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3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543316B-9558-48A7-8B38-CF33AAC74FA0}"/>
              </a:ext>
            </a:extLst>
          </p:cNvPr>
          <p:cNvGrpSpPr/>
          <p:nvPr/>
        </p:nvGrpSpPr>
        <p:grpSpPr>
          <a:xfrm>
            <a:off x="3816590" y="914998"/>
            <a:ext cx="2285946" cy="2540638"/>
            <a:chOff x="3694238" y="688207"/>
            <a:chExt cx="2419811" cy="268941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D63F62C-9022-4A1C-B521-A8AA2E8FE607}"/>
                </a:ext>
              </a:extLst>
            </p:cNvPr>
            <p:cNvGrpSpPr/>
            <p:nvPr/>
          </p:nvGrpSpPr>
          <p:grpSpPr>
            <a:xfrm>
              <a:off x="3694238" y="1018220"/>
              <a:ext cx="2419811" cy="2359406"/>
              <a:chOff x="1781171" y="2555494"/>
              <a:chExt cx="2419811" cy="2359406"/>
            </a:xfrm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B75B0009-2A50-4075-87B0-BFC00F6C39FF}"/>
                  </a:ext>
                </a:extLst>
              </p:cNvPr>
              <p:cNvSpPr/>
              <p:nvPr/>
            </p:nvSpPr>
            <p:spPr>
              <a:xfrm>
                <a:off x="1781174" y="2619375"/>
                <a:ext cx="2419721" cy="2295525"/>
              </a:xfrm>
              <a:custGeom>
                <a:avLst/>
                <a:gdLst>
                  <a:gd name="connsiteX0" fmla="*/ 1209675 w 2419721"/>
                  <a:gd name="connsiteY0" fmla="*/ 0 h 2295525"/>
                  <a:gd name="connsiteX1" fmla="*/ 2419350 w 2419721"/>
                  <a:gd name="connsiteY1" fmla="*/ 942975 h 2295525"/>
                  <a:gd name="connsiteX2" fmla="*/ 2419350 w 2419721"/>
                  <a:gd name="connsiteY2" fmla="*/ 990600 h 2295525"/>
                  <a:gd name="connsiteX3" fmla="*/ 2419350 w 2419721"/>
                  <a:gd name="connsiteY3" fmla="*/ 1123950 h 2295525"/>
                  <a:gd name="connsiteX4" fmla="*/ 2419496 w 2419721"/>
                  <a:gd name="connsiteY4" fmla="*/ 1211174 h 2295525"/>
                  <a:gd name="connsiteX5" fmla="*/ 2419721 w 2419721"/>
                  <a:gd name="connsiteY5" fmla="*/ 1309876 h 2295525"/>
                  <a:gd name="connsiteX6" fmla="*/ 2419648 w 2419721"/>
                  <a:gd name="connsiteY6" fmla="*/ 1332547 h 2295525"/>
                  <a:gd name="connsiteX7" fmla="*/ 2419349 w 2419721"/>
                  <a:gd name="connsiteY7" fmla="*/ 1366838 h 2295525"/>
                  <a:gd name="connsiteX8" fmla="*/ 2413105 w 2419721"/>
                  <a:gd name="connsiteY8" fmla="*/ 1448964 h 2295525"/>
                  <a:gd name="connsiteX9" fmla="*/ 1209675 w 2419721"/>
                  <a:gd name="connsiteY9" fmla="*/ 2295525 h 2295525"/>
                  <a:gd name="connsiteX10" fmla="*/ 6246 w 2419721"/>
                  <a:gd name="connsiteY10" fmla="*/ 1448964 h 2295525"/>
                  <a:gd name="connsiteX11" fmla="*/ 926 w 2419721"/>
                  <a:gd name="connsiteY11" fmla="*/ 1366838 h 2295525"/>
                  <a:gd name="connsiteX12" fmla="*/ 0 w 2419721"/>
                  <a:gd name="connsiteY12" fmla="*/ 1366838 h 2295525"/>
                  <a:gd name="connsiteX13" fmla="*/ 0 w 2419721"/>
                  <a:gd name="connsiteY13" fmla="*/ 942975 h 2295525"/>
                  <a:gd name="connsiteX14" fmla="*/ 1209675 w 2419721"/>
                  <a:gd name="connsiteY14" fmla="*/ 0 h 229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9721" h="2295525">
                    <a:moveTo>
                      <a:pt x="1209675" y="0"/>
                    </a:moveTo>
                    <a:cubicBezTo>
                      <a:pt x="1877760" y="0"/>
                      <a:pt x="2419350" y="422184"/>
                      <a:pt x="2419350" y="942975"/>
                    </a:cubicBezTo>
                    <a:lnTo>
                      <a:pt x="2419350" y="990600"/>
                    </a:lnTo>
                    <a:lnTo>
                      <a:pt x="2419350" y="1123950"/>
                    </a:lnTo>
                    <a:cubicBezTo>
                      <a:pt x="2419350" y="1147167"/>
                      <a:pt x="2419415" y="1177516"/>
                      <a:pt x="2419496" y="1211174"/>
                    </a:cubicBezTo>
                    <a:lnTo>
                      <a:pt x="2419721" y="1309876"/>
                    </a:lnTo>
                    <a:lnTo>
                      <a:pt x="2419648" y="1332547"/>
                    </a:lnTo>
                    <a:cubicBezTo>
                      <a:pt x="2419577" y="1345699"/>
                      <a:pt x="2419479" y="1357289"/>
                      <a:pt x="2419349" y="1366838"/>
                    </a:cubicBezTo>
                    <a:lnTo>
                      <a:pt x="2413105" y="1448964"/>
                    </a:lnTo>
                    <a:cubicBezTo>
                      <a:pt x="2351157" y="1924465"/>
                      <a:pt x="1836005" y="2295525"/>
                      <a:pt x="1209675" y="2295525"/>
                    </a:cubicBezTo>
                    <a:cubicBezTo>
                      <a:pt x="583345" y="2295525"/>
                      <a:pt x="68193" y="1924465"/>
                      <a:pt x="6246" y="1448964"/>
                    </a:cubicBezTo>
                    <a:lnTo>
                      <a:pt x="926" y="1366838"/>
                    </a:lnTo>
                    <a:lnTo>
                      <a:pt x="0" y="1366838"/>
                    </a:lnTo>
                    <a:lnTo>
                      <a:pt x="0" y="942975"/>
                    </a:lnTo>
                    <a:cubicBezTo>
                      <a:pt x="0" y="422184"/>
                      <a:pt x="541590" y="0"/>
                      <a:pt x="120967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4D02954B-6D2F-478E-AAD1-B8ADC746C366}"/>
                  </a:ext>
                </a:extLst>
              </p:cNvPr>
              <p:cNvSpPr/>
              <p:nvPr/>
            </p:nvSpPr>
            <p:spPr>
              <a:xfrm>
                <a:off x="1781171" y="2625110"/>
                <a:ext cx="2419811" cy="1776413"/>
              </a:xfrm>
              <a:prstGeom prst="ellipse">
                <a:avLst/>
              </a:prstGeom>
              <a:solidFill>
                <a:srgbClr val="FF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996034B6-167B-4A3D-B0E4-F57D5B06B5F1}"/>
                  </a:ext>
                </a:extLst>
              </p:cNvPr>
              <p:cNvSpPr/>
              <p:nvPr/>
            </p:nvSpPr>
            <p:spPr>
              <a:xfrm>
                <a:off x="1881185" y="2555494"/>
                <a:ext cx="2219328" cy="1747012"/>
              </a:xfrm>
              <a:custGeom>
                <a:avLst/>
                <a:gdLst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2 w 2352678"/>
                  <a:gd name="connsiteY2" fmla="*/ 936245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3016 w 2352678"/>
                  <a:gd name="connsiteY6" fmla="*/ 936245 h 1872490"/>
                  <a:gd name="connsiteX7" fmla="*/ 0 w 2352678"/>
                  <a:gd name="connsiteY7" fmla="*/ 891001 h 1872490"/>
                  <a:gd name="connsiteX8" fmla="*/ 1176339 w 2352678"/>
                  <a:gd name="connsiteY8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2 w 2352678"/>
                  <a:gd name="connsiteY2" fmla="*/ 936245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0 w 2352678"/>
                  <a:gd name="connsiteY6" fmla="*/ 891001 h 1872490"/>
                  <a:gd name="connsiteX7" fmla="*/ 1176339 w 2352678"/>
                  <a:gd name="connsiteY7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3 w 2352678"/>
                  <a:gd name="connsiteY2" fmla="*/ 950949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0 w 2352678"/>
                  <a:gd name="connsiteY6" fmla="*/ 891001 h 1872490"/>
                  <a:gd name="connsiteX7" fmla="*/ 1176339 w 2352678"/>
                  <a:gd name="connsiteY7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52678 w 2352678"/>
                  <a:gd name="connsiteY2" fmla="*/ 981489 h 1872490"/>
                  <a:gd name="connsiteX3" fmla="*/ 1176339 w 2352678"/>
                  <a:gd name="connsiteY3" fmla="*/ 1872490 h 1872490"/>
                  <a:gd name="connsiteX4" fmla="*/ 0 w 2352678"/>
                  <a:gd name="connsiteY4" fmla="*/ 981489 h 1872490"/>
                  <a:gd name="connsiteX5" fmla="*/ 0 w 2352678"/>
                  <a:gd name="connsiteY5" fmla="*/ 891001 h 1872490"/>
                  <a:gd name="connsiteX6" fmla="*/ 1176339 w 2352678"/>
                  <a:gd name="connsiteY6" fmla="*/ 0 h 187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2678" h="1872490">
                    <a:moveTo>
                      <a:pt x="1176339" y="0"/>
                    </a:moveTo>
                    <a:cubicBezTo>
                      <a:pt x="1826013" y="0"/>
                      <a:pt x="2352678" y="398915"/>
                      <a:pt x="2352678" y="891001"/>
                    </a:cubicBezTo>
                    <a:lnTo>
                      <a:pt x="2352678" y="981489"/>
                    </a:lnTo>
                    <a:cubicBezTo>
                      <a:pt x="2352678" y="1473575"/>
                      <a:pt x="1826013" y="1872490"/>
                      <a:pt x="1176339" y="1872490"/>
                    </a:cubicBezTo>
                    <a:cubicBezTo>
                      <a:pt x="526665" y="1872490"/>
                      <a:pt x="0" y="1473575"/>
                      <a:pt x="0" y="981489"/>
                    </a:cubicBezTo>
                    <a:lnTo>
                      <a:pt x="0" y="891001"/>
                    </a:lnTo>
                    <a:cubicBezTo>
                      <a:pt x="0" y="398915"/>
                      <a:pt x="526665" y="0"/>
                      <a:pt x="117633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8CDD419E-24E3-4A9C-B41D-49363840648B}"/>
                  </a:ext>
                </a:extLst>
              </p:cNvPr>
              <p:cNvSpPr/>
              <p:nvPr/>
            </p:nvSpPr>
            <p:spPr>
              <a:xfrm>
                <a:off x="1965758" y="2907093"/>
                <a:ext cx="2050182" cy="1243432"/>
              </a:xfrm>
              <a:custGeom>
                <a:avLst/>
                <a:gdLst>
                  <a:gd name="connsiteX0" fmla="*/ 1025091 w 2050182"/>
                  <a:gd name="connsiteY0" fmla="*/ 0 h 1243432"/>
                  <a:gd name="connsiteX1" fmla="*/ 2025737 w 2050182"/>
                  <a:gd name="connsiteY1" fmla="*/ 550610 h 1243432"/>
                  <a:gd name="connsiteX2" fmla="*/ 2050182 w 2050182"/>
                  <a:gd name="connsiteY2" fmla="*/ 621716 h 1243432"/>
                  <a:gd name="connsiteX3" fmla="*/ 2025737 w 2050182"/>
                  <a:gd name="connsiteY3" fmla="*/ 692822 h 1243432"/>
                  <a:gd name="connsiteX4" fmla="*/ 1025091 w 2050182"/>
                  <a:gd name="connsiteY4" fmla="*/ 1243432 h 1243432"/>
                  <a:gd name="connsiteX5" fmla="*/ 24445 w 2050182"/>
                  <a:gd name="connsiteY5" fmla="*/ 692822 h 1243432"/>
                  <a:gd name="connsiteX6" fmla="*/ 0 w 2050182"/>
                  <a:gd name="connsiteY6" fmla="*/ 621716 h 1243432"/>
                  <a:gd name="connsiteX7" fmla="*/ 24445 w 2050182"/>
                  <a:gd name="connsiteY7" fmla="*/ 550610 h 1243432"/>
                  <a:gd name="connsiteX8" fmla="*/ 1025091 w 2050182"/>
                  <a:gd name="connsiteY8" fmla="*/ 0 h 1243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50182" h="1243432">
                    <a:moveTo>
                      <a:pt x="1025091" y="0"/>
                    </a:moveTo>
                    <a:cubicBezTo>
                      <a:pt x="1495250" y="0"/>
                      <a:pt x="1893080" y="231615"/>
                      <a:pt x="2025737" y="550610"/>
                    </a:cubicBezTo>
                    <a:lnTo>
                      <a:pt x="2050182" y="621716"/>
                    </a:lnTo>
                    <a:lnTo>
                      <a:pt x="2025737" y="692822"/>
                    </a:lnTo>
                    <a:cubicBezTo>
                      <a:pt x="1893080" y="1011818"/>
                      <a:pt x="1495250" y="1243432"/>
                      <a:pt x="1025091" y="1243432"/>
                    </a:cubicBezTo>
                    <a:cubicBezTo>
                      <a:pt x="554932" y="1243432"/>
                      <a:pt x="157102" y="1011818"/>
                      <a:pt x="24445" y="692822"/>
                    </a:cubicBezTo>
                    <a:lnTo>
                      <a:pt x="0" y="621716"/>
                    </a:lnTo>
                    <a:lnTo>
                      <a:pt x="24445" y="550610"/>
                    </a:lnTo>
                    <a:cubicBezTo>
                      <a:pt x="157102" y="231615"/>
                      <a:pt x="554932" y="0"/>
                      <a:pt x="102509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2F9B23E0-5291-46FF-B325-A3D91164C246}"/>
                  </a:ext>
                </a:extLst>
              </p:cNvPr>
              <p:cNvSpPr/>
              <p:nvPr/>
            </p:nvSpPr>
            <p:spPr>
              <a:xfrm>
                <a:off x="1943098" y="2583243"/>
                <a:ext cx="2095502" cy="945566"/>
              </a:xfrm>
              <a:custGeom>
                <a:avLst/>
                <a:gdLst>
                  <a:gd name="connsiteX0" fmla="*/ 1047751 w 2095502"/>
                  <a:gd name="connsiteY0" fmla="*/ 0 h 945566"/>
                  <a:gd name="connsiteX1" fmla="*/ 2095502 w 2095502"/>
                  <a:gd name="connsiteY1" fmla="*/ 783641 h 945566"/>
                  <a:gd name="connsiteX2" fmla="*/ 2074215 w 2095502"/>
                  <a:gd name="connsiteY2" fmla="*/ 941572 h 945566"/>
                  <a:gd name="connsiteX3" fmla="*/ 2072842 w 2095502"/>
                  <a:gd name="connsiteY3" fmla="*/ 945566 h 945566"/>
                  <a:gd name="connsiteX4" fmla="*/ 2048397 w 2095502"/>
                  <a:gd name="connsiteY4" fmla="*/ 874460 h 945566"/>
                  <a:gd name="connsiteX5" fmla="*/ 1047751 w 2095502"/>
                  <a:gd name="connsiteY5" fmla="*/ 323850 h 945566"/>
                  <a:gd name="connsiteX6" fmla="*/ 47105 w 2095502"/>
                  <a:gd name="connsiteY6" fmla="*/ 874460 h 945566"/>
                  <a:gd name="connsiteX7" fmla="*/ 22660 w 2095502"/>
                  <a:gd name="connsiteY7" fmla="*/ 945566 h 945566"/>
                  <a:gd name="connsiteX8" fmla="*/ 21287 w 2095502"/>
                  <a:gd name="connsiteY8" fmla="*/ 941572 h 945566"/>
                  <a:gd name="connsiteX9" fmla="*/ 0 w 2095502"/>
                  <a:gd name="connsiteY9" fmla="*/ 783641 h 945566"/>
                  <a:gd name="connsiteX10" fmla="*/ 1047751 w 2095502"/>
                  <a:gd name="connsiteY10" fmla="*/ 0 h 945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95502" h="945566">
                    <a:moveTo>
                      <a:pt x="1047751" y="0"/>
                    </a:moveTo>
                    <a:cubicBezTo>
                      <a:pt x="1626408" y="0"/>
                      <a:pt x="2095502" y="350848"/>
                      <a:pt x="2095502" y="783641"/>
                    </a:cubicBezTo>
                    <a:cubicBezTo>
                      <a:pt x="2095502" y="837740"/>
                      <a:pt x="2088173" y="890559"/>
                      <a:pt x="2074215" y="941572"/>
                    </a:cubicBezTo>
                    <a:lnTo>
                      <a:pt x="2072842" y="945566"/>
                    </a:lnTo>
                    <a:lnTo>
                      <a:pt x="2048397" y="874460"/>
                    </a:lnTo>
                    <a:cubicBezTo>
                      <a:pt x="1915740" y="555465"/>
                      <a:pt x="1517910" y="323850"/>
                      <a:pt x="1047751" y="323850"/>
                    </a:cubicBezTo>
                    <a:cubicBezTo>
                      <a:pt x="577592" y="323850"/>
                      <a:pt x="179762" y="555465"/>
                      <a:pt x="47105" y="874460"/>
                    </a:cubicBezTo>
                    <a:lnTo>
                      <a:pt x="22660" y="945566"/>
                    </a:lnTo>
                    <a:lnTo>
                      <a:pt x="21287" y="941572"/>
                    </a:lnTo>
                    <a:cubicBezTo>
                      <a:pt x="7330" y="890559"/>
                      <a:pt x="0" y="837740"/>
                      <a:pt x="0" y="783641"/>
                    </a:cubicBezTo>
                    <a:cubicBezTo>
                      <a:pt x="0" y="350848"/>
                      <a:pt x="469094" y="0"/>
                      <a:pt x="104775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100000">
                    <a:srgbClr val="FF9933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A62259EB-11A7-4BAA-B1EF-A15317B0A87B}"/>
                  </a:ext>
                </a:extLst>
              </p:cNvPr>
              <p:cNvSpPr/>
              <p:nvPr/>
            </p:nvSpPr>
            <p:spPr>
              <a:xfrm>
                <a:off x="1965758" y="2907093"/>
                <a:ext cx="2050182" cy="1243432"/>
              </a:xfrm>
              <a:custGeom>
                <a:avLst/>
                <a:gdLst>
                  <a:gd name="connsiteX0" fmla="*/ 1977721 w 2050182"/>
                  <a:gd name="connsiteY0" fmla="*/ 782364 h 1243432"/>
                  <a:gd name="connsiteX1" fmla="*/ 1963938 w 2050182"/>
                  <a:gd name="connsiteY1" fmla="*/ 808068 h 1243432"/>
                  <a:gd name="connsiteX2" fmla="*/ 1197634 w 2050182"/>
                  <a:gd name="connsiteY2" fmla="*/ 1232857 h 1243432"/>
                  <a:gd name="connsiteX3" fmla="*/ 1197422 w 2050182"/>
                  <a:gd name="connsiteY3" fmla="*/ 1232870 h 1243432"/>
                  <a:gd name="connsiteX4" fmla="*/ 2047982 w 2050182"/>
                  <a:gd name="connsiteY4" fmla="*/ 615316 h 1243432"/>
                  <a:gd name="connsiteX5" fmla="*/ 2050182 w 2050182"/>
                  <a:gd name="connsiteY5" fmla="*/ 621716 h 1243432"/>
                  <a:gd name="connsiteX6" fmla="*/ 2025737 w 2050182"/>
                  <a:gd name="connsiteY6" fmla="*/ 692822 h 1243432"/>
                  <a:gd name="connsiteX7" fmla="*/ 2001352 w 2050182"/>
                  <a:gd name="connsiteY7" fmla="*/ 738296 h 1243432"/>
                  <a:gd name="connsiteX8" fmla="*/ 1138466 w 2050182"/>
                  <a:gd name="connsiteY8" fmla="*/ 1236483 h 1243432"/>
                  <a:gd name="connsiteX9" fmla="*/ 1025091 w 2050182"/>
                  <a:gd name="connsiteY9" fmla="*/ 1243432 h 1243432"/>
                  <a:gd name="connsiteX10" fmla="*/ 966293 w 2050182"/>
                  <a:gd name="connsiteY10" fmla="*/ 1239828 h 1243432"/>
                  <a:gd name="connsiteX11" fmla="*/ 2005700 w 2050182"/>
                  <a:gd name="connsiteY11" fmla="*/ 513244 h 1243432"/>
                  <a:gd name="connsiteX12" fmla="*/ 2025737 w 2050182"/>
                  <a:gd name="connsiteY12" fmla="*/ 550610 h 1243432"/>
                  <a:gd name="connsiteX13" fmla="*/ 2039254 w 2050182"/>
                  <a:gd name="connsiteY13" fmla="*/ 589929 h 1243432"/>
                  <a:gd name="connsiteX14" fmla="*/ 918653 w 2050182"/>
                  <a:gd name="connsiteY14" fmla="*/ 1236909 h 1243432"/>
                  <a:gd name="connsiteX15" fmla="*/ 852549 w 2050182"/>
                  <a:gd name="connsiteY15" fmla="*/ 1232857 h 1243432"/>
                  <a:gd name="connsiteX16" fmla="*/ 782121 w 2050182"/>
                  <a:gd name="connsiteY16" fmla="*/ 1219677 h 1243432"/>
                  <a:gd name="connsiteX17" fmla="*/ 1950522 w 2050182"/>
                  <a:gd name="connsiteY17" fmla="*/ 418617 h 1243432"/>
                  <a:gd name="connsiteX18" fmla="*/ 1963938 w 2050182"/>
                  <a:gd name="connsiteY18" fmla="*/ 435365 h 1243432"/>
                  <a:gd name="connsiteX19" fmla="*/ 1993241 w 2050182"/>
                  <a:gd name="connsiteY19" fmla="*/ 490011 h 1243432"/>
                  <a:gd name="connsiteX20" fmla="*/ 742324 w 2050182"/>
                  <a:gd name="connsiteY20" fmla="*/ 1212229 h 1243432"/>
                  <a:gd name="connsiteX21" fmla="*/ 689047 w 2050182"/>
                  <a:gd name="connsiteY21" fmla="*/ 1202258 h 1243432"/>
                  <a:gd name="connsiteX22" fmla="*/ 627492 w 2050182"/>
                  <a:gd name="connsiteY22" fmla="*/ 1182468 h 1243432"/>
                  <a:gd name="connsiteX23" fmla="*/ 1881244 w 2050182"/>
                  <a:gd name="connsiteY23" fmla="*/ 332131 h 1243432"/>
                  <a:gd name="connsiteX24" fmla="*/ 1933858 w 2050182"/>
                  <a:gd name="connsiteY24" fmla="*/ 397813 h 1243432"/>
                  <a:gd name="connsiteX25" fmla="*/ 593643 w 2050182"/>
                  <a:gd name="connsiteY25" fmla="*/ 1171586 h 1243432"/>
                  <a:gd name="connsiteX26" fmla="*/ 536846 w 2050182"/>
                  <a:gd name="connsiteY26" fmla="*/ 1153326 h 1243432"/>
                  <a:gd name="connsiteX27" fmla="*/ 493997 w 2050182"/>
                  <a:gd name="connsiteY27" fmla="*/ 1133059 h 1243432"/>
                  <a:gd name="connsiteX28" fmla="*/ 1795774 w 2050182"/>
                  <a:gd name="connsiteY28" fmla="*/ 254994 h 1243432"/>
                  <a:gd name="connsiteX29" fmla="*/ 1860995 w 2050182"/>
                  <a:gd name="connsiteY29" fmla="*/ 313397 h 1243432"/>
                  <a:gd name="connsiteX30" fmla="*/ 465030 w 2050182"/>
                  <a:gd name="connsiteY30" fmla="*/ 1119358 h 1243432"/>
                  <a:gd name="connsiteX31" fmla="*/ 398205 w 2050182"/>
                  <a:gd name="connsiteY31" fmla="*/ 1087751 h 1243432"/>
                  <a:gd name="connsiteX32" fmla="*/ 377224 w 2050182"/>
                  <a:gd name="connsiteY32" fmla="*/ 1073994 h 1243432"/>
                  <a:gd name="connsiteX33" fmla="*/ 1697273 w 2050182"/>
                  <a:gd name="connsiteY33" fmla="*/ 185380 h 1243432"/>
                  <a:gd name="connsiteX34" fmla="*/ 1774798 w 2050182"/>
                  <a:gd name="connsiteY34" fmla="*/ 236210 h 1243432"/>
                  <a:gd name="connsiteX35" fmla="*/ 1775116 w 2050182"/>
                  <a:gd name="connsiteY35" fmla="*/ 236496 h 1243432"/>
                  <a:gd name="connsiteX36" fmla="*/ 352548 w 2050182"/>
                  <a:gd name="connsiteY36" fmla="*/ 1057815 h 1243432"/>
                  <a:gd name="connsiteX37" fmla="*/ 275385 w 2050182"/>
                  <a:gd name="connsiteY37" fmla="*/ 1007222 h 1243432"/>
                  <a:gd name="connsiteX38" fmla="*/ 274763 w 2050182"/>
                  <a:gd name="connsiteY38" fmla="*/ 1006666 h 1243432"/>
                  <a:gd name="connsiteX39" fmla="*/ 1584729 w 2050182"/>
                  <a:gd name="connsiteY39" fmla="*/ 123874 h 1243432"/>
                  <a:gd name="connsiteX40" fmla="*/ 1651977 w 2050182"/>
                  <a:gd name="connsiteY40" fmla="*/ 155682 h 1243432"/>
                  <a:gd name="connsiteX41" fmla="*/ 1672597 w 2050182"/>
                  <a:gd name="connsiteY41" fmla="*/ 169202 h 1243432"/>
                  <a:gd name="connsiteX42" fmla="*/ 254106 w 2050182"/>
                  <a:gd name="connsiteY42" fmla="*/ 988168 h 1243432"/>
                  <a:gd name="connsiteX43" fmla="*/ 188885 w 2050182"/>
                  <a:gd name="connsiteY43" fmla="*/ 929765 h 1243432"/>
                  <a:gd name="connsiteX44" fmla="*/ 1456043 w 2050182"/>
                  <a:gd name="connsiteY44" fmla="*/ 71687 h 1243432"/>
                  <a:gd name="connsiteX45" fmla="*/ 1513337 w 2050182"/>
                  <a:gd name="connsiteY45" fmla="*/ 90107 h 1243432"/>
                  <a:gd name="connsiteX46" fmla="*/ 1555762 w 2050182"/>
                  <a:gd name="connsiteY46" fmla="*/ 110173 h 1243432"/>
                  <a:gd name="connsiteX47" fmla="*/ 168695 w 2050182"/>
                  <a:gd name="connsiteY47" fmla="*/ 910997 h 1243432"/>
                  <a:gd name="connsiteX48" fmla="*/ 116081 w 2050182"/>
                  <a:gd name="connsiteY48" fmla="*/ 845314 h 1243432"/>
                  <a:gd name="connsiteX49" fmla="*/ 1307276 w 2050182"/>
                  <a:gd name="connsiteY49" fmla="*/ 31095 h 1243432"/>
                  <a:gd name="connsiteX50" fmla="*/ 1361136 w 2050182"/>
                  <a:gd name="connsiteY50" fmla="*/ 41174 h 1243432"/>
                  <a:gd name="connsiteX51" fmla="*/ 1422195 w 2050182"/>
                  <a:gd name="connsiteY51" fmla="*/ 60805 h 1243432"/>
                  <a:gd name="connsiteX52" fmla="*/ 99417 w 2050182"/>
                  <a:gd name="connsiteY52" fmla="*/ 824511 h 1243432"/>
                  <a:gd name="connsiteX53" fmla="*/ 86245 w 2050182"/>
                  <a:gd name="connsiteY53" fmla="*/ 808068 h 1243432"/>
                  <a:gd name="connsiteX54" fmla="*/ 56759 w 2050182"/>
                  <a:gd name="connsiteY54" fmla="*/ 753081 h 1243432"/>
                  <a:gd name="connsiteX55" fmla="*/ 851687 w 2050182"/>
                  <a:gd name="connsiteY55" fmla="*/ 10737 h 1243432"/>
                  <a:gd name="connsiteX56" fmla="*/ 72808 w 2050182"/>
                  <a:gd name="connsiteY56" fmla="*/ 460423 h 1243432"/>
                  <a:gd name="connsiteX57" fmla="*/ 86245 w 2050182"/>
                  <a:gd name="connsiteY57" fmla="*/ 435365 h 1243432"/>
                  <a:gd name="connsiteX58" fmla="*/ 689047 w 2050182"/>
                  <a:gd name="connsiteY58" fmla="*/ 41174 h 1243432"/>
                  <a:gd name="connsiteX59" fmla="*/ 1130832 w 2050182"/>
                  <a:gd name="connsiteY59" fmla="*/ 6481 h 1243432"/>
                  <a:gd name="connsiteX60" fmla="*/ 1197634 w 2050182"/>
                  <a:gd name="connsiteY60" fmla="*/ 10575 h 1243432"/>
                  <a:gd name="connsiteX61" fmla="*/ 1267478 w 2050182"/>
                  <a:gd name="connsiteY61" fmla="*/ 23647 h 1243432"/>
                  <a:gd name="connsiteX62" fmla="*/ 44301 w 2050182"/>
                  <a:gd name="connsiteY62" fmla="*/ 729849 h 1243432"/>
                  <a:gd name="connsiteX63" fmla="*/ 24445 w 2050182"/>
                  <a:gd name="connsiteY63" fmla="*/ 692822 h 1243432"/>
                  <a:gd name="connsiteX64" fmla="*/ 10800 w 2050182"/>
                  <a:gd name="connsiteY64" fmla="*/ 653131 h 1243432"/>
                  <a:gd name="connsiteX65" fmla="*/ 1025091 w 2050182"/>
                  <a:gd name="connsiteY65" fmla="*/ 0 h 1243432"/>
                  <a:gd name="connsiteX66" fmla="*/ 1083192 w 2050182"/>
                  <a:gd name="connsiteY66" fmla="*/ 3561 h 1243432"/>
                  <a:gd name="connsiteX67" fmla="*/ 2073 w 2050182"/>
                  <a:gd name="connsiteY67" fmla="*/ 627745 h 1243432"/>
                  <a:gd name="connsiteX68" fmla="*/ 0 w 2050182"/>
                  <a:gd name="connsiteY68" fmla="*/ 621716 h 1243432"/>
                  <a:gd name="connsiteX69" fmla="*/ 24445 w 2050182"/>
                  <a:gd name="connsiteY69" fmla="*/ 550610 h 1243432"/>
                  <a:gd name="connsiteX70" fmla="*/ 49176 w 2050182"/>
                  <a:gd name="connsiteY70" fmla="*/ 504491 h 1243432"/>
                  <a:gd name="connsiteX71" fmla="*/ 910854 w 2050182"/>
                  <a:gd name="connsiteY71" fmla="*/ 7002 h 1243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050182" h="1243432">
                    <a:moveTo>
                      <a:pt x="1977721" y="782364"/>
                    </a:moveTo>
                    <a:lnTo>
                      <a:pt x="1963938" y="808068"/>
                    </a:lnTo>
                    <a:cubicBezTo>
                      <a:pt x="1816985" y="1029241"/>
                      <a:pt x="1534431" y="1191120"/>
                      <a:pt x="1197634" y="1232857"/>
                    </a:cubicBezTo>
                    <a:lnTo>
                      <a:pt x="1197422" y="1232870"/>
                    </a:lnTo>
                    <a:close/>
                    <a:moveTo>
                      <a:pt x="2047982" y="615316"/>
                    </a:moveTo>
                    <a:lnTo>
                      <a:pt x="2050182" y="621716"/>
                    </a:lnTo>
                    <a:lnTo>
                      <a:pt x="2025737" y="692822"/>
                    </a:lnTo>
                    <a:lnTo>
                      <a:pt x="2001352" y="738296"/>
                    </a:lnTo>
                    <a:lnTo>
                      <a:pt x="1138466" y="1236483"/>
                    </a:lnTo>
                    <a:lnTo>
                      <a:pt x="1025091" y="1243432"/>
                    </a:lnTo>
                    <a:lnTo>
                      <a:pt x="966293" y="1239828"/>
                    </a:lnTo>
                    <a:close/>
                    <a:moveTo>
                      <a:pt x="2005700" y="513244"/>
                    </a:moveTo>
                    <a:lnTo>
                      <a:pt x="2025737" y="550610"/>
                    </a:lnTo>
                    <a:lnTo>
                      <a:pt x="2039254" y="589929"/>
                    </a:lnTo>
                    <a:lnTo>
                      <a:pt x="918653" y="1236909"/>
                    </a:lnTo>
                    <a:lnTo>
                      <a:pt x="852549" y="1232857"/>
                    </a:lnTo>
                    <a:lnTo>
                      <a:pt x="782121" y="1219677"/>
                    </a:lnTo>
                    <a:close/>
                    <a:moveTo>
                      <a:pt x="1950522" y="418617"/>
                    </a:moveTo>
                    <a:lnTo>
                      <a:pt x="1963938" y="435365"/>
                    </a:lnTo>
                    <a:lnTo>
                      <a:pt x="1993241" y="490011"/>
                    </a:lnTo>
                    <a:lnTo>
                      <a:pt x="742324" y="1212229"/>
                    </a:lnTo>
                    <a:lnTo>
                      <a:pt x="689047" y="1202258"/>
                    </a:lnTo>
                    <a:lnTo>
                      <a:pt x="627492" y="1182468"/>
                    </a:lnTo>
                    <a:close/>
                    <a:moveTo>
                      <a:pt x="1881244" y="332131"/>
                    </a:moveTo>
                    <a:lnTo>
                      <a:pt x="1933858" y="397813"/>
                    </a:lnTo>
                    <a:lnTo>
                      <a:pt x="593643" y="1171586"/>
                    </a:lnTo>
                    <a:lnTo>
                      <a:pt x="536846" y="1153326"/>
                    </a:lnTo>
                    <a:lnTo>
                      <a:pt x="493997" y="1133059"/>
                    </a:lnTo>
                    <a:close/>
                    <a:moveTo>
                      <a:pt x="1795774" y="254994"/>
                    </a:moveTo>
                    <a:lnTo>
                      <a:pt x="1860995" y="313397"/>
                    </a:lnTo>
                    <a:lnTo>
                      <a:pt x="465030" y="1119358"/>
                    </a:lnTo>
                    <a:lnTo>
                      <a:pt x="398205" y="1087751"/>
                    </a:lnTo>
                    <a:lnTo>
                      <a:pt x="377224" y="1073994"/>
                    </a:lnTo>
                    <a:close/>
                    <a:moveTo>
                      <a:pt x="1697273" y="185380"/>
                    </a:moveTo>
                    <a:lnTo>
                      <a:pt x="1774798" y="236210"/>
                    </a:lnTo>
                    <a:lnTo>
                      <a:pt x="1775116" y="236496"/>
                    </a:lnTo>
                    <a:lnTo>
                      <a:pt x="352548" y="1057815"/>
                    </a:lnTo>
                    <a:lnTo>
                      <a:pt x="275385" y="1007222"/>
                    </a:lnTo>
                    <a:lnTo>
                      <a:pt x="274763" y="1006666"/>
                    </a:lnTo>
                    <a:close/>
                    <a:moveTo>
                      <a:pt x="1584729" y="123874"/>
                    </a:moveTo>
                    <a:lnTo>
                      <a:pt x="1651977" y="155682"/>
                    </a:lnTo>
                    <a:lnTo>
                      <a:pt x="1672597" y="169202"/>
                    </a:lnTo>
                    <a:lnTo>
                      <a:pt x="254106" y="988168"/>
                    </a:lnTo>
                    <a:lnTo>
                      <a:pt x="188885" y="929765"/>
                    </a:lnTo>
                    <a:close/>
                    <a:moveTo>
                      <a:pt x="1456043" y="71687"/>
                    </a:moveTo>
                    <a:lnTo>
                      <a:pt x="1513337" y="90107"/>
                    </a:lnTo>
                    <a:lnTo>
                      <a:pt x="1555762" y="110173"/>
                    </a:lnTo>
                    <a:lnTo>
                      <a:pt x="168695" y="910997"/>
                    </a:lnTo>
                    <a:lnTo>
                      <a:pt x="116081" y="845314"/>
                    </a:lnTo>
                    <a:close/>
                    <a:moveTo>
                      <a:pt x="1307276" y="31095"/>
                    </a:moveTo>
                    <a:lnTo>
                      <a:pt x="1361136" y="41174"/>
                    </a:lnTo>
                    <a:lnTo>
                      <a:pt x="1422195" y="60805"/>
                    </a:lnTo>
                    <a:lnTo>
                      <a:pt x="99417" y="824511"/>
                    </a:lnTo>
                    <a:lnTo>
                      <a:pt x="86245" y="808068"/>
                    </a:lnTo>
                    <a:lnTo>
                      <a:pt x="56759" y="753081"/>
                    </a:lnTo>
                    <a:close/>
                    <a:moveTo>
                      <a:pt x="851687" y="10737"/>
                    </a:moveTo>
                    <a:lnTo>
                      <a:pt x="72808" y="460423"/>
                    </a:lnTo>
                    <a:lnTo>
                      <a:pt x="86245" y="435365"/>
                    </a:lnTo>
                    <a:cubicBezTo>
                      <a:pt x="208706" y="251054"/>
                      <a:pt x="425333" y="107920"/>
                      <a:pt x="689047" y="41174"/>
                    </a:cubicBezTo>
                    <a:close/>
                    <a:moveTo>
                      <a:pt x="1130832" y="6481"/>
                    </a:moveTo>
                    <a:lnTo>
                      <a:pt x="1197634" y="10575"/>
                    </a:lnTo>
                    <a:lnTo>
                      <a:pt x="1267478" y="23647"/>
                    </a:lnTo>
                    <a:lnTo>
                      <a:pt x="44301" y="729849"/>
                    </a:lnTo>
                    <a:lnTo>
                      <a:pt x="24445" y="692822"/>
                    </a:lnTo>
                    <a:lnTo>
                      <a:pt x="10800" y="653131"/>
                    </a:lnTo>
                    <a:close/>
                    <a:moveTo>
                      <a:pt x="1025091" y="0"/>
                    </a:moveTo>
                    <a:lnTo>
                      <a:pt x="1083192" y="3561"/>
                    </a:lnTo>
                    <a:lnTo>
                      <a:pt x="2073" y="627745"/>
                    </a:lnTo>
                    <a:lnTo>
                      <a:pt x="0" y="621716"/>
                    </a:lnTo>
                    <a:lnTo>
                      <a:pt x="24445" y="550610"/>
                    </a:lnTo>
                    <a:lnTo>
                      <a:pt x="49176" y="504491"/>
                    </a:lnTo>
                    <a:lnTo>
                      <a:pt x="910854" y="7002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7D80FC2-FE19-4467-84D9-3CE82650B963}"/>
                </a:ext>
              </a:extLst>
            </p:cNvPr>
            <p:cNvGrpSpPr/>
            <p:nvPr/>
          </p:nvGrpSpPr>
          <p:grpSpPr>
            <a:xfrm>
              <a:off x="4699034" y="1155924"/>
              <a:ext cx="643552" cy="593560"/>
              <a:chOff x="5633684" y="389588"/>
              <a:chExt cx="590645" cy="544763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0DA90A80-17F8-407E-8136-AC2FEAAE0987}"/>
                  </a:ext>
                </a:extLst>
              </p:cNvPr>
              <p:cNvSpPr/>
              <p:nvPr/>
            </p:nvSpPr>
            <p:spPr>
              <a:xfrm>
                <a:off x="5633684" y="389588"/>
                <a:ext cx="590645" cy="544763"/>
              </a:xfrm>
              <a:custGeom>
                <a:avLst/>
                <a:gdLst>
                  <a:gd name="connsiteX0" fmla="*/ 290118 w 590645"/>
                  <a:gd name="connsiteY0" fmla="*/ 0 h 544763"/>
                  <a:gd name="connsiteX1" fmla="*/ 312537 w 590645"/>
                  <a:gd name="connsiteY1" fmla="*/ 15347 h 544763"/>
                  <a:gd name="connsiteX2" fmla="*/ 318181 w 590645"/>
                  <a:gd name="connsiteY2" fmla="*/ 37864 h 544763"/>
                  <a:gd name="connsiteX3" fmla="*/ 325882 w 590645"/>
                  <a:gd name="connsiteY3" fmla="*/ 29674 h 544763"/>
                  <a:gd name="connsiteX4" fmla="*/ 351784 w 590645"/>
                  <a:gd name="connsiteY4" fmla="*/ 26908 h 544763"/>
                  <a:gd name="connsiteX5" fmla="*/ 362338 w 590645"/>
                  <a:gd name="connsiteY5" fmla="*/ 50722 h 544763"/>
                  <a:gd name="connsiteX6" fmla="*/ 362178 w 590645"/>
                  <a:gd name="connsiteY6" fmla="*/ 51255 h 544763"/>
                  <a:gd name="connsiteX7" fmla="*/ 405933 w 590645"/>
                  <a:gd name="connsiteY7" fmla="*/ 64219 h 544763"/>
                  <a:gd name="connsiteX8" fmla="*/ 590645 w 590645"/>
                  <a:gd name="connsiteY8" fmla="*/ 308868 h 544763"/>
                  <a:gd name="connsiteX9" fmla="*/ 295323 w 590645"/>
                  <a:gd name="connsiteY9" fmla="*/ 544763 h 544763"/>
                  <a:gd name="connsiteX10" fmla="*/ 0 w 590645"/>
                  <a:gd name="connsiteY10" fmla="*/ 308868 h 544763"/>
                  <a:gd name="connsiteX11" fmla="*/ 189358 w 590645"/>
                  <a:gd name="connsiteY11" fmla="*/ 64219 h 544763"/>
                  <a:gd name="connsiteX12" fmla="*/ 219319 w 590645"/>
                  <a:gd name="connsiteY12" fmla="*/ 55436 h 544763"/>
                  <a:gd name="connsiteX13" fmla="*/ 217899 w 590645"/>
                  <a:gd name="connsiteY13" fmla="*/ 50721 h 544763"/>
                  <a:gd name="connsiteX14" fmla="*/ 228454 w 590645"/>
                  <a:gd name="connsiteY14" fmla="*/ 26907 h 544763"/>
                  <a:gd name="connsiteX15" fmla="*/ 254355 w 590645"/>
                  <a:gd name="connsiteY15" fmla="*/ 29673 h 544763"/>
                  <a:gd name="connsiteX16" fmla="*/ 262056 w 590645"/>
                  <a:gd name="connsiteY16" fmla="*/ 37862 h 544763"/>
                  <a:gd name="connsiteX17" fmla="*/ 267700 w 590645"/>
                  <a:gd name="connsiteY17" fmla="*/ 15347 h 544763"/>
                  <a:gd name="connsiteX18" fmla="*/ 290118 w 590645"/>
                  <a:gd name="connsiteY18" fmla="*/ 0 h 544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0645" h="544763">
                    <a:moveTo>
                      <a:pt x="290118" y="0"/>
                    </a:moveTo>
                    <a:cubicBezTo>
                      <a:pt x="298873" y="0"/>
                      <a:pt x="306800" y="5865"/>
                      <a:pt x="312537" y="15347"/>
                    </a:cubicBezTo>
                    <a:lnTo>
                      <a:pt x="318181" y="37864"/>
                    </a:lnTo>
                    <a:lnTo>
                      <a:pt x="325882" y="29674"/>
                    </a:lnTo>
                    <a:cubicBezTo>
                      <a:pt x="335288" y="24156"/>
                      <a:pt x="344665" y="22798"/>
                      <a:pt x="351784" y="26908"/>
                    </a:cubicBezTo>
                    <a:cubicBezTo>
                      <a:pt x="358902" y="31017"/>
                      <a:pt x="362414" y="39817"/>
                      <a:pt x="362338" y="50722"/>
                    </a:cubicBezTo>
                    <a:lnTo>
                      <a:pt x="362178" y="51255"/>
                    </a:lnTo>
                    <a:lnTo>
                      <a:pt x="405933" y="64219"/>
                    </a:lnTo>
                    <a:cubicBezTo>
                      <a:pt x="514721" y="106733"/>
                      <a:pt x="590645" y="209121"/>
                      <a:pt x="590645" y="308868"/>
                    </a:cubicBezTo>
                    <a:cubicBezTo>
                      <a:pt x="590645" y="439149"/>
                      <a:pt x="458425" y="544763"/>
                      <a:pt x="295323" y="544763"/>
                    </a:cubicBezTo>
                    <a:cubicBezTo>
                      <a:pt x="132221" y="544763"/>
                      <a:pt x="0" y="439149"/>
                      <a:pt x="0" y="308868"/>
                    </a:cubicBezTo>
                    <a:cubicBezTo>
                      <a:pt x="0" y="209121"/>
                      <a:pt x="79087" y="106733"/>
                      <a:pt x="189358" y="64219"/>
                    </a:cubicBezTo>
                    <a:lnTo>
                      <a:pt x="219319" y="55436"/>
                    </a:lnTo>
                    <a:lnTo>
                      <a:pt x="217899" y="50721"/>
                    </a:lnTo>
                    <a:cubicBezTo>
                      <a:pt x="217823" y="39816"/>
                      <a:pt x="221336" y="31016"/>
                      <a:pt x="228454" y="26907"/>
                    </a:cubicBezTo>
                    <a:cubicBezTo>
                      <a:pt x="235572" y="22797"/>
                      <a:pt x="244949" y="24155"/>
                      <a:pt x="254355" y="29673"/>
                    </a:cubicBezTo>
                    <a:lnTo>
                      <a:pt x="262056" y="37862"/>
                    </a:lnTo>
                    <a:lnTo>
                      <a:pt x="267700" y="15347"/>
                    </a:lnTo>
                    <a:cubicBezTo>
                      <a:pt x="273437" y="5865"/>
                      <a:pt x="281363" y="0"/>
                      <a:pt x="29011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4000">
                    <a:srgbClr val="FFFFCC"/>
                  </a:gs>
                  <a:gs pos="10000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FA0D8DFE-8438-426C-8149-B3A08D9B39C6}"/>
                  </a:ext>
                </a:extLst>
              </p:cNvPr>
              <p:cNvSpPr/>
              <p:nvPr/>
            </p:nvSpPr>
            <p:spPr>
              <a:xfrm rot="10800000">
                <a:off x="5723513" y="472028"/>
                <a:ext cx="359840" cy="166432"/>
              </a:xfrm>
              <a:custGeom>
                <a:avLst/>
                <a:gdLst>
                  <a:gd name="connsiteX0" fmla="*/ 223438 w 390027"/>
                  <a:gd name="connsiteY0" fmla="*/ 152201 h 180394"/>
                  <a:gd name="connsiteX1" fmla="*/ 222840 w 390027"/>
                  <a:gd name="connsiteY1" fmla="*/ 61799 h 180394"/>
                  <a:gd name="connsiteX2" fmla="*/ 301429 w 390027"/>
                  <a:gd name="connsiteY2" fmla="*/ 17117 h 180394"/>
                  <a:gd name="connsiteX3" fmla="*/ 237802 w 390027"/>
                  <a:gd name="connsiteY3" fmla="*/ 70437 h 180394"/>
                  <a:gd name="connsiteX4" fmla="*/ 223438 w 390027"/>
                  <a:gd name="connsiteY4" fmla="*/ 152201 h 180394"/>
                  <a:gd name="connsiteX5" fmla="*/ 254943 w 390027"/>
                  <a:gd name="connsiteY5" fmla="*/ 152338 h 180394"/>
                  <a:gd name="connsiteX6" fmla="*/ 299625 w 390027"/>
                  <a:gd name="connsiteY6" fmla="*/ 73748 h 180394"/>
                  <a:gd name="connsiteX7" fmla="*/ 390027 w 390027"/>
                  <a:gd name="connsiteY7" fmla="*/ 74347 h 180394"/>
                  <a:gd name="connsiteX8" fmla="*/ 308263 w 390027"/>
                  <a:gd name="connsiteY8" fmla="*/ 88710 h 180394"/>
                  <a:gd name="connsiteX9" fmla="*/ 254943 w 390027"/>
                  <a:gd name="connsiteY9" fmla="*/ 152338 h 180394"/>
                  <a:gd name="connsiteX10" fmla="*/ 196440 w 390027"/>
                  <a:gd name="connsiteY10" fmla="*/ 155982 h 180394"/>
                  <a:gd name="connsiteX11" fmla="*/ 150721 w 390027"/>
                  <a:gd name="connsiteY11" fmla="*/ 77991 h 180394"/>
                  <a:gd name="connsiteX12" fmla="*/ 196440 w 390027"/>
                  <a:gd name="connsiteY12" fmla="*/ 0 h 180394"/>
                  <a:gd name="connsiteX13" fmla="*/ 167997 w 390027"/>
                  <a:gd name="connsiteY13" fmla="*/ 77991 h 180394"/>
                  <a:gd name="connsiteX14" fmla="*/ 196440 w 390027"/>
                  <a:gd name="connsiteY14" fmla="*/ 155982 h 180394"/>
                  <a:gd name="connsiteX15" fmla="*/ 147596 w 390027"/>
                  <a:gd name="connsiteY15" fmla="*/ 165162 h 180394"/>
                  <a:gd name="connsiteX16" fmla="*/ 87483 w 390027"/>
                  <a:gd name="connsiteY16" fmla="*/ 116889 h 180394"/>
                  <a:gd name="connsiteX17" fmla="*/ 88081 w 390027"/>
                  <a:gd name="connsiteY17" fmla="*/ 26487 h 180394"/>
                  <a:gd name="connsiteX18" fmla="*/ 102445 w 390027"/>
                  <a:gd name="connsiteY18" fmla="*/ 108251 h 180394"/>
                  <a:gd name="connsiteX19" fmla="*/ 166073 w 390027"/>
                  <a:gd name="connsiteY19" fmla="*/ 161571 h 180394"/>
                  <a:gd name="connsiteX20" fmla="*/ 147596 w 390027"/>
                  <a:gd name="connsiteY20" fmla="*/ 165162 h 180394"/>
                  <a:gd name="connsiteX21" fmla="*/ 102165 w 390027"/>
                  <a:gd name="connsiteY21" fmla="*/ 179857 h 180394"/>
                  <a:gd name="connsiteX22" fmla="*/ 31607 w 390027"/>
                  <a:gd name="connsiteY22" fmla="*/ 148787 h 180394"/>
                  <a:gd name="connsiteX23" fmla="*/ 8787 w 390027"/>
                  <a:gd name="connsiteY23" fmla="*/ 61311 h 180394"/>
                  <a:gd name="connsiteX24" fmla="*/ 43823 w 390027"/>
                  <a:gd name="connsiteY24" fmla="*/ 136571 h 180394"/>
                  <a:gd name="connsiteX25" fmla="*/ 119083 w 390027"/>
                  <a:gd name="connsiteY25" fmla="*/ 171607 h 180394"/>
                  <a:gd name="connsiteX26" fmla="*/ 102165 w 390027"/>
                  <a:gd name="connsiteY26" fmla="*/ 179857 h 180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90027" h="180394">
                    <a:moveTo>
                      <a:pt x="223438" y="152201"/>
                    </a:moveTo>
                    <a:cubicBezTo>
                      <a:pt x="201571" y="139576"/>
                      <a:pt x="201304" y="99102"/>
                      <a:pt x="222840" y="61799"/>
                    </a:cubicBezTo>
                    <a:cubicBezTo>
                      <a:pt x="244377" y="24497"/>
                      <a:pt x="279562" y="4492"/>
                      <a:pt x="301429" y="17117"/>
                    </a:cubicBezTo>
                    <a:cubicBezTo>
                      <a:pt x="279031" y="21084"/>
                      <a:pt x="254360" y="41758"/>
                      <a:pt x="237802" y="70437"/>
                    </a:cubicBezTo>
                    <a:cubicBezTo>
                      <a:pt x="221244" y="99117"/>
                      <a:pt x="215674" y="130819"/>
                      <a:pt x="223438" y="152201"/>
                    </a:cubicBezTo>
                    <a:close/>
                    <a:moveTo>
                      <a:pt x="254943" y="152338"/>
                    </a:moveTo>
                    <a:cubicBezTo>
                      <a:pt x="242318" y="130471"/>
                      <a:pt x="262323" y="95285"/>
                      <a:pt x="299625" y="73748"/>
                    </a:cubicBezTo>
                    <a:cubicBezTo>
                      <a:pt x="336928" y="52212"/>
                      <a:pt x="377402" y="52480"/>
                      <a:pt x="390027" y="74347"/>
                    </a:cubicBezTo>
                    <a:cubicBezTo>
                      <a:pt x="368646" y="66583"/>
                      <a:pt x="336943" y="72152"/>
                      <a:pt x="308263" y="88710"/>
                    </a:cubicBezTo>
                    <a:cubicBezTo>
                      <a:pt x="279584" y="105268"/>
                      <a:pt x="258910" y="129938"/>
                      <a:pt x="254943" y="152338"/>
                    </a:cubicBezTo>
                    <a:close/>
                    <a:moveTo>
                      <a:pt x="196440" y="155982"/>
                    </a:moveTo>
                    <a:cubicBezTo>
                      <a:pt x="171190" y="155982"/>
                      <a:pt x="150721" y="121064"/>
                      <a:pt x="150721" y="77991"/>
                    </a:cubicBezTo>
                    <a:cubicBezTo>
                      <a:pt x="150721" y="34918"/>
                      <a:pt x="171190" y="0"/>
                      <a:pt x="196440" y="0"/>
                    </a:cubicBezTo>
                    <a:cubicBezTo>
                      <a:pt x="179026" y="14635"/>
                      <a:pt x="167997" y="44875"/>
                      <a:pt x="167997" y="77991"/>
                    </a:cubicBezTo>
                    <a:cubicBezTo>
                      <a:pt x="167997" y="111107"/>
                      <a:pt x="179025" y="141347"/>
                      <a:pt x="196440" y="155982"/>
                    </a:cubicBezTo>
                    <a:close/>
                    <a:moveTo>
                      <a:pt x="147596" y="165162"/>
                    </a:moveTo>
                    <a:cubicBezTo>
                      <a:pt x="127466" y="163113"/>
                      <a:pt x="103636" y="144866"/>
                      <a:pt x="87483" y="116889"/>
                    </a:cubicBezTo>
                    <a:cubicBezTo>
                      <a:pt x="65947" y="79587"/>
                      <a:pt x="66214" y="39112"/>
                      <a:pt x="88081" y="26487"/>
                    </a:cubicBezTo>
                    <a:cubicBezTo>
                      <a:pt x="80318" y="47868"/>
                      <a:pt x="85887" y="79572"/>
                      <a:pt x="102445" y="108251"/>
                    </a:cubicBezTo>
                    <a:cubicBezTo>
                      <a:pt x="119003" y="136930"/>
                      <a:pt x="143673" y="157605"/>
                      <a:pt x="166073" y="161571"/>
                    </a:cubicBezTo>
                    <a:cubicBezTo>
                      <a:pt x="160606" y="164728"/>
                      <a:pt x="154307" y="165845"/>
                      <a:pt x="147596" y="165162"/>
                    </a:cubicBezTo>
                    <a:close/>
                    <a:moveTo>
                      <a:pt x="102165" y="179857"/>
                    </a:moveTo>
                    <a:cubicBezTo>
                      <a:pt x="82190" y="183088"/>
                      <a:pt x="54449" y="171630"/>
                      <a:pt x="31607" y="148787"/>
                    </a:cubicBezTo>
                    <a:cubicBezTo>
                      <a:pt x="1150" y="118330"/>
                      <a:pt x="-9067" y="79166"/>
                      <a:pt x="8787" y="61311"/>
                    </a:cubicBezTo>
                    <a:cubicBezTo>
                      <a:pt x="6822" y="83973"/>
                      <a:pt x="20406" y="113155"/>
                      <a:pt x="43823" y="136571"/>
                    </a:cubicBezTo>
                    <a:cubicBezTo>
                      <a:pt x="67239" y="159988"/>
                      <a:pt x="96420" y="173573"/>
                      <a:pt x="119083" y="171607"/>
                    </a:cubicBezTo>
                    <a:cubicBezTo>
                      <a:pt x="114619" y="176071"/>
                      <a:pt x="108824" y="178780"/>
                      <a:pt x="102165" y="179857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932F64F-99CC-4264-8C30-2EBA4330F4A1}"/>
                </a:ext>
              </a:extLst>
            </p:cNvPr>
            <p:cNvGrpSpPr/>
            <p:nvPr/>
          </p:nvGrpSpPr>
          <p:grpSpPr>
            <a:xfrm>
              <a:off x="5147462" y="1399091"/>
              <a:ext cx="643552" cy="593560"/>
              <a:chOff x="5633684" y="389588"/>
              <a:chExt cx="590645" cy="544763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EBB20D1F-7D1B-43DB-A7DA-24CB01F67071}"/>
                  </a:ext>
                </a:extLst>
              </p:cNvPr>
              <p:cNvSpPr/>
              <p:nvPr/>
            </p:nvSpPr>
            <p:spPr>
              <a:xfrm>
                <a:off x="5633684" y="389588"/>
                <a:ext cx="590645" cy="544763"/>
              </a:xfrm>
              <a:custGeom>
                <a:avLst/>
                <a:gdLst>
                  <a:gd name="connsiteX0" fmla="*/ 290118 w 590645"/>
                  <a:gd name="connsiteY0" fmla="*/ 0 h 544763"/>
                  <a:gd name="connsiteX1" fmla="*/ 312537 w 590645"/>
                  <a:gd name="connsiteY1" fmla="*/ 15347 h 544763"/>
                  <a:gd name="connsiteX2" fmla="*/ 318181 w 590645"/>
                  <a:gd name="connsiteY2" fmla="*/ 37864 h 544763"/>
                  <a:gd name="connsiteX3" fmla="*/ 325882 w 590645"/>
                  <a:gd name="connsiteY3" fmla="*/ 29674 h 544763"/>
                  <a:gd name="connsiteX4" fmla="*/ 351784 w 590645"/>
                  <a:gd name="connsiteY4" fmla="*/ 26908 h 544763"/>
                  <a:gd name="connsiteX5" fmla="*/ 362338 w 590645"/>
                  <a:gd name="connsiteY5" fmla="*/ 50722 h 544763"/>
                  <a:gd name="connsiteX6" fmla="*/ 362178 w 590645"/>
                  <a:gd name="connsiteY6" fmla="*/ 51255 h 544763"/>
                  <a:gd name="connsiteX7" fmla="*/ 405933 w 590645"/>
                  <a:gd name="connsiteY7" fmla="*/ 64219 h 544763"/>
                  <a:gd name="connsiteX8" fmla="*/ 590645 w 590645"/>
                  <a:gd name="connsiteY8" fmla="*/ 308868 h 544763"/>
                  <a:gd name="connsiteX9" fmla="*/ 295323 w 590645"/>
                  <a:gd name="connsiteY9" fmla="*/ 544763 h 544763"/>
                  <a:gd name="connsiteX10" fmla="*/ 0 w 590645"/>
                  <a:gd name="connsiteY10" fmla="*/ 308868 h 544763"/>
                  <a:gd name="connsiteX11" fmla="*/ 189358 w 590645"/>
                  <a:gd name="connsiteY11" fmla="*/ 64219 h 544763"/>
                  <a:gd name="connsiteX12" fmla="*/ 219319 w 590645"/>
                  <a:gd name="connsiteY12" fmla="*/ 55436 h 544763"/>
                  <a:gd name="connsiteX13" fmla="*/ 217899 w 590645"/>
                  <a:gd name="connsiteY13" fmla="*/ 50721 h 544763"/>
                  <a:gd name="connsiteX14" fmla="*/ 228454 w 590645"/>
                  <a:gd name="connsiteY14" fmla="*/ 26907 h 544763"/>
                  <a:gd name="connsiteX15" fmla="*/ 254355 w 590645"/>
                  <a:gd name="connsiteY15" fmla="*/ 29673 h 544763"/>
                  <a:gd name="connsiteX16" fmla="*/ 262056 w 590645"/>
                  <a:gd name="connsiteY16" fmla="*/ 37862 h 544763"/>
                  <a:gd name="connsiteX17" fmla="*/ 267700 w 590645"/>
                  <a:gd name="connsiteY17" fmla="*/ 15347 h 544763"/>
                  <a:gd name="connsiteX18" fmla="*/ 290118 w 590645"/>
                  <a:gd name="connsiteY18" fmla="*/ 0 h 544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0645" h="544763">
                    <a:moveTo>
                      <a:pt x="290118" y="0"/>
                    </a:moveTo>
                    <a:cubicBezTo>
                      <a:pt x="298873" y="0"/>
                      <a:pt x="306800" y="5865"/>
                      <a:pt x="312537" y="15347"/>
                    </a:cubicBezTo>
                    <a:lnTo>
                      <a:pt x="318181" y="37864"/>
                    </a:lnTo>
                    <a:lnTo>
                      <a:pt x="325882" y="29674"/>
                    </a:lnTo>
                    <a:cubicBezTo>
                      <a:pt x="335288" y="24156"/>
                      <a:pt x="344665" y="22798"/>
                      <a:pt x="351784" y="26908"/>
                    </a:cubicBezTo>
                    <a:cubicBezTo>
                      <a:pt x="358902" y="31017"/>
                      <a:pt x="362414" y="39817"/>
                      <a:pt x="362338" y="50722"/>
                    </a:cubicBezTo>
                    <a:lnTo>
                      <a:pt x="362178" y="51255"/>
                    </a:lnTo>
                    <a:lnTo>
                      <a:pt x="405933" y="64219"/>
                    </a:lnTo>
                    <a:cubicBezTo>
                      <a:pt x="514721" y="106733"/>
                      <a:pt x="590645" y="209121"/>
                      <a:pt x="590645" y="308868"/>
                    </a:cubicBezTo>
                    <a:cubicBezTo>
                      <a:pt x="590645" y="439149"/>
                      <a:pt x="458425" y="544763"/>
                      <a:pt x="295323" y="544763"/>
                    </a:cubicBezTo>
                    <a:cubicBezTo>
                      <a:pt x="132221" y="544763"/>
                      <a:pt x="0" y="439149"/>
                      <a:pt x="0" y="308868"/>
                    </a:cubicBezTo>
                    <a:cubicBezTo>
                      <a:pt x="0" y="209121"/>
                      <a:pt x="79087" y="106733"/>
                      <a:pt x="189358" y="64219"/>
                    </a:cubicBezTo>
                    <a:lnTo>
                      <a:pt x="219319" y="55436"/>
                    </a:lnTo>
                    <a:lnTo>
                      <a:pt x="217899" y="50721"/>
                    </a:lnTo>
                    <a:cubicBezTo>
                      <a:pt x="217823" y="39816"/>
                      <a:pt x="221336" y="31016"/>
                      <a:pt x="228454" y="26907"/>
                    </a:cubicBezTo>
                    <a:cubicBezTo>
                      <a:pt x="235572" y="22797"/>
                      <a:pt x="244949" y="24155"/>
                      <a:pt x="254355" y="29673"/>
                    </a:cubicBezTo>
                    <a:lnTo>
                      <a:pt x="262056" y="37862"/>
                    </a:lnTo>
                    <a:lnTo>
                      <a:pt x="267700" y="15347"/>
                    </a:lnTo>
                    <a:cubicBezTo>
                      <a:pt x="273437" y="5865"/>
                      <a:pt x="281363" y="0"/>
                      <a:pt x="29011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4000">
                    <a:srgbClr val="FFFFCC"/>
                  </a:gs>
                  <a:gs pos="10000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7E1BCFCE-B63F-4480-B935-4CC6B9C9A480}"/>
                  </a:ext>
                </a:extLst>
              </p:cNvPr>
              <p:cNvSpPr/>
              <p:nvPr/>
            </p:nvSpPr>
            <p:spPr>
              <a:xfrm rot="10800000">
                <a:off x="5723513" y="472028"/>
                <a:ext cx="359840" cy="166432"/>
              </a:xfrm>
              <a:custGeom>
                <a:avLst/>
                <a:gdLst>
                  <a:gd name="connsiteX0" fmla="*/ 223438 w 390027"/>
                  <a:gd name="connsiteY0" fmla="*/ 152201 h 180394"/>
                  <a:gd name="connsiteX1" fmla="*/ 222840 w 390027"/>
                  <a:gd name="connsiteY1" fmla="*/ 61799 h 180394"/>
                  <a:gd name="connsiteX2" fmla="*/ 301429 w 390027"/>
                  <a:gd name="connsiteY2" fmla="*/ 17117 h 180394"/>
                  <a:gd name="connsiteX3" fmla="*/ 237802 w 390027"/>
                  <a:gd name="connsiteY3" fmla="*/ 70437 h 180394"/>
                  <a:gd name="connsiteX4" fmla="*/ 223438 w 390027"/>
                  <a:gd name="connsiteY4" fmla="*/ 152201 h 180394"/>
                  <a:gd name="connsiteX5" fmla="*/ 254943 w 390027"/>
                  <a:gd name="connsiteY5" fmla="*/ 152338 h 180394"/>
                  <a:gd name="connsiteX6" fmla="*/ 299625 w 390027"/>
                  <a:gd name="connsiteY6" fmla="*/ 73748 h 180394"/>
                  <a:gd name="connsiteX7" fmla="*/ 390027 w 390027"/>
                  <a:gd name="connsiteY7" fmla="*/ 74347 h 180394"/>
                  <a:gd name="connsiteX8" fmla="*/ 308263 w 390027"/>
                  <a:gd name="connsiteY8" fmla="*/ 88710 h 180394"/>
                  <a:gd name="connsiteX9" fmla="*/ 254943 w 390027"/>
                  <a:gd name="connsiteY9" fmla="*/ 152338 h 180394"/>
                  <a:gd name="connsiteX10" fmla="*/ 196440 w 390027"/>
                  <a:gd name="connsiteY10" fmla="*/ 155982 h 180394"/>
                  <a:gd name="connsiteX11" fmla="*/ 150721 w 390027"/>
                  <a:gd name="connsiteY11" fmla="*/ 77991 h 180394"/>
                  <a:gd name="connsiteX12" fmla="*/ 196440 w 390027"/>
                  <a:gd name="connsiteY12" fmla="*/ 0 h 180394"/>
                  <a:gd name="connsiteX13" fmla="*/ 167997 w 390027"/>
                  <a:gd name="connsiteY13" fmla="*/ 77991 h 180394"/>
                  <a:gd name="connsiteX14" fmla="*/ 196440 w 390027"/>
                  <a:gd name="connsiteY14" fmla="*/ 155982 h 180394"/>
                  <a:gd name="connsiteX15" fmla="*/ 147596 w 390027"/>
                  <a:gd name="connsiteY15" fmla="*/ 165162 h 180394"/>
                  <a:gd name="connsiteX16" fmla="*/ 87483 w 390027"/>
                  <a:gd name="connsiteY16" fmla="*/ 116889 h 180394"/>
                  <a:gd name="connsiteX17" fmla="*/ 88081 w 390027"/>
                  <a:gd name="connsiteY17" fmla="*/ 26487 h 180394"/>
                  <a:gd name="connsiteX18" fmla="*/ 102445 w 390027"/>
                  <a:gd name="connsiteY18" fmla="*/ 108251 h 180394"/>
                  <a:gd name="connsiteX19" fmla="*/ 166073 w 390027"/>
                  <a:gd name="connsiteY19" fmla="*/ 161571 h 180394"/>
                  <a:gd name="connsiteX20" fmla="*/ 147596 w 390027"/>
                  <a:gd name="connsiteY20" fmla="*/ 165162 h 180394"/>
                  <a:gd name="connsiteX21" fmla="*/ 102165 w 390027"/>
                  <a:gd name="connsiteY21" fmla="*/ 179857 h 180394"/>
                  <a:gd name="connsiteX22" fmla="*/ 31607 w 390027"/>
                  <a:gd name="connsiteY22" fmla="*/ 148787 h 180394"/>
                  <a:gd name="connsiteX23" fmla="*/ 8787 w 390027"/>
                  <a:gd name="connsiteY23" fmla="*/ 61311 h 180394"/>
                  <a:gd name="connsiteX24" fmla="*/ 43823 w 390027"/>
                  <a:gd name="connsiteY24" fmla="*/ 136571 h 180394"/>
                  <a:gd name="connsiteX25" fmla="*/ 119083 w 390027"/>
                  <a:gd name="connsiteY25" fmla="*/ 171607 h 180394"/>
                  <a:gd name="connsiteX26" fmla="*/ 102165 w 390027"/>
                  <a:gd name="connsiteY26" fmla="*/ 179857 h 180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90027" h="180394">
                    <a:moveTo>
                      <a:pt x="223438" y="152201"/>
                    </a:moveTo>
                    <a:cubicBezTo>
                      <a:pt x="201571" y="139576"/>
                      <a:pt x="201304" y="99102"/>
                      <a:pt x="222840" y="61799"/>
                    </a:cubicBezTo>
                    <a:cubicBezTo>
                      <a:pt x="244377" y="24497"/>
                      <a:pt x="279562" y="4492"/>
                      <a:pt x="301429" y="17117"/>
                    </a:cubicBezTo>
                    <a:cubicBezTo>
                      <a:pt x="279031" y="21084"/>
                      <a:pt x="254360" y="41758"/>
                      <a:pt x="237802" y="70437"/>
                    </a:cubicBezTo>
                    <a:cubicBezTo>
                      <a:pt x="221244" y="99117"/>
                      <a:pt x="215674" y="130819"/>
                      <a:pt x="223438" y="152201"/>
                    </a:cubicBezTo>
                    <a:close/>
                    <a:moveTo>
                      <a:pt x="254943" y="152338"/>
                    </a:moveTo>
                    <a:cubicBezTo>
                      <a:pt x="242318" y="130471"/>
                      <a:pt x="262323" y="95285"/>
                      <a:pt x="299625" y="73748"/>
                    </a:cubicBezTo>
                    <a:cubicBezTo>
                      <a:pt x="336928" y="52212"/>
                      <a:pt x="377402" y="52480"/>
                      <a:pt x="390027" y="74347"/>
                    </a:cubicBezTo>
                    <a:cubicBezTo>
                      <a:pt x="368646" y="66583"/>
                      <a:pt x="336943" y="72152"/>
                      <a:pt x="308263" y="88710"/>
                    </a:cubicBezTo>
                    <a:cubicBezTo>
                      <a:pt x="279584" y="105268"/>
                      <a:pt x="258910" y="129938"/>
                      <a:pt x="254943" y="152338"/>
                    </a:cubicBezTo>
                    <a:close/>
                    <a:moveTo>
                      <a:pt x="196440" y="155982"/>
                    </a:moveTo>
                    <a:cubicBezTo>
                      <a:pt x="171190" y="155982"/>
                      <a:pt x="150721" y="121064"/>
                      <a:pt x="150721" y="77991"/>
                    </a:cubicBezTo>
                    <a:cubicBezTo>
                      <a:pt x="150721" y="34918"/>
                      <a:pt x="171190" y="0"/>
                      <a:pt x="196440" y="0"/>
                    </a:cubicBezTo>
                    <a:cubicBezTo>
                      <a:pt x="179026" y="14635"/>
                      <a:pt x="167997" y="44875"/>
                      <a:pt x="167997" y="77991"/>
                    </a:cubicBezTo>
                    <a:cubicBezTo>
                      <a:pt x="167997" y="111107"/>
                      <a:pt x="179025" y="141347"/>
                      <a:pt x="196440" y="155982"/>
                    </a:cubicBezTo>
                    <a:close/>
                    <a:moveTo>
                      <a:pt x="147596" y="165162"/>
                    </a:moveTo>
                    <a:cubicBezTo>
                      <a:pt x="127466" y="163113"/>
                      <a:pt x="103636" y="144866"/>
                      <a:pt x="87483" y="116889"/>
                    </a:cubicBezTo>
                    <a:cubicBezTo>
                      <a:pt x="65947" y="79587"/>
                      <a:pt x="66214" y="39112"/>
                      <a:pt x="88081" y="26487"/>
                    </a:cubicBezTo>
                    <a:cubicBezTo>
                      <a:pt x="80318" y="47868"/>
                      <a:pt x="85887" y="79572"/>
                      <a:pt x="102445" y="108251"/>
                    </a:cubicBezTo>
                    <a:cubicBezTo>
                      <a:pt x="119003" y="136930"/>
                      <a:pt x="143673" y="157605"/>
                      <a:pt x="166073" y="161571"/>
                    </a:cubicBezTo>
                    <a:cubicBezTo>
                      <a:pt x="160606" y="164728"/>
                      <a:pt x="154307" y="165845"/>
                      <a:pt x="147596" y="165162"/>
                    </a:cubicBezTo>
                    <a:close/>
                    <a:moveTo>
                      <a:pt x="102165" y="179857"/>
                    </a:moveTo>
                    <a:cubicBezTo>
                      <a:pt x="82190" y="183088"/>
                      <a:pt x="54449" y="171630"/>
                      <a:pt x="31607" y="148787"/>
                    </a:cubicBezTo>
                    <a:cubicBezTo>
                      <a:pt x="1150" y="118330"/>
                      <a:pt x="-9067" y="79166"/>
                      <a:pt x="8787" y="61311"/>
                    </a:cubicBezTo>
                    <a:cubicBezTo>
                      <a:pt x="6822" y="83973"/>
                      <a:pt x="20406" y="113155"/>
                      <a:pt x="43823" y="136571"/>
                    </a:cubicBezTo>
                    <a:cubicBezTo>
                      <a:pt x="67239" y="159988"/>
                      <a:pt x="96420" y="173573"/>
                      <a:pt x="119083" y="171607"/>
                    </a:cubicBezTo>
                    <a:cubicBezTo>
                      <a:pt x="114619" y="176071"/>
                      <a:pt x="108824" y="178780"/>
                      <a:pt x="102165" y="179857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D496CE47-0C0A-4F7D-AAED-8267A51FE2CC}"/>
                </a:ext>
              </a:extLst>
            </p:cNvPr>
            <p:cNvGrpSpPr/>
            <p:nvPr/>
          </p:nvGrpSpPr>
          <p:grpSpPr>
            <a:xfrm>
              <a:off x="4082486" y="1251291"/>
              <a:ext cx="643552" cy="593560"/>
              <a:chOff x="5633684" y="389588"/>
              <a:chExt cx="590645" cy="544763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FF727B4F-BBE5-41EE-8013-962DAB21E9C1}"/>
                  </a:ext>
                </a:extLst>
              </p:cNvPr>
              <p:cNvSpPr/>
              <p:nvPr/>
            </p:nvSpPr>
            <p:spPr>
              <a:xfrm>
                <a:off x="5633684" y="389588"/>
                <a:ext cx="590645" cy="544763"/>
              </a:xfrm>
              <a:custGeom>
                <a:avLst/>
                <a:gdLst>
                  <a:gd name="connsiteX0" fmla="*/ 290118 w 590645"/>
                  <a:gd name="connsiteY0" fmla="*/ 0 h 544763"/>
                  <a:gd name="connsiteX1" fmla="*/ 312537 w 590645"/>
                  <a:gd name="connsiteY1" fmla="*/ 15347 h 544763"/>
                  <a:gd name="connsiteX2" fmla="*/ 318181 w 590645"/>
                  <a:gd name="connsiteY2" fmla="*/ 37864 h 544763"/>
                  <a:gd name="connsiteX3" fmla="*/ 325882 w 590645"/>
                  <a:gd name="connsiteY3" fmla="*/ 29674 h 544763"/>
                  <a:gd name="connsiteX4" fmla="*/ 351784 w 590645"/>
                  <a:gd name="connsiteY4" fmla="*/ 26908 h 544763"/>
                  <a:gd name="connsiteX5" fmla="*/ 362338 w 590645"/>
                  <a:gd name="connsiteY5" fmla="*/ 50722 h 544763"/>
                  <a:gd name="connsiteX6" fmla="*/ 362178 w 590645"/>
                  <a:gd name="connsiteY6" fmla="*/ 51255 h 544763"/>
                  <a:gd name="connsiteX7" fmla="*/ 405933 w 590645"/>
                  <a:gd name="connsiteY7" fmla="*/ 64219 h 544763"/>
                  <a:gd name="connsiteX8" fmla="*/ 590645 w 590645"/>
                  <a:gd name="connsiteY8" fmla="*/ 308868 h 544763"/>
                  <a:gd name="connsiteX9" fmla="*/ 295323 w 590645"/>
                  <a:gd name="connsiteY9" fmla="*/ 544763 h 544763"/>
                  <a:gd name="connsiteX10" fmla="*/ 0 w 590645"/>
                  <a:gd name="connsiteY10" fmla="*/ 308868 h 544763"/>
                  <a:gd name="connsiteX11" fmla="*/ 189358 w 590645"/>
                  <a:gd name="connsiteY11" fmla="*/ 64219 h 544763"/>
                  <a:gd name="connsiteX12" fmla="*/ 219319 w 590645"/>
                  <a:gd name="connsiteY12" fmla="*/ 55436 h 544763"/>
                  <a:gd name="connsiteX13" fmla="*/ 217899 w 590645"/>
                  <a:gd name="connsiteY13" fmla="*/ 50721 h 544763"/>
                  <a:gd name="connsiteX14" fmla="*/ 228454 w 590645"/>
                  <a:gd name="connsiteY14" fmla="*/ 26907 h 544763"/>
                  <a:gd name="connsiteX15" fmla="*/ 254355 w 590645"/>
                  <a:gd name="connsiteY15" fmla="*/ 29673 h 544763"/>
                  <a:gd name="connsiteX16" fmla="*/ 262056 w 590645"/>
                  <a:gd name="connsiteY16" fmla="*/ 37862 h 544763"/>
                  <a:gd name="connsiteX17" fmla="*/ 267700 w 590645"/>
                  <a:gd name="connsiteY17" fmla="*/ 15347 h 544763"/>
                  <a:gd name="connsiteX18" fmla="*/ 290118 w 590645"/>
                  <a:gd name="connsiteY18" fmla="*/ 0 h 544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0645" h="544763">
                    <a:moveTo>
                      <a:pt x="290118" y="0"/>
                    </a:moveTo>
                    <a:cubicBezTo>
                      <a:pt x="298873" y="0"/>
                      <a:pt x="306800" y="5865"/>
                      <a:pt x="312537" y="15347"/>
                    </a:cubicBezTo>
                    <a:lnTo>
                      <a:pt x="318181" y="37864"/>
                    </a:lnTo>
                    <a:lnTo>
                      <a:pt x="325882" y="29674"/>
                    </a:lnTo>
                    <a:cubicBezTo>
                      <a:pt x="335288" y="24156"/>
                      <a:pt x="344665" y="22798"/>
                      <a:pt x="351784" y="26908"/>
                    </a:cubicBezTo>
                    <a:cubicBezTo>
                      <a:pt x="358902" y="31017"/>
                      <a:pt x="362414" y="39817"/>
                      <a:pt x="362338" y="50722"/>
                    </a:cubicBezTo>
                    <a:lnTo>
                      <a:pt x="362178" y="51255"/>
                    </a:lnTo>
                    <a:lnTo>
                      <a:pt x="405933" y="64219"/>
                    </a:lnTo>
                    <a:cubicBezTo>
                      <a:pt x="514721" y="106733"/>
                      <a:pt x="590645" y="209121"/>
                      <a:pt x="590645" y="308868"/>
                    </a:cubicBezTo>
                    <a:cubicBezTo>
                      <a:pt x="590645" y="439149"/>
                      <a:pt x="458425" y="544763"/>
                      <a:pt x="295323" y="544763"/>
                    </a:cubicBezTo>
                    <a:cubicBezTo>
                      <a:pt x="132221" y="544763"/>
                      <a:pt x="0" y="439149"/>
                      <a:pt x="0" y="308868"/>
                    </a:cubicBezTo>
                    <a:cubicBezTo>
                      <a:pt x="0" y="209121"/>
                      <a:pt x="79087" y="106733"/>
                      <a:pt x="189358" y="64219"/>
                    </a:cubicBezTo>
                    <a:lnTo>
                      <a:pt x="219319" y="55436"/>
                    </a:lnTo>
                    <a:lnTo>
                      <a:pt x="217899" y="50721"/>
                    </a:lnTo>
                    <a:cubicBezTo>
                      <a:pt x="217823" y="39816"/>
                      <a:pt x="221336" y="31016"/>
                      <a:pt x="228454" y="26907"/>
                    </a:cubicBezTo>
                    <a:cubicBezTo>
                      <a:pt x="235572" y="22797"/>
                      <a:pt x="244949" y="24155"/>
                      <a:pt x="254355" y="29673"/>
                    </a:cubicBezTo>
                    <a:lnTo>
                      <a:pt x="262056" y="37862"/>
                    </a:lnTo>
                    <a:lnTo>
                      <a:pt x="267700" y="15347"/>
                    </a:lnTo>
                    <a:cubicBezTo>
                      <a:pt x="273437" y="5865"/>
                      <a:pt x="281363" y="0"/>
                      <a:pt x="29011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4000">
                    <a:srgbClr val="FFFFCC"/>
                  </a:gs>
                  <a:gs pos="10000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107B23CF-1EED-4D6D-8B07-EF7B79AC996B}"/>
                  </a:ext>
                </a:extLst>
              </p:cNvPr>
              <p:cNvSpPr/>
              <p:nvPr/>
            </p:nvSpPr>
            <p:spPr>
              <a:xfrm rot="10800000">
                <a:off x="5723513" y="472028"/>
                <a:ext cx="359840" cy="166432"/>
              </a:xfrm>
              <a:custGeom>
                <a:avLst/>
                <a:gdLst>
                  <a:gd name="connsiteX0" fmla="*/ 223438 w 390027"/>
                  <a:gd name="connsiteY0" fmla="*/ 152201 h 180394"/>
                  <a:gd name="connsiteX1" fmla="*/ 222840 w 390027"/>
                  <a:gd name="connsiteY1" fmla="*/ 61799 h 180394"/>
                  <a:gd name="connsiteX2" fmla="*/ 301429 w 390027"/>
                  <a:gd name="connsiteY2" fmla="*/ 17117 h 180394"/>
                  <a:gd name="connsiteX3" fmla="*/ 237802 w 390027"/>
                  <a:gd name="connsiteY3" fmla="*/ 70437 h 180394"/>
                  <a:gd name="connsiteX4" fmla="*/ 223438 w 390027"/>
                  <a:gd name="connsiteY4" fmla="*/ 152201 h 180394"/>
                  <a:gd name="connsiteX5" fmla="*/ 254943 w 390027"/>
                  <a:gd name="connsiteY5" fmla="*/ 152338 h 180394"/>
                  <a:gd name="connsiteX6" fmla="*/ 299625 w 390027"/>
                  <a:gd name="connsiteY6" fmla="*/ 73748 h 180394"/>
                  <a:gd name="connsiteX7" fmla="*/ 390027 w 390027"/>
                  <a:gd name="connsiteY7" fmla="*/ 74347 h 180394"/>
                  <a:gd name="connsiteX8" fmla="*/ 308263 w 390027"/>
                  <a:gd name="connsiteY8" fmla="*/ 88710 h 180394"/>
                  <a:gd name="connsiteX9" fmla="*/ 254943 w 390027"/>
                  <a:gd name="connsiteY9" fmla="*/ 152338 h 180394"/>
                  <a:gd name="connsiteX10" fmla="*/ 196440 w 390027"/>
                  <a:gd name="connsiteY10" fmla="*/ 155982 h 180394"/>
                  <a:gd name="connsiteX11" fmla="*/ 150721 w 390027"/>
                  <a:gd name="connsiteY11" fmla="*/ 77991 h 180394"/>
                  <a:gd name="connsiteX12" fmla="*/ 196440 w 390027"/>
                  <a:gd name="connsiteY12" fmla="*/ 0 h 180394"/>
                  <a:gd name="connsiteX13" fmla="*/ 167997 w 390027"/>
                  <a:gd name="connsiteY13" fmla="*/ 77991 h 180394"/>
                  <a:gd name="connsiteX14" fmla="*/ 196440 w 390027"/>
                  <a:gd name="connsiteY14" fmla="*/ 155982 h 180394"/>
                  <a:gd name="connsiteX15" fmla="*/ 147596 w 390027"/>
                  <a:gd name="connsiteY15" fmla="*/ 165162 h 180394"/>
                  <a:gd name="connsiteX16" fmla="*/ 87483 w 390027"/>
                  <a:gd name="connsiteY16" fmla="*/ 116889 h 180394"/>
                  <a:gd name="connsiteX17" fmla="*/ 88081 w 390027"/>
                  <a:gd name="connsiteY17" fmla="*/ 26487 h 180394"/>
                  <a:gd name="connsiteX18" fmla="*/ 102445 w 390027"/>
                  <a:gd name="connsiteY18" fmla="*/ 108251 h 180394"/>
                  <a:gd name="connsiteX19" fmla="*/ 166073 w 390027"/>
                  <a:gd name="connsiteY19" fmla="*/ 161571 h 180394"/>
                  <a:gd name="connsiteX20" fmla="*/ 147596 w 390027"/>
                  <a:gd name="connsiteY20" fmla="*/ 165162 h 180394"/>
                  <a:gd name="connsiteX21" fmla="*/ 102165 w 390027"/>
                  <a:gd name="connsiteY21" fmla="*/ 179857 h 180394"/>
                  <a:gd name="connsiteX22" fmla="*/ 31607 w 390027"/>
                  <a:gd name="connsiteY22" fmla="*/ 148787 h 180394"/>
                  <a:gd name="connsiteX23" fmla="*/ 8787 w 390027"/>
                  <a:gd name="connsiteY23" fmla="*/ 61311 h 180394"/>
                  <a:gd name="connsiteX24" fmla="*/ 43823 w 390027"/>
                  <a:gd name="connsiteY24" fmla="*/ 136571 h 180394"/>
                  <a:gd name="connsiteX25" fmla="*/ 119083 w 390027"/>
                  <a:gd name="connsiteY25" fmla="*/ 171607 h 180394"/>
                  <a:gd name="connsiteX26" fmla="*/ 102165 w 390027"/>
                  <a:gd name="connsiteY26" fmla="*/ 179857 h 180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90027" h="180394">
                    <a:moveTo>
                      <a:pt x="223438" y="152201"/>
                    </a:moveTo>
                    <a:cubicBezTo>
                      <a:pt x="201571" y="139576"/>
                      <a:pt x="201304" y="99102"/>
                      <a:pt x="222840" y="61799"/>
                    </a:cubicBezTo>
                    <a:cubicBezTo>
                      <a:pt x="244377" y="24497"/>
                      <a:pt x="279562" y="4492"/>
                      <a:pt x="301429" y="17117"/>
                    </a:cubicBezTo>
                    <a:cubicBezTo>
                      <a:pt x="279031" y="21084"/>
                      <a:pt x="254360" y="41758"/>
                      <a:pt x="237802" y="70437"/>
                    </a:cubicBezTo>
                    <a:cubicBezTo>
                      <a:pt x="221244" y="99117"/>
                      <a:pt x="215674" y="130819"/>
                      <a:pt x="223438" y="152201"/>
                    </a:cubicBezTo>
                    <a:close/>
                    <a:moveTo>
                      <a:pt x="254943" y="152338"/>
                    </a:moveTo>
                    <a:cubicBezTo>
                      <a:pt x="242318" y="130471"/>
                      <a:pt x="262323" y="95285"/>
                      <a:pt x="299625" y="73748"/>
                    </a:cubicBezTo>
                    <a:cubicBezTo>
                      <a:pt x="336928" y="52212"/>
                      <a:pt x="377402" y="52480"/>
                      <a:pt x="390027" y="74347"/>
                    </a:cubicBezTo>
                    <a:cubicBezTo>
                      <a:pt x="368646" y="66583"/>
                      <a:pt x="336943" y="72152"/>
                      <a:pt x="308263" y="88710"/>
                    </a:cubicBezTo>
                    <a:cubicBezTo>
                      <a:pt x="279584" y="105268"/>
                      <a:pt x="258910" y="129938"/>
                      <a:pt x="254943" y="152338"/>
                    </a:cubicBezTo>
                    <a:close/>
                    <a:moveTo>
                      <a:pt x="196440" y="155982"/>
                    </a:moveTo>
                    <a:cubicBezTo>
                      <a:pt x="171190" y="155982"/>
                      <a:pt x="150721" y="121064"/>
                      <a:pt x="150721" y="77991"/>
                    </a:cubicBezTo>
                    <a:cubicBezTo>
                      <a:pt x="150721" y="34918"/>
                      <a:pt x="171190" y="0"/>
                      <a:pt x="196440" y="0"/>
                    </a:cubicBezTo>
                    <a:cubicBezTo>
                      <a:pt x="179026" y="14635"/>
                      <a:pt x="167997" y="44875"/>
                      <a:pt x="167997" y="77991"/>
                    </a:cubicBezTo>
                    <a:cubicBezTo>
                      <a:pt x="167997" y="111107"/>
                      <a:pt x="179025" y="141347"/>
                      <a:pt x="196440" y="155982"/>
                    </a:cubicBezTo>
                    <a:close/>
                    <a:moveTo>
                      <a:pt x="147596" y="165162"/>
                    </a:moveTo>
                    <a:cubicBezTo>
                      <a:pt x="127466" y="163113"/>
                      <a:pt x="103636" y="144866"/>
                      <a:pt x="87483" y="116889"/>
                    </a:cubicBezTo>
                    <a:cubicBezTo>
                      <a:pt x="65947" y="79587"/>
                      <a:pt x="66214" y="39112"/>
                      <a:pt x="88081" y="26487"/>
                    </a:cubicBezTo>
                    <a:cubicBezTo>
                      <a:pt x="80318" y="47868"/>
                      <a:pt x="85887" y="79572"/>
                      <a:pt x="102445" y="108251"/>
                    </a:cubicBezTo>
                    <a:cubicBezTo>
                      <a:pt x="119003" y="136930"/>
                      <a:pt x="143673" y="157605"/>
                      <a:pt x="166073" y="161571"/>
                    </a:cubicBezTo>
                    <a:cubicBezTo>
                      <a:pt x="160606" y="164728"/>
                      <a:pt x="154307" y="165845"/>
                      <a:pt x="147596" y="165162"/>
                    </a:cubicBezTo>
                    <a:close/>
                    <a:moveTo>
                      <a:pt x="102165" y="179857"/>
                    </a:moveTo>
                    <a:cubicBezTo>
                      <a:pt x="82190" y="183088"/>
                      <a:pt x="54449" y="171630"/>
                      <a:pt x="31607" y="148787"/>
                    </a:cubicBezTo>
                    <a:cubicBezTo>
                      <a:pt x="1150" y="118330"/>
                      <a:pt x="-9067" y="79166"/>
                      <a:pt x="8787" y="61311"/>
                    </a:cubicBezTo>
                    <a:cubicBezTo>
                      <a:pt x="6822" y="83973"/>
                      <a:pt x="20406" y="113155"/>
                      <a:pt x="43823" y="136571"/>
                    </a:cubicBezTo>
                    <a:cubicBezTo>
                      <a:pt x="67239" y="159988"/>
                      <a:pt x="96420" y="173573"/>
                      <a:pt x="119083" y="171607"/>
                    </a:cubicBezTo>
                    <a:cubicBezTo>
                      <a:pt x="114619" y="176071"/>
                      <a:pt x="108824" y="178780"/>
                      <a:pt x="102165" y="179857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8AB1D27-3879-4172-B113-3ABA992D90F2}"/>
                </a:ext>
              </a:extLst>
            </p:cNvPr>
            <p:cNvGrpSpPr/>
            <p:nvPr/>
          </p:nvGrpSpPr>
          <p:grpSpPr>
            <a:xfrm>
              <a:off x="4549449" y="1523162"/>
              <a:ext cx="643552" cy="593560"/>
              <a:chOff x="5633684" y="389588"/>
              <a:chExt cx="590645" cy="544763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0D41F73A-FDA4-4E04-9703-655763E39CD9}"/>
                  </a:ext>
                </a:extLst>
              </p:cNvPr>
              <p:cNvSpPr/>
              <p:nvPr/>
            </p:nvSpPr>
            <p:spPr>
              <a:xfrm>
                <a:off x="5633684" y="389588"/>
                <a:ext cx="590645" cy="544763"/>
              </a:xfrm>
              <a:custGeom>
                <a:avLst/>
                <a:gdLst>
                  <a:gd name="connsiteX0" fmla="*/ 290118 w 590645"/>
                  <a:gd name="connsiteY0" fmla="*/ 0 h 544763"/>
                  <a:gd name="connsiteX1" fmla="*/ 312537 w 590645"/>
                  <a:gd name="connsiteY1" fmla="*/ 15347 h 544763"/>
                  <a:gd name="connsiteX2" fmla="*/ 318181 w 590645"/>
                  <a:gd name="connsiteY2" fmla="*/ 37864 h 544763"/>
                  <a:gd name="connsiteX3" fmla="*/ 325882 w 590645"/>
                  <a:gd name="connsiteY3" fmla="*/ 29674 h 544763"/>
                  <a:gd name="connsiteX4" fmla="*/ 351784 w 590645"/>
                  <a:gd name="connsiteY4" fmla="*/ 26908 h 544763"/>
                  <a:gd name="connsiteX5" fmla="*/ 362338 w 590645"/>
                  <a:gd name="connsiteY5" fmla="*/ 50722 h 544763"/>
                  <a:gd name="connsiteX6" fmla="*/ 362178 w 590645"/>
                  <a:gd name="connsiteY6" fmla="*/ 51255 h 544763"/>
                  <a:gd name="connsiteX7" fmla="*/ 405933 w 590645"/>
                  <a:gd name="connsiteY7" fmla="*/ 64219 h 544763"/>
                  <a:gd name="connsiteX8" fmla="*/ 590645 w 590645"/>
                  <a:gd name="connsiteY8" fmla="*/ 308868 h 544763"/>
                  <a:gd name="connsiteX9" fmla="*/ 295323 w 590645"/>
                  <a:gd name="connsiteY9" fmla="*/ 544763 h 544763"/>
                  <a:gd name="connsiteX10" fmla="*/ 0 w 590645"/>
                  <a:gd name="connsiteY10" fmla="*/ 308868 h 544763"/>
                  <a:gd name="connsiteX11" fmla="*/ 189358 w 590645"/>
                  <a:gd name="connsiteY11" fmla="*/ 64219 h 544763"/>
                  <a:gd name="connsiteX12" fmla="*/ 219319 w 590645"/>
                  <a:gd name="connsiteY12" fmla="*/ 55436 h 544763"/>
                  <a:gd name="connsiteX13" fmla="*/ 217899 w 590645"/>
                  <a:gd name="connsiteY13" fmla="*/ 50721 h 544763"/>
                  <a:gd name="connsiteX14" fmla="*/ 228454 w 590645"/>
                  <a:gd name="connsiteY14" fmla="*/ 26907 h 544763"/>
                  <a:gd name="connsiteX15" fmla="*/ 254355 w 590645"/>
                  <a:gd name="connsiteY15" fmla="*/ 29673 h 544763"/>
                  <a:gd name="connsiteX16" fmla="*/ 262056 w 590645"/>
                  <a:gd name="connsiteY16" fmla="*/ 37862 h 544763"/>
                  <a:gd name="connsiteX17" fmla="*/ 267700 w 590645"/>
                  <a:gd name="connsiteY17" fmla="*/ 15347 h 544763"/>
                  <a:gd name="connsiteX18" fmla="*/ 290118 w 590645"/>
                  <a:gd name="connsiteY18" fmla="*/ 0 h 544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0645" h="544763">
                    <a:moveTo>
                      <a:pt x="290118" y="0"/>
                    </a:moveTo>
                    <a:cubicBezTo>
                      <a:pt x="298873" y="0"/>
                      <a:pt x="306800" y="5865"/>
                      <a:pt x="312537" y="15347"/>
                    </a:cubicBezTo>
                    <a:lnTo>
                      <a:pt x="318181" y="37864"/>
                    </a:lnTo>
                    <a:lnTo>
                      <a:pt x="325882" y="29674"/>
                    </a:lnTo>
                    <a:cubicBezTo>
                      <a:pt x="335288" y="24156"/>
                      <a:pt x="344665" y="22798"/>
                      <a:pt x="351784" y="26908"/>
                    </a:cubicBezTo>
                    <a:cubicBezTo>
                      <a:pt x="358902" y="31017"/>
                      <a:pt x="362414" y="39817"/>
                      <a:pt x="362338" y="50722"/>
                    </a:cubicBezTo>
                    <a:lnTo>
                      <a:pt x="362178" y="51255"/>
                    </a:lnTo>
                    <a:lnTo>
                      <a:pt x="405933" y="64219"/>
                    </a:lnTo>
                    <a:cubicBezTo>
                      <a:pt x="514721" y="106733"/>
                      <a:pt x="590645" y="209121"/>
                      <a:pt x="590645" y="308868"/>
                    </a:cubicBezTo>
                    <a:cubicBezTo>
                      <a:pt x="590645" y="439149"/>
                      <a:pt x="458425" y="544763"/>
                      <a:pt x="295323" y="544763"/>
                    </a:cubicBezTo>
                    <a:cubicBezTo>
                      <a:pt x="132221" y="544763"/>
                      <a:pt x="0" y="439149"/>
                      <a:pt x="0" y="308868"/>
                    </a:cubicBezTo>
                    <a:cubicBezTo>
                      <a:pt x="0" y="209121"/>
                      <a:pt x="79087" y="106733"/>
                      <a:pt x="189358" y="64219"/>
                    </a:cubicBezTo>
                    <a:lnTo>
                      <a:pt x="219319" y="55436"/>
                    </a:lnTo>
                    <a:lnTo>
                      <a:pt x="217899" y="50721"/>
                    </a:lnTo>
                    <a:cubicBezTo>
                      <a:pt x="217823" y="39816"/>
                      <a:pt x="221336" y="31016"/>
                      <a:pt x="228454" y="26907"/>
                    </a:cubicBezTo>
                    <a:cubicBezTo>
                      <a:pt x="235572" y="22797"/>
                      <a:pt x="244949" y="24155"/>
                      <a:pt x="254355" y="29673"/>
                    </a:cubicBezTo>
                    <a:lnTo>
                      <a:pt x="262056" y="37862"/>
                    </a:lnTo>
                    <a:lnTo>
                      <a:pt x="267700" y="15347"/>
                    </a:lnTo>
                    <a:cubicBezTo>
                      <a:pt x="273437" y="5865"/>
                      <a:pt x="281363" y="0"/>
                      <a:pt x="29011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4000">
                    <a:srgbClr val="FFFFCC"/>
                  </a:gs>
                  <a:gs pos="10000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566A82E0-CD71-4E26-A218-EABDC3BDB648}"/>
                  </a:ext>
                </a:extLst>
              </p:cNvPr>
              <p:cNvSpPr/>
              <p:nvPr/>
            </p:nvSpPr>
            <p:spPr>
              <a:xfrm rot="10800000">
                <a:off x="5723513" y="472028"/>
                <a:ext cx="359840" cy="166432"/>
              </a:xfrm>
              <a:custGeom>
                <a:avLst/>
                <a:gdLst>
                  <a:gd name="connsiteX0" fmla="*/ 223438 w 390027"/>
                  <a:gd name="connsiteY0" fmla="*/ 152201 h 180394"/>
                  <a:gd name="connsiteX1" fmla="*/ 222840 w 390027"/>
                  <a:gd name="connsiteY1" fmla="*/ 61799 h 180394"/>
                  <a:gd name="connsiteX2" fmla="*/ 301429 w 390027"/>
                  <a:gd name="connsiteY2" fmla="*/ 17117 h 180394"/>
                  <a:gd name="connsiteX3" fmla="*/ 237802 w 390027"/>
                  <a:gd name="connsiteY3" fmla="*/ 70437 h 180394"/>
                  <a:gd name="connsiteX4" fmla="*/ 223438 w 390027"/>
                  <a:gd name="connsiteY4" fmla="*/ 152201 h 180394"/>
                  <a:gd name="connsiteX5" fmla="*/ 254943 w 390027"/>
                  <a:gd name="connsiteY5" fmla="*/ 152338 h 180394"/>
                  <a:gd name="connsiteX6" fmla="*/ 299625 w 390027"/>
                  <a:gd name="connsiteY6" fmla="*/ 73748 h 180394"/>
                  <a:gd name="connsiteX7" fmla="*/ 390027 w 390027"/>
                  <a:gd name="connsiteY7" fmla="*/ 74347 h 180394"/>
                  <a:gd name="connsiteX8" fmla="*/ 308263 w 390027"/>
                  <a:gd name="connsiteY8" fmla="*/ 88710 h 180394"/>
                  <a:gd name="connsiteX9" fmla="*/ 254943 w 390027"/>
                  <a:gd name="connsiteY9" fmla="*/ 152338 h 180394"/>
                  <a:gd name="connsiteX10" fmla="*/ 196440 w 390027"/>
                  <a:gd name="connsiteY10" fmla="*/ 155982 h 180394"/>
                  <a:gd name="connsiteX11" fmla="*/ 150721 w 390027"/>
                  <a:gd name="connsiteY11" fmla="*/ 77991 h 180394"/>
                  <a:gd name="connsiteX12" fmla="*/ 196440 w 390027"/>
                  <a:gd name="connsiteY12" fmla="*/ 0 h 180394"/>
                  <a:gd name="connsiteX13" fmla="*/ 167997 w 390027"/>
                  <a:gd name="connsiteY13" fmla="*/ 77991 h 180394"/>
                  <a:gd name="connsiteX14" fmla="*/ 196440 w 390027"/>
                  <a:gd name="connsiteY14" fmla="*/ 155982 h 180394"/>
                  <a:gd name="connsiteX15" fmla="*/ 147596 w 390027"/>
                  <a:gd name="connsiteY15" fmla="*/ 165162 h 180394"/>
                  <a:gd name="connsiteX16" fmla="*/ 87483 w 390027"/>
                  <a:gd name="connsiteY16" fmla="*/ 116889 h 180394"/>
                  <a:gd name="connsiteX17" fmla="*/ 88081 w 390027"/>
                  <a:gd name="connsiteY17" fmla="*/ 26487 h 180394"/>
                  <a:gd name="connsiteX18" fmla="*/ 102445 w 390027"/>
                  <a:gd name="connsiteY18" fmla="*/ 108251 h 180394"/>
                  <a:gd name="connsiteX19" fmla="*/ 166073 w 390027"/>
                  <a:gd name="connsiteY19" fmla="*/ 161571 h 180394"/>
                  <a:gd name="connsiteX20" fmla="*/ 147596 w 390027"/>
                  <a:gd name="connsiteY20" fmla="*/ 165162 h 180394"/>
                  <a:gd name="connsiteX21" fmla="*/ 102165 w 390027"/>
                  <a:gd name="connsiteY21" fmla="*/ 179857 h 180394"/>
                  <a:gd name="connsiteX22" fmla="*/ 31607 w 390027"/>
                  <a:gd name="connsiteY22" fmla="*/ 148787 h 180394"/>
                  <a:gd name="connsiteX23" fmla="*/ 8787 w 390027"/>
                  <a:gd name="connsiteY23" fmla="*/ 61311 h 180394"/>
                  <a:gd name="connsiteX24" fmla="*/ 43823 w 390027"/>
                  <a:gd name="connsiteY24" fmla="*/ 136571 h 180394"/>
                  <a:gd name="connsiteX25" fmla="*/ 119083 w 390027"/>
                  <a:gd name="connsiteY25" fmla="*/ 171607 h 180394"/>
                  <a:gd name="connsiteX26" fmla="*/ 102165 w 390027"/>
                  <a:gd name="connsiteY26" fmla="*/ 179857 h 180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90027" h="180394">
                    <a:moveTo>
                      <a:pt x="223438" y="152201"/>
                    </a:moveTo>
                    <a:cubicBezTo>
                      <a:pt x="201571" y="139576"/>
                      <a:pt x="201304" y="99102"/>
                      <a:pt x="222840" y="61799"/>
                    </a:cubicBezTo>
                    <a:cubicBezTo>
                      <a:pt x="244377" y="24497"/>
                      <a:pt x="279562" y="4492"/>
                      <a:pt x="301429" y="17117"/>
                    </a:cubicBezTo>
                    <a:cubicBezTo>
                      <a:pt x="279031" y="21084"/>
                      <a:pt x="254360" y="41758"/>
                      <a:pt x="237802" y="70437"/>
                    </a:cubicBezTo>
                    <a:cubicBezTo>
                      <a:pt x="221244" y="99117"/>
                      <a:pt x="215674" y="130819"/>
                      <a:pt x="223438" y="152201"/>
                    </a:cubicBezTo>
                    <a:close/>
                    <a:moveTo>
                      <a:pt x="254943" y="152338"/>
                    </a:moveTo>
                    <a:cubicBezTo>
                      <a:pt x="242318" y="130471"/>
                      <a:pt x="262323" y="95285"/>
                      <a:pt x="299625" y="73748"/>
                    </a:cubicBezTo>
                    <a:cubicBezTo>
                      <a:pt x="336928" y="52212"/>
                      <a:pt x="377402" y="52480"/>
                      <a:pt x="390027" y="74347"/>
                    </a:cubicBezTo>
                    <a:cubicBezTo>
                      <a:pt x="368646" y="66583"/>
                      <a:pt x="336943" y="72152"/>
                      <a:pt x="308263" y="88710"/>
                    </a:cubicBezTo>
                    <a:cubicBezTo>
                      <a:pt x="279584" y="105268"/>
                      <a:pt x="258910" y="129938"/>
                      <a:pt x="254943" y="152338"/>
                    </a:cubicBezTo>
                    <a:close/>
                    <a:moveTo>
                      <a:pt x="196440" y="155982"/>
                    </a:moveTo>
                    <a:cubicBezTo>
                      <a:pt x="171190" y="155982"/>
                      <a:pt x="150721" y="121064"/>
                      <a:pt x="150721" y="77991"/>
                    </a:cubicBezTo>
                    <a:cubicBezTo>
                      <a:pt x="150721" y="34918"/>
                      <a:pt x="171190" y="0"/>
                      <a:pt x="196440" y="0"/>
                    </a:cubicBezTo>
                    <a:cubicBezTo>
                      <a:pt x="179026" y="14635"/>
                      <a:pt x="167997" y="44875"/>
                      <a:pt x="167997" y="77991"/>
                    </a:cubicBezTo>
                    <a:cubicBezTo>
                      <a:pt x="167997" y="111107"/>
                      <a:pt x="179025" y="141347"/>
                      <a:pt x="196440" y="155982"/>
                    </a:cubicBezTo>
                    <a:close/>
                    <a:moveTo>
                      <a:pt x="147596" y="165162"/>
                    </a:moveTo>
                    <a:cubicBezTo>
                      <a:pt x="127466" y="163113"/>
                      <a:pt x="103636" y="144866"/>
                      <a:pt x="87483" y="116889"/>
                    </a:cubicBezTo>
                    <a:cubicBezTo>
                      <a:pt x="65947" y="79587"/>
                      <a:pt x="66214" y="39112"/>
                      <a:pt x="88081" y="26487"/>
                    </a:cubicBezTo>
                    <a:cubicBezTo>
                      <a:pt x="80318" y="47868"/>
                      <a:pt x="85887" y="79572"/>
                      <a:pt x="102445" y="108251"/>
                    </a:cubicBezTo>
                    <a:cubicBezTo>
                      <a:pt x="119003" y="136930"/>
                      <a:pt x="143673" y="157605"/>
                      <a:pt x="166073" y="161571"/>
                    </a:cubicBezTo>
                    <a:cubicBezTo>
                      <a:pt x="160606" y="164728"/>
                      <a:pt x="154307" y="165845"/>
                      <a:pt x="147596" y="165162"/>
                    </a:cubicBezTo>
                    <a:close/>
                    <a:moveTo>
                      <a:pt x="102165" y="179857"/>
                    </a:moveTo>
                    <a:cubicBezTo>
                      <a:pt x="82190" y="183088"/>
                      <a:pt x="54449" y="171630"/>
                      <a:pt x="31607" y="148787"/>
                    </a:cubicBezTo>
                    <a:cubicBezTo>
                      <a:pt x="1150" y="118330"/>
                      <a:pt x="-9067" y="79166"/>
                      <a:pt x="8787" y="61311"/>
                    </a:cubicBezTo>
                    <a:cubicBezTo>
                      <a:pt x="6822" y="83973"/>
                      <a:pt x="20406" y="113155"/>
                      <a:pt x="43823" y="136571"/>
                    </a:cubicBezTo>
                    <a:cubicBezTo>
                      <a:pt x="67239" y="159988"/>
                      <a:pt x="96420" y="173573"/>
                      <a:pt x="119083" y="171607"/>
                    </a:cubicBezTo>
                    <a:cubicBezTo>
                      <a:pt x="114619" y="176071"/>
                      <a:pt x="108824" y="178780"/>
                      <a:pt x="102165" y="179857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3C6023CD-1138-4642-A622-C987C0957CBE}"/>
                </a:ext>
              </a:extLst>
            </p:cNvPr>
            <p:cNvGrpSpPr/>
            <p:nvPr/>
          </p:nvGrpSpPr>
          <p:grpSpPr>
            <a:xfrm>
              <a:off x="5086550" y="1839308"/>
              <a:ext cx="643552" cy="593560"/>
              <a:chOff x="5633684" y="389588"/>
              <a:chExt cx="590645" cy="544763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80958709-485E-4627-A6C1-0A5C84928DDD}"/>
                  </a:ext>
                </a:extLst>
              </p:cNvPr>
              <p:cNvSpPr/>
              <p:nvPr/>
            </p:nvSpPr>
            <p:spPr>
              <a:xfrm>
                <a:off x="5633684" y="389588"/>
                <a:ext cx="590645" cy="544763"/>
              </a:xfrm>
              <a:custGeom>
                <a:avLst/>
                <a:gdLst>
                  <a:gd name="connsiteX0" fmla="*/ 290118 w 590645"/>
                  <a:gd name="connsiteY0" fmla="*/ 0 h 544763"/>
                  <a:gd name="connsiteX1" fmla="*/ 312537 w 590645"/>
                  <a:gd name="connsiteY1" fmla="*/ 15347 h 544763"/>
                  <a:gd name="connsiteX2" fmla="*/ 318181 w 590645"/>
                  <a:gd name="connsiteY2" fmla="*/ 37864 h 544763"/>
                  <a:gd name="connsiteX3" fmla="*/ 325882 w 590645"/>
                  <a:gd name="connsiteY3" fmla="*/ 29674 h 544763"/>
                  <a:gd name="connsiteX4" fmla="*/ 351784 w 590645"/>
                  <a:gd name="connsiteY4" fmla="*/ 26908 h 544763"/>
                  <a:gd name="connsiteX5" fmla="*/ 362338 w 590645"/>
                  <a:gd name="connsiteY5" fmla="*/ 50722 h 544763"/>
                  <a:gd name="connsiteX6" fmla="*/ 362178 w 590645"/>
                  <a:gd name="connsiteY6" fmla="*/ 51255 h 544763"/>
                  <a:gd name="connsiteX7" fmla="*/ 405933 w 590645"/>
                  <a:gd name="connsiteY7" fmla="*/ 64219 h 544763"/>
                  <a:gd name="connsiteX8" fmla="*/ 590645 w 590645"/>
                  <a:gd name="connsiteY8" fmla="*/ 308868 h 544763"/>
                  <a:gd name="connsiteX9" fmla="*/ 295323 w 590645"/>
                  <a:gd name="connsiteY9" fmla="*/ 544763 h 544763"/>
                  <a:gd name="connsiteX10" fmla="*/ 0 w 590645"/>
                  <a:gd name="connsiteY10" fmla="*/ 308868 h 544763"/>
                  <a:gd name="connsiteX11" fmla="*/ 189358 w 590645"/>
                  <a:gd name="connsiteY11" fmla="*/ 64219 h 544763"/>
                  <a:gd name="connsiteX12" fmla="*/ 219319 w 590645"/>
                  <a:gd name="connsiteY12" fmla="*/ 55436 h 544763"/>
                  <a:gd name="connsiteX13" fmla="*/ 217899 w 590645"/>
                  <a:gd name="connsiteY13" fmla="*/ 50721 h 544763"/>
                  <a:gd name="connsiteX14" fmla="*/ 228454 w 590645"/>
                  <a:gd name="connsiteY14" fmla="*/ 26907 h 544763"/>
                  <a:gd name="connsiteX15" fmla="*/ 254355 w 590645"/>
                  <a:gd name="connsiteY15" fmla="*/ 29673 h 544763"/>
                  <a:gd name="connsiteX16" fmla="*/ 262056 w 590645"/>
                  <a:gd name="connsiteY16" fmla="*/ 37862 h 544763"/>
                  <a:gd name="connsiteX17" fmla="*/ 267700 w 590645"/>
                  <a:gd name="connsiteY17" fmla="*/ 15347 h 544763"/>
                  <a:gd name="connsiteX18" fmla="*/ 290118 w 590645"/>
                  <a:gd name="connsiteY18" fmla="*/ 0 h 544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0645" h="544763">
                    <a:moveTo>
                      <a:pt x="290118" y="0"/>
                    </a:moveTo>
                    <a:cubicBezTo>
                      <a:pt x="298873" y="0"/>
                      <a:pt x="306800" y="5865"/>
                      <a:pt x="312537" y="15347"/>
                    </a:cubicBezTo>
                    <a:lnTo>
                      <a:pt x="318181" y="37864"/>
                    </a:lnTo>
                    <a:lnTo>
                      <a:pt x="325882" y="29674"/>
                    </a:lnTo>
                    <a:cubicBezTo>
                      <a:pt x="335288" y="24156"/>
                      <a:pt x="344665" y="22798"/>
                      <a:pt x="351784" y="26908"/>
                    </a:cubicBezTo>
                    <a:cubicBezTo>
                      <a:pt x="358902" y="31017"/>
                      <a:pt x="362414" y="39817"/>
                      <a:pt x="362338" y="50722"/>
                    </a:cubicBezTo>
                    <a:lnTo>
                      <a:pt x="362178" y="51255"/>
                    </a:lnTo>
                    <a:lnTo>
                      <a:pt x="405933" y="64219"/>
                    </a:lnTo>
                    <a:cubicBezTo>
                      <a:pt x="514721" y="106733"/>
                      <a:pt x="590645" y="209121"/>
                      <a:pt x="590645" y="308868"/>
                    </a:cubicBezTo>
                    <a:cubicBezTo>
                      <a:pt x="590645" y="439149"/>
                      <a:pt x="458425" y="544763"/>
                      <a:pt x="295323" y="544763"/>
                    </a:cubicBezTo>
                    <a:cubicBezTo>
                      <a:pt x="132221" y="544763"/>
                      <a:pt x="0" y="439149"/>
                      <a:pt x="0" y="308868"/>
                    </a:cubicBezTo>
                    <a:cubicBezTo>
                      <a:pt x="0" y="209121"/>
                      <a:pt x="79087" y="106733"/>
                      <a:pt x="189358" y="64219"/>
                    </a:cubicBezTo>
                    <a:lnTo>
                      <a:pt x="219319" y="55436"/>
                    </a:lnTo>
                    <a:lnTo>
                      <a:pt x="217899" y="50721"/>
                    </a:lnTo>
                    <a:cubicBezTo>
                      <a:pt x="217823" y="39816"/>
                      <a:pt x="221336" y="31016"/>
                      <a:pt x="228454" y="26907"/>
                    </a:cubicBezTo>
                    <a:cubicBezTo>
                      <a:pt x="235572" y="22797"/>
                      <a:pt x="244949" y="24155"/>
                      <a:pt x="254355" y="29673"/>
                    </a:cubicBezTo>
                    <a:lnTo>
                      <a:pt x="262056" y="37862"/>
                    </a:lnTo>
                    <a:lnTo>
                      <a:pt x="267700" y="15347"/>
                    </a:lnTo>
                    <a:cubicBezTo>
                      <a:pt x="273437" y="5865"/>
                      <a:pt x="281363" y="0"/>
                      <a:pt x="29011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4000">
                    <a:srgbClr val="FFFFCC"/>
                  </a:gs>
                  <a:gs pos="10000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D8DCCD19-51B1-4C31-B4CB-6FEBEB75BE10}"/>
                  </a:ext>
                </a:extLst>
              </p:cNvPr>
              <p:cNvSpPr/>
              <p:nvPr/>
            </p:nvSpPr>
            <p:spPr>
              <a:xfrm rot="10800000">
                <a:off x="5723513" y="472028"/>
                <a:ext cx="359840" cy="166432"/>
              </a:xfrm>
              <a:custGeom>
                <a:avLst/>
                <a:gdLst>
                  <a:gd name="connsiteX0" fmla="*/ 223438 w 390027"/>
                  <a:gd name="connsiteY0" fmla="*/ 152201 h 180394"/>
                  <a:gd name="connsiteX1" fmla="*/ 222840 w 390027"/>
                  <a:gd name="connsiteY1" fmla="*/ 61799 h 180394"/>
                  <a:gd name="connsiteX2" fmla="*/ 301429 w 390027"/>
                  <a:gd name="connsiteY2" fmla="*/ 17117 h 180394"/>
                  <a:gd name="connsiteX3" fmla="*/ 237802 w 390027"/>
                  <a:gd name="connsiteY3" fmla="*/ 70437 h 180394"/>
                  <a:gd name="connsiteX4" fmla="*/ 223438 w 390027"/>
                  <a:gd name="connsiteY4" fmla="*/ 152201 h 180394"/>
                  <a:gd name="connsiteX5" fmla="*/ 254943 w 390027"/>
                  <a:gd name="connsiteY5" fmla="*/ 152338 h 180394"/>
                  <a:gd name="connsiteX6" fmla="*/ 299625 w 390027"/>
                  <a:gd name="connsiteY6" fmla="*/ 73748 h 180394"/>
                  <a:gd name="connsiteX7" fmla="*/ 390027 w 390027"/>
                  <a:gd name="connsiteY7" fmla="*/ 74347 h 180394"/>
                  <a:gd name="connsiteX8" fmla="*/ 308263 w 390027"/>
                  <a:gd name="connsiteY8" fmla="*/ 88710 h 180394"/>
                  <a:gd name="connsiteX9" fmla="*/ 254943 w 390027"/>
                  <a:gd name="connsiteY9" fmla="*/ 152338 h 180394"/>
                  <a:gd name="connsiteX10" fmla="*/ 196440 w 390027"/>
                  <a:gd name="connsiteY10" fmla="*/ 155982 h 180394"/>
                  <a:gd name="connsiteX11" fmla="*/ 150721 w 390027"/>
                  <a:gd name="connsiteY11" fmla="*/ 77991 h 180394"/>
                  <a:gd name="connsiteX12" fmla="*/ 196440 w 390027"/>
                  <a:gd name="connsiteY12" fmla="*/ 0 h 180394"/>
                  <a:gd name="connsiteX13" fmla="*/ 167997 w 390027"/>
                  <a:gd name="connsiteY13" fmla="*/ 77991 h 180394"/>
                  <a:gd name="connsiteX14" fmla="*/ 196440 w 390027"/>
                  <a:gd name="connsiteY14" fmla="*/ 155982 h 180394"/>
                  <a:gd name="connsiteX15" fmla="*/ 147596 w 390027"/>
                  <a:gd name="connsiteY15" fmla="*/ 165162 h 180394"/>
                  <a:gd name="connsiteX16" fmla="*/ 87483 w 390027"/>
                  <a:gd name="connsiteY16" fmla="*/ 116889 h 180394"/>
                  <a:gd name="connsiteX17" fmla="*/ 88081 w 390027"/>
                  <a:gd name="connsiteY17" fmla="*/ 26487 h 180394"/>
                  <a:gd name="connsiteX18" fmla="*/ 102445 w 390027"/>
                  <a:gd name="connsiteY18" fmla="*/ 108251 h 180394"/>
                  <a:gd name="connsiteX19" fmla="*/ 166073 w 390027"/>
                  <a:gd name="connsiteY19" fmla="*/ 161571 h 180394"/>
                  <a:gd name="connsiteX20" fmla="*/ 147596 w 390027"/>
                  <a:gd name="connsiteY20" fmla="*/ 165162 h 180394"/>
                  <a:gd name="connsiteX21" fmla="*/ 102165 w 390027"/>
                  <a:gd name="connsiteY21" fmla="*/ 179857 h 180394"/>
                  <a:gd name="connsiteX22" fmla="*/ 31607 w 390027"/>
                  <a:gd name="connsiteY22" fmla="*/ 148787 h 180394"/>
                  <a:gd name="connsiteX23" fmla="*/ 8787 w 390027"/>
                  <a:gd name="connsiteY23" fmla="*/ 61311 h 180394"/>
                  <a:gd name="connsiteX24" fmla="*/ 43823 w 390027"/>
                  <a:gd name="connsiteY24" fmla="*/ 136571 h 180394"/>
                  <a:gd name="connsiteX25" fmla="*/ 119083 w 390027"/>
                  <a:gd name="connsiteY25" fmla="*/ 171607 h 180394"/>
                  <a:gd name="connsiteX26" fmla="*/ 102165 w 390027"/>
                  <a:gd name="connsiteY26" fmla="*/ 179857 h 180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90027" h="180394">
                    <a:moveTo>
                      <a:pt x="223438" y="152201"/>
                    </a:moveTo>
                    <a:cubicBezTo>
                      <a:pt x="201571" y="139576"/>
                      <a:pt x="201304" y="99102"/>
                      <a:pt x="222840" y="61799"/>
                    </a:cubicBezTo>
                    <a:cubicBezTo>
                      <a:pt x="244377" y="24497"/>
                      <a:pt x="279562" y="4492"/>
                      <a:pt x="301429" y="17117"/>
                    </a:cubicBezTo>
                    <a:cubicBezTo>
                      <a:pt x="279031" y="21084"/>
                      <a:pt x="254360" y="41758"/>
                      <a:pt x="237802" y="70437"/>
                    </a:cubicBezTo>
                    <a:cubicBezTo>
                      <a:pt x="221244" y="99117"/>
                      <a:pt x="215674" y="130819"/>
                      <a:pt x="223438" y="152201"/>
                    </a:cubicBezTo>
                    <a:close/>
                    <a:moveTo>
                      <a:pt x="254943" y="152338"/>
                    </a:moveTo>
                    <a:cubicBezTo>
                      <a:pt x="242318" y="130471"/>
                      <a:pt x="262323" y="95285"/>
                      <a:pt x="299625" y="73748"/>
                    </a:cubicBezTo>
                    <a:cubicBezTo>
                      <a:pt x="336928" y="52212"/>
                      <a:pt x="377402" y="52480"/>
                      <a:pt x="390027" y="74347"/>
                    </a:cubicBezTo>
                    <a:cubicBezTo>
                      <a:pt x="368646" y="66583"/>
                      <a:pt x="336943" y="72152"/>
                      <a:pt x="308263" y="88710"/>
                    </a:cubicBezTo>
                    <a:cubicBezTo>
                      <a:pt x="279584" y="105268"/>
                      <a:pt x="258910" y="129938"/>
                      <a:pt x="254943" y="152338"/>
                    </a:cubicBezTo>
                    <a:close/>
                    <a:moveTo>
                      <a:pt x="196440" y="155982"/>
                    </a:moveTo>
                    <a:cubicBezTo>
                      <a:pt x="171190" y="155982"/>
                      <a:pt x="150721" y="121064"/>
                      <a:pt x="150721" y="77991"/>
                    </a:cubicBezTo>
                    <a:cubicBezTo>
                      <a:pt x="150721" y="34918"/>
                      <a:pt x="171190" y="0"/>
                      <a:pt x="196440" y="0"/>
                    </a:cubicBezTo>
                    <a:cubicBezTo>
                      <a:pt x="179026" y="14635"/>
                      <a:pt x="167997" y="44875"/>
                      <a:pt x="167997" y="77991"/>
                    </a:cubicBezTo>
                    <a:cubicBezTo>
                      <a:pt x="167997" y="111107"/>
                      <a:pt x="179025" y="141347"/>
                      <a:pt x="196440" y="155982"/>
                    </a:cubicBezTo>
                    <a:close/>
                    <a:moveTo>
                      <a:pt x="147596" y="165162"/>
                    </a:moveTo>
                    <a:cubicBezTo>
                      <a:pt x="127466" y="163113"/>
                      <a:pt x="103636" y="144866"/>
                      <a:pt x="87483" y="116889"/>
                    </a:cubicBezTo>
                    <a:cubicBezTo>
                      <a:pt x="65947" y="79587"/>
                      <a:pt x="66214" y="39112"/>
                      <a:pt x="88081" y="26487"/>
                    </a:cubicBezTo>
                    <a:cubicBezTo>
                      <a:pt x="80318" y="47868"/>
                      <a:pt x="85887" y="79572"/>
                      <a:pt x="102445" y="108251"/>
                    </a:cubicBezTo>
                    <a:cubicBezTo>
                      <a:pt x="119003" y="136930"/>
                      <a:pt x="143673" y="157605"/>
                      <a:pt x="166073" y="161571"/>
                    </a:cubicBezTo>
                    <a:cubicBezTo>
                      <a:pt x="160606" y="164728"/>
                      <a:pt x="154307" y="165845"/>
                      <a:pt x="147596" y="165162"/>
                    </a:cubicBezTo>
                    <a:close/>
                    <a:moveTo>
                      <a:pt x="102165" y="179857"/>
                    </a:moveTo>
                    <a:cubicBezTo>
                      <a:pt x="82190" y="183088"/>
                      <a:pt x="54449" y="171630"/>
                      <a:pt x="31607" y="148787"/>
                    </a:cubicBezTo>
                    <a:cubicBezTo>
                      <a:pt x="1150" y="118330"/>
                      <a:pt x="-9067" y="79166"/>
                      <a:pt x="8787" y="61311"/>
                    </a:cubicBezTo>
                    <a:cubicBezTo>
                      <a:pt x="6822" y="83973"/>
                      <a:pt x="20406" y="113155"/>
                      <a:pt x="43823" y="136571"/>
                    </a:cubicBezTo>
                    <a:cubicBezTo>
                      <a:pt x="67239" y="159988"/>
                      <a:pt x="96420" y="173573"/>
                      <a:pt x="119083" y="171607"/>
                    </a:cubicBezTo>
                    <a:cubicBezTo>
                      <a:pt x="114619" y="176071"/>
                      <a:pt x="108824" y="178780"/>
                      <a:pt x="102165" y="179857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F5C338F4-D1A4-4083-B49B-002CC70652E3}"/>
                </a:ext>
              </a:extLst>
            </p:cNvPr>
            <p:cNvGrpSpPr/>
            <p:nvPr/>
          </p:nvGrpSpPr>
          <p:grpSpPr>
            <a:xfrm>
              <a:off x="4516181" y="1994545"/>
              <a:ext cx="643552" cy="593560"/>
              <a:chOff x="5633684" y="389588"/>
              <a:chExt cx="590645" cy="544763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589B393C-BDF1-4D08-A637-CB19C01EE265}"/>
                  </a:ext>
                </a:extLst>
              </p:cNvPr>
              <p:cNvSpPr/>
              <p:nvPr/>
            </p:nvSpPr>
            <p:spPr>
              <a:xfrm>
                <a:off x="5633684" y="389588"/>
                <a:ext cx="590645" cy="544763"/>
              </a:xfrm>
              <a:custGeom>
                <a:avLst/>
                <a:gdLst>
                  <a:gd name="connsiteX0" fmla="*/ 290118 w 590645"/>
                  <a:gd name="connsiteY0" fmla="*/ 0 h 544763"/>
                  <a:gd name="connsiteX1" fmla="*/ 312537 w 590645"/>
                  <a:gd name="connsiteY1" fmla="*/ 15347 h 544763"/>
                  <a:gd name="connsiteX2" fmla="*/ 318181 w 590645"/>
                  <a:gd name="connsiteY2" fmla="*/ 37864 h 544763"/>
                  <a:gd name="connsiteX3" fmla="*/ 325882 w 590645"/>
                  <a:gd name="connsiteY3" fmla="*/ 29674 h 544763"/>
                  <a:gd name="connsiteX4" fmla="*/ 351784 w 590645"/>
                  <a:gd name="connsiteY4" fmla="*/ 26908 h 544763"/>
                  <a:gd name="connsiteX5" fmla="*/ 362338 w 590645"/>
                  <a:gd name="connsiteY5" fmla="*/ 50722 h 544763"/>
                  <a:gd name="connsiteX6" fmla="*/ 362178 w 590645"/>
                  <a:gd name="connsiteY6" fmla="*/ 51255 h 544763"/>
                  <a:gd name="connsiteX7" fmla="*/ 405933 w 590645"/>
                  <a:gd name="connsiteY7" fmla="*/ 64219 h 544763"/>
                  <a:gd name="connsiteX8" fmla="*/ 590645 w 590645"/>
                  <a:gd name="connsiteY8" fmla="*/ 308868 h 544763"/>
                  <a:gd name="connsiteX9" fmla="*/ 295323 w 590645"/>
                  <a:gd name="connsiteY9" fmla="*/ 544763 h 544763"/>
                  <a:gd name="connsiteX10" fmla="*/ 0 w 590645"/>
                  <a:gd name="connsiteY10" fmla="*/ 308868 h 544763"/>
                  <a:gd name="connsiteX11" fmla="*/ 189358 w 590645"/>
                  <a:gd name="connsiteY11" fmla="*/ 64219 h 544763"/>
                  <a:gd name="connsiteX12" fmla="*/ 219319 w 590645"/>
                  <a:gd name="connsiteY12" fmla="*/ 55436 h 544763"/>
                  <a:gd name="connsiteX13" fmla="*/ 217899 w 590645"/>
                  <a:gd name="connsiteY13" fmla="*/ 50721 h 544763"/>
                  <a:gd name="connsiteX14" fmla="*/ 228454 w 590645"/>
                  <a:gd name="connsiteY14" fmla="*/ 26907 h 544763"/>
                  <a:gd name="connsiteX15" fmla="*/ 254355 w 590645"/>
                  <a:gd name="connsiteY15" fmla="*/ 29673 h 544763"/>
                  <a:gd name="connsiteX16" fmla="*/ 262056 w 590645"/>
                  <a:gd name="connsiteY16" fmla="*/ 37862 h 544763"/>
                  <a:gd name="connsiteX17" fmla="*/ 267700 w 590645"/>
                  <a:gd name="connsiteY17" fmla="*/ 15347 h 544763"/>
                  <a:gd name="connsiteX18" fmla="*/ 290118 w 590645"/>
                  <a:gd name="connsiteY18" fmla="*/ 0 h 544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0645" h="544763">
                    <a:moveTo>
                      <a:pt x="290118" y="0"/>
                    </a:moveTo>
                    <a:cubicBezTo>
                      <a:pt x="298873" y="0"/>
                      <a:pt x="306800" y="5865"/>
                      <a:pt x="312537" y="15347"/>
                    </a:cubicBezTo>
                    <a:lnTo>
                      <a:pt x="318181" y="37864"/>
                    </a:lnTo>
                    <a:lnTo>
                      <a:pt x="325882" y="29674"/>
                    </a:lnTo>
                    <a:cubicBezTo>
                      <a:pt x="335288" y="24156"/>
                      <a:pt x="344665" y="22798"/>
                      <a:pt x="351784" y="26908"/>
                    </a:cubicBezTo>
                    <a:cubicBezTo>
                      <a:pt x="358902" y="31017"/>
                      <a:pt x="362414" y="39817"/>
                      <a:pt x="362338" y="50722"/>
                    </a:cubicBezTo>
                    <a:lnTo>
                      <a:pt x="362178" y="51255"/>
                    </a:lnTo>
                    <a:lnTo>
                      <a:pt x="405933" y="64219"/>
                    </a:lnTo>
                    <a:cubicBezTo>
                      <a:pt x="514721" y="106733"/>
                      <a:pt x="590645" y="209121"/>
                      <a:pt x="590645" y="308868"/>
                    </a:cubicBezTo>
                    <a:cubicBezTo>
                      <a:pt x="590645" y="439149"/>
                      <a:pt x="458425" y="544763"/>
                      <a:pt x="295323" y="544763"/>
                    </a:cubicBezTo>
                    <a:cubicBezTo>
                      <a:pt x="132221" y="544763"/>
                      <a:pt x="0" y="439149"/>
                      <a:pt x="0" y="308868"/>
                    </a:cubicBezTo>
                    <a:cubicBezTo>
                      <a:pt x="0" y="209121"/>
                      <a:pt x="79087" y="106733"/>
                      <a:pt x="189358" y="64219"/>
                    </a:cubicBezTo>
                    <a:lnTo>
                      <a:pt x="219319" y="55436"/>
                    </a:lnTo>
                    <a:lnTo>
                      <a:pt x="217899" y="50721"/>
                    </a:lnTo>
                    <a:cubicBezTo>
                      <a:pt x="217823" y="39816"/>
                      <a:pt x="221336" y="31016"/>
                      <a:pt x="228454" y="26907"/>
                    </a:cubicBezTo>
                    <a:cubicBezTo>
                      <a:pt x="235572" y="22797"/>
                      <a:pt x="244949" y="24155"/>
                      <a:pt x="254355" y="29673"/>
                    </a:cubicBezTo>
                    <a:lnTo>
                      <a:pt x="262056" y="37862"/>
                    </a:lnTo>
                    <a:lnTo>
                      <a:pt x="267700" y="15347"/>
                    </a:lnTo>
                    <a:cubicBezTo>
                      <a:pt x="273437" y="5865"/>
                      <a:pt x="281363" y="0"/>
                      <a:pt x="29011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4000">
                    <a:srgbClr val="FFFFCC"/>
                  </a:gs>
                  <a:gs pos="10000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4978A9B6-13E7-47CF-A3B2-5FD1130252A0}"/>
                  </a:ext>
                </a:extLst>
              </p:cNvPr>
              <p:cNvSpPr/>
              <p:nvPr/>
            </p:nvSpPr>
            <p:spPr>
              <a:xfrm rot="10800000">
                <a:off x="5723513" y="472028"/>
                <a:ext cx="359840" cy="166432"/>
              </a:xfrm>
              <a:custGeom>
                <a:avLst/>
                <a:gdLst>
                  <a:gd name="connsiteX0" fmla="*/ 223438 w 390027"/>
                  <a:gd name="connsiteY0" fmla="*/ 152201 h 180394"/>
                  <a:gd name="connsiteX1" fmla="*/ 222840 w 390027"/>
                  <a:gd name="connsiteY1" fmla="*/ 61799 h 180394"/>
                  <a:gd name="connsiteX2" fmla="*/ 301429 w 390027"/>
                  <a:gd name="connsiteY2" fmla="*/ 17117 h 180394"/>
                  <a:gd name="connsiteX3" fmla="*/ 237802 w 390027"/>
                  <a:gd name="connsiteY3" fmla="*/ 70437 h 180394"/>
                  <a:gd name="connsiteX4" fmla="*/ 223438 w 390027"/>
                  <a:gd name="connsiteY4" fmla="*/ 152201 h 180394"/>
                  <a:gd name="connsiteX5" fmla="*/ 254943 w 390027"/>
                  <a:gd name="connsiteY5" fmla="*/ 152338 h 180394"/>
                  <a:gd name="connsiteX6" fmla="*/ 299625 w 390027"/>
                  <a:gd name="connsiteY6" fmla="*/ 73748 h 180394"/>
                  <a:gd name="connsiteX7" fmla="*/ 390027 w 390027"/>
                  <a:gd name="connsiteY7" fmla="*/ 74347 h 180394"/>
                  <a:gd name="connsiteX8" fmla="*/ 308263 w 390027"/>
                  <a:gd name="connsiteY8" fmla="*/ 88710 h 180394"/>
                  <a:gd name="connsiteX9" fmla="*/ 254943 w 390027"/>
                  <a:gd name="connsiteY9" fmla="*/ 152338 h 180394"/>
                  <a:gd name="connsiteX10" fmla="*/ 196440 w 390027"/>
                  <a:gd name="connsiteY10" fmla="*/ 155982 h 180394"/>
                  <a:gd name="connsiteX11" fmla="*/ 150721 w 390027"/>
                  <a:gd name="connsiteY11" fmla="*/ 77991 h 180394"/>
                  <a:gd name="connsiteX12" fmla="*/ 196440 w 390027"/>
                  <a:gd name="connsiteY12" fmla="*/ 0 h 180394"/>
                  <a:gd name="connsiteX13" fmla="*/ 167997 w 390027"/>
                  <a:gd name="connsiteY13" fmla="*/ 77991 h 180394"/>
                  <a:gd name="connsiteX14" fmla="*/ 196440 w 390027"/>
                  <a:gd name="connsiteY14" fmla="*/ 155982 h 180394"/>
                  <a:gd name="connsiteX15" fmla="*/ 147596 w 390027"/>
                  <a:gd name="connsiteY15" fmla="*/ 165162 h 180394"/>
                  <a:gd name="connsiteX16" fmla="*/ 87483 w 390027"/>
                  <a:gd name="connsiteY16" fmla="*/ 116889 h 180394"/>
                  <a:gd name="connsiteX17" fmla="*/ 88081 w 390027"/>
                  <a:gd name="connsiteY17" fmla="*/ 26487 h 180394"/>
                  <a:gd name="connsiteX18" fmla="*/ 102445 w 390027"/>
                  <a:gd name="connsiteY18" fmla="*/ 108251 h 180394"/>
                  <a:gd name="connsiteX19" fmla="*/ 166073 w 390027"/>
                  <a:gd name="connsiteY19" fmla="*/ 161571 h 180394"/>
                  <a:gd name="connsiteX20" fmla="*/ 147596 w 390027"/>
                  <a:gd name="connsiteY20" fmla="*/ 165162 h 180394"/>
                  <a:gd name="connsiteX21" fmla="*/ 102165 w 390027"/>
                  <a:gd name="connsiteY21" fmla="*/ 179857 h 180394"/>
                  <a:gd name="connsiteX22" fmla="*/ 31607 w 390027"/>
                  <a:gd name="connsiteY22" fmla="*/ 148787 h 180394"/>
                  <a:gd name="connsiteX23" fmla="*/ 8787 w 390027"/>
                  <a:gd name="connsiteY23" fmla="*/ 61311 h 180394"/>
                  <a:gd name="connsiteX24" fmla="*/ 43823 w 390027"/>
                  <a:gd name="connsiteY24" fmla="*/ 136571 h 180394"/>
                  <a:gd name="connsiteX25" fmla="*/ 119083 w 390027"/>
                  <a:gd name="connsiteY25" fmla="*/ 171607 h 180394"/>
                  <a:gd name="connsiteX26" fmla="*/ 102165 w 390027"/>
                  <a:gd name="connsiteY26" fmla="*/ 179857 h 180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90027" h="180394">
                    <a:moveTo>
                      <a:pt x="223438" y="152201"/>
                    </a:moveTo>
                    <a:cubicBezTo>
                      <a:pt x="201571" y="139576"/>
                      <a:pt x="201304" y="99102"/>
                      <a:pt x="222840" y="61799"/>
                    </a:cubicBezTo>
                    <a:cubicBezTo>
                      <a:pt x="244377" y="24497"/>
                      <a:pt x="279562" y="4492"/>
                      <a:pt x="301429" y="17117"/>
                    </a:cubicBezTo>
                    <a:cubicBezTo>
                      <a:pt x="279031" y="21084"/>
                      <a:pt x="254360" y="41758"/>
                      <a:pt x="237802" y="70437"/>
                    </a:cubicBezTo>
                    <a:cubicBezTo>
                      <a:pt x="221244" y="99117"/>
                      <a:pt x="215674" y="130819"/>
                      <a:pt x="223438" y="152201"/>
                    </a:cubicBezTo>
                    <a:close/>
                    <a:moveTo>
                      <a:pt x="254943" y="152338"/>
                    </a:moveTo>
                    <a:cubicBezTo>
                      <a:pt x="242318" y="130471"/>
                      <a:pt x="262323" y="95285"/>
                      <a:pt x="299625" y="73748"/>
                    </a:cubicBezTo>
                    <a:cubicBezTo>
                      <a:pt x="336928" y="52212"/>
                      <a:pt x="377402" y="52480"/>
                      <a:pt x="390027" y="74347"/>
                    </a:cubicBezTo>
                    <a:cubicBezTo>
                      <a:pt x="368646" y="66583"/>
                      <a:pt x="336943" y="72152"/>
                      <a:pt x="308263" y="88710"/>
                    </a:cubicBezTo>
                    <a:cubicBezTo>
                      <a:pt x="279584" y="105268"/>
                      <a:pt x="258910" y="129938"/>
                      <a:pt x="254943" y="152338"/>
                    </a:cubicBezTo>
                    <a:close/>
                    <a:moveTo>
                      <a:pt x="196440" y="155982"/>
                    </a:moveTo>
                    <a:cubicBezTo>
                      <a:pt x="171190" y="155982"/>
                      <a:pt x="150721" y="121064"/>
                      <a:pt x="150721" y="77991"/>
                    </a:cubicBezTo>
                    <a:cubicBezTo>
                      <a:pt x="150721" y="34918"/>
                      <a:pt x="171190" y="0"/>
                      <a:pt x="196440" y="0"/>
                    </a:cubicBezTo>
                    <a:cubicBezTo>
                      <a:pt x="179026" y="14635"/>
                      <a:pt x="167997" y="44875"/>
                      <a:pt x="167997" y="77991"/>
                    </a:cubicBezTo>
                    <a:cubicBezTo>
                      <a:pt x="167997" y="111107"/>
                      <a:pt x="179025" y="141347"/>
                      <a:pt x="196440" y="155982"/>
                    </a:cubicBezTo>
                    <a:close/>
                    <a:moveTo>
                      <a:pt x="147596" y="165162"/>
                    </a:moveTo>
                    <a:cubicBezTo>
                      <a:pt x="127466" y="163113"/>
                      <a:pt x="103636" y="144866"/>
                      <a:pt x="87483" y="116889"/>
                    </a:cubicBezTo>
                    <a:cubicBezTo>
                      <a:pt x="65947" y="79587"/>
                      <a:pt x="66214" y="39112"/>
                      <a:pt x="88081" y="26487"/>
                    </a:cubicBezTo>
                    <a:cubicBezTo>
                      <a:pt x="80318" y="47868"/>
                      <a:pt x="85887" y="79572"/>
                      <a:pt x="102445" y="108251"/>
                    </a:cubicBezTo>
                    <a:cubicBezTo>
                      <a:pt x="119003" y="136930"/>
                      <a:pt x="143673" y="157605"/>
                      <a:pt x="166073" y="161571"/>
                    </a:cubicBezTo>
                    <a:cubicBezTo>
                      <a:pt x="160606" y="164728"/>
                      <a:pt x="154307" y="165845"/>
                      <a:pt x="147596" y="165162"/>
                    </a:cubicBezTo>
                    <a:close/>
                    <a:moveTo>
                      <a:pt x="102165" y="179857"/>
                    </a:moveTo>
                    <a:cubicBezTo>
                      <a:pt x="82190" y="183088"/>
                      <a:pt x="54449" y="171630"/>
                      <a:pt x="31607" y="148787"/>
                    </a:cubicBezTo>
                    <a:cubicBezTo>
                      <a:pt x="1150" y="118330"/>
                      <a:pt x="-9067" y="79166"/>
                      <a:pt x="8787" y="61311"/>
                    </a:cubicBezTo>
                    <a:cubicBezTo>
                      <a:pt x="6822" y="83973"/>
                      <a:pt x="20406" y="113155"/>
                      <a:pt x="43823" y="136571"/>
                    </a:cubicBezTo>
                    <a:cubicBezTo>
                      <a:pt x="67239" y="159988"/>
                      <a:pt x="96420" y="173573"/>
                      <a:pt x="119083" y="171607"/>
                    </a:cubicBezTo>
                    <a:cubicBezTo>
                      <a:pt x="114619" y="176071"/>
                      <a:pt x="108824" y="178780"/>
                      <a:pt x="102165" y="179857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CF71B42B-6F36-4A44-9D4A-23524A109D40}"/>
                </a:ext>
              </a:extLst>
            </p:cNvPr>
            <p:cNvGrpSpPr/>
            <p:nvPr/>
          </p:nvGrpSpPr>
          <p:grpSpPr>
            <a:xfrm>
              <a:off x="3974533" y="1697636"/>
              <a:ext cx="643552" cy="593560"/>
              <a:chOff x="5633684" y="389588"/>
              <a:chExt cx="590645" cy="544763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B5330406-BA16-4F87-9D9A-67E2F6D86374}"/>
                  </a:ext>
                </a:extLst>
              </p:cNvPr>
              <p:cNvSpPr/>
              <p:nvPr/>
            </p:nvSpPr>
            <p:spPr>
              <a:xfrm>
                <a:off x="5633684" y="389588"/>
                <a:ext cx="590645" cy="544763"/>
              </a:xfrm>
              <a:custGeom>
                <a:avLst/>
                <a:gdLst>
                  <a:gd name="connsiteX0" fmla="*/ 290118 w 590645"/>
                  <a:gd name="connsiteY0" fmla="*/ 0 h 544763"/>
                  <a:gd name="connsiteX1" fmla="*/ 312537 w 590645"/>
                  <a:gd name="connsiteY1" fmla="*/ 15347 h 544763"/>
                  <a:gd name="connsiteX2" fmla="*/ 318181 w 590645"/>
                  <a:gd name="connsiteY2" fmla="*/ 37864 h 544763"/>
                  <a:gd name="connsiteX3" fmla="*/ 325882 w 590645"/>
                  <a:gd name="connsiteY3" fmla="*/ 29674 h 544763"/>
                  <a:gd name="connsiteX4" fmla="*/ 351784 w 590645"/>
                  <a:gd name="connsiteY4" fmla="*/ 26908 h 544763"/>
                  <a:gd name="connsiteX5" fmla="*/ 362338 w 590645"/>
                  <a:gd name="connsiteY5" fmla="*/ 50722 h 544763"/>
                  <a:gd name="connsiteX6" fmla="*/ 362178 w 590645"/>
                  <a:gd name="connsiteY6" fmla="*/ 51255 h 544763"/>
                  <a:gd name="connsiteX7" fmla="*/ 405933 w 590645"/>
                  <a:gd name="connsiteY7" fmla="*/ 64219 h 544763"/>
                  <a:gd name="connsiteX8" fmla="*/ 590645 w 590645"/>
                  <a:gd name="connsiteY8" fmla="*/ 308868 h 544763"/>
                  <a:gd name="connsiteX9" fmla="*/ 295323 w 590645"/>
                  <a:gd name="connsiteY9" fmla="*/ 544763 h 544763"/>
                  <a:gd name="connsiteX10" fmla="*/ 0 w 590645"/>
                  <a:gd name="connsiteY10" fmla="*/ 308868 h 544763"/>
                  <a:gd name="connsiteX11" fmla="*/ 189358 w 590645"/>
                  <a:gd name="connsiteY11" fmla="*/ 64219 h 544763"/>
                  <a:gd name="connsiteX12" fmla="*/ 219319 w 590645"/>
                  <a:gd name="connsiteY12" fmla="*/ 55436 h 544763"/>
                  <a:gd name="connsiteX13" fmla="*/ 217899 w 590645"/>
                  <a:gd name="connsiteY13" fmla="*/ 50721 h 544763"/>
                  <a:gd name="connsiteX14" fmla="*/ 228454 w 590645"/>
                  <a:gd name="connsiteY14" fmla="*/ 26907 h 544763"/>
                  <a:gd name="connsiteX15" fmla="*/ 254355 w 590645"/>
                  <a:gd name="connsiteY15" fmla="*/ 29673 h 544763"/>
                  <a:gd name="connsiteX16" fmla="*/ 262056 w 590645"/>
                  <a:gd name="connsiteY16" fmla="*/ 37862 h 544763"/>
                  <a:gd name="connsiteX17" fmla="*/ 267700 w 590645"/>
                  <a:gd name="connsiteY17" fmla="*/ 15347 h 544763"/>
                  <a:gd name="connsiteX18" fmla="*/ 290118 w 590645"/>
                  <a:gd name="connsiteY18" fmla="*/ 0 h 544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0645" h="544763">
                    <a:moveTo>
                      <a:pt x="290118" y="0"/>
                    </a:moveTo>
                    <a:cubicBezTo>
                      <a:pt x="298873" y="0"/>
                      <a:pt x="306800" y="5865"/>
                      <a:pt x="312537" y="15347"/>
                    </a:cubicBezTo>
                    <a:lnTo>
                      <a:pt x="318181" y="37864"/>
                    </a:lnTo>
                    <a:lnTo>
                      <a:pt x="325882" y="29674"/>
                    </a:lnTo>
                    <a:cubicBezTo>
                      <a:pt x="335288" y="24156"/>
                      <a:pt x="344665" y="22798"/>
                      <a:pt x="351784" y="26908"/>
                    </a:cubicBezTo>
                    <a:cubicBezTo>
                      <a:pt x="358902" y="31017"/>
                      <a:pt x="362414" y="39817"/>
                      <a:pt x="362338" y="50722"/>
                    </a:cubicBezTo>
                    <a:lnTo>
                      <a:pt x="362178" y="51255"/>
                    </a:lnTo>
                    <a:lnTo>
                      <a:pt x="405933" y="64219"/>
                    </a:lnTo>
                    <a:cubicBezTo>
                      <a:pt x="514721" y="106733"/>
                      <a:pt x="590645" y="209121"/>
                      <a:pt x="590645" y="308868"/>
                    </a:cubicBezTo>
                    <a:cubicBezTo>
                      <a:pt x="590645" y="439149"/>
                      <a:pt x="458425" y="544763"/>
                      <a:pt x="295323" y="544763"/>
                    </a:cubicBezTo>
                    <a:cubicBezTo>
                      <a:pt x="132221" y="544763"/>
                      <a:pt x="0" y="439149"/>
                      <a:pt x="0" y="308868"/>
                    </a:cubicBezTo>
                    <a:cubicBezTo>
                      <a:pt x="0" y="209121"/>
                      <a:pt x="79087" y="106733"/>
                      <a:pt x="189358" y="64219"/>
                    </a:cubicBezTo>
                    <a:lnTo>
                      <a:pt x="219319" y="55436"/>
                    </a:lnTo>
                    <a:lnTo>
                      <a:pt x="217899" y="50721"/>
                    </a:lnTo>
                    <a:cubicBezTo>
                      <a:pt x="217823" y="39816"/>
                      <a:pt x="221336" y="31016"/>
                      <a:pt x="228454" y="26907"/>
                    </a:cubicBezTo>
                    <a:cubicBezTo>
                      <a:pt x="235572" y="22797"/>
                      <a:pt x="244949" y="24155"/>
                      <a:pt x="254355" y="29673"/>
                    </a:cubicBezTo>
                    <a:lnTo>
                      <a:pt x="262056" y="37862"/>
                    </a:lnTo>
                    <a:lnTo>
                      <a:pt x="267700" y="15347"/>
                    </a:lnTo>
                    <a:cubicBezTo>
                      <a:pt x="273437" y="5865"/>
                      <a:pt x="281363" y="0"/>
                      <a:pt x="29011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4000">
                    <a:srgbClr val="FFFFCC"/>
                  </a:gs>
                  <a:gs pos="10000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451AC2FB-FF38-43A2-BEC1-E5FD8A5355F6}"/>
                  </a:ext>
                </a:extLst>
              </p:cNvPr>
              <p:cNvSpPr/>
              <p:nvPr/>
            </p:nvSpPr>
            <p:spPr>
              <a:xfrm rot="10800000">
                <a:off x="5723513" y="472028"/>
                <a:ext cx="359840" cy="166432"/>
              </a:xfrm>
              <a:custGeom>
                <a:avLst/>
                <a:gdLst>
                  <a:gd name="connsiteX0" fmla="*/ 223438 w 390027"/>
                  <a:gd name="connsiteY0" fmla="*/ 152201 h 180394"/>
                  <a:gd name="connsiteX1" fmla="*/ 222840 w 390027"/>
                  <a:gd name="connsiteY1" fmla="*/ 61799 h 180394"/>
                  <a:gd name="connsiteX2" fmla="*/ 301429 w 390027"/>
                  <a:gd name="connsiteY2" fmla="*/ 17117 h 180394"/>
                  <a:gd name="connsiteX3" fmla="*/ 237802 w 390027"/>
                  <a:gd name="connsiteY3" fmla="*/ 70437 h 180394"/>
                  <a:gd name="connsiteX4" fmla="*/ 223438 w 390027"/>
                  <a:gd name="connsiteY4" fmla="*/ 152201 h 180394"/>
                  <a:gd name="connsiteX5" fmla="*/ 254943 w 390027"/>
                  <a:gd name="connsiteY5" fmla="*/ 152338 h 180394"/>
                  <a:gd name="connsiteX6" fmla="*/ 299625 w 390027"/>
                  <a:gd name="connsiteY6" fmla="*/ 73748 h 180394"/>
                  <a:gd name="connsiteX7" fmla="*/ 390027 w 390027"/>
                  <a:gd name="connsiteY7" fmla="*/ 74347 h 180394"/>
                  <a:gd name="connsiteX8" fmla="*/ 308263 w 390027"/>
                  <a:gd name="connsiteY8" fmla="*/ 88710 h 180394"/>
                  <a:gd name="connsiteX9" fmla="*/ 254943 w 390027"/>
                  <a:gd name="connsiteY9" fmla="*/ 152338 h 180394"/>
                  <a:gd name="connsiteX10" fmla="*/ 196440 w 390027"/>
                  <a:gd name="connsiteY10" fmla="*/ 155982 h 180394"/>
                  <a:gd name="connsiteX11" fmla="*/ 150721 w 390027"/>
                  <a:gd name="connsiteY11" fmla="*/ 77991 h 180394"/>
                  <a:gd name="connsiteX12" fmla="*/ 196440 w 390027"/>
                  <a:gd name="connsiteY12" fmla="*/ 0 h 180394"/>
                  <a:gd name="connsiteX13" fmla="*/ 167997 w 390027"/>
                  <a:gd name="connsiteY13" fmla="*/ 77991 h 180394"/>
                  <a:gd name="connsiteX14" fmla="*/ 196440 w 390027"/>
                  <a:gd name="connsiteY14" fmla="*/ 155982 h 180394"/>
                  <a:gd name="connsiteX15" fmla="*/ 147596 w 390027"/>
                  <a:gd name="connsiteY15" fmla="*/ 165162 h 180394"/>
                  <a:gd name="connsiteX16" fmla="*/ 87483 w 390027"/>
                  <a:gd name="connsiteY16" fmla="*/ 116889 h 180394"/>
                  <a:gd name="connsiteX17" fmla="*/ 88081 w 390027"/>
                  <a:gd name="connsiteY17" fmla="*/ 26487 h 180394"/>
                  <a:gd name="connsiteX18" fmla="*/ 102445 w 390027"/>
                  <a:gd name="connsiteY18" fmla="*/ 108251 h 180394"/>
                  <a:gd name="connsiteX19" fmla="*/ 166073 w 390027"/>
                  <a:gd name="connsiteY19" fmla="*/ 161571 h 180394"/>
                  <a:gd name="connsiteX20" fmla="*/ 147596 w 390027"/>
                  <a:gd name="connsiteY20" fmla="*/ 165162 h 180394"/>
                  <a:gd name="connsiteX21" fmla="*/ 102165 w 390027"/>
                  <a:gd name="connsiteY21" fmla="*/ 179857 h 180394"/>
                  <a:gd name="connsiteX22" fmla="*/ 31607 w 390027"/>
                  <a:gd name="connsiteY22" fmla="*/ 148787 h 180394"/>
                  <a:gd name="connsiteX23" fmla="*/ 8787 w 390027"/>
                  <a:gd name="connsiteY23" fmla="*/ 61311 h 180394"/>
                  <a:gd name="connsiteX24" fmla="*/ 43823 w 390027"/>
                  <a:gd name="connsiteY24" fmla="*/ 136571 h 180394"/>
                  <a:gd name="connsiteX25" fmla="*/ 119083 w 390027"/>
                  <a:gd name="connsiteY25" fmla="*/ 171607 h 180394"/>
                  <a:gd name="connsiteX26" fmla="*/ 102165 w 390027"/>
                  <a:gd name="connsiteY26" fmla="*/ 179857 h 180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90027" h="180394">
                    <a:moveTo>
                      <a:pt x="223438" y="152201"/>
                    </a:moveTo>
                    <a:cubicBezTo>
                      <a:pt x="201571" y="139576"/>
                      <a:pt x="201304" y="99102"/>
                      <a:pt x="222840" y="61799"/>
                    </a:cubicBezTo>
                    <a:cubicBezTo>
                      <a:pt x="244377" y="24497"/>
                      <a:pt x="279562" y="4492"/>
                      <a:pt x="301429" y="17117"/>
                    </a:cubicBezTo>
                    <a:cubicBezTo>
                      <a:pt x="279031" y="21084"/>
                      <a:pt x="254360" y="41758"/>
                      <a:pt x="237802" y="70437"/>
                    </a:cubicBezTo>
                    <a:cubicBezTo>
                      <a:pt x="221244" y="99117"/>
                      <a:pt x="215674" y="130819"/>
                      <a:pt x="223438" y="152201"/>
                    </a:cubicBezTo>
                    <a:close/>
                    <a:moveTo>
                      <a:pt x="254943" y="152338"/>
                    </a:moveTo>
                    <a:cubicBezTo>
                      <a:pt x="242318" y="130471"/>
                      <a:pt x="262323" y="95285"/>
                      <a:pt x="299625" y="73748"/>
                    </a:cubicBezTo>
                    <a:cubicBezTo>
                      <a:pt x="336928" y="52212"/>
                      <a:pt x="377402" y="52480"/>
                      <a:pt x="390027" y="74347"/>
                    </a:cubicBezTo>
                    <a:cubicBezTo>
                      <a:pt x="368646" y="66583"/>
                      <a:pt x="336943" y="72152"/>
                      <a:pt x="308263" y="88710"/>
                    </a:cubicBezTo>
                    <a:cubicBezTo>
                      <a:pt x="279584" y="105268"/>
                      <a:pt x="258910" y="129938"/>
                      <a:pt x="254943" y="152338"/>
                    </a:cubicBezTo>
                    <a:close/>
                    <a:moveTo>
                      <a:pt x="196440" y="155982"/>
                    </a:moveTo>
                    <a:cubicBezTo>
                      <a:pt x="171190" y="155982"/>
                      <a:pt x="150721" y="121064"/>
                      <a:pt x="150721" y="77991"/>
                    </a:cubicBezTo>
                    <a:cubicBezTo>
                      <a:pt x="150721" y="34918"/>
                      <a:pt x="171190" y="0"/>
                      <a:pt x="196440" y="0"/>
                    </a:cubicBezTo>
                    <a:cubicBezTo>
                      <a:pt x="179026" y="14635"/>
                      <a:pt x="167997" y="44875"/>
                      <a:pt x="167997" y="77991"/>
                    </a:cubicBezTo>
                    <a:cubicBezTo>
                      <a:pt x="167997" y="111107"/>
                      <a:pt x="179025" y="141347"/>
                      <a:pt x="196440" y="155982"/>
                    </a:cubicBezTo>
                    <a:close/>
                    <a:moveTo>
                      <a:pt x="147596" y="165162"/>
                    </a:moveTo>
                    <a:cubicBezTo>
                      <a:pt x="127466" y="163113"/>
                      <a:pt x="103636" y="144866"/>
                      <a:pt x="87483" y="116889"/>
                    </a:cubicBezTo>
                    <a:cubicBezTo>
                      <a:pt x="65947" y="79587"/>
                      <a:pt x="66214" y="39112"/>
                      <a:pt x="88081" y="26487"/>
                    </a:cubicBezTo>
                    <a:cubicBezTo>
                      <a:pt x="80318" y="47868"/>
                      <a:pt x="85887" y="79572"/>
                      <a:pt x="102445" y="108251"/>
                    </a:cubicBezTo>
                    <a:cubicBezTo>
                      <a:pt x="119003" y="136930"/>
                      <a:pt x="143673" y="157605"/>
                      <a:pt x="166073" y="161571"/>
                    </a:cubicBezTo>
                    <a:cubicBezTo>
                      <a:pt x="160606" y="164728"/>
                      <a:pt x="154307" y="165845"/>
                      <a:pt x="147596" y="165162"/>
                    </a:cubicBezTo>
                    <a:close/>
                    <a:moveTo>
                      <a:pt x="102165" y="179857"/>
                    </a:moveTo>
                    <a:cubicBezTo>
                      <a:pt x="82190" y="183088"/>
                      <a:pt x="54449" y="171630"/>
                      <a:pt x="31607" y="148787"/>
                    </a:cubicBezTo>
                    <a:cubicBezTo>
                      <a:pt x="1150" y="118330"/>
                      <a:pt x="-9067" y="79166"/>
                      <a:pt x="8787" y="61311"/>
                    </a:cubicBezTo>
                    <a:cubicBezTo>
                      <a:pt x="6822" y="83973"/>
                      <a:pt x="20406" y="113155"/>
                      <a:pt x="43823" y="136571"/>
                    </a:cubicBezTo>
                    <a:cubicBezTo>
                      <a:pt x="67239" y="159988"/>
                      <a:pt x="96420" y="173573"/>
                      <a:pt x="119083" y="171607"/>
                    </a:cubicBezTo>
                    <a:cubicBezTo>
                      <a:pt x="114619" y="176071"/>
                      <a:pt x="108824" y="178780"/>
                      <a:pt x="102165" y="179857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C508FCB4-A9B4-449D-9CF4-4605FE8F3967}"/>
                </a:ext>
              </a:extLst>
            </p:cNvPr>
            <p:cNvGrpSpPr/>
            <p:nvPr/>
          </p:nvGrpSpPr>
          <p:grpSpPr>
            <a:xfrm>
              <a:off x="3973043" y="688207"/>
              <a:ext cx="1949153" cy="1690485"/>
              <a:chOff x="3821501" y="2613251"/>
              <a:chExt cx="2558980" cy="2219383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A60155C1-899C-4E07-8CA9-93060D7EFF5D}"/>
                  </a:ext>
                </a:extLst>
              </p:cNvPr>
              <p:cNvSpPr/>
              <p:nvPr/>
            </p:nvSpPr>
            <p:spPr>
              <a:xfrm>
                <a:off x="3821501" y="3623094"/>
                <a:ext cx="584575" cy="53318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E8094A29-6320-4B66-B8E0-BB3A3E6BBD78}"/>
                  </a:ext>
                </a:extLst>
              </p:cNvPr>
              <p:cNvSpPr/>
              <p:nvPr/>
            </p:nvSpPr>
            <p:spPr>
              <a:xfrm>
                <a:off x="4438323" y="2613251"/>
                <a:ext cx="1156299" cy="970006"/>
              </a:xfrm>
              <a:custGeom>
                <a:avLst/>
                <a:gdLst>
                  <a:gd name="connsiteX0" fmla="*/ 935967 w 1552757"/>
                  <a:gd name="connsiteY0" fmla="*/ 0 h 1302590"/>
                  <a:gd name="connsiteX1" fmla="*/ 1194294 w 1552757"/>
                  <a:gd name="connsiteY1" fmla="*/ 171231 h 1302590"/>
                  <a:gd name="connsiteX2" fmla="*/ 1197557 w 1552757"/>
                  <a:gd name="connsiteY2" fmla="*/ 181742 h 1302590"/>
                  <a:gd name="connsiteX3" fmla="*/ 1203386 w 1552757"/>
                  <a:gd name="connsiteY3" fmla="*/ 181155 h 1302590"/>
                  <a:gd name="connsiteX4" fmla="*/ 1483745 w 1552757"/>
                  <a:gd name="connsiteY4" fmla="*/ 461514 h 1302590"/>
                  <a:gd name="connsiteX5" fmla="*/ 1435864 w 1552757"/>
                  <a:gd name="connsiteY5" fmla="*/ 618266 h 1302590"/>
                  <a:gd name="connsiteX6" fmla="*/ 1404885 w 1552757"/>
                  <a:gd name="connsiteY6" fmla="*/ 655813 h 1302590"/>
                  <a:gd name="connsiteX7" fmla="*/ 1429150 w 1552757"/>
                  <a:gd name="connsiteY7" fmla="*/ 668984 h 1302590"/>
                  <a:gd name="connsiteX8" fmla="*/ 1552757 w 1552757"/>
                  <a:gd name="connsiteY8" fmla="*/ 901462 h 1302590"/>
                  <a:gd name="connsiteX9" fmla="*/ 1272398 w 1552757"/>
                  <a:gd name="connsiteY9" fmla="*/ 1181821 h 1302590"/>
                  <a:gd name="connsiteX10" fmla="*/ 1115647 w 1552757"/>
                  <a:gd name="connsiteY10" fmla="*/ 1133940 h 1302590"/>
                  <a:gd name="connsiteX11" fmla="*/ 1115377 w 1552757"/>
                  <a:gd name="connsiteY11" fmla="*/ 1133718 h 1302590"/>
                  <a:gd name="connsiteX12" fmla="*/ 1090808 w 1552757"/>
                  <a:gd name="connsiteY12" fmla="*/ 1178983 h 1302590"/>
                  <a:gd name="connsiteX13" fmla="*/ 858330 w 1552757"/>
                  <a:gd name="connsiteY13" fmla="*/ 1302590 h 1302590"/>
                  <a:gd name="connsiteX14" fmla="*/ 625852 w 1552757"/>
                  <a:gd name="connsiteY14" fmla="*/ 1178983 h 1302590"/>
                  <a:gd name="connsiteX15" fmla="*/ 612516 w 1552757"/>
                  <a:gd name="connsiteY15" fmla="*/ 1154412 h 1302590"/>
                  <a:gd name="connsiteX16" fmla="*/ 549285 w 1552757"/>
                  <a:gd name="connsiteY16" fmla="*/ 1190688 h 1302590"/>
                  <a:gd name="connsiteX17" fmla="*/ 452888 w 1552757"/>
                  <a:gd name="connsiteY17" fmla="*/ 1207700 h 1302590"/>
                  <a:gd name="connsiteX18" fmla="*/ 172529 w 1552757"/>
                  <a:gd name="connsiteY18" fmla="*/ 927341 h 1302590"/>
                  <a:gd name="connsiteX19" fmla="*/ 178225 w 1552757"/>
                  <a:gd name="connsiteY19" fmla="*/ 870839 h 1302590"/>
                  <a:gd name="connsiteX20" fmla="*/ 181547 w 1552757"/>
                  <a:gd name="connsiteY20" fmla="*/ 860135 h 1302590"/>
                  <a:gd name="connsiteX21" fmla="*/ 171230 w 1552757"/>
                  <a:gd name="connsiteY21" fmla="*/ 856932 h 1302590"/>
                  <a:gd name="connsiteX22" fmla="*/ 0 w 1552757"/>
                  <a:gd name="connsiteY22" fmla="*/ 598605 h 1302590"/>
                  <a:gd name="connsiteX23" fmla="*/ 280359 w 1552757"/>
                  <a:gd name="connsiteY23" fmla="*/ 318246 h 1302590"/>
                  <a:gd name="connsiteX24" fmla="*/ 303773 w 1552757"/>
                  <a:gd name="connsiteY24" fmla="*/ 320606 h 1302590"/>
                  <a:gd name="connsiteX25" fmla="*/ 315331 w 1552757"/>
                  <a:gd name="connsiteY25" fmla="*/ 283374 h 1302590"/>
                  <a:gd name="connsiteX26" fmla="*/ 573658 w 1552757"/>
                  <a:gd name="connsiteY26" fmla="*/ 112143 h 1302590"/>
                  <a:gd name="connsiteX27" fmla="*/ 682787 w 1552757"/>
                  <a:gd name="connsiteY27" fmla="*/ 134175 h 1302590"/>
                  <a:gd name="connsiteX28" fmla="*/ 694347 w 1552757"/>
                  <a:gd name="connsiteY28" fmla="*/ 140450 h 1302590"/>
                  <a:gd name="connsiteX29" fmla="*/ 703489 w 1552757"/>
                  <a:gd name="connsiteY29" fmla="*/ 123608 h 1302590"/>
                  <a:gd name="connsiteX30" fmla="*/ 935967 w 1552757"/>
                  <a:gd name="connsiteY30" fmla="*/ 0 h 130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552757" h="1302590">
                    <a:moveTo>
                      <a:pt x="935967" y="0"/>
                    </a:moveTo>
                    <a:cubicBezTo>
                      <a:pt x="1052096" y="0"/>
                      <a:pt x="1151733" y="70605"/>
                      <a:pt x="1194294" y="171231"/>
                    </a:cubicBezTo>
                    <a:lnTo>
                      <a:pt x="1197557" y="181742"/>
                    </a:lnTo>
                    <a:lnTo>
                      <a:pt x="1203386" y="181155"/>
                    </a:lnTo>
                    <a:cubicBezTo>
                      <a:pt x="1358224" y="181155"/>
                      <a:pt x="1483745" y="306676"/>
                      <a:pt x="1483745" y="461514"/>
                    </a:cubicBezTo>
                    <a:cubicBezTo>
                      <a:pt x="1483745" y="519578"/>
                      <a:pt x="1466094" y="573520"/>
                      <a:pt x="1435864" y="618266"/>
                    </a:cubicBezTo>
                    <a:lnTo>
                      <a:pt x="1404885" y="655813"/>
                    </a:lnTo>
                    <a:lnTo>
                      <a:pt x="1429150" y="668984"/>
                    </a:lnTo>
                    <a:cubicBezTo>
                      <a:pt x="1503726" y="719367"/>
                      <a:pt x="1552757" y="804688"/>
                      <a:pt x="1552757" y="901462"/>
                    </a:cubicBezTo>
                    <a:cubicBezTo>
                      <a:pt x="1552757" y="1056300"/>
                      <a:pt x="1427236" y="1181821"/>
                      <a:pt x="1272398" y="1181821"/>
                    </a:cubicBezTo>
                    <a:cubicBezTo>
                      <a:pt x="1214334" y="1181821"/>
                      <a:pt x="1160392" y="1164170"/>
                      <a:pt x="1115647" y="1133940"/>
                    </a:cubicBezTo>
                    <a:lnTo>
                      <a:pt x="1115377" y="1133718"/>
                    </a:lnTo>
                    <a:lnTo>
                      <a:pt x="1090808" y="1178983"/>
                    </a:lnTo>
                    <a:cubicBezTo>
                      <a:pt x="1040426" y="1253558"/>
                      <a:pt x="955104" y="1302590"/>
                      <a:pt x="858330" y="1302590"/>
                    </a:cubicBezTo>
                    <a:cubicBezTo>
                      <a:pt x="761557" y="1302590"/>
                      <a:pt x="676235" y="1253558"/>
                      <a:pt x="625852" y="1178983"/>
                    </a:cubicBezTo>
                    <a:lnTo>
                      <a:pt x="612516" y="1154412"/>
                    </a:lnTo>
                    <a:lnTo>
                      <a:pt x="549285" y="1190688"/>
                    </a:lnTo>
                    <a:cubicBezTo>
                      <a:pt x="519227" y="1201694"/>
                      <a:pt x="486759" y="1207700"/>
                      <a:pt x="452888" y="1207700"/>
                    </a:cubicBezTo>
                    <a:cubicBezTo>
                      <a:pt x="298050" y="1207700"/>
                      <a:pt x="172529" y="1082179"/>
                      <a:pt x="172529" y="927341"/>
                    </a:cubicBezTo>
                    <a:cubicBezTo>
                      <a:pt x="172529" y="907986"/>
                      <a:pt x="174490" y="889090"/>
                      <a:pt x="178225" y="870839"/>
                    </a:cubicBezTo>
                    <a:lnTo>
                      <a:pt x="181547" y="860135"/>
                    </a:lnTo>
                    <a:lnTo>
                      <a:pt x="171230" y="856932"/>
                    </a:lnTo>
                    <a:cubicBezTo>
                      <a:pt x="70605" y="814371"/>
                      <a:pt x="0" y="714734"/>
                      <a:pt x="0" y="598605"/>
                    </a:cubicBezTo>
                    <a:cubicBezTo>
                      <a:pt x="0" y="443767"/>
                      <a:pt x="125521" y="318246"/>
                      <a:pt x="280359" y="318246"/>
                    </a:cubicBezTo>
                    <a:lnTo>
                      <a:pt x="303773" y="320606"/>
                    </a:lnTo>
                    <a:lnTo>
                      <a:pt x="315331" y="283374"/>
                    </a:lnTo>
                    <a:cubicBezTo>
                      <a:pt x="357892" y="182748"/>
                      <a:pt x="457529" y="112143"/>
                      <a:pt x="573658" y="112143"/>
                    </a:cubicBezTo>
                    <a:cubicBezTo>
                      <a:pt x="612368" y="112143"/>
                      <a:pt x="649245" y="119988"/>
                      <a:pt x="682787" y="134175"/>
                    </a:cubicBezTo>
                    <a:lnTo>
                      <a:pt x="694347" y="140450"/>
                    </a:lnTo>
                    <a:lnTo>
                      <a:pt x="703489" y="123608"/>
                    </a:lnTo>
                    <a:cubicBezTo>
                      <a:pt x="753872" y="49032"/>
                      <a:pt x="839193" y="0"/>
                      <a:pt x="935967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B27FA30E-B123-45EE-BA0F-543FFF1748CE}"/>
                  </a:ext>
                </a:extLst>
              </p:cNvPr>
              <p:cNvSpPr/>
              <p:nvPr/>
            </p:nvSpPr>
            <p:spPr>
              <a:xfrm>
                <a:off x="5016473" y="4071667"/>
                <a:ext cx="416148" cy="37956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052277DF-03C5-4468-BA86-137E489B3DB3}"/>
                  </a:ext>
                </a:extLst>
              </p:cNvPr>
              <p:cNvSpPr/>
              <p:nvPr/>
            </p:nvSpPr>
            <p:spPr>
              <a:xfrm>
                <a:off x="5773030" y="3490768"/>
                <a:ext cx="607451" cy="554048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E5AF1540-E39E-4469-820F-20258F007CDD}"/>
                  </a:ext>
                </a:extLst>
              </p:cNvPr>
              <p:cNvSpPr/>
              <p:nvPr/>
            </p:nvSpPr>
            <p:spPr>
              <a:xfrm>
                <a:off x="4353705" y="4451620"/>
                <a:ext cx="417737" cy="381014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E509B5AE-EFC0-4324-8B7E-DF4EE9789253}"/>
              </a:ext>
            </a:extLst>
          </p:cNvPr>
          <p:cNvGrpSpPr/>
          <p:nvPr/>
        </p:nvGrpSpPr>
        <p:grpSpPr>
          <a:xfrm>
            <a:off x="867141" y="914998"/>
            <a:ext cx="2285946" cy="2540638"/>
            <a:chOff x="994171" y="688207"/>
            <a:chExt cx="2419811" cy="2689419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8C827214-C554-48B3-9E65-5D1EBFC1F0BE}"/>
                </a:ext>
              </a:extLst>
            </p:cNvPr>
            <p:cNvGrpSpPr/>
            <p:nvPr/>
          </p:nvGrpSpPr>
          <p:grpSpPr>
            <a:xfrm>
              <a:off x="994171" y="1018220"/>
              <a:ext cx="2419811" cy="2359406"/>
              <a:chOff x="1781171" y="2555494"/>
              <a:chExt cx="2419811" cy="2359406"/>
            </a:xfrm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477595C2-A591-4209-A31A-FB6C550615E7}"/>
                  </a:ext>
                </a:extLst>
              </p:cNvPr>
              <p:cNvSpPr/>
              <p:nvPr/>
            </p:nvSpPr>
            <p:spPr>
              <a:xfrm>
                <a:off x="1781174" y="2619375"/>
                <a:ext cx="2419721" cy="2295525"/>
              </a:xfrm>
              <a:custGeom>
                <a:avLst/>
                <a:gdLst>
                  <a:gd name="connsiteX0" fmla="*/ 1209675 w 2419721"/>
                  <a:gd name="connsiteY0" fmla="*/ 0 h 2295525"/>
                  <a:gd name="connsiteX1" fmla="*/ 2419350 w 2419721"/>
                  <a:gd name="connsiteY1" fmla="*/ 942975 h 2295525"/>
                  <a:gd name="connsiteX2" fmla="*/ 2419350 w 2419721"/>
                  <a:gd name="connsiteY2" fmla="*/ 990600 h 2295525"/>
                  <a:gd name="connsiteX3" fmla="*/ 2419350 w 2419721"/>
                  <a:gd name="connsiteY3" fmla="*/ 1123950 h 2295525"/>
                  <a:gd name="connsiteX4" fmla="*/ 2419496 w 2419721"/>
                  <a:gd name="connsiteY4" fmla="*/ 1211174 h 2295525"/>
                  <a:gd name="connsiteX5" fmla="*/ 2419721 w 2419721"/>
                  <a:gd name="connsiteY5" fmla="*/ 1309876 h 2295525"/>
                  <a:gd name="connsiteX6" fmla="*/ 2419648 w 2419721"/>
                  <a:gd name="connsiteY6" fmla="*/ 1332547 h 2295525"/>
                  <a:gd name="connsiteX7" fmla="*/ 2419349 w 2419721"/>
                  <a:gd name="connsiteY7" fmla="*/ 1366838 h 2295525"/>
                  <a:gd name="connsiteX8" fmla="*/ 2413105 w 2419721"/>
                  <a:gd name="connsiteY8" fmla="*/ 1448964 h 2295525"/>
                  <a:gd name="connsiteX9" fmla="*/ 1209675 w 2419721"/>
                  <a:gd name="connsiteY9" fmla="*/ 2295525 h 2295525"/>
                  <a:gd name="connsiteX10" fmla="*/ 6246 w 2419721"/>
                  <a:gd name="connsiteY10" fmla="*/ 1448964 h 2295525"/>
                  <a:gd name="connsiteX11" fmla="*/ 926 w 2419721"/>
                  <a:gd name="connsiteY11" fmla="*/ 1366838 h 2295525"/>
                  <a:gd name="connsiteX12" fmla="*/ 0 w 2419721"/>
                  <a:gd name="connsiteY12" fmla="*/ 1366838 h 2295525"/>
                  <a:gd name="connsiteX13" fmla="*/ 0 w 2419721"/>
                  <a:gd name="connsiteY13" fmla="*/ 942975 h 2295525"/>
                  <a:gd name="connsiteX14" fmla="*/ 1209675 w 2419721"/>
                  <a:gd name="connsiteY14" fmla="*/ 0 h 229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9721" h="2295525">
                    <a:moveTo>
                      <a:pt x="1209675" y="0"/>
                    </a:moveTo>
                    <a:cubicBezTo>
                      <a:pt x="1877760" y="0"/>
                      <a:pt x="2419350" y="422184"/>
                      <a:pt x="2419350" y="942975"/>
                    </a:cubicBezTo>
                    <a:lnTo>
                      <a:pt x="2419350" y="990600"/>
                    </a:lnTo>
                    <a:lnTo>
                      <a:pt x="2419350" y="1123950"/>
                    </a:lnTo>
                    <a:cubicBezTo>
                      <a:pt x="2419350" y="1147167"/>
                      <a:pt x="2419415" y="1177516"/>
                      <a:pt x="2419496" y="1211174"/>
                    </a:cubicBezTo>
                    <a:lnTo>
                      <a:pt x="2419721" y="1309876"/>
                    </a:lnTo>
                    <a:lnTo>
                      <a:pt x="2419648" y="1332547"/>
                    </a:lnTo>
                    <a:cubicBezTo>
                      <a:pt x="2419577" y="1345699"/>
                      <a:pt x="2419479" y="1357289"/>
                      <a:pt x="2419349" y="1366838"/>
                    </a:cubicBezTo>
                    <a:lnTo>
                      <a:pt x="2413105" y="1448964"/>
                    </a:lnTo>
                    <a:cubicBezTo>
                      <a:pt x="2351157" y="1924465"/>
                      <a:pt x="1836005" y="2295525"/>
                      <a:pt x="1209675" y="2295525"/>
                    </a:cubicBezTo>
                    <a:cubicBezTo>
                      <a:pt x="583345" y="2295525"/>
                      <a:pt x="68193" y="1924465"/>
                      <a:pt x="6246" y="1448964"/>
                    </a:cubicBezTo>
                    <a:lnTo>
                      <a:pt x="926" y="1366838"/>
                    </a:lnTo>
                    <a:lnTo>
                      <a:pt x="0" y="1366838"/>
                    </a:lnTo>
                    <a:lnTo>
                      <a:pt x="0" y="942975"/>
                    </a:lnTo>
                    <a:cubicBezTo>
                      <a:pt x="0" y="422184"/>
                      <a:pt x="541590" y="0"/>
                      <a:pt x="120967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D2425CBE-E6ED-4602-A151-790828C745F0}"/>
                  </a:ext>
                </a:extLst>
              </p:cNvPr>
              <p:cNvSpPr/>
              <p:nvPr/>
            </p:nvSpPr>
            <p:spPr>
              <a:xfrm>
                <a:off x="1781171" y="2625110"/>
                <a:ext cx="2419811" cy="1776413"/>
              </a:xfrm>
              <a:prstGeom prst="ellipse">
                <a:avLst/>
              </a:prstGeom>
              <a:solidFill>
                <a:srgbClr val="FF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36BF43DC-B97D-4A37-A52A-24BA717976CE}"/>
                  </a:ext>
                </a:extLst>
              </p:cNvPr>
              <p:cNvSpPr/>
              <p:nvPr/>
            </p:nvSpPr>
            <p:spPr>
              <a:xfrm>
                <a:off x="1881185" y="2555494"/>
                <a:ext cx="2219328" cy="1747012"/>
              </a:xfrm>
              <a:custGeom>
                <a:avLst/>
                <a:gdLst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2 w 2352678"/>
                  <a:gd name="connsiteY2" fmla="*/ 936245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3016 w 2352678"/>
                  <a:gd name="connsiteY6" fmla="*/ 936245 h 1872490"/>
                  <a:gd name="connsiteX7" fmla="*/ 0 w 2352678"/>
                  <a:gd name="connsiteY7" fmla="*/ 891001 h 1872490"/>
                  <a:gd name="connsiteX8" fmla="*/ 1176339 w 2352678"/>
                  <a:gd name="connsiteY8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2 w 2352678"/>
                  <a:gd name="connsiteY2" fmla="*/ 936245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0 w 2352678"/>
                  <a:gd name="connsiteY6" fmla="*/ 891001 h 1872490"/>
                  <a:gd name="connsiteX7" fmla="*/ 1176339 w 2352678"/>
                  <a:gd name="connsiteY7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3 w 2352678"/>
                  <a:gd name="connsiteY2" fmla="*/ 950949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0 w 2352678"/>
                  <a:gd name="connsiteY6" fmla="*/ 891001 h 1872490"/>
                  <a:gd name="connsiteX7" fmla="*/ 1176339 w 2352678"/>
                  <a:gd name="connsiteY7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52678 w 2352678"/>
                  <a:gd name="connsiteY2" fmla="*/ 981489 h 1872490"/>
                  <a:gd name="connsiteX3" fmla="*/ 1176339 w 2352678"/>
                  <a:gd name="connsiteY3" fmla="*/ 1872490 h 1872490"/>
                  <a:gd name="connsiteX4" fmla="*/ 0 w 2352678"/>
                  <a:gd name="connsiteY4" fmla="*/ 981489 h 1872490"/>
                  <a:gd name="connsiteX5" fmla="*/ 0 w 2352678"/>
                  <a:gd name="connsiteY5" fmla="*/ 891001 h 1872490"/>
                  <a:gd name="connsiteX6" fmla="*/ 1176339 w 2352678"/>
                  <a:gd name="connsiteY6" fmla="*/ 0 h 187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2678" h="1872490">
                    <a:moveTo>
                      <a:pt x="1176339" y="0"/>
                    </a:moveTo>
                    <a:cubicBezTo>
                      <a:pt x="1826013" y="0"/>
                      <a:pt x="2352678" y="398915"/>
                      <a:pt x="2352678" y="891001"/>
                    </a:cubicBezTo>
                    <a:lnTo>
                      <a:pt x="2352678" y="981489"/>
                    </a:lnTo>
                    <a:cubicBezTo>
                      <a:pt x="2352678" y="1473575"/>
                      <a:pt x="1826013" y="1872490"/>
                      <a:pt x="1176339" y="1872490"/>
                    </a:cubicBezTo>
                    <a:cubicBezTo>
                      <a:pt x="526665" y="1872490"/>
                      <a:pt x="0" y="1473575"/>
                      <a:pt x="0" y="981489"/>
                    </a:cubicBezTo>
                    <a:lnTo>
                      <a:pt x="0" y="891001"/>
                    </a:lnTo>
                    <a:cubicBezTo>
                      <a:pt x="0" y="398915"/>
                      <a:pt x="526665" y="0"/>
                      <a:pt x="117633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4BB5D7D9-99CB-45C0-BDD0-BAC632B0B85B}"/>
                  </a:ext>
                </a:extLst>
              </p:cNvPr>
              <p:cNvSpPr/>
              <p:nvPr/>
            </p:nvSpPr>
            <p:spPr>
              <a:xfrm>
                <a:off x="1965758" y="2907093"/>
                <a:ext cx="2050182" cy="1243432"/>
              </a:xfrm>
              <a:custGeom>
                <a:avLst/>
                <a:gdLst>
                  <a:gd name="connsiteX0" fmla="*/ 1025091 w 2050182"/>
                  <a:gd name="connsiteY0" fmla="*/ 0 h 1243432"/>
                  <a:gd name="connsiteX1" fmla="*/ 2025737 w 2050182"/>
                  <a:gd name="connsiteY1" fmla="*/ 550610 h 1243432"/>
                  <a:gd name="connsiteX2" fmla="*/ 2050182 w 2050182"/>
                  <a:gd name="connsiteY2" fmla="*/ 621716 h 1243432"/>
                  <a:gd name="connsiteX3" fmla="*/ 2025737 w 2050182"/>
                  <a:gd name="connsiteY3" fmla="*/ 692822 h 1243432"/>
                  <a:gd name="connsiteX4" fmla="*/ 1025091 w 2050182"/>
                  <a:gd name="connsiteY4" fmla="*/ 1243432 h 1243432"/>
                  <a:gd name="connsiteX5" fmla="*/ 24445 w 2050182"/>
                  <a:gd name="connsiteY5" fmla="*/ 692822 h 1243432"/>
                  <a:gd name="connsiteX6" fmla="*/ 0 w 2050182"/>
                  <a:gd name="connsiteY6" fmla="*/ 621716 h 1243432"/>
                  <a:gd name="connsiteX7" fmla="*/ 24445 w 2050182"/>
                  <a:gd name="connsiteY7" fmla="*/ 550610 h 1243432"/>
                  <a:gd name="connsiteX8" fmla="*/ 1025091 w 2050182"/>
                  <a:gd name="connsiteY8" fmla="*/ 0 h 1243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50182" h="1243432">
                    <a:moveTo>
                      <a:pt x="1025091" y="0"/>
                    </a:moveTo>
                    <a:cubicBezTo>
                      <a:pt x="1495250" y="0"/>
                      <a:pt x="1893080" y="231615"/>
                      <a:pt x="2025737" y="550610"/>
                    </a:cubicBezTo>
                    <a:lnTo>
                      <a:pt x="2050182" y="621716"/>
                    </a:lnTo>
                    <a:lnTo>
                      <a:pt x="2025737" y="692822"/>
                    </a:lnTo>
                    <a:cubicBezTo>
                      <a:pt x="1893080" y="1011818"/>
                      <a:pt x="1495250" y="1243432"/>
                      <a:pt x="1025091" y="1243432"/>
                    </a:cubicBezTo>
                    <a:cubicBezTo>
                      <a:pt x="554932" y="1243432"/>
                      <a:pt x="157102" y="1011818"/>
                      <a:pt x="24445" y="692822"/>
                    </a:cubicBezTo>
                    <a:lnTo>
                      <a:pt x="0" y="621716"/>
                    </a:lnTo>
                    <a:lnTo>
                      <a:pt x="24445" y="550610"/>
                    </a:lnTo>
                    <a:cubicBezTo>
                      <a:pt x="157102" y="231615"/>
                      <a:pt x="554932" y="0"/>
                      <a:pt x="102509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BC9D6737-B29A-4447-B99B-B80DC97D736D}"/>
                  </a:ext>
                </a:extLst>
              </p:cNvPr>
              <p:cNvSpPr/>
              <p:nvPr/>
            </p:nvSpPr>
            <p:spPr>
              <a:xfrm>
                <a:off x="1943098" y="2583243"/>
                <a:ext cx="2095502" cy="945566"/>
              </a:xfrm>
              <a:custGeom>
                <a:avLst/>
                <a:gdLst>
                  <a:gd name="connsiteX0" fmla="*/ 1047751 w 2095502"/>
                  <a:gd name="connsiteY0" fmla="*/ 0 h 945566"/>
                  <a:gd name="connsiteX1" fmla="*/ 2095502 w 2095502"/>
                  <a:gd name="connsiteY1" fmla="*/ 783641 h 945566"/>
                  <a:gd name="connsiteX2" fmla="*/ 2074215 w 2095502"/>
                  <a:gd name="connsiteY2" fmla="*/ 941572 h 945566"/>
                  <a:gd name="connsiteX3" fmla="*/ 2072842 w 2095502"/>
                  <a:gd name="connsiteY3" fmla="*/ 945566 h 945566"/>
                  <a:gd name="connsiteX4" fmla="*/ 2048397 w 2095502"/>
                  <a:gd name="connsiteY4" fmla="*/ 874460 h 945566"/>
                  <a:gd name="connsiteX5" fmla="*/ 1047751 w 2095502"/>
                  <a:gd name="connsiteY5" fmla="*/ 323850 h 945566"/>
                  <a:gd name="connsiteX6" fmla="*/ 47105 w 2095502"/>
                  <a:gd name="connsiteY6" fmla="*/ 874460 h 945566"/>
                  <a:gd name="connsiteX7" fmla="*/ 22660 w 2095502"/>
                  <a:gd name="connsiteY7" fmla="*/ 945566 h 945566"/>
                  <a:gd name="connsiteX8" fmla="*/ 21287 w 2095502"/>
                  <a:gd name="connsiteY8" fmla="*/ 941572 h 945566"/>
                  <a:gd name="connsiteX9" fmla="*/ 0 w 2095502"/>
                  <a:gd name="connsiteY9" fmla="*/ 783641 h 945566"/>
                  <a:gd name="connsiteX10" fmla="*/ 1047751 w 2095502"/>
                  <a:gd name="connsiteY10" fmla="*/ 0 h 945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95502" h="945566">
                    <a:moveTo>
                      <a:pt x="1047751" y="0"/>
                    </a:moveTo>
                    <a:cubicBezTo>
                      <a:pt x="1626408" y="0"/>
                      <a:pt x="2095502" y="350848"/>
                      <a:pt x="2095502" y="783641"/>
                    </a:cubicBezTo>
                    <a:cubicBezTo>
                      <a:pt x="2095502" y="837740"/>
                      <a:pt x="2088173" y="890559"/>
                      <a:pt x="2074215" y="941572"/>
                    </a:cubicBezTo>
                    <a:lnTo>
                      <a:pt x="2072842" y="945566"/>
                    </a:lnTo>
                    <a:lnTo>
                      <a:pt x="2048397" y="874460"/>
                    </a:lnTo>
                    <a:cubicBezTo>
                      <a:pt x="1915740" y="555465"/>
                      <a:pt x="1517910" y="323850"/>
                      <a:pt x="1047751" y="323850"/>
                    </a:cubicBezTo>
                    <a:cubicBezTo>
                      <a:pt x="577592" y="323850"/>
                      <a:pt x="179762" y="555465"/>
                      <a:pt x="47105" y="874460"/>
                    </a:cubicBezTo>
                    <a:lnTo>
                      <a:pt x="22660" y="945566"/>
                    </a:lnTo>
                    <a:lnTo>
                      <a:pt x="21287" y="941572"/>
                    </a:lnTo>
                    <a:cubicBezTo>
                      <a:pt x="7330" y="890559"/>
                      <a:pt x="0" y="837740"/>
                      <a:pt x="0" y="783641"/>
                    </a:cubicBezTo>
                    <a:cubicBezTo>
                      <a:pt x="0" y="350848"/>
                      <a:pt x="469094" y="0"/>
                      <a:pt x="104775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100000">
                    <a:srgbClr val="FF9933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2017669B-1757-4A47-B362-9BE0671793D2}"/>
                  </a:ext>
                </a:extLst>
              </p:cNvPr>
              <p:cNvSpPr/>
              <p:nvPr/>
            </p:nvSpPr>
            <p:spPr>
              <a:xfrm>
                <a:off x="1965758" y="2907093"/>
                <a:ext cx="2050182" cy="1243432"/>
              </a:xfrm>
              <a:custGeom>
                <a:avLst/>
                <a:gdLst>
                  <a:gd name="connsiteX0" fmla="*/ 1977721 w 2050182"/>
                  <a:gd name="connsiteY0" fmla="*/ 782364 h 1243432"/>
                  <a:gd name="connsiteX1" fmla="*/ 1963938 w 2050182"/>
                  <a:gd name="connsiteY1" fmla="*/ 808068 h 1243432"/>
                  <a:gd name="connsiteX2" fmla="*/ 1197634 w 2050182"/>
                  <a:gd name="connsiteY2" fmla="*/ 1232857 h 1243432"/>
                  <a:gd name="connsiteX3" fmla="*/ 1197422 w 2050182"/>
                  <a:gd name="connsiteY3" fmla="*/ 1232870 h 1243432"/>
                  <a:gd name="connsiteX4" fmla="*/ 2047982 w 2050182"/>
                  <a:gd name="connsiteY4" fmla="*/ 615316 h 1243432"/>
                  <a:gd name="connsiteX5" fmla="*/ 2050182 w 2050182"/>
                  <a:gd name="connsiteY5" fmla="*/ 621716 h 1243432"/>
                  <a:gd name="connsiteX6" fmla="*/ 2025737 w 2050182"/>
                  <a:gd name="connsiteY6" fmla="*/ 692822 h 1243432"/>
                  <a:gd name="connsiteX7" fmla="*/ 2001352 w 2050182"/>
                  <a:gd name="connsiteY7" fmla="*/ 738296 h 1243432"/>
                  <a:gd name="connsiteX8" fmla="*/ 1138466 w 2050182"/>
                  <a:gd name="connsiteY8" fmla="*/ 1236483 h 1243432"/>
                  <a:gd name="connsiteX9" fmla="*/ 1025091 w 2050182"/>
                  <a:gd name="connsiteY9" fmla="*/ 1243432 h 1243432"/>
                  <a:gd name="connsiteX10" fmla="*/ 966293 w 2050182"/>
                  <a:gd name="connsiteY10" fmla="*/ 1239828 h 1243432"/>
                  <a:gd name="connsiteX11" fmla="*/ 2005700 w 2050182"/>
                  <a:gd name="connsiteY11" fmla="*/ 513244 h 1243432"/>
                  <a:gd name="connsiteX12" fmla="*/ 2025737 w 2050182"/>
                  <a:gd name="connsiteY12" fmla="*/ 550610 h 1243432"/>
                  <a:gd name="connsiteX13" fmla="*/ 2039254 w 2050182"/>
                  <a:gd name="connsiteY13" fmla="*/ 589929 h 1243432"/>
                  <a:gd name="connsiteX14" fmla="*/ 918653 w 2050182"/>
                  <a:gd name="connsiteY14" fmla="*/ 1236909 h 1243432"/>
                  <a:gd name="connsiteX15" fmla="*/ 852549 w 2050182"/>
                  <a:gd name="connsiteY15" fmla="*/ 1232857 h 1243432"/>
                  <a:gd name="connsiteX16" fmla="*/ 782121 w 2050182"/>
                  <a:gd name="connsiteY16" fmla="*/ 1219677 h 1243432"/>
                  <a:gd name="connsiteX17" fmla="*/ 1950522 w 2050182"/>
                  <a:gd name="connsiteY17" fmla="*/ 418617 h 1243432"/>
                  <a:gd name="connsiteX18" fmla="*/ 1963938 w 2050182"/>
                  <a:gd name="connsiteY18" fmla="*/ 435365 h 1243432"/>
                  <a:gd name="connsiteX19" fmla="*/ 1993241 w 2050182"/>
                  <a:gd name="connsiteY19" fmla="*/ 490011 h 1243432"/>
                  <a:gd name="connsiteX20" fmla="*/ 742324 w 2050182"/>
                  <a:gd name="connsiteY20" fmla="*/ 1212229 h 1243432"/>
                  <a:gd name="connsiteX21" fmla="*/ 689047 w 2050182"/>
                  <a:gd name="connsiteY21" fmla="*/ 1202258 h 1243432"/>
                  <a:gd name="connsiteX22" fmla="*/ 627492 w 2050182"/>
                  <a:gd name="connsiteY22" fmla="*/ 1182468 h 1243432"/>
                  <a:gd name="connsiteX23" fmla="*/ 1881244 w 2050182"/>
                  <a:gd name="connsiteY23" fmla="*/ 332131 h 1243432"/>
                  <a:gd name="connsiteX24" fmla="*/ 1933858 w 2050182"/>
                  <a:gd name="connsiteY24" fmla="*/ 397813 h 1243432"/>
                  <a:gd name="connsiteX25" fmla="*/ 593643 w 2050182"/>
                  <a:gd name="connsiteY25" fmla="*/ 1171586 h 1243432"/>
                  <a:gd name="connsiteX26" fmla="*/ 536846 w 2050182"/>
                  <a:gd name="connsiteY26" fmla="*/ 1153326 h 1243432"/>
                  <a:gd name="connsiteX27" fmla="*/ 493997 w 2050182"/>
                  <a:gd name="connsiteY27" fmla="*/ 1133059 h 1243432"/>
                  <a:gd name="connsiteX28" fmla="*/ 1795774 w 2050182"/>
                  <a:gd name="connsiteY28" fmla="*/ 254994 h 1243432"/>
                  <a:gd name="connsiteX29" fmla="*/ 1860995 w 2050182"/>
                  <a:gd name="connsiteY29" fmla="*/ 313397 h 1243432"/>
                  <a:gd name="connsiteX30" fmla="*/ 465030 w 2050182"/>
                  <a:gd name="connsiteY30" fmla="*/ 1119358 h 1243432"/>
                  <a:gd name="connsiteX31" fmla="*/ 398205 w 2050182"/>
                  <a:gd name="connsiteY31" fmla="*/ 1087751 h 1243432"/>
                  <a:gd name="connsiteX32" fmla="*/ 377224 w 2050182"/>
                  <a:gd name="connsiteY32" fmla="*/ 1073994 h 1243432"/>
                  <a:gd name="connsiteX33" fmla="*/ 1697273 w 2050182"/>
                  <a:gd name="connsiteY33" fmla="*/ 185380 h 1243432"/>
                  <a:gd name="connsiteX34" fmla="*/ 1774798 w 2050182"/>
                  <a:gd name="connsiteY34" fmla="*/ 236210 h 1243432"/>
                  <a:gd name="connsiteX35" fmla="*/ 1775116 w 2050182"/>
                  <a:gd name="connsiteY35" fmla="*/ 236496 h 1243432"/>
                  <a:gd name="connsiteX36" fmla="*/ 352548 w 2050182"/>
                  <a:gd name="connsiteY36" fmla="*/ 1057815 h 1243432"/>
                  <a:gd name="connsiteX37" fmla="*/ 275385 w 2050182"/>
                  <a:gd name="connsiteY37" fmla="*/ 1007222 h 1243432"/>
                  <a:gd name="connsiteX38" fmla="*/ 274763 w 2050182"/>
                  <a:gd name="connsiteY38" fmla="*/ 1006666 h 1243432"/>
                  <a:gd name="connsiteX39" fmla="*/ 1584729 w 2050182"/>
                  <a:gd name="connsiteY39" fmla="*/ 123874 h 1243432"/>
                  <a:gd name="connsiteX40" fmla="*/ 1651977 w 2050182"/>
                  <a:gd name="connsiteY40" fmla="*/ 155682 h 1243432"/>
                  <a:gd name="connsiteX41" fmla="*/ 1672597 w 2050182"/>
                  <a:gd name="connsiteY41" fmla="*/ 169202 h 1243432"/>
                  <a:gd name="connsiteX42" fmla="*/ 254106 w 2050182"/>
                  <a:gd name="connsiteY42" fmla="*/ 988168 h 1243432"/>
                  <a:gd name="connsiteX43" fmla="*/ 188885 w 2050182"/>
                  <a:gd name="connsiteY43" fmla="*/ 929765 h 1243432"/>
                  <a:gd name="connsiteX44" fmla="*/ 1456043 w 2050182"/>
                  <a:gd name="connsiteY44" fmla="*/ 71687 h 1243432"/>
                  <a:gd name="connsiteX45" fmla="*/ 1513337 w 2050182"/>
                  <a:gd name="connsiteY45" fmla="*/ 90107 h 1243432"/>
                  <a:gd name="connsiteX46" fmla="*/ 1555762 w 2050182"/>
                  <a:gd name="connsiteY46" fmla="*/ 110173 h 1243432"/>
                  <a:gd name="connsiteX47" fmla="*/ 168695 w 2050182"/>
                  <a:gd name="connsiteY47" fmla="*/ 910997 h 1243432"/>
                  <a:gd name="connsiteX48" fmla="*/ 116081 w 2050182"/>
                  <a:gd name="connsiteY48" fmla="*/ 845314 h 1243432"/>
                  <a:gd name="connsiteX49" fmla="*/ 1307276 w 2050182"/>
                  <a:gd name="connsiteY49" fmla="*/ 31095 h 1243432"/>
                  <a:gd name="connsiteX50" fmla="*/ 1361136 w 2050182"/>
                  <a:gd name="connsiteY50" fmla="*/ 41174 h 1243432"/>
                  <a:gd name="connsiteX51" fmla="*/ 1422195 w 2050182"/>
                  <a:gd name="connsiteY51" fmla="*/ 60805 h 1243432"/>
                  <a:gd name="connsiteX52" fmla="*/ 99417 w 2050182"/>
                  <a:gd name="connsiteY52" fmla="*/ 824511 h 1243432"/>
                  <a:gd name="connsiteX53" fmla="*/ 86245 w 2050182"/>
                  <a:gd name="connsiteY53" fmla="*/ 808068 h 1243432"/>
                  <a:gd name="connsiteX54" fmla="*/ 56759 w 2050182"/>
                  <a:gd name="connsiteY54" fmla="*/ 753081 h 1243432"/>
                  <a:gd name="connsiteX55" fmla="*/ 851687 w 2050182"/>
                  <a:gd name="connsiteY55" fmla="*/ 10737 h 1243432"/>
                  <a:gd name="connsiteX56" fmla="*/ 72808 w 2050182"/>
                  <a:gd name="connsiteY56" fmla="*/ 460423 h 1243432"/>
                  <a:gd name="connsiteX57" fmla="*/ 86245 w 2050182"/>
                  <a:gd name="connsiteY57" fmla="*/ 435365 h 1243432"/>
                  <a:gd name="connsiteX58" fmla="*/ 689047 w 2050182"/>
                  <a:gd name="connsiteY58" fmla="*/ 41174 h 1243432"/>
                  <a:gd name="connsiteX59" fmla="*/ 1130832 w 2050182"/>
                  <a:gd name="connsiteY59" fmla="*/ 6481 h 1243432"/>
                  <a:gd name="connsiteX60" fmla="*/ 1197634 w 2050182"/>
                  <a:gd name="connsiteY60" fmla="*/ 10575 h 1243432"/>
                  <a:gd name="connsiteX61" fmla="*/ 1267478 w 2050182"/>
                  <a:gd name="connsiteY61" fmla="*/ 23647 h 1243432"/>
                  <a:gd name="connsiteX62" fmla="*/ 44301 w 2050182"/>
                  <a:gd name="connsiteY62" fmla="*/ 729849 h 1243432"/>
                  <a:gd name="connsiteX63" fmla="*/ 24445 w 2050182"/>
                  <a:gd name="connsiteY63" fmla="*/ 692822 h 1243432"/>
                  <a:gd name="connsiteX64" fmla="*/ 10800 w 2050182"/>
                  <a:gd name="connsiteY64" fmla="*/ 653131 h 1243432"/>
                  <a:gd name="connsiteX65" fmla="*/ 1025091 w 2050182"/>
                  <a:gd name="connsiteY65" fmla="*/ 0 h 1243432"/>
                  <a:gd name="connsiteX66" fmla="*/ 1083192 w 2050182"/>
                  <a:gd name="connsiteY66" fmla="*/ 3561 h 1243432"/>
                  <a:gd name="connsiteX67" fmla="*/ 2073 w 2050182"/>
                  <a:gd name="connsiteY67" fmla="*/ 627745 h 1243432"/>
                  <a:gd name="connsiteX68" fmla="*/ 0 w 2050182"/>
                  <a:gd name="connsiteY68" fmla="*/ 621716 h 1243432"/>
                  <a:gd name="connsiteX69" fmla="*/ 24445 w 2050182"/>
                  <a:gd name="connsiteY69" fmla="*/ 550610 h 1243432"/>
                  <a:gd name="connsiteX70" fmla="*/ 49176 w 2050182"/>
                  <a:gd name="connsiteY70" fmla="*/ 504491 h 1243432"/>
                  <a:gd name="connsiteX71" fmla="*/ 910854 w 2050182"/>
                  <a:gd name="connsiteY71" fmla="*/ 7002 h 1243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050182" h="1243432">
                    <a:moveTo>
                      <a:pt x="1977721" y="782364"/>
                    </a:moveTo>
                    <a:lnTo>
                      <a:pt x="1963938" y="808068"/>
                    </a:lnTo>
                    <a:cubicBezTo>
                      <a:pt x="1816985" y="1029241"/>
                      <a:pt x="1534431" y="1191120"/>
                      <a:pt x="1197634" y="1232857"/>
                    </a:cubicBezTo>
                    <a:lnTo>
                      <a:pt x="1197422" y="1232870"/>
                    </a:lnTo>
                    <a:close/>
                    <a:moveTo>
                      <a:pt x="2047982" y="615316"/>
                    </a:moveTo>
                    <a:lnTo>
                      <a:pt x="2050182" y="621716"/>
                    </a:lnTo>
                    <a:lnTo>
                      <a:pt x="2025737" y="692822"/>
                    </a:lnTo>
                    <a:lnTo>
                      <a:pt x="2001352" y="738296"/>
                    </a:lnTo>
                    <a:lnTo>
                      <a:pt x="1138466" y="1236483"/>
                    </a:lnTo>
                    <a:lnTo>
                      <a:pt x="1025091" y="1243432"/>
                    </a:lnTo>
                    <a:lnTo>
                      <a:pt x="966293" y="1239828"/>
                    </a:lnTo>
                    <a:close/>
                    <a:moveTo>
                      <a:pt x="2005700" y="513244"/>
                    </a:moveTo>
                    <a:lnTo>
                      <a:pt x="2025737" y="550610"/>
                    </a:lnTo>
                    <a:lnTo>
                      <a:pt x="2039254" y="589929"/>
                    </a:lnTo>
                    <a:lnTo>
                      <a:pt x="918653" y="1236909"/>
                    </a:lnTo>
                    <a:lnTo>
                      <a:pt x="852549" y="1232857"/>
                    </a:lnTo>
                    <a:lnTo>
                      <a:pt x="782121" y="1219677"/>
                    </a:lnTo>
                    <a:close/>
                    <a:moveTo>
                      <a:pt x="1950522" y="418617"/>
                    </a:moveTo>
                    <a:lnTo>
                      <a:pt x="1963938" y="435365"/>
                    </a:lnTo>
                    <a:lnTo>
                      <a:pt x="1993241" y="490011"/>
                    </a:lnTo>
                    <a:lnTo>
                      <a:pt x="742324" y="1212229"/>
                    </a:lnTo>
                    <a:lnTo>
                      <a:pt x="689047" y="1202258"/>
                    </a:lnTo>
                    <a:lnTo>
                      <a:pt x="627492" y="1182468"/>
                    </a:lnTo>
                    <a:close/>
                    <a:moveTo>
                      <a:pt x="1881244" y="332131"/>
                    </a:moveTo>
                    <a:lnTo>
                      <a:pt x="1933858" y="397813"/>
                    </a:lnTo>
                    <a:lnTo>
                      <a:pt x="593643" y="1171586"/>
                    </a:lnTo>
                    <a:lnTo>
                      <a:pt x="536846" y="1153326"/>
                    </a:lnTo>
                    <a:lnTo>
                      <a:pt x="493997" y="1133059"/>
                    </a:lnTo>
                    <a:close/>
                    <a:moveTo>
                      <a:pt x="1795774" y="254994"/>
                    </a:moveTo>
                    <a:lnTo>
                      <a:pt x="1860995" y="313397"/>
                    </a:lnTo>
                    <a:lnTo>
                      <a:pt x="465030" y="1119358"/>
                    </a:lnTo>
                    <a:lnTo>
                      <a:pt x="398205" y="1087751"/>
                    </a:lnTo>
                    <a:lnTo>
                      <a:pt x="377224" y="1073994"/>
                    </a:lnTo>
                    <a:close/>
                    <a:moveTo>
                      <a:pt x="1697273" y="185380"/>
                    </a:moveTo>
                    <a:lnTo>
                      <a:pt x="1774798" y="236210"/>
                    </a:lnTo>
                    <a:lnTo>
                      <a:pt x="1775116" y="236496"/>
                    </a:lnTo>
                    <a:lnTo>
                      <a:pt x="352548" y="1057815"/>
                    </a:lnTo>
                    <a:lnTo>
                      <a:pt x="275385" y="1007222"/>
                    </a:lnTo>
                    <a:lnTo>
                      <a:pt x="274763" y="1006666"/>
                    </a:lnTo>
                    <a:close/>
                    <a:moveTo>
                      <a:pt x="1584729" y="123874"/>
                    </a:moveTo>
                    <a:lnTo>
                      <a:pt x="1651977" y="155682"/>
                    </a:lnTo>
                    <a:lnTo>
                      <a:pt x="1672597" y="169202"/>
                    </a:lnTo>
                    <a:lnTo>
                      <a:pt x="254106" y="988168"/>
                    </a:lnTo>
                    <a:lnTo>
                      <a:pt x="188885" y="929765"/>
                    </a:lnTo>
                    <a:close/>
                    <a:moveTo>
                      <a:pt x="1456043" y="71687"/>
                    </a:moveTo>
                    <a:lnTo>
                      <a:pt x="1513337" y="90107"/>
                    </a:lnTo>
                    <a:lnTo>
                      <a:pt x="1555762" y="110173"/>
                    </a:lnTo>
                    <a:lnTo>
                      <a:pt x="168695" y="910997"/>
                    </a:lnTo>
                    <a:lnTo>
                      <a:pt x="116081" y="845314"/>
                    </a:lnTo>
                    <a:close/>
                    <a:moveTo>
                      <a:pt x="1307276" y="31095"/>
                    </a:moveTo>
                    <a:lnTo>
                      <a:pt x="1361136" y="41174"/>
                    </a:lnTo>
                    <a:lnTo>
                      <a:pt x="1422195" y="60805"/>
                    </a:lnTo>
                    <a:lnTo>
                      <a:pt x="99417" y="824511"/>
                    </a:lnTo>
                    <a:lnTo>
                      <a:pt x="86245" y="808068"/>
                    </a:lnTo>
                    <a:lnTo>
                      <a:pt x="56759" y="753081"/>
                    </a:lnTo>
                    <a:close/>
                    <a:moveTo>
                      <a:pt x="851687" y="10737"/>
                    </a:moveTo>
                    <a:lnTo>
                      <a:pt x="72808" y="460423"/>
                    </a:lnTo>
                    <a:lnTo>
                      <a:pt x="86245" y="435365"/>
                    </a:lnTo>
                    <a:cubicBezTo>
                      <a:pt x="208706" y="251054"/>
                      <a:pt x="425333" y="107920"/>
                      <a:pt x="689047" y="41174"/>
                    </a:cubicBezTo>
                    <a:close/>
                    <a:moveTo>
                      <a:pt x="1130832" y="6481"/>
                    </a:moveTo>
                    <a:lnTo>
                      <a:pt x="1197634" y="10575"/>
                    </a:lnTo>
                    <a:lnTo>
                      <a:pt x="1267478" y="23647"/>
                    </a:lnTo>
                    <a:lnTo>
                      <a:pt x="44301" y="729849"/>
                    </a:lnTo>
                    <a:lnTo>
                      <a:pt x="24445" y="692822"/>
                    </a:lnTo>
                    <a:lnTo>
                      <a:pt x="10800" y="653131"/>
                    </a:lnTo>
                    <a:close/>
                    <a:moveTo>
                      <a:pt x="1025091" y="0"/>
                    </a:moveTo>
                    <a:lnTo>
                      <a:pt x="1083192" y="3561"/>
                    </a:lnTo>
                    <a:lnTo>
                      <a:pt x="2073" y="627745"/>
                    </a:lnTo>
                    <a:lnTo>
                      <a:pt x="0" y="621716"/>
                    </a:lnTo>
                    <a:lnTo>
                      <a:pt x="24445" y="550610"/>
                    </a:lnTo>
                    <a:lnTo>
                      <a:pt x="49176" y="504491"/>
                    </a:lnTo>
                    <a:lnTo>
                      <a:pt x="910854" y="7002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8B23C720-FBAA-469D-B32B-5DECA0631506}"/>
                </a:ext>
              </a:extLst>
            </p:cNvPr>
            <p:cNvGrpSpPr/>
            <p:nvPr/>
          </p:nvGrpSpPr>
          <p:grpSpPr>
            <a:xfrm>
              <a:off x="1920383" y="1201760"/>
              <a:ext cx="1098789" cy="900788"/>
              <a:chOff x="2481427" y="-131781"/>
              <a:chExt cx="1429553" cy="1236309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9194E89A-E9F3-41D1-9918-F9EAC623B78D}"/>
                  </a:ext>
                </a:extLst>
              </p:cNvPr>
              <p:cNvGrpSpPr/>
              <p:nvPr/>
            </p:nvGrpSpPr>
            <p:grpSpPr>
              <a:xfrm>
                <a:off x="2481427" y="-131781"/>
                <a:ext cx="1429553" cy="1236309"/>
                <a:chOff x="2237105" y="715685"/>
                <a:chExt cx="1760230" cy="1522287"/>
              </a:xfrm>
            </p:grpSpPr>
            <p:grpSp>
              <p:nvGrpSpPr>
                <p:cNvPr id="57" name="グループ化 56">
                  <a:extLst>
                    <a:ext uri="{FF2B5EF4-FFF2-40B4-BE49-F238E27FC236}">
                      <a16:creationId xmlns:a16="http://schemas.microsoft.com/office/drawing/2014/main" id="{6C04C90A-EDBA-42B2-A1A5-C086B7DA3215}"/>
                    </a:ext>
                  </a:extLst>
                </p:cNvPr>
                <p:cNvGrpSpPr/>
                <p:nvPr/>
              </p:nvGrpSpPr>
              <p:grpSpPr>
                <a:xfrm>
                  <a:off x="2237105" y="715685"/>
                  <a:ext cx="1760230" cy="1522287"/>
                  <a:chOff x="2453639" y="2277863"/>
                  <a:chExt cx="1760230" cy="1522287"/>
                </a:xfrm>
              </p:grpSpPr>
              <p:sp>
                <p:nvSpPr>
                  <p:cNvPr id="60" name="フリーフォーム: 図形 59">
                    <a:extLst>
                      <a:ext uri="{FF2B5EF4-FFF2-40B4-BE49-F238E27FC236}">
                        <a16:creationId xmlns:a16="http://schemas.microsoft.com/office/drawing/2014/main" id="{5DE3E248-965F-4775-AA9A-C65760B65CDC}"/>
                      </a:ext>
                    </a:extLst>
                  </p:cNvPr>
                  <p:cNvSpPr/>
                  <p:nvPr/>
                </p:nvSpPr>
                <p:spPr>
                  <a:xfrm>
                    <a:off x="2453639" y="2277863"/>
                    <a:ext cx="1760230" cy="1522287"/>
                  </a:xfrm>
                  <a:custGeom>
                    <a:avLst/>
                    <a:gdLst>
                      <a:gd name="connsiteX0" fmla="*/ 927810 w 1760220"/>
                      <a:gd name="connsiteY0" fmla="*/ 12 h 1372751"/>
                      <a:gd name="connsiteX1" fmla="*/ 1037038 w 1760220"/>
                      <a:gd name="connsiteY1" fmla="*/ 21774 h 1372751"/>
                      <a:gd name="connsiteX2" fmla="*/ 1046919 w 1760220"/>
                      <a:gd name="connsiteY2" fmla="*/ 17015 h 1372751"/>
                      <a:gd name="connsiteX3" fmla="*/ 1061996 w 1760220"/>
                      <a:gd name="connsiteY3" fmla="*/ 19157 h 1372751"/>
                      <a:gd name="connsiteX4" fmla="*/ 1087307 w 1760220"/>
                      <a:gd name="connsiteY4" fmla="*/ 22752 h 1372751"/>
                      <a:gd name="connsiteX5" fmla="*/ 1092180 w 1760220"/>
                      <a:gd name="connsiteY5" fmla="*/ 23846 h 1372751"/>
                      <a:gd name="connsiteX6" fmla="*/ 1124822 w 1760220"/>
                      <a:gd name="connsiteY6" fmla="*/ 36660 h 1372751"/>
                      <a:gd name="connsiteX7" fmla="*/ 1138331 w 1760220"/>
                      <a:gd name="connsiteY7" fmla="*/ 52304 h 1372751"/>
                      <a:gd name="connsiteX8" fmla="*/ 1214667 w 1760220"/>
                      <a:gd name="connsiteY8" fmla="*/ 85451 h 1372751"/>
                      <a:gd name="connsiteX9" fmla="*/ 1250859 w 1760220"/>
                      <a:gd name="connsiteY9" fmla="*/ 109331 h 1372751"/>
                      <a:gd name="connsiteX10" fmla="*/ 1281360 w 1760220"/>
                      <a:gd name="connsiteY10" fmla="*/ 165354 h 1372751"/>
                      <a:gd name="connsiteX11" fmla="*/ 1283931 w 1760220"/>
                      <a:gd name="connsiteY11" fmla="*/ 169490 h 1372751"/>
                      <a:gd name="connsiteX12" fmla="*/ 1372188 w 1760220"/>
                      <a:gd name="connsiteY12" fmla="*/ 209324 h 1372751"/>
                      <a:gd name="connsiteX13" fmla="*/ 1760220 w 1760220"/>
                      <a:gd name="connsiteY13" fmla="*/ 816174 h 1372751"/>
                      <a:gd name="connsiteX14" fmla="*/ 887730 w 1760220"/>
                      <a:gd name="connsiteY14" fmla="*/ 1372751 h 1372751"/>
                      <a:gd name="connsiteX15" fmla="*/ 0 w 1760220"/>
                      <a:gd name="connsiteY15" fmla="*/ 816174 h 1372751"/>
                      <a:gd name="connsiteX16" fmla="*/ 388032 w 1760220"/>
                      <a:gd name="connsiteY16" fmla="*/ 209324 h 1372751"/>
                      <a:gd name="connsiteX17" fmla="*/ 501808 w 1760220"/>
                      <a:gd name="connsiteY17" fmla="*/ 157972 h 1372751"/>
                      <a:gd name="connsiteX18" fmla="*/ 507458 w 1760220"/>
                      <a:gd name="connsiteY18" fmla="*/ 150021 h 1372751"/>
                      <a:gd name="connsiteX19" fmla="*/ 517013 w 1760220"/>
                      <a:gd name="connsiteY19" fmla="*/ 107765 h 1372751"/>
                      <a:gd name="connsiteX20" fmla="*/ 582421 w 1760220"/>
                      <a:gd name="connsiteY20" fmla="*/ 75926 h 1372751"/>
                      <a:gd name="connsiteX21" fmla="*/ 644469 w 1760220"/>
                      <a:gd name="connsiteY21" fmla="*/ 52304 h 1372751"/>
                      <a:gd name="connsiteX22" fmla="*/ 763533 w 1760220"/>
                      <a:gd name="connsiteY22" fmla="*/ 13087 h 1372751"/>
                      <a:gd name="connsiteX23" fmla="*/ 780692 w 1760220"/>
                      <a:gd name="connsiteY23" fmla="*/ 4190 h 1372751"/>
                      <a:gd name="connsiteX24" fmla="*/ 808178 w 1760220"/>
                      <a:gd name="connsiteY24" fmla="*/ 11754 h 1372751"/>
                      <a:gd name="connsiteX25" fmla="*/ 891400 w 1760220"/>
                      <a:gd name="connsiteY25" fmla="*/ 11754 h 1372751"/>
                      <a:gd name="connsiteX26" fmla="*/ 927810 w 1760220"/>
                      <a:gd name="connsiteY26" fmla="*/ 12 h 1372751"/>
                      <a:gd name="connsiteX0" fmla="*/ 927810 w 1760220"/>
                      <a:gd name="connsiteY0" fmla="*/ 12 h 1372751"/>
                      <a:gd name="connsiteX1" fmla="*/ 1037038 w 1760220"/>
                      <a:gd name="connsiteY1" fmla="*/ 21774 h 1372751"/>
                      <a:gd name="connsiteX2" fmla="*/ 1046919 w 1760220"/>
                      <a:gd name="connsiteY2" fmla="*/ 17015 h 1372751"/>
                      <a:gd name="connsiteX3" fmla="*/ 1061996 w 1760220"/>
                      <a:gd name="connsiteY3" fmla="*/ 19157 h 1372751"/>
                      <a:gd name="connsiteX4" fmla="*/ 1087307 w 1760220"/>
                      <a:gd name="connsiteY4" fmla="*/ 22752 h 1372751"/>
                      <a:gd name="connsiteX5" fmla="*/ 1092180 w 1760220"/>
                      <a:gd name="connsiteY5" fmla="*/ 23846 h 1372751"/>
                      <a:gd name="connsiteX6" fmla="*/ 1124822 w 1760220"/>
                      <a:gd name="connsiteY6" fmla="*/ 36660 h 1372751"/>
                      <a:gd name="connsiteX7" fmla="*/ 1138331 w 1760220"/>
                      <a:gd name="connsiteY7" fmla="*/ 52304 h 1372751"/>
                      <a:gd name="connsiteX8" fmla="*/ 1214667 w 1760220"/>
                      <a:gd name="connsiteY8" fmla="*/ 85451 h 1372751"/>
                      <a:gd name="connsiteX9" fmla="*/ 1250859 w 1760220"/>
                      <a:gd name="connsiteY9" fmla="*/ 109331 h 1372751"/>
                      <a:gd name="connsiteX10" fmla="*/ 1281360 w 1760220"/>
                      <a:gd name="connsiteY10" fmla="*/ 165354 h 1372751"/>
                      <a:gd name="connsiteX11" fmla="*/ 1283931 w 1760220"/>
                      <a:gd name="connsiteY11" fmla="*/ 169490 h 1372751"/>
                      <a:gd name="connsiteX12" fmla="*/ 1372188 w 1760220"/>
                      <a:gd name="connsiteY12" fmla="*/ 209324 h 1372751"/>
                      <a:gd name="connsiteX13" fmla="*/ 1760220 w 1760220"/>
                      <a:gd name="connsiteY13" fmla="*/ 816174 h 1372751"/>
                      <a:gd name="connsiteX14" fmla="*/ 887730 w 1760220"/>
                      <a:gd name="connsiteY14" fmla="*/ 1372751 h 1372751"/>
                      <a:gd name="connsiteX15" fmla="*/ 0 w 1760220"/>
                      <a:gd name="connsiteY15" fmla="*/ 816174 h 1372751"/>
                      <a:gd name="connsiteX16" fmla="*/ 388032 w 1760220"/>
                      <a:gd name="connsiteY16" fmla="*/ 209324 h 1372751"/>
                      <a:gd name="connsiteX17" fmla="*/ 501808 w 1760220"/>
                      <a:gd name="connsiteY17" fmla="*/ 157972 h 1372751"/>
                      <a:gd name="connsiteX18" fmla="*/ 507458 w 1760220"/>
                      <a:gd name="connsiteY18" fmla="*/ 150021 h 1372751"/>
                      <a:gd name="connsiteX19" fmla="*/ 517013 w 1760220"/>
                      <a:gd name="connsiteY19" fmla="*/ 107765 h 1372751"/>
                      <a:gd name="connsiteX20" fmla="*/ 582421 w 1760220"/>
                      <a:gd name="connsiteY20" fmla="*/ 75926 h 1372751"/>
                      <a:gd name="connsiteX21" fmla="*/ 644469 w 1760220"/>
                      <a:gd name="connsiteY21" fmla="*/ 52304 h 1372751"/>
                      <a:gd name="connsiteX22" fmla="*/ 763533 w 1760220"/>
                      <a:gd name="connsiteY22" fmla="*/ 13087 h 1372751"/>
                      <a:gd name="connsiteX23" fmla="*/ 780692 w 1760220"/>
                      <a:gd name="connsiteY23" fmla="*/ 4190 h 1372751"/>
                      <a:gd name="connsiteX24" fmla="*/ 808178 w 1760220"/>
                      <a:gd name="connsiteY24" fmla="*/ 11754 h 1372751"/>
                      <a:gd name="connsiteX25" fmla="*/ 891400 w 1760220"/>
                      <a:gd name="connsiteY25" fmla="*/ 11754 h 1372751"/>
                      <a:gd name="connsiteX26" fmla="*/ 927810 w 1760220"/>
                      <a:gd name="connsiteY26" fmla="*/ 12 h 1372751"/>
                      <a:gd name="connsiteX0" fmla="*/ 927810 w 1760220"/>
                      <a:gd name="connsiteY0" fmla="*/ 12 h 1372751"/>
                      <a:gd name="connsiteX1" fmla="*/ 1037038 w 1760220"/>
                      <a:gd name="connsiteY1" fmla="*/ 21774 h 1372751"/>
                      <a:gd name="connsiteX2" fmla="*/ 1046919 w 1760220"/>
                      <a:gd name="connsiteY2" fmla="*/ 17015 h 1372751"/>
                      <a:gd name="connsiteX3" fmla="*/ 1061996 w 1760220"/>
                      <a:gd name="connsiteY3" fmla="*/ 19157 h 1372751"/>
                      <a:gd name="connsiteX4" fmla="*/ 1087307 w 1760220"/>
                      <a:gd name="connsiteY4" fmla="*/ 22752 h 1372751"/>
                      <a:gd name="connsiteX5" fmla="*/ 1092180 w 1760220"/>
                      <a:gd name="connsiteY5" fmla="*/ 23846 h 1372751"/>
                      <a:gd name="connsiteX6" fmla="*/ 1124822 w 1760220"/>
                      <a:gd name="connsiteY6" fmla="*/ 36660 h 1372751"/>
                      <a:gd name="connsiteX7" fmla="*/ 1138331 w 1760220"/>
                      <a:gd name="connsiteY7" fmla="*/ 52304 h 1372751"/>
                      <a:gd name="connsiteX8" fmla="*/ 1214667 w 1760220"/>
                      <a:gd name="connsiteY8" fmla="*/ 85451 h 1372751"/>
                      <a:gd name="connsiteX9" fmla="*/ 1250859 w 1760220"/>
                      <a:gd name="connsiteY9" fmla="*/ 109331 h 1372751"/>
                      <a:gd name="connsiteX10" fmla="*/ 1281360 w 1760220"/>
                      <a:gd name="connsiteY10" fmla="*/ 165354 h 1372751"/>
                      <a:gd name="connsiteX11" fmla="*/ 1283931 w 1760220"/>
                      <a:gd name="connsiteY11" fmla="*/ 169490 h 1372751"/>
                      <a:gd name="connsiteX12" fmla="*/ 1372188 w 1760220"/>
                      <a:gd name="connsiteY12" fmla="*/ 209324 h 1372751"/>
                      <a:gd name="connsiteX13" fmla="*/ 1760220 w 1760220"/>
                      <a:gd name="connsiteY13" fmla="*/ 816174 h 1372751"/>
                      <a:gd name="connsiteX14" fmla="*/ 887730 w 1760220"/>
                      <a:gd name="connsiteY14" fmla="*/ 1372751 h 1372751"/>
                      <a:gd name="connsiteX15" fmla="*/ 0 w 1760220"/>
                      <a:gd name="connsiteY15" fmla="*/ 816174 h 1372751"/>
                      <a:gd name="connsiteX16" fmla="*/ 388032 w 1760220"/>
                      <a:gd name="connsiteY16" fmla="*/ 209324 h 1372751"/>
                      <a:gd name="connsiteX17" fmla="*/ 501808 w 1760220"/>
                      <a:gd name="connsiteY17" fmla="*/ 157972 h 1372751"/>
                      <a:gd name="connsiteX18" fmla="*/ 507458 w 1760220"/>
                      <a:gd name="connsiteY18" fmla="*/ 150021 h 1372751"/>
                      <a:gd name="connsiteX19" fmla="*/ 517013 w 1760220"/>
                      <a:gd name="connsiteY19" fmla="*/ 107765 h 1372751"/>
                      <a:gd name="connsiteX20" fmla="*/ 582421 w 1760220"/>
                      <a:gd name="connsiteY20" fmla="*/ 75926 h 1372751"/>
                      <a:gd name="connsiteX21" fmla="*/ 644469 w 1760220"/>
                      <a:gd name="connsiteY21" fmla="*/ 52304 h 1372751"/>
                      <a:gd name="connsiteX22" fmla="*/ 763533 w 1760220"/>
                      <a:gd name="connsiteY22" fmla="*/ 13087 h 1372751"/>
                      <a:gd name="connsiteX23" fmla="*/ 780692 w 1760220"/>
                      <a:gd name="connsiteY23" fmla="*/ 4190 h 1372751"/>
                      <a:gd name="connsiteX24" fmla="*/ 808178 w 1760220"/>
                      <a:gd name="connsiteY24" fmla="*/ 11754 h 1372751"/>
                      <a:gd name="connsiteX25" fmla="*/ 891400 w 1760220"/>
                      <a:gd name="connsiteY25" fmla="*/ 11754 h 1372751"/>
                      <a:gd name="connsiteX26" fmla="*/ 927810 w 1760220"/>
                      <a:gd name="connsiteY26" fmla="*/ 12 h 1372751"/>
                      <a:gd name="connsiteX0" fmla="*/ 927810 w 1760220"/>
                      <a:gd name="connsiteY0" fmla="*/ 12 h 1372751"/>
                      <a:gd name="connsiteX1" fmla="*/ 1037038 w 1760220"/>
                      <a:gd name="connsiteY1" fmla="*/ 21774 h 1372751"/>
                      <a:gd name="connsiteX2" fmla="*/ 1046919 w 1760220"/>
                      <a:gd name="connsiteY2" fmla="*/ 17015 h 1372751"/>
                      <a:gd name="connsiteX3" fmla="*/ 1061996 w 1760220"/>
                      <a:gd name="connsiteY3" fmla="*/ 19157 h 1372751"/>
                      <a:gd name="connsiteX4" fmla="*/ 1087307 w 1760220"/>
                      <a:gd name="connsiteY4" fmla="*/ 22752 h 1372751"/>
                      <a:gd name="connsiteX5" fmla="*/ 1092180 w 1760220"/>
                      <a:gd name="connsiteY5" fmla="*/ 23846 h 1372751"/>
                      <a:gd name="connsiteX6" fmla="*/ 1124822 w 1760220"/>
                      <a:gd name="connsiteY6" fmla="*/ 36660 h 1372751"/>
                      <a:gd name="connsiteX7" fmla="*/ 1138331 w 1760220"/>
                      <a:gd name="connsiteY7" fmla="*/ 52304 h 1372751"/>
                      <a:gd name="connsiteX8" fmla="*/ 1214667 w 1760220"/>
                      <a:gd name="connsiteY8" fmla="*/ 85451 h 1372751"/>
                      <a:gd name="connsiteX9" fmla="*/ 1250859 w 1760220"/>
                      <a:gd name="connsiteY9" fmla="*/ 109331 h 1372751"/>
                      <a:gd name="connsiteX10" fmla="*/ 1281360 w 1760220"/>
                      <a:gd name="connsiteY10" fmla="*/ 165354 h 1372751"/>
                      <a:gd name="connsiteX11" fmla="*/ 1283931 w 1760220"/>
                      <a:gd name="connsiteY11" fmla="*/ 169490 h 1372751"/>
                      <a:gd name="connsiteX12" fmla="*/ 1372188 w 1760220"/>
                      <a:gd name="connsiteY12" fmla="*/ 209324 h 1372751"/>
                      <a:gd name="connsiteX13" fmla="*/ 1760220 w 1760220"/>
                      <a:gd name="connsiteY13" fmla="*/ 816174 h 1372751"/>
                      <a:gd name="connsiteX14" fmla="*/ 887730 w 1760220"/>
                      <a:gd name="connsiteY14" fmla="*/ 1372751 h 1372751"/>
                      <a:gd name="connsiteX15" fmla="*/ 0 w 1760220"/>
                      <a:gd name="connsiteY15" fmla="*/ 816174 h 1372751"/>
                      <a:gd name="connsiteX16" fmla="*/ 388032 w 1760220"/>
                      <a:gd name="connsiteY16" fmla="*/ 209324 h 1372751"/>
                      <a:gd name="connsiteX17" fmla="*/ 501808 w 1760220"/>
                      <a:gd name="connsiteY17" fmla="*/ 157972 h 1372751"/>
                      <a:gd name="connsiteX18" fmla="*/ 507458 w 1760220"/>
                      <a:gd name="connsiteY18" fmla="*/ 150021 h 1372751"/>
                      <a:gd name="connsiteX19" fmla="*/ 517013 w 1760220"/>
                      <a:gd name="connsiteY19" fmla="*/ 107765 h 1372751"/>
                      <a:gd name="connsiteX20" fmla="*/ 582421 w 1760220"/>
                      <a:gd name="connsiteY20" fmla="*/ 75926 h 1372751"/>
                      <a:gd name="connsiteX21" fmla="*/ 644469 w 1760220"/>
                      <a:gd name="connsiteY21" fmla="*/ 52304 h 1372751"/>
                      <a:gd name="connsiteX22" fmla="*/ 763533 w 1760220"/>
                      <a:gd name="connsiteY22" fmla="*/ 13087 h 1372751"/>
                      <a:gd name="connsiteX23" fmla="*/ 780692 w 1760220"/>
                      <a:gd name="connsiteY23" fmla="*/ 4190 h 1372751"/>
                      <a:gd name="connsiteX24" fmla="*/ 808178 w 1760220"/>
                      <a:gd name="connsiteY24" fmla="*/ 11754 h 1372751"/>
                      <a:gd name="connsiteX25" fmla="*/ 891400 w 1760220"/>
                      <a:gd name="connsiteY25" fmla="*/ 11754 h 1372751"/>
                      <a:gd name="connsiteX26" fmla="*/ 927810 w 1760220"/>
                      <a:gd name="connsiteY26" fmla="*/ 12 h 1372751"/>
                      <a:gd name="connsiteX0" fmla="*/ 927810 w 1760220"/>
                      <a:gd name="connsiteY0" fmla="*/ 12 h 1372751"/>
                      <a:gd name="connsiteX1" fmla="*/ 1037038 w 1760220"/>
                      <a:gd name="connsiteY1" fmla="*/ 21774 h 1372751"/>
                      <a:gd name="connsiteX2" fmla="*/ 1046919 w 1760220"/>
                      <a:gd name="connsiteY2" fmla="*/ 17015 h 1372751"/>
                      <a:gd name="connsiteX3" fmla="*/ 1061996 w 1760220"/>
                      <a:gd name="connsiteY3" fmla="*/ 19157 h 1372751"/>
                      <a:gd name="connsiteX4" fmla="*/ 1087307 w 1760220"/>
                      <a:gd name="connsiteY4" fmla="*/ 22752 h 1372751"/>
                      <a:gd name="connsiteX5" fmla="*/ 1092180 w 1760220"/>
                      <a:gd name="connsiteY5" fmla="*/ 23846 h 1372751"/>
                      <a:gd name="connsiteX6" fmla="*/ 1124822 w 1760220"/>
                      <a:gd name="connsiteY6" fmla="*/ 36660 h 1372751"/>
                      <a:gd name="connsiteX7" fmla="*/ 1138331 w 1760220"/>
                      <a:gd name="connsiteY7" fmla="*/ 52304 h 1372751"/>
                      <a:gd name="connsiteX8" fmla="*/ 1214667 w 1760220"/>
                      <a:gd name="connsiteY8" fmla="*/ 85451 h 1372751"/>
                      <a:gd name="connsiteX9" fmla="*/ 1250859 w 1760220"/>
                      <a:gd name="connsiteY9" fmla="*/ 109331 h 1372751"/>
                      <a:gd name="connsiteX10" fmla="*/ 1281360 w 1760220"/>
                      <a:gd name="connsiteY10" fmla="*/ 165354 h 1372751"/>
                      <a:gd name="connsiteX11" fmla="*/ 1283931 w 1760220"/>
                      <a:gd name="connsiteY11" fmla="*/ 169490 h 1372751"/>
                      <a:gd name="connsiteX12" fmla="*/ 1372188 w 1760220"/>
                      <a:gd name="connsiteY12" fmla="*/ 209324 h 1372751"/>
                      <a:gd name="connsiteX13" fmla="*/ 1760220 w 1760220"/>
                      <a:gd name="connsiteY13" fmla="*/ 816174 h 1372751"/>
                      <a:gd name="connsiteX14" fmla="*/ 887730 w 1760220"/>
                      <a:gd name="connsiteY14" fmla="*/ 1372751 h 1372751"/>
                      <a:gd name="connsiteX15" fmla="*/ 0 w 1760220"/>
                      <a:gd name="connsiteY15" fmla="*/ 816174 h 1372751"/>
                      <a:gd name="connsiteX16" fmla="*/ 388032 w 1760220"/>
                      <a:gd name="connsiteY16" fmla="*/ 209324 h 1372751"/>
                      <a:gd name="connsiteX17" fmla="*/ 501808 w 1760220"/>
                      <a:gd name="connsiteY17" fmla="*/ 157972 h 1372751"/>
                      <a:gd name="connsiteX18" fmla="*/ 507458 w 1760220"/>
                      <a:gd name="connsiteY18" fmla="*/ 150021 h 1372751"/>
                      <a:gd name="connsiteX19" fmla="*/ 517013 w 1760220"/>
                      <a:gd name="connsiteY19" fmla="*/ 107765 h 1372751"/>
                      <a:gd name="connsiteX20" fmla="*/ 582421 w 1760220"/>
                      <a:gd name="connsiteY20" fmla="*/ 75926 h 1372751"/>
                      <a:gd name="connsiteX21" fmla="*/ 644469 w 1760220"/>
                      <a:gd name="connsiteY21" fmla="*/ 52304 h 1372751"/>
                      <a:gd name="connsiteX22" fmla="*/ 763533 w 1760220"/>
                      <a:gd name="connsiteY22" fmla="*/ 13087 h 1372751"/>
                      <a:gd name="connsiteX23" fmla="*/ 780692 w 1760220"/>
                      <a:gd name="connsiteY23" fmla="*/ 4190 h 1372751"/>
                      <a:gd name="connsiteX24" fmla="*/ 808178 w 1760220"/>
                      <a:gd name="connsiteY24" fmla="*/ 11754 h 1372751"/>
                      <a:gd name="connsiteX25" fmla="*/ 891400 w 1760220"/>
                      <a:gd name="connsiteY25" fmla="*/ 11754 h 1372751"/>
                      <a:gd name="connsiteX26" fmla="*/ 927810 w 1760220"/>
                      <a:gd name="connsiteY26" fmla="*/ 12 h 1372751"/>
                      <a:gd name="connsiteX0" fmla="*/ 927810 w 1760220"/>
                      <a:gd name="connsiteY0" fmla="*/ 12 h 1372751"/>
                      <a:gd name="connsiteX1" fmla="*/ 1037038 w 1760220"/>
                      <a:gd name="connsiteY1" fmla="*/ 21774 h 1372751"/>
                      <a:gd name="connsiteX2" fmla="*/ 1046919 w 1760220"/>
                      <a:gd name="connsiteY2" fmla="*/ 17015 h 1372751"/>
                      <a:gd name="connsiteX3" fmla="*/ 1061996 w 1760220"/>
                      <a:gd name="connsiteY3" fmla="*/ 19157 h 1372751"/>
                      <a:gd name="connsiteX4" fmla="*/ 1087307 w 1760220"/>
                      <a:gd name="connsiteY4" fmla="*/ 22752 h 1372751"/>
                      <a:gd name="connsiteX5" fmla="*/ 1092180 w 1760220"/>
                      <a:gd name="connsiteY5" fmla="*/ 23846 h 1372751"/>
                      <a:gd name="connsiteX6" fmla="*/ 1124822 w 1760220"/>
                      <a:gd name="connsiteY6" fmla="*/ 36660 h 1372751"/>
                      <a:gd name="connsiteX7" fmla="*/ 1138331 w 1760220"/>
                      <a:gd name="connsiteY7" fmla="*/ 52304 h 1372751"/>
                      <a:gd name="connsiteX8" fmla="*/ 1214667 w 1760220"/>
                      <a:gd name="connsiteY8" fmla="*/ 85451 h 1372751"/>
                      <a:gd name="connsiteX9" fmla="*/ 1250859 w 1760220"/>
                      <a:gd name="connsiteY9" fmla="*/ 109331 h 1372751"/>
                      <a:gd name="connsiteX10" fmla="*/ 1281360 w 1760220"/>
                      <a:gd name="connsiteY10" fmla="*/ 165354 h 1372751"/>
                      <a:gd name="connsiteX11" fmla="*/ 1283931 w 1760220"/>
                      <a:gd name="connsiteY11" fmla="*/ 169490 h 1372751"/>
                      <a:gd name="connsiteX12" fmla="*/ 1372188 w 1760220"/>
                      <a:gd name="connsiteY12" fmla="*/ 209324 h 1372751"/>
                      <a:gd name="connsiteX13" fmla="*/ 1760220 w 1760220"/>
                      <a:gd name="connsiteY13" fmla="*/ 816174 h 1372751"/>
                      <a:gd name="connsiteX14" fmla="*/ 887730 w 1760220"/>
                      <a:gd name="connsiteY14" fmla="*/ 1372751 h 1372751"/>
                      <a:gd name="connsiteX15" fmla="*/ 0 w 1760220"/>
                      <a:gd name="connsiteY15" fmla="*/ 816174 h 1372751"/>
                      <a:gd name="connsiteX16" fmla="*/ 388032 w 1760220"/>
                      <a:gd name="connsiteY16" fmla="*/ 209324 h 1372751"/>
                      <a:gd name="connsiteX17" fmla="*/ 501808 w 1760220"/>
                      <a:gd name="connsiteY17" fmla="*/ 157972 h 1372751"/>
                      <a:gd name="connsiteX18" fmla="*/ 507458 w 1760220"/>
                      <a:gd name="connsiteY18" fmla="*/ 150021 h 1372751"/>
                      <a:gd name="connsiteX19" fmla="*/ 517013 w 1760220"/>
                      <a:gd name="connsiteY19" fmla="*/ 107765 h 1372751"/>
                      <a:gd name="connsiteX20" fmla="*/ 582421 w 1760220"/>
                      <a:gd name="connsiteY20" fmla="*/ 75926 h 1372751"/>
                      <a:gd name="connsiteX21" fmla="*/ 644469 w 1760220"/>
                      <a:gd name="connsiteY21" fmla="*/ 52304 h 1372751"/>
                      <a:gd name="connsiteX22" fmla="*/ 763533 w 1760220"/>
                      <a:gd name="connsiteY22" fmla="*/ 13087 h 1372751"/>
                      <a:gd name="connsiteX23" fmla="*/ 780692 w 1760220"/>
                      <a:gd name="connsiteY23" fmla="*/ 4190 h 1372751"/>
                      <a:gd name="connsiteX24" fmla="*/ 808178 w 1760220"/>
                      <a:gd name="connsiteY24" fmla="*/ 11754 h 1372751"/>
                      <a:gd name="connsiteX25" fmla="*/ 891400 w 1760220"/>
                      <a:gd name="connsiteY25" fmla="*/ 11754 h 1372751"/>
                      <a:gd name="connsiteX26" fmla="*/ 927810 w 1760220"/>
                      <a:gd name="connsiteY26" fmla="*/ 12 h 1372751"/>
                      <a:gd name="connsiteX0" fmla="*/ 927810 w 1760220"/>
                      <a:gd name="connsiteY0" fmla="*/ 12 h 1372751"/>
                      <a:gd name="connsiteX1" fmla="*/ 1037038 w 1760220"/>
                      <a:gd name="connsiteY1" fmla="*/ 21774 h 1372751"/>
                      <a:gd name="connsiteX2" fmla="*/ 1046919 w 1760220"/>
                      <a:gd name="connsiteY2" fmla="*/ 17015 h 1372751"/>
                      <a:gd name="connsiteX3" fmla="*/ 1061996 w 1760220"/>
                      <a:gd name="connsiteY3" fmla="*/ 19157 h 1372751"/>
                      <a:gd name="connsiteX4" fmla="*/ 1087307 w 1760220"/>
                      <a:gd name="connsiteY4" fmla="*/ 22752 h 1372751"/>
                      <a:gd name="connsiteX5" fmla="*/ 1092180 w 1760220"/>
                      <a:gd name="connsiteY5" fmla="*/ 23846 h 1372751"/>
                      <a:gd name="connsiteX6" fmla="*/ 1124822 w 1760220"/>
                      <a:gd name="connsiteY6" fmla="*/ 36660 h 1372751"/>
                      <a:gd name="connsiteX7" fmla="*/ 1138331 w 1760220"/>
                      <a:gd name="connsiteY7" fmla="*/ 52304 h 1372751"/>
                      <a:gd name="connsiteX8" fmla="*/ 1214667 w 1760220"/>
                      <a:gd name="connsiteY8" fmla="*/ 85451 h 1372751"/>
                      <a:gd name="connsiteX9" fmla="*/ 1250859 w 1760220"/>
                      <a:gd name="connsiteY9" fmla="*/ 109331 h 1372751"/>
                      <a:gd name="connsiteX10" fmla="*/ 1281360 w 1760220"/>
                      <a:gd name="connsiteY10" fmla="*/ 165354 h 1372751"/>
                      <a:gd name="connsiteX11" fmla="*/ 1283931 w 1760220"/>
                      <a:gd name="connsiteY11" fmla="*/ 169490 h 1372751"/>
                      <a:gd name="connsiteX12" fmla="*/ 1372188 w 1760220"/>
                      <a:gd name="connsiteY12" fmla="*/ 209324 h 1372751"/>
                      <a:gd name="connsiteX13" fmla="*/ 1760220 w 1760220"/>
                      <a:gd name="connsiteY13" fmla="*/ 816174 h 1372751"/>
                      <a:gd name="connsiteX14" fmla="*/ 887730 w 1760220"/>
                      <a:gd name="connsiteY14" fmla="*/ 1372751 h 1372751"/>
                      <a:gd name="connsiteX15" fmla="*/ 0 w 1760220"/>
                      <a:gd name="connsiteY15" fmla="*/ 816174 h 1372751"/>
                      <a:gd name="connsiteX16" fmla="*/ 388032 w 1760220"/>
                      <a:gd name="connsiteY16" fmla="*/ 209324 h 1372751"/>
                      <a:gd name="connsiteX17" fmla="*/ 501808 w 1760220"/>
                      <a:gd name="connsiteY17" fmla="*/ 157972 h 1372751"/>
                      <a:gd name="connsiteX18" fmla="*/ 507458 w 1760220"/>
                      <a:gd name="connsiteY18" fmla="*/ 150021 h 1372751"/>
                      <a:gd name="connsiteX19" fmla="*/ 517013 w 1760220"/>
                      <a:gd name="connsiteY19" fmla="*/ 107765 h 1372751"/>
                      <a:gd name="connsiteX20" fmla="*/ 582421 w 1760220"/>
                      <a:gd name="connsiteY20" fmla="*/ 75926 h 1372751"/>
                      <a:gd name="connsiteX21" fmla="*/ 644469 w 1760220"/>
                      <a:gd name="connsiteY21" fmla="*/ 52304 h 1372751"/>
                      <a:gd name="connsiteX22" fmla="*/ 763533 w 1760220"/>
                      <a:gd name="connsiteY22" fmla="*/ 13087 h 1372751"/>
                      <a:gd name="connsiteX23" fmla="*/ 780692 w 1760220"/>
                      <a:gd name="connsiteY23" fmla="*/ 4190 h 1372751"/>
                      <a:gd name="connsiteX24" fmla="*/ 808178 w 1760220"/>
                      <a:gd name="connsiteY24" fmla="*/ 11754 h 1372751"/>
                      <a:gd name="connsiteX25" fmla="*/ 891400 w 1760220"/>
                      <a:gd name="connsiteY25" fmla="*/ 11754 h 1372751"/>
                      <a:gd name="connsiteX26" fmla="*/ 927810 w 1760220"/>
                      <a:gd name="connsiteY26" fmla="*/ 12 h 1372751"/>
                      <a:gd name="connsiteX0" fmla="*/ 927810 w 1760220"/>
                      <a:gd name="connsiteY0" fmla="*/ 12 h 1372751"/>
                      <a:gd name="connsiteX1" fmla="*/ 1037038 w 1760220"/>
                      <a:gd name="connsiteY1" fmla="*/ 21774 h 1372751"/>
                      <a:gd name="connsiteX2" fmla="*/ 1046919 w 1760220"/>
                      <a:gd name="connsiteY2" fmla="*/ 17015 h 1372751"/>
                      <a:gd name="connsiteX3" fmla="*/ 1061996 w 1760220"/>
                      <a:gd name="connsiteY3" fmla="*/ 19157 h 1372751"/>
                      <a:gd name="connsiteX4" fmla="*/ 1087307 w 1760220"/>
                      <a:gd name="connsiteY4" fmla="*/ 22752 h 1372751"/>
                      <a:gd name="connsiteX5" fmla="*/ 1092180 w 1760220"/>
                      <a:gd name="connsiteY5" fmla="*/ 23846 h 1372751"/>
                      <a:gd name="connsiteX6" fmla="*/ 1124822 w 1760220"/>
                      <a:gd name="connsiteY6" fmla="*/ 36660 h 1372751"/>
                      <a:gd name="connsiteX7" fmla="*/ 1138331 w 1760220"/>
                      <a:gd name="connsiteY7" fmla="*/ 52304 h 1372751"/>
                      <a:gd name="connsiteX8" fmla="*/ 1214667 w 1760220"/>
                      <a:gd name="connsiteY8" fmla="*/ 85451 h 1372751"/>
                      <a:gd name="connsiteX9" fmla="*/ 1250859 w 1760220"/>
                      <a:gd name="connsiteY9" fmla="*/ 109331 h 1372751"/>
                      <a:gd name="connsiteX10" fmla="*/ 1281360 w 1760220"/>
                      <a:gd name="connsiteY10" fmla="*/ 165354 h 1372751"/>
                      <a:gd name="connsiteX11" fmla="*/ 1283931 w 1760220"/>
                      <a:gd name="connsiteY11" fmla="*/ 169490 h 1372751"/>
                      <a:gd name="connsiteX12" fmla="*/ 1372188 w 1760220"/>
                      <a:gd name="connsiteY12" fmla="*/ 209324 h 1372751"/>
                      <a:gd name="connsiteX13" fmla="*/ 1760220 w 1760220"/>
                      <a:gd name="connsiteY13" fmla="*/ 816174 h 1372751"/>
                      <a:gd name="connsiteX14" fmla="*/ 887730 w 1760220"/>
                      <a:gd name="connsiteY14" fmla="*/ 1372751 h 1372751"/>
                      <a:gd name="connsiteX15" fmla="*/ 0 w 1760220"/>
                      <a:gd name="connsiteY15" fmla="*/ 816174 h 1372751"/>
                      <a:gd name="connsiteX16" fmla="*/ 388032 w 1760220"/>
                      <a:gd name="connsiteY16" fmla="*/ 209324 h 1372751"/>
                      <a:gd name="connsiteX17" fmla="*/ 501808 w 1760220"/>
                      <a:gd name="connsiteY17" fmla="*/ 157972 h 1372751"/>
                      <a:gd name="connsiteX18" fmla="*/ 507458 w 1760220"/>
                      <a:gd name="connsiteY18" fmla="*/ 150021 h 1372751"/>
                      <a:gd name="connsiteX19" fmla="*/ 517013 w 1760220"/>
                      <a:gd name="connsiteY19" fmla="*/ 107765 h 1372751"/>
                      <a:gd name="connsiteX20" fmla="*/ 582421 w 1760220"/>
                      <a:gd name="connsiteY20" fmla="*/ 75926 h 1372751"/>
                      <a:gd name="connsiteX21" fmla="*/ 644469 w 1760220"/>
                      <a:gd name="connsiteY21" fmla="*/ 52304 h 1372751"/>
                      <a:gd name="connsiteX22" fmla="*/ 763533 w 1760220"/>
                      <a:gd name="connsiteY22" fmla="*/ 13087 h 1372751"/>
                      <a:gd name="connsiteX23" fmla="*/ 780692 w 1760220"/>
                      <a:gd name="connsiteY23" fmla="*/ 4190 h 1372751"/>
                      <a:gd name="connsiteX24" fmla="*/ 808178 w 1760220"/>
                      <a:gd name="connsiteY24" fmla="*/ 11754 h 1372751"/>
                      <a:gd name="connsiteX25" fmla="*/ 891400 w 1760220"/>
                      <a:gd name="connsiteY25" fmla="*/ 11754 h 1372751"/>
                      <a:gd name="connsiteX26" fmla="*/ 927810 w 1760220"/>
                      <a:gd name="connsiteY26" fmla="*/ 12 h 1372751"/>
                      <a:gd name="connsiteX0" fmla="*/ 927810 w 1771628"/>
                      <a:gd name="connsiteY0" fmla="*/ 12 h 1522287"/>
                      <a:gd name="connsiteX1" fmla="*/ 1037038 w 1771628"/>
                      <a:gd name="connsiteY1" fmla="*/ 21774 h 1522287"/>
                      <a:gd name="connsiteX2" fmla="*/ 1046919 w 1771628"/>
                      <a:gd name="connsiteY2" fmla="*/ 17015 h 1522287"/>
                      <a:gd name="connsiteX3" fmla="*/ 1061996 w 1771628"/>
                      <a:gd name="connsiteY3" fmla="*/ 19157 h 1522287"/>
                      <a:gd name="connsiteX4" fmla="*/ 1087307 w 1771628"/>
                      <a:gd name="connsiteY4" fmla="*/ 22752 h 1522287"/>
                      <a:gd name="connsiteX5" fmla="*/ 1092180 w 1771628"/>
                      <a:gd name="connsiteY5" fmla="*/ 23846 h 1522287"/>
                      <a:gd name="connsiteX6" fmla="*/ 1124822 w 1771628"/>
                      <a:gd name="connsiteY6" fmla="*/ 36660 h 1522287"/>
                      <a:gd name="connsiteX7" fmla="*/ 1138331 w 1771628"/>
                      <a:gd name="connsiteY7" fmla="*/ 52304 h 1522287"/>
                      <a:gd name="connsiteX8" fmla="*/ 1214667 w 1771628"/>
                      <a:gd name="connsiteY8" fmla="*/ 85451 h 1522287"/>
                      <a:gd name="connsiteX9" fmla="*/ 1250859 w 1771628"/>
                      <a:gd name="connsiteY9" fmla="*/ 109331 h 1522287"/>
                      <a:gd name="connsiteX10" fmla="*/ 1281360 w 1771628"/>
                      <a:gd name="connsiteY10" fmla="*/ 165354 h 1522287"/>
                      <a:gd name="connsiteX11" fmla="*/ 1283931 w 1771628"/>
                      <a:gd name="connsiteY11" fmla="*/ 169490 h 1522287"/>
                      <a:gd name="connsiteX12" fmla="*/ 1372188 w 1771628"/>
                      <a:gd name="connsiteY12" fmla="*/ 209324 h 1522287"/>
                      <a:gd name="connsiteX13" fmla="*/ 1760220 w 1771628"/>
                      <a:gd name="connsiteY13" fmla="*/ 816174 h 1522287"/>
                      <a:gd name="connsiteX14" fmla="*/ 876002 w 1771628"/>
                      <a:gd name="connsiteY14" fmla="*/ 1522287 h 1522287"/>
                      <a:gd name="connsiteX15" fmla="*/ 0 w 1771628"/>
                      <a:gd name="connsiteY15" fmla="*/ 816174 h 1522287"/>
                      <a:gd name="connsiteX16" fmla="*/ 388032 w 1771628"/>
                      <a:gd name="connsiteY16" fmla="*/ 209324 h 1522287"/>
                      <a:gd name="connsiteX17" fmla="*/ 501808 w 1771628"/>
                      <a:gd name="connsiteY17" fmla="*/ 157972 h 1522287"/>
                      <a:gd name="connsiteX18" fmla="*/ 507458 w 1771628"/>
                      <a:gd name="connsiteY18" fmla="*/ 150021 h 1522287"/>
                      <a:gd name="connsiteX19" fmla="*/ 517013 w 1771628"/>
                      <a:gd name="connsiteY19" fmla="*/ 107765 h 1522287"/>
                      <a:gd name="connsiteX20" fmla="*/ 582421 w 1771628"/>
                      <a:gd name="connsiteY20" fmla="*/ 75926 h 1522287"/>
                      <a:gd name="connsiteX21" fmla="*/ 644469 w 1771628"/>
                      <a:gd name="connsiteY21" fmla="*/ 52304 h 1522287"/>
                      <a:gd name="connsiteX22" fmla="*/ 763533 w 1771628"/>
                      <a:gd name="connsiteY22" fmla="*/ 13087 h 1522287"/>
                      <a:gd name="connsiteX23" fmla="*/ 780692 w 1771628"/>
                      <a:gd name="connsiteY23" fmla="*/ 4190 h 1522287"/>
                      <a:gd name="connsiteX24" fmla="*/ 808178 w 1771628"/>
                      <a:gd name="connsiteY24" fmla="*/ 11754 h 1522287"/>
                      <a:gd name="connsiteX25" fmla="*/ 891400 w 1771628"/>
                      <a:gd name="connsiteY25" fmla="*/ 11754 h 1522287"/>
                      <a:gd name="connsiteX26" fmla="*/ 927810 w 1771628"/>
                      <a:gd name="connsiteY26" fmla="*/ 12 h 1522287"/>
                      <a:gd name="connsiteX0" fmla="*/ 927810 w 1771628"/>
                      <a:gd name="connsiteY0" fmla="*/ 12 h 1522287"/>
                      <a:gd name="connsiteX1" fmla="*/ 1037038 w 1771628"/>
                      <a:gd name="connsiteY1" fmla="*/ 21774 h 1522287"/>
                      <a:gd name="connsiteX2" fmla="*/ 1046919 w 1771628"/>
                      <a:gd name="connsiteY2" fmla="*/ 17015 h 1522287"/>
                      <a:gd name="connsiteX3" fmla="*/ 1061996 w 1771628"/>
                      <a:gd name="connsiteY3" fmla="*/ 19157 h 1522287"/>
                      <a:gd name="connsiteX4" fmla="*/ 1087307 w 1771628"/>
                      <a:gd name="connsiteY4" fmla="*/ 22752 h 1522287"/>
                      <a:gd name="connsiteX5" fmla="*/ 1092180 w 1771628"/>
                      <a:gd name="connsiteY5" fmla="*/ 23846 h 1522287"/>
                      <a:gd name="connsiteX6" fmla="*/ 1124822 w 1771628"/>
                      <a:gd name="connsiteY6" fmla="*/ 36660 h 1522287"/>
                      <a:gd name="connsiteX7" fmla="*/ 1138331 w 1771628"/>
                      <a:gd name="connsiteY7" fmla="*/ 52304 h 1522287"/>
                      <a:gd name="connsiteX8" fmla="*/ 1214667 w 1771628"/>
                      <a:gd name="connsiteY8" fmla="*/ 85451 h 1522287"/>
                      <a:gd name="connsiteX9" fmla="*/ 1250859 w 1771628"/>
                      <a:gd name="connsiteY9" fmla="*/ 109331 h 1522287"/>
                      <a:gd name="connsiteX10" fmla="*/ 1281360 w 1771628"/>
                      <a:gd name="connsiteY10" fmla="*/ 165354 h 1522287"/>
                      <a:gd name="connsiteX11" fmla="*/ 1283931 w 1771628"/>
                      <a:gd name="connsiteY11" fmla="*/ 169490 h 1522287"/>
                      <a:gd name="connsiteX12" fmla="*/ 1372188 w 1771628"/>
                      <a:gd name="connsiteY12" fmla="*/ 209324 h 1522287"/>
                      <a:gd name="connsiteX13" fmla="*/ 1760220 w 1771628"/>
                      <a:gd name="connsiteY13" fmla="*/ 816174 h 1522287"/>
                      <a:gd name="connsiteX14" fmla="*/ 876002 w 1771628"/>
                      <a:gd name="connsiteY14" fmla="*/ 1522287 h 1522287"/>
                      <a:gd name="connsiteX15" fmla="*/ 0 w 1771628"/>
                      <a:gd name="connsiteY15" fmla="*/ 816174 h 1522287"/>
                      <a:gd name="connsiteX16" fmla="*/ 388032 w 1771628"/>
                      <a:gd name="connsiteY16" fmla="*/ 209324 h 1522287"/>
                      <a:gd name="connsiteX17" fmla="*/ 501808 w 1771628"/>
                      <a:gd name="connsiteY17" fmla="*/ 157972 h 1522287"/>
                      <a:gd name="connsiteX18" fmla="*/ 507458 w 1771628"/>
                      <a:gd name="connsiteY18" fmla="*/ 150021 h 1522287"/>
                      <a:gd name="connsiteX19" fmla="*/ 517013 w 1771628"/>
                      <a:gd name="connsiteY19" fmla="*/ 107765 h 1522287"/>
                      <a:gd name="connsiteX20" fmla="*/ 582421 w 1771628"/>
                      <a:gd name="connsiteY20" fmla="*/ 75926 h 1522287"/>
                      <a:gd name="connsiteX21" fmla="*/ 644469 w 1771628"/>
                      <a:gd name="connsiteY21" fmla="*/ 52304 h 1522287"/>
                      <a:gd name="connsiteX22" fmla="*/ 763533 w 1771628"/>
                      <a:gd name="connsiteY22" fmla="*/ 13087 h 1522287"/>
                      <a:gd name="connsiteX23" fmla="*/ 780692 w 1771628"/>
                      <a:gd name="connsiteY23" fmla="*/ 4190 h 1522287"/>
                      <a:gd name="connsiteX24" fmla="*/ 808178 w 1771628"/>
                      <a:gd name="connsiteY24" fmla="*/ 11754 h 1522287"/>
                      <a:gd name="connsiteX25" fmla="*/ 891400 w 1771628"/>
                      <a:gd name="connsiteY25" fmla="*/ 11754 h 1522287"/>
                      <a:gd name="connsiteX26" fmla="*/ 927810 w 1771628"/>
                      <a:gd name="connsiteY26" fmla="*/ 12 h 1522287"/>
                      <a:gd name="connsiteX0" fmla="*/ 927810 w 1760220"/>
                      <a:gd name="connsiteY0" fmla="*/ 12 h 1522287"/>
                      <a:gd name="connsiteX1" fmla="*/ 1037038 w 1760220"/>
                      <a:gd name="connsiteY1" fmla="*/ 21774 h 1522287"/>
                      <a:gd name="connsiteX2" fmla="*/ 1046919 w 1760220"/>
                      <a:gd name="connsiteY2" fmla="*/ 17015 h 1522287"/>
                      <a:gd name="connsiteX3" fmla="*/ 1061996 w 1760220"/>
                      <a:gd name="connsiteY3" fmla="*/ 19157 h 1522287"/>
                      <a:gd name="connsiteX4" fmla="*/ 1087307 w 1760220"/>
                      <a:gd name="connsiteY4" fmla="*/ 22752 h 1522287"/>
                      <a:gd name="connsiteX5" fmla="*/ 1092180 w 1760220"/>
                      <a:gd name="connsiteY5" fmla="*/ 23846 h 1522287"/>
                      <a:gd name="connsiteX6" fmla="*/ 1124822 w 1760220"/>
                      <a:gd name="connsiteY6" fmla="*/ 36660 h 1522287"/>
                      <a:gd name="connsiteX7" fmla="*/ 1138331 w 1760220"/>
                      <a:gd name="connsiteY7" fmla="*/ 52304 h 1522287"/>
                      <a:gd name="connsiteX8" fmla="*/ 1214667 w 1760220"/>
                      <a:gd name="connsiteY8" fmla="*/ 85451 h 1522287"/>
                      <a:gd name="connsiteX9" fmla="*/ 1250859 w 1760220"/>
                      <a:gd name="connsiteY9" fmla="*/ 109331 h 1522287"/>
                      <a:gd name="connsiteX10" fmla="*/ 1281360 w 1760220"/>
                      <a:gd name="connsiteY10" fmla="*/ 165354 h 1522287"/>
                      <a:gd name="connsiteX11" fmla="*/ 1283931 w 1760220"/>
                      <a:gd name="connsiteY11" fmla="*/ 169490 h 1522287"/>
                      <a:gd name="connsiteX12" fmla="*/ 1372188 w 1760220"/>
                      <a:gd name="connsiteY12" fmla="*/ 209324 h 1522287"/>
                      <a:gd name="connsiteX13" fmla="*/ 1760220 w 1760220"/>
                      <a:gd name="connsiteY13" fmla="*/ 816174 h 1522287"/>
                      <a:gd name="connsiteX14" fmla="*/ 876002 w 1760220"/>
                      <a:gd name="connsiteY14" fmla="*/ 1522287 h 1522287"/>
                      <a:gd name="connsiteX15" fmla="*/ 0 w 1760220"/>
                      <a:gd name="connsiteY15" fmla="*/ 816174 h 1522287"/>
                      <a:gd name="connsiteX16" fmla="*/ 388032 w 1760220"/>
                      <a:gd name="connsiteY16" fmla="*/ 209324 h 1522287"/>
                      <a:gd name="connsiteX17" fmla="*/ 501808 w 1760220"/>
                      <a:gd name="connsiteY17" fmla="*/ 157972 h 1522287"/>
                      <a:gd name="connsiteX18" fmla="*/ 507458 w 1760220"/>
                      <a:gd name="connsiteY18" fmla="*/ 150021 h 1522287"/>
                      <a:gd name="connsiteX19" fmla="*/ 517013 w 1760220"/>
                      <a:gd name="connsiteY19" fmla="*/ 107765 h 1522287"/>
                      <a:gd name="connsiteX20" fmla="*/ 582421 w 1760220"/>
                      <a:gd name="connsiteY20" fmla="*/ 75926 h 1522287"/>
                      <a:gd name="connsiteX21" fmla="*/ 644469 w 1760220"/>
                      <a:gd name="connsiteY21" fmla="*/ 52304 h 1522287"/>
                      <a:gd name="connsiteX22" fmla="*/ 763533 w 1760220"/>
                      <a:gd name="connsiteY22" fmla="*/ 13087 h 1522287"/>
                      <a:gd name="connsiteX23" fmla="*/ 780692 w 1760220"/>
                      <a:gd name="connsiteY23" fmla="*/ 4190 h 1522287"/>
                      <a:gd name="connsiteX24" fmla="*/ 808178 w 1760220"/>
                      <a:gd name="connsiteY24" fmla="*/ 11754 h 1522287"/>
                      <a:gd name="connsiteX25" fmla="*/ 891400 w 1760220"/>
                      <a:gd name="connsiteY25" fmla="*/ 11754 h 1522287"/>
                      <a:gd name="connsiteX26" fmla="*/ 927810 w 1760220"/>
                      <a:gd name="connsiteY26" fmla="*/ 12 h 1522287"/>
                      <a:gd name="connsiteX0" fmla="*/ 927810 w 1771628"/>
                      <a:gd name="connsiteY0" fmla="*/ 12 h 1522287"/>
                      <a:gd name="connsiteX1" fmla="*/ 1037038 w 1771628"/>
                      <a:gd name="connsiteY1" fmla="*/ 21774 h 1522287"/>
                      <a:gd name="connsiteX2" fmla="*/ 1046919 w 1771628"/>
                      <a:gd name="connsiteY2" fmla="*/ 17015 h 1522287"/>
                      <a:gd name="connsiteX3" fmla="*/ 1061996 w 1771628"/>
                      <a:gd name="connsiteY3" fmla="*/ 19157 h 1522287"/>
                      <a:gd name="connsiteX4" fmla="*/ 1087307 w 1771628"/>
                      <a:gd name="connsiteY4" fmla="*/ 22752 h 1522287"/>
                      <a:gd name="connsiteX5" fmla="*/ 1092180 w 1771628"/>
                      <a:gd name="connsiteY5" fmla="*/ 23846 h 1522287"/>
                      <a:gd name="connsiteX6" fmla="*/ 1124822 w 1771628"/>
                      <a:gd name="connsiteY6" fmla="*/ 36660 h 1522287"/>
                      <a:gd name="connsiteX7" fmla="*/ 1138331 w 1771628"/>
                      <a:gd name="connsiteY7" fmla="*/ 52304 h 1522287"/>
                      <a:gd name="connsiteX8" fmla="*/ 1214667 w 1771628"/>
                      <a:gd name="connsiteY8" fmla="*/ 85451 h 1522287"/>
                      <a:gd name="connsiteX9" fmla="*/ 1250859 w 1771628"/>
                      <a:gd name="connsiteY9" fmla="*/ 109331 h 1522287"/>
                      <a:gd name="connsiteX10" fmla="*/ 1281360 w 1771628"/>
                      <a:gd name="connsiteY10" fmla="*/ 165354 h 1522287"/>
                      <a:gd name="connsiteX11" fmla="*/ 1283931 w 1771628"/>
                      <a:gd name="connsiteY11" fmla="*/ 169490 h 1522287"/>
                      <a:gd name="connsiteX12" fmla="*/ 1372188 w 1771628"/>
                      <a:gd name="connsiteY12" fmla="*/ 209324 h 1522287"/>
                      <a:gd name="connsiteX13" fmla="*/ 1760220 w 1771628"/>
                      <a:gd name="connsiteY13" fmla="*/ 816174 h 1522287"/>
                      <a:gd name="connsiteX14" fmla="*/ 876002 w 1771628"/>
                      <a:gd name="connsiteY14" fmla="*/ 1522287 h 1522287"/>
                      <a:gd name="connsiteX15" fmla="*/ 0 w 1771628"/>
                      <a:gd name="connsiteY15" fmla="*/ 816174 h 1522287"/>
                      <a:gd name="connsiteX16" fmla="*/ 388032 w 1771628"/>
                      <a:gd name="connsiteY16" fmla="*/ 209324 h 1522287"/>
                      <a:gd name="connsiteX17" fmla="*/ 501808 w 1771628"/>
                      <a:gd name="connsiteY17" fmla="*/ 157972 h 1522287"/>
                      <a:gd name="connsiteX18" fmla="*/ 507458 w 1771628"/>
                      <a:gd name="connsiteY18" fmla="*/ 150021 h 1522287"/>
                      <a:gd name="connsiteX19" fmla="*/ 517013 w 1771628"/>
                      <a:gd name="connsiteY19" fmla="*/ 107765 h 1522287"/>
                      <a:gd name="connsiteX20" fmla="*/ 582421 w 1771628"/>
                      <a:gd name="connsiteY20" fmla="*/ 75926 h 1522287"/>
                      <a:gd name="connsiteX21" fmla="*/ 644469 w 1771628"/>
                      <a:gd name="connsiteY21" fmla="*/ 52304 h 1522287"/>
                      <a:gd name="connsiteX22" fmla="*/ 763533 w 1771628"/>
                      <a:gd name="connsiteY22" fmla="*/ 13087 h 1522287"/>
                      <a:gd name="connsiteX23" fmla="*/ 780692 w 1771628"/>
                      <a:gd name="connsiteY23" fmla="*/ 4190 h 1522287"/>
                      <a:gd name="connsiteX24" fmla="*/ 808178 w 1771628"/>
                      <a:gd name="connsiteY24" fmla="*/ 11754 h 1522287"/>
                      <a:gd name="connsiteX25" fmla="*/ 891400 w 1771628"/>
                      <a:gd name="connsiteY25" fmla="*/ 11754 h 1522287"/>
                      <a:gd name="connsiteX26" fmla="*/ 927810 w 1771628"/>
                      <a:gd name="connsiteY26" fmla="*/ 12 h 1522287"/>
                      <a:gd name="connsiteX0" fmla="*/ 927810 w 1760441"/>
                      <a:gd name="connsiteY0" fmla="*/ 12 h 1522287"/>
                      <a:gd name="connsiteX1" fmla="*/ 1037038 w 1760441"/>
                      <a:gd name="connsiteY1" fmla="*/ 21774 h 1522287"/>
                      <a:gd name="connsiteX2" fmla="*/ 1046919 w 1760441"/>
                      <a:gd name="connsiteY2" fmla="*/ 17015 h 1522287"/>
                      <a:gd name="connsiteX3" fmla="*/ 1061996 w 1760441"/>
                      <a:gd name="connsiteY3" fmla="*/ 19157 h 1522287"/>
                      <a:gd name="connsiteX4" fmla="*/ 1087307 w 1760441"/>
                      <a:gd name="connsiteY4" fmla="*/ 22752 h 1522287"/>
                      <a:gd name="connsiteX5" fmla="*/ 1092180 w 1760441"/>
                      <a:gd name="connsiteY5" fmla="*/ 23846 h 1522287"/>
                      <a:gd name="connsiteX6" fmla="*/ 1124822 w 1760441"/>
                      <a:gd name="connsiteY6" fmla="*/ 36660 h 1522287"/>
                      <a:gd name="connsiteX7" fmla="*/ 1138331 w 1760441"/>
                      <a:gd name="connsiteY7" fmla="*/ 52304 h 1522287"/>
                      <a:gd name="connsiteX8" fmla="*/ 1214667 w 1760441"/>
                      <a:gd name="connsiteY8" fmla="*/ 85451 h 1522287"/>
                      <a:gd name="connsiteX9" fmla="*/ 1250859 w 1760441"/>
                      <a:gd name="connsiteY9" fmla="*/ 109331 h 1522287"/>
                      <a:gd name="connsiteX10" fmla="*/ 1281360 w 1760441"/>
                      <a:gd name="connsiteY10" fmla="*/ 165354 h 1522287"/>
                      <a:gd name="connsiteX11" fmla="*/ 1283931 w 1760441"/>
                      <a:gd name="connsiteY11" fmla="*/ 169490 h 1522287"/>
                      <a:gd name="connsiteX12" fmla="*/ 1372188 w 1760441"/>
                      <a:gd name="connsiteY12" fmla="*/ 209324 h 1522287"/>
                      <a:gd name="connsiteX13" fmla="*/ 1760220 w 1760441"/>
                      <a:gd name="connsiteY13" fmla="*/ 816174 h 1522287"/>
                      <a:gd name="connsiteX14" fmla="*/ 876002 w 1760441"/>
                      <a:gd name="connsiteY14" fmla="*/ 1522287 h 1522287"/>
                      <a:gd name="connsiteX15" fmla="*/ 0 w 1760441"/>
                      <a:gd name="connsiteY15" fmla="*/ 816174 h 1522287"/>
                      <a:gd name="connsiteX16" fmla="*/ 388032 w 1760441"/>
                      <a:gd name="connsiteY16" fmla="*/ 209324 h 1522287"/>
                      <a:gd name="connsiteX17" fmla="*/ 501808 w 1760441"/>
                      <a:gd name="connsiteY17" fmla="*/ 157972 h 1522287"/>
                      <a:gd name="connsiteX18" fmla="*/ 507458 w 1760441"/>
                      <a:gd name="connsiteY18" fmla="*/ 150021 h 1522287"/>
                      <a:gd name="connsiteX19" fmla="*/ 517013 w 1760441"/>
                      <a:gd name="connsiteY19" fmla="*/ 107765 h 1522287"/>
                      <a:gd name="connsiteX20" fmla="*/ 582421 w 1760441"/>
                      <a:gd name="connsiteY20" fmla="*/ 75926 h 1522287"/>
                      <a:gd name="connsiteX21" fmla="*/ 644469 w 1760441"/>
                      <a:gd name="connsiteY21" fmla="*/ 52304 h 1522287"/>
                      <a:gd name="connsiteX22" fmla="*/ 763533 w 1760441"/>
                      <a:gd name="connsiteY22" fmla="*/ 13087 h 1522287"/>
                      <a:gd name="connsiteX23" fmla="*/ 780692 w 1760441"/>
                      <a:gd name="connsiteY23" fmla="*/ 4190 h 1522287"/>
                      <a:gd name="connsiteX24" fmla="*/ 808178 w 1760441"/>
                      <a:gd name="connsiteY24" fmla="*/ 11754 h 1522287"/>
                      <a:gd name="connsiteX25" fmla="*/ 891400 w 1760441"/>
                      <a:gd name="connsiteY25" fmla="*/ 11754 h 1522287"/>
                      <a:gd name="connsiteX26" fmla="*/ 927810 w 1760441"/>
                      <a:gd name="connsiteY26" fmla="*/ 12 h 1522287"/>
                      <a:gd name="connsiteX0" fmla="*/ 927810 w 1760230"/>
                      <a:gd name="connsiteY0" fmla="*/ 12 h 1522287"/>
                      <a:gd name="connsiteX1" fmla="*/ 1037038 w 1760230"/>
                      <a:gd name="connsiteY1" fmla="*/ 21774 h 1522287"/>
                      <a:gd name="connsiteX2" fmla="*/ 1046919 w 1760230"/>
                      <a:gd name="connsiteY2" fmla="*/ 17015 h 1522287"/>
                      <a:gd name="connsiteX3" fmla="*/ 1061996 w 1760230"/>
                      <a:gd name="connsiteY3" fmla="*/ 19157 h 1522287"/>
                      <a:gd name="connsiteX4" fmla="*/ 1087307 w 1760230"/>
                      <a:gd name="connsiteY4" fmla="*/ 22752 h 1522287"/>
                      <a:gd name="connsiteX5" fmla="*/ 1092180 w 1760230"/>
                      <a:gd name="connsiteY5" fmla="*/ 23846 h 1522287"/>
                      <a:gd name="connsiteX6" fmla="*/ 1124822 w 1760230"/>
                      <a:gd name="connsiteY6" fmla="*/ 36660 h 1522287"/>
                      <a:gd name="connsiteX7" fmla="*/ 1138331 w 1760230"/>
                      <a:gd name="connsiteY7" fmla="*/ 52304 h 1522287"/>
                      <a:gd name="connsiteX8" fmla="*/ 1214667 w 1760230"/>
                      <a:gd name="connsiteY8" fmla="*/ 85451 h 1522287"/>
                      <a:gd name="connsiteX9" fmla="*/ 1250859 w 1760230"/>
                      <a:gd name="connsiteY9" fmla="*/ 109331 h 1522287"/>
                      <a:gd name="connsiteX10" fmla="*/ 1281360 w 1760230"/>
                      <a:gd name="connsiteY10" fmla="*/ 165354 h 1522287"/>
                      <a:gd name="connsiteX11" fmla="*/ 1283931 w 1760230"/>
                      <a:gd name="connsiteY11" fmla="*/ 169490 h 1522287"/>
                      <a:gd name="connsiteX12" fmla="*/ 1372188 w 1760230"/>
                      <a:gd name="connsiteY12" fmla="*/ 209324 h 1522287"/>
                      <a:gd name="connsiteX13" fmla="*/ 1760220 w 1760230"/>
                      <a:gd name="connsiteY13" fmla="*/ 816174 h 1522287"/>
                      <a:gd name="connsiteX14" fmla="*/ 876002 w 1760230"/>
                      <a:gd name="connsiteY14" fmla="*/ 1522287 h 1522287"/>
                      <a:gd name="connsiteX15" fmla="*/ 0 w 1760230"/>
                      <a:gd name="connsiteY15" fmla="*/ 816174 h 1522287"/>
                      <a:gd name="connsiteX16" fmla="*/ 388032 w 1760230"/>
                      <a:gd name="connsiteY16" fmla="*/ 209324 h 1522287"/>
                      <a:gd name="connsiteX17" fmla="*/ 501808 w 1760230"/>
                      <a:gd name="connsiteY17" fmla="*/ 157972 h 1522287"/>
                      <a:gd name="connsiteX18" fmla="*/ 507458 w 1760230"/>
                      <a:gd name="connsiteY18" fmla="*/ 150021 h 1522287"/>
                      <a:gd name="connsiteX19" fmla="*/ 517013 w 1760230"/>
                      <a:gd name="connsiteY19" fmla="*/ 107765 h 1522287"/>
                      <a:gd name="connsiteX20" fmla="*/ 582421 w 1760230"/>
                      <a:gd name="connsiteY20" fmla="*/ 75926 h 1522287"/>
                      <a:gd name="connsiteX21" fmla="*/ 644469 w 1760230"/>
                      <a:gd name="connsiteY21" fmla="*/ 52304 h 1522287"/>
                      <a:gd name="connsiteX22" fmla="*/ 763533 w 1760230"/>
                      <a:gd name="connsiteY22" fmla="*/ 13087 h 1522287"/>
                      <a:gd name="connsiteX23" fmla="*/ 780692 w 1760230"/>
                      <a:gd name="connsiteY23" fmla="*/ 4190 h 1522287"/>
                      <a:gd name="connsiteX24" fmla="*/ 808178 w 1760230"/>
                      <a:gd name="connsiteY24" fmla="*/ 11754 h 1522287"/>
                      <a:gd name="connsiteX25" fmla="*/ 891400 w 1760230"/>
                      <a:gd name="connsiteY25" fmla="*/ 11754 h 1522287"/>
                      <a:gd name="connsiteX26" fmla="*/ 927810 w 1760230"/>
                      <a:gd name="connsiteY26" fmla="*/ 12 h 15222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60230" h="1522287">
                        <a:moveTo>
                          <a:pt x="927810" y="12"/>
                        </a:moveTo>
                        <a:cubicBezTo>
                          <a:pt x="964219" y="691"/>
                          <a:pt x="1000629" y="30959"/>
                          <a:pt x="1037038" y="21774"/>
                        </a:cubicBezTo>
                        <a:lnTo>
                          <a:pt x="1046919" y="17015"/>
                        </a:lnTo>
                        <a:lnTo>
                          <a:pt x="1061996" y="19157"/>
                        </a:lnTo>
                        <a:lnTo>
                          <a:pt x="1087307" y="22752"/>
                        </a:lnTo>
                        <a:lnTo>
                          <a:pt x="1092180" y="23846"/>
                        </a:lnTo>
                        <a:lnTo>
                          <a:pt x="1124822" y="36660"/>
                        </a:lnTo>
                        <a:lnTo>
                          <a:pt x="1138331" y="52304"/>
                        </a:lnTo>
                        <a:cubicBezTo>
                          <a:pt x="1155668" y="82027"/>
                          <a:pt x="1185168" y="83739"/>
                          <a:pt x="1214667" y="85451"/>
                        </a:cubicBezTo>
                        <a:lnTo>
                          <a:pt x="1250859" y="109331"/>
                        </a:lnTo>
                        <a:cubicBezTo>
                          <a:pt x="1261501" y="127608"/>
                          <a:pt x="1271193" y="146680"/>
                          <a:pt x="1281360" y="165354"/>
                        </a:cubicBezTo>
                        <a:lnTo>
                          <a:pt x="1283931" y="169490"/>
                        </a:lnTo>
                        <a:lnTo>
                          <a:pt x="1372188" y="209324"/>
                        </a:lnTo>
                        <a:cubicBezTo>
                          <a:pt x="1451569" y="317105"/>
                          <a:pt x="1757889" y="465404"/>
                          <a:pt x="1760220" y="816174"/>
                        </a:cubicBezTo>
                        <a:cubicBezTo>
                          <a:pt x="1762551" y="1166944"/>
                          <a:pt x="1362073" y="1522287"/>
                          <a:pt x="876002" y="1522287"/>
                        </a:cubicBezTo>
                        <a:cubicBezTo>
                          <a:pt x="389931" y="1522287"/>
                          <a:pt x="0" y="1220356"/>
                          <a:pt x="0" y="816174"/>
                        </a:cubicBezTo>
                        <a:cubicBezTo>
                          <a:pt x="0" y="563560"/>
                          <a:pt x="198371" y="369415"/>
                          <a:pt x="388032" y="209324"/>
                        </a:cubicBezTo>
                        <a:lnTo>
                          <a:pt x="501808" y="157972"/>
                        </a:lnTo>
                        <a:lnTo>
                          <a:pt x="507458" y="150021"/>
                        </a:lnTo>
                        <a:cubicBezTo>
                          <a:pt x="512772" y="138667"/>
                          <a:pt x="516348" y="124957"/>
                          <a:pt x="517013" y="107765"/>
                        </a:cubicBezTo>
                        <a:lnTo>
                          <a:pt x="582421" y="75926"/>
                        </a:lnTo>
                        <a:cubicBezTo>
                          <a:pt x="611920" y="74214"/>
                          <a:pt x="614284" y="62777"/>
                          <a:pt x="644469" y="52304"/>
                        </a:cubicBezTo>
                        <a:cubicBezTo>
                          <a:pt x="674654" y="41831"/>
                          <a:pt x="723845" y="26159"/>
                          <a:pt x="763533" y="13087"/>
                        </a:cubicBezTo>
                        <a:lnTo>
                          <a:pt x="780692" y="4190"/>
                        </a:lnTo>
                        <a:lnTo>
                          <a:pt x="808178" y="11754"/>
                        </a:lnTo>
                        <a:cubicBezTo>
                          <a:pt x="835919" y="21933"/>
                          <a:pt x="863659" y="32112"/>
                          <a:pt x="891400" y="11754"/>
                        </a:cubicBezTo>
                        <a:cubicBezTo>
                          <a:pt x="903537" y="2848"/>
                          <a:pt x="915673" y="-214"/>
                          <a:pt x="927810" y="1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/>
                      </a:gs>
                      <a:gs pos="69000">
                        <a:srgbClr val="FFFFCC"/>
                      </a:gs>
                      <a:gs pos="8000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1" name="楕円 60">
                    <a:extLst>
                      <a:ext uri="{FF2B5EF4-FFF2-40B4-BE49-F238E27FC236}">
                        <a16:creationId xmlns:a16="http://schemas.microsoft.com/office/drawing/2014/main" id="{6D7E0EDE-F7A1-499F-AD19-8C5BFC08B0C7}"/>
                      </a:ext>
                    </a:extLst>
                  </p:cNvPr>
                  <p:cNvSpPr/>
                  <p:nvPr/>
                </p:nvSpPr>
                <p:spPr>
                  <a:xfrm>
                    <a:off x="3721100" y="2525508"/>
                    <a:ext cx="91440" cy="9144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楕円 112">
                    <a:extLst>
                      <a:ext uri="{FF2B5EF4-FFF2-40B4-BE49-F238E27FC236}">
                        <a16:creationId xmlns:a16="http://schemas.microsoft.com/office/drawing/2014/main" id="{C744F56A-A0C3-46DB-B0DD-A0375BB68A52}"/>
                      </a:ext>
                    </a:extLst>
                  </p:cNvPr>
                  <p:cNvSpPr/>
                  <p:nvPr/>
                </p:nvSpPr>
                <p:spPr>
                  <a:xfrm rot="19286971">
                    <a:off x="3919652" y="2593419"/>
                    <a:ext cx="91721" cy="321446"/>
                  </a:xfrm>
                  <a:custGeom>
                    <a:avLst/>
                    <a:gdLst>
                      <a:gd name="connsiteX0" fmla="*/ 0 w 91440"/>
                      <a:gd name="connsiteY0" fmla="*/ 159647 h 319293"/>
                      <a:gd name="connsiteX1" fmla="*/ 45720 w 91440"/>
                      <a:gd name="connsiteY1" fmla="*/ 0 h 319293"/>
                      <a:gd name="connsiteX2" fmla="*/ 91440 w 91440"/>
                      <a:gd name="connsiteY2" fmla="*/ 159647 h 319293"/>
                      <a:gd name="connsiteX3" fmla="*/ 45720 w 91440"/>
                      <a:gd name="connsiteY3" fmla="*/ 319294 h 319293"/>
                      <a:gd name="connsiteX4" fmla="*/ 0 w 91440"/>
                      <a:gd name="connsiteY4" fmla="*/ 159647 h 319293"/>
                      <a:gd name="connsiteX0" fmla="*/ 0 w 115081"/>
                      <a:gd name="connsiteY0" fmla="*/ 159649 h 319298"/>
                      <a:gd name="connsiteX1" fmla="*/ 45720 w 115081"/>
                      <a:gd name="connsiteY1" fmla="*/ 2 h 319298"/>
                      <a:gd name="connsiteX2" fmla="*/ 115081 w 115081"/>
                      <a:gd name="connsiteY2" fmla="*/ 156801 h 319298"/>
                      <a:gd name="connsiteX3" fmla="*/ 45720 w 115081"/>
                      <a:gd name="connsiteY3" fmla="*/ 319296 h 319298"/>
                      <a:gd name="connsiteX4" fmla="*/ 0 w 115081"/>
                      <a:gd name="connsiteY4" fmla="*/ 159649 h 319298"/>
                      <a:gd name="connsiteX0" fmla="*/ 108 w 80917"/>
                      <a:gd name="connsiteY0" fmla="*/ 157438 h 319295"/>
                      <a:gd name="connsiteX1" fmla="*/ 11556 w 80917"/>
                      <a:gd name="connsiteY1" fmla="*/ 1 h 319295"/>
                      <a:gd name="connsiteX2" fmla="*/ 80917 w 80917"/>
                      <a:gd name="connsiteY2" fmla="*/ 156800 h 319295"/>
                      <a:gd name="connsiteX3" fmla="*/ 11556 w 80917"/>
                      <a:gd name="connsiteY3" fmla="*/ 319295 h 319295"/>
                      <a:gd name="connsiteX4" fmla="*/ 108 w 80917"/>
                      <a:gd name="connsiteY4" fmla="*/ 157438 h 319295"/>
                      <a:gd name="connsiteX0" fmla="*/ 10912 w 91721"/>
                      <a:gd name="connsiteY0" fmla="*/ 157507 h 319364"/>
                      <a:gd name="connsiteX1" fmla="*/ 22360 w 91721"/>
                      <a:gd name="connsiteY1" fmla="*/ 70 h 319364"/>
                      <a:gd name="connsiteX2" fmla="*/ 91721 w 91721"/>
                      <a:gd name="connsiteY2" fmla="*/ 156869 h 319364"/>
                      <a:gd name="connsiteX3" fmla="*/ 22360 w 91721"/>
                      <a:gd name="connsiteY3" fmla="*/ 319364 h 319364"/>
                      <a:gd name="connsiteX4" fmla="*/ 10912 w 91721"/>
                      <a:gd name="connsiteY4" fmla="*/ 157507 h 319364"/>
                      <a:gd name="connsiteX0" fmla="*/ 10912 w 91721"/>
                      <a:gd name="connsiteY0" fmla="*/ 157507 h 321446"/>
                      <a:gd name="connsiteX1" fmla="*/ 22360 w 91721"/>
                      <a:gd name="connsiteY1" fmla="*/ 70 h 321446"/>
                      <a:gd name="connsiteX2" fmla="*/ 91721 w 91721"/>
                      <a:gd name="connsiteY2" fmla="*/ 156869 h 321446"/>
                      <a:gd name="connsiteX3" fmla="*/ 22360 w 91721"/>
                      <a:gd name="connsiteY3" fmla="*/ 319364 h 321446"/>
                      <a:gd name="connsiteX4" fmla="*/ 10912 w 91721"/>
                      <a:gd name="connsiteY4" fmla="*/ 157507 h 321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1721" h="321446">
                        <a:moveTo>
                          <a:pt x="10912" y="157507"/>
                        </a:moveTo>
                        <a:cubicBezTo>
                          <a:pt x="10912" y="69336"/>
                          <a:pt x="-20064" y="2705"/>
                          <a:pt x="22360" y="70"/>
                        </a:cubicBezTo>
                        <a:cubicBezTo>
                          <a:pt x="64784" y="-2565"/>
                          <a:pt x="91721" y="68698"/>
                          <a:pt x="91721" y="156869"/>
                        </a:cubicBezTo>
                        <a:cubicBezTo>
                          <a:pt x="91721" y="245040"/>
                          <a:pt x="56131" y="336480"/>
                          <a:pt x="22360" y="319364"/>
                        </a:cubicBezTo>
                        <a:cubicBezTo>
                          <a:pt x="-11411" y="302248"/>
                          <a:pt x="10912" y="245678"/>
                          <a:pt x="10912" y="157507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3C9B4720-9DDC-4910-A327-06B081FE13ED}"/>
                    </a:ext>
                  </a:extLst>
                </p:cNvPr>
                <p:cNvSpPr/>
                <p:nvPr/>
              </p:nvSpPr>
              <p:spPr>
                <a:xfrm>
                  <a:off x="2869539" y="962805"/>
                  <a:ext cx="530942" cy="176963"/>
                </a:xfrm>
                <a:custGeom>
                  <a:avLst/>
                  <a:gdLst>
                    <a:gd name="connsiteX0" fmla="*/ 259090 w 530942"/>
                    <a:gd name="connsiteY0" fmla="*/ 36473 h 176964"/>
                    <a:gd name="connsiteX1" fmla="*/ 293207 w 530942"/>
                    <a:gd name="connsiteY1" fmla="*/ 137672 h 176964"/>
                    <a:gd name="connsiteX2" fmla="*/ 260403 w 530942"/>
                    <a:gd name="connsiteY2" fmla="*/ 176961 h 176964"/>
                    <a:gd name="connsiteX3" fmla="*/ 228910 w 530942"/>
                    <a:gd name="connsiteY3" fmla="*/ 136481 h 176964"/>
                    <a:gd name="connsiteX4" fmla="*/ 259090 w 530942"/>
                    <a:gd name="connsiteY4" fmla="*/ 36473 h 176964"/>
                    <a:gd name="connsiteX5" fmla="*/ 187031 w 530942"/>
                    <a:gd name="connsiteY5" fmla="*/ 21380 h 176964"/>
                    <a:gd name="connsiteX6" fmla="*/ 165978 w 530942"/>
                    <a:gd name="connsiteY6" fmla="*/ 126080 h 176964"/>
                    <a:gd name="connsiteX7" fmla="*/ 117924 w 530942"/>
                    <a:gd name="connsiteY7" fmla="*/ 143703 h 176964"/>
                    <a:gd name="connsiteX8" fmla="*/ 110891 w 530942"/>
                    <a:gd name="connsiteY8" fmla="*/ 92900 h 176964"/>
                    <a:gd name="connsiteX9" fmla="*/ 187031 w 530942"/>
                    <a:gd name="connsiteY9" fmla="*/ 21380 h 176964"/>
                    <a:gd name="connsiteX10" fmla="*/ 336887 w 530942"/>
                    <a:gd name="connsiteY10" fmla="*/ 21379 h 176964"/>
                    <a:gd name="connsiteX11" fmla="*/ 413027 w 530942"/>
                    <a:gd name="connsiteY11" fmla="*/ 92899 h 176964"/>
                    <a:gd name="connsiteX12" fmla="*/ 405994 w 530942"/>
                    <a:gd name="connsiteY12" fmla="*/ 143702 h 176964"/>
                    <a:gd name="connsiteX13" fmla="*/ 357940 w 530942"/>
                    <a:gd name="connsiteY13" fmla="*/ 126079 h 176964"/>
                    <a:gd name="connsiteX14" fmla="*/ 336887 w 530942"/>
                    <a:gd name="connsiteY14" fmla="*/ 21379 h 176964"/>
                    <a:gd name="connsiteX15" fmla="*/ 110857 w 530942"/>
                    <a:gd name="connsiteY15" fmla="*/ 1 h 176964"/>
                    <a:gd name="connsiteX16" fmla="*/ 46998 w 530942"/>
                    <a:gd name="connsiteY16" fmla="*/ 82169 h 176964"/>
                    <a:gd name="connsiteX17" fmla="*/ 1747 w 530942"/>
                    <a:gd name="connsiteY17" fmla="*/ 88505 h 176964"/>
                    <a:gd name="connsiteX18" fmla="*/ 19363 w 530942"/>
                    <a:gd name="connsiteY18" fmla="*/ 45730 h 176964"/>
                    <a:gd name="connsiteX19" fmla="*/ 110857 w 530942"/>
                    <a:gd name="connsiteY19" fmla="*/ 1 h 176964"/>
                    <a:gd name="connsiteX20" fmla="*/ 420085 w 530942"/>
                    <a:gd name="connsiteY20" fmla="*/ 0 h 176964"/>
                    <a:gd name="connsiteX21" fmla="*/ 511579 w 530942"/>
                    <a:gd name="connsiteY21" fmla="*/ 45729 h 176964"/>
                    <a:gd name="connsiteX22" fmla="*/ 529195 w 530942"/>
                    <a:gd name="connsiteY22" fmla="*/ 88504 h 176964"/>
                    <a:gd name="connsiteX23" fmla="*/ 483944 w 530942"/>
                    <a:gd name="connsiteY23" fmla="*/ 82168 h 176964"/>
                    <a:gd name="connsiteX24" fmla="*/ 420085 w 530942"/>
                    <a:gd name="connsiteY24" fmla="*/ 0 h 176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30942" h="176964">
                      <a:moveTo>
                        <a:pt x="259090" y="36473"/>
                      </a:moveTo>
                      <a:cubicBezTo>
                        <a:pt x="272684" y="60285"/>
                        <a:pt x="293207" y="107425"/>
                        <a:pt x="293207" y="137672"/>
                      </a:cubicBezTo>
                      <a:cubicBezTo>
                        <a:pt x="293207" y="167918"/>
                        <a:pt x="271119" y="177160"/>
                        <a:pt x="260403" y="176961"/>
                      </a:cubicBezTo>
                      <a:cubicBezTo>
                        <a:pt x="249687" y="176763"/>
                        <a:pt x="229129" y="159896"/>
                        <a:pt x="228910" y="136481"/>
                      </a:cubicBezTo>
                      <a:cubicBezTo>
                        <a:pt x="228691" y="113067"/>
                        <a:pt x="245497" y="65047"/>
                        <a:pt x="259090" y="36473"/>
                      </a:cubicBezTo>
                      <a:close/>
                      <a:moveTo>
                        <a:pt x="187031" y="21380"/>
                      </a:moveTo>
                      <a:cubicBezTo>
                        <a:pt x="186898" y="48799"/>
                        <a:pt x="181101" y="99885"/>
                        <a:pt x="165978" y="126080"/>
                      </a:cubicBezTo>
                      <a:cubicBezTo>
                        <a:pt x="150855" y="152274"/>
                        <a:pt x="127105" y="149233"/>
                        <a:pt x="117924" y="143703"/>
                      </a:cubicBezTo>
                      <a:cubicBezTo>
                        <a:pt x="108743" y="138173"/>
                        <a:pt x="99373" y="113287"/>
                        <a:pt x="110891" y="92900"/>
                      </a:cubicBezTo>
                      <a:cubicBezTo>
                        <a:pt x="122408" y="72513"/>
                        <a:pt x="160972" y="39329"/>
                        <a:pt x="187031" y="21380"/>
                      </a:cubicBezTo>
                      <a:close/>
                      <a:moveTo>
                        <a:pt x="336887" y="21379"/>
                      </a:moveTo>
                      <a:cubicBezTo>
                        <a:pt x="362946" y="39328"/>
                        <a:pt x="401510" y="72512"/>
                        <a:pt x="413027" y="92899"/>
                      </a:cubicBezTo>
                      <a:cubicBezTo>
                        <a:pt x="424545" y="113286"/>
                        <a:pt x="415175" y="138172"/>
                        <a:pt x="405994" y="143702"/>
                      </a:cubicBezTo>
                      <a:cubicBezTo>
                        <a:pt x="396813" y="149232"/>
                        <a:pt x="373063" y="152273"/>
                        <a:pt x="357940" y="126079"/>
                      </a:cubicBezTo>
                      <a:cubicBezTo>
                        <a:pt x="342817" y="99884"/>
                        <a:pt x="337020" y="48798"/>
                        <a:pt x="336887" y="21379"/>
                      </a:cubicBezTo>
                      <a:close/>
                      <a:moveTo>
                        <a:pt x="110857" y="1"/>
                      </a:moveTo>
                      <a:cubicBezTo>
                        <a:pt x="98304" y="22425"/>
                        <a:pt x="70614" y="63272"/>
                        <a:pt x="46998" y="82169"/>
                      </a:cubicBezTo>
                      <a:cubicBezTo>
                        <a:pt x="23381" y="101067"/>
                        <a:pt x="6353" y="94578"/>
                        <a:pt x="1747" y="88505"/>
                      </a:cubicBezTo>
                      <a:cubicBezTo>
                        <a:pt x="-2858" y="82431"/>
                        <a:pt x="1179" y="60480"/>
                        <a:pt x="19363" y="45730"/>
                      </a:cubicBezTo>
                      <a:cubicBezTo>
                        <a:pt x="37548" y="30979"/>
                        <a:pt x="82508" y="10306"/>
                        <a:pt x="110857" y="1"/>
                      </a:cubicBezTo>
                      <a:close/>
                      <a:moveTo>
                        <a:pt x="420085" y="0"/>
                      </a:moveTo>
                      <a:cubicBezTo>
                        <a:pt x="448434" y="10305"/>
                        <a:pt x="493394" y="30978"/>
                        <a:pt x="511579" y="45729"/>
                      </a:cubicBezTo>
                      <a:cubicBezTo>
                        <a:pt x="529763" y="60479"/>
                        <a:pt x="533800" y="82430"/>
                        <a:pt x="529195" y="88504"/>
                      </a:cubicBezTo>
                      <a:cubicBezTo>
                        <a:pt x="524589" y="94577"/>
                        <a:pt x="507561" y="101066"/>
                        <a:pt x="483944" y="82168"/>
                      </a:cubicBezTo>
                      <a:cubicBezTo>
                        <a:pt x="460328" y="63271"/>
                        <a:pt x="432638" y="22424"/>
                        <a:pt x="42008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  <a:alpha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E08D61D3-34BB-46DF-AF30-C11AA36A493A}"/>
                    </a:ext>
                  </a:extLst>
                </p:cNvPr>
                <p:cNvSpPr/>
                <p:nvPr/>
              </p:nvSpPr>
              <p:spPr>
                <a:xfrm flipV="1">
                  <a:off x="2954113" y="747959"/>
                  <a:ext cx="361795" cy="86007"/>
                </a:xfrm>
                <a:custGeom>
                  <a:avLst/>
                  <a:gdLst>
                    <a:gd name="connsiteX0" fmla="*/ 259090 w 530942"/>
                    <a:gd name="connsiteY0" fmla="*/ 36473 h 176964"/>
                    <a:gd name="connsiteX1" fmla="*/ 293207 w 530942"/>
                    <a:gd name="connsiteY1" fmla="*/ 137672 h 176964"/>
                    <a:gd name="connsiteX2" fmla="*/ 260403 w 530942"/>
                    <a:gd name="connsiteY2" fmla="*/ 176961 h 176964"/>
                    <a:gd name="connsiteX3" fmla="*/ 228910 w 530942"/>
                    <a:gd name="connsiteY3" fmla="*/ 136481 h 176964"/>
                    <a:gd name="connsiteX4" fmla="*/ 259090 w 530942"/>
                    <a:gd name="connsiteY4" fmla="*/ 36473 h 176964"/>
                    <a:gd name="connsiteX5" fmla="*/ 187031 w 530942"/>
                    <a:gd name="connsiteY5" fmla="*/ 21380 h 176964"/>
                    <a:gd name="connsiteX6" fmla="*/ 165978 w 530942"/>
                    <a:gd name="connsiteY6" fmla="*/ 126080 h 176964"/>
                    <a:gd name="connsiteX7" fmla="*/ 117924 w 530942"/>
                    <a:gd name="connsiteY7" fmla="*/ 143703 h 176964"/>
                    <a:gd name="connsiteX8" fmla="*/ 110891 w 530942"/>
                    <a:gd name="connsiteY8" fmla="*/ 92900 h 176964"/>
                    <a:gd name="connsiteX9" fmla="*/ 187031 w 530942"/>
                    <a:gd name="connsiteY9" fmla="*/ 21380 h 176964"/>
                    <a:gd name="connsiteX10" fmla="*/ 336887 w 530942"/>
                    <a:gd name="connsiteY10" fmla="*/ 21379 h 176964"/>
                    <a:gd name="connsiteX11" fmla="*/ 413027 w 530942"/>
                    <a:gd name="connsiteY11" fmla="*/ 92899 h 176964"/>
                    <a:gd name="connsiteX12" fmla="*/ 405994 w 530942"/>
                    <a:gd name="connsiteY12" fmla="*/ 143702 h 176964"/>
                    <a:gd name="connsiteX13" fmla="*/ 357940 w 530942"/>
                    <a:gd name="connsiteY13" fmla="*/ 126079 h 176964"/>
                    <a:gd name="connsiteX14" fmla="*/ 336887 w 530942"/>
                    <a:gd name="connsiteY14" fmla="*/ 21379 h 176964"/>
                    <a:gd name="connsiteX15" fmla="*/ 110857 w 530942"/>
                    <a:gd name="connsiteY15" fmla="*/ 1 h 176964"/>
                    <a:gd name="connsiteX16" fmla="*/ 46998 w 530942"/>
                    <a:gd name="connsiteY16" fmla="*/ 82169 h 176964"/>
                    <a:gd name="connsiteX17" fmla="*/ 1747 w 530942"/>
                    <a:gd name="connsiteY17" fmla="*/ 88505 h 176964"/>
                    <a:gd name="connsiteX18" fmla="*/ 19363 w 530942"/>
                    <a:gd name="connsiteY18" fmla="*/ 45730 h 176964"/>
                    <a:gd name="connsiteX19" fmla="*/ 110857 w 530942"/>
                    <a:gd name="connsiteY19" fmla="*/ 1 h 176964"/>
                    <a:gd name="connsiteX20" fmla="*/ 420085 w 530942"/>
                    <a:gd name="connsiteY20" fmla="*/ 0 h 176964"/>
                    <a:gd name="connsiteX21" fmla="*/ 511579 w 530942"/>
                    <a:gd name="connsiteY21" fmla="*/ 45729 h 176964"/>
                    <a:gd name="connsiteX22" fmla="*/ 529195 w 530942"/>
                    <a:gd name="connsiteY22" fmla="*/ 88504 h 176964"/>
                    <a:gd name="connsiteX23" fmla="*/ 483944 w 530942"/>
                    <a:gd name="connsiteY23" fmla="*/ 82168 h 176964"/>
                    <a:gd name="connsiteX24" fmla="*/ 420085 w 530942"/>
                    <a:gd name="connsiteY24" fmla="*/ 0 h 176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30942" h="176964">
                      <a:moveTo>
                        <a:pt x="259090" y="36473"/>
                      </a:moveTo>
                      <a:cubicBezTo>
                        <a:pt x="272684" y="60285"/>
                        <a:pt x="293207" y="107425"/>
                        <a:pt x="293207" y="137672"/>
                      </a:cubicBezTo>
                      <a:cubicBezTo>
                        <a:pt x="293207" y="167918"/>
                        <a:pt x="271119" y="177160"/>
                        <a:pt x="260403" y="176961"/>
                      </a:cubicBezTo>
                      <a:cubicBezTo>
                        <a:pt x="249687" y="176763"/>
                        <a:pt x="229129" y="159896"/>
                        <a:pt x="228910" y="136481"/>
                      </a:cubicBezTo>
                      <a:cubicBezTo>
                        <a:pt x="228691" y="113067"/>
                        <a:pt x="245497" y="65047"/>
                        <a:pt x="259090" y="36473"/>
                      </a:cubicBezTo>
                      <a:close/>
                      <a:moveTo>
                        <a:pt x="187031" y="21380"/>
                      </a:moveTo>
                      <a:cubicBezTo>
                        <a:pt x="186898" y="48799"/>
                        <a:pt x="181101" y="99885"/>
                        <a:pt x="165978" y="126080"/>
                      </a:cubicBezTo>
                      <a:cubicBezTo>
                        <a:pt x="150855" y="152274"/>
                        <a:pt x="127105" y="149233"/>
                        <a:pt x="117924" y="143703"/>
                      </a:cubicBezTo>
                      <a:cubicBezTo>
                        <a:pt x="108743" y="138173"/>
                        <a:pt x="99373" y="113287"/>
                        <a:pt x="110891" y="92900"/>
                      </a:cubicBezTo>
                      <a:cubicBezTo>
                        <a:pt x="122408" y="72513"/>
                        <a:pt x="160972" y="39329"/>
                        <a:pt x="187031" y="21380"/>
                      </a:cubicBezTo>
                      <a:close/>
                      <a:moveTo>
                        <a:pt x="336887" y="21379"/>
                      </a:moveTo>
                      <a:cubicBezTo>
                        <a:pt x="362946" y="39328"/>
                        <a:pt x="401510" y="72512"/>
                        <a:pt x="413027" y="92899"/>
                      </a:cubicBezTo>
                      <a:cubicBezTo>
                        <a:pt x="424545" y="113286"/>
                        <a:pt x="415175" y="138172"/>
                        <a:pt x="405994" y="143702"/>
                      </a:cubicBezTo>
                      <a:cubicBezTo>
                        <a:pt x="396813" y="149232"/>
                        <a:pt x="373063" y="152273"/>
                        <a:pt x="357940" y="126079"/>
                      </a:cubicBezTo>
                      <a:cubicBezTo>
                        <a:pt x="342817" y="99884"/>
                        <a:pt x="337020" y="48798"/>
                        <a:pt x="336887" y="21379"/>
                      </a:cubicBezTo>
                      <a:close/>
                      <a:moveTo>
                        <a:pt x="110857" y="1"/>
                      </a:moveTo>
                      <a:cubicBezTo>
                        <a:pt x="98304" y="22425"/>
                        <a:pt x="70614" y="63272"/>
                        <a:pt x="46998" y="82169"/>
                      </a:cubicBezTo>
                      <a:cubicBezTo>
                        <a:pt x="23381" y="101067"/>
                        <a:pt x="6353" y="94578"/>
                        <a:pt x="1747" y="88505"/>
                      </a:cubicBezTo>
                      <a:cubicBezTo>
                        <a:pt x="-2858" y="82431"/>
                        <a:pt x="1179" y="60480"/>
                        <a:pt x="19363" y="45730"/>
                      </a:cubicBezTo>
                      <a:cubicBezTo>
                        <a:pt x="37548" y="30979"/>
                        <a:pt x="82508" y="10306"/>
                        <a:pt x="110857" y="1"/>
                      </a:cubicBezTo>
                      <a:close/>
                      <a:moveTo>
                        <a:pt x="420085" y="0"/>
                      </a:moveTo>
                      <a:cubicBezTo>
                        <a:pt x="448434" y="10305"/>
                        <a:pt x="493394" y="30978"/>
                        <a:pt x="511579" y="45729"/>
                      </a:cubicBezTo>
                      <a:cubicBezTo>
                        <a:pt x="529763" y="60479"/>
                        <a:pt x="533800" y="82430"/>
                        <a:pt x="529195" y="88504"/>
                      </a:cubicBezTo>
                      <a:cubicBezTo>
                        <a:pt x="524589" y="94577"/>
                        <a:pt x="507561" y="101066"/>
                        <a:pt x="483944" y="82168"/>
                      </a:cubicBezTo>
                      <a:cubicBezTo>
                        <a:pt x="460328" y="63271"/>
                        <a:pt x="432638" y="22424"/>
                        <a:pt x="42008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  <a:alpha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D7CDB186-6687-4FF1-A93A-FB3AA21D6FF2}"/>
                  </a:ext>
                </a:extLst>
              </p:cNvPr>
              <p:cNvSpPr/>
              <p:nvPr/>
            </p:nvSpPr>
            <p:spPr>
              <a:xfrm>
                <a:off x="3116455" y="-26602"/>
                <a:ext cx="159496" cy="86399"/>
              </a:xfrm>
              <a:custGeom>
                <a:avLst/>
                <a:gdLst>
                  <a:gd name="connsiteX0" fmla="*/ 135898 w 146001"/>
                  <a:gd name="connsiteY0" fmla="*/ 2580 h 150418"/>
                  <a:gd name="connsiteX1" fmla="*/ 143042 w 146001"/>
                  <a:gd name="connsiteY1" fmla="*/ 128786 h 150418"/>
                  <a:gd name="connsiteX2" fmla="*/ 93036 w 146001"/>
                  <a:gd name="connsiteY2" fmla="*/ 114499 h 150418"/>
                  <a:gd name="connsiteX3" fmla="*/ 50173 w 146001"/>
                  <a:gd name="connsiteY3" fmla="*/ 150217 h 150418"/>
                  <a:gd name="connsiteX4" fmla="*/ 38267 w 146001"/>
                  <a:gd name="connsiteY4" fmla="*/ 95449 h 150418"/>
                  <a:gd name="connsiteX5" fmla="*/ 167 w 146001"/>
                  <a:gd name="connsiteY5" fmla="*/ 66874 h 150418"/>
                  <a:gd name="connsiteX6" fmla="*/ 54936 w 146001"/>
                  <a:gd name="connsiteY6" fmla="*/ 59730 h 150418"/>
                  <a:gd name="connsiteX7" fmla="*/ 54936 w 146001"/>
                  <a:gd name="connsiteY7" fmla="*/ 16867 h 150418"/>
                  <a:gd name="connsiteX8" fmla="*/ 100179 w 146001"/>
                  <a:gd name="connsiteY8" fmla="*/ 40680 h 150418"/>
                  <a:gd name="connsiteX9" fmla="*/ 135898 w 146001"/>
                  <a:gd name="connsiteY9" fmla="*/ 2580 h 150418"/>
                  <a:gd name="connsiteX0" fmla="*/ 159710 w 161786"/>
                  <a:gd name="connsiteY0" fmla="*/ 5030 h 133818"/>
                  <a:gd name="connsiteX1" fmla="*/ 143042 w 161786"/>
                  <a:gd name="connsiteY1" fmla="*/ 112186 h 133818"/>
                  <a:gd name="connsiteX2" fmla="*/ 93036 w 161786"/>
                  <a:gd name="connsiteY2" fmla="*/ 97899 h 133818"/>
                  <a:gd name="connsiteX3" fmla="*/ 50173 w 161786"/>
                  <a:gd name="connsiteY3" fmla="*/ 133617 h 133818"/>
                  <a:gd name="connsiteX4" fmla="*/ 38267 w 161786"/>
                  <a:gd name="connsiteY4" fmla="*/ 78849 h 133818"/>
                  <a:gd name="connsiteX5" fmla="*/ 167 w 161786"/>
                  <a:gd name="connsiteY5" fmla="*/ 50274 h 133818"/>
                  <a:gd name="connsiteX6" fmla="*/ 54936 w 161786"/>
                  <a:gd name="connsiteY6" fmla="*/ 43130 h 133818"/>
                  <a:gd name="connsiteX7" fmla="*/ 54936 w 161786"/>
                  <a:gd name="connsiteY7" fmla="*/ 267 h 133818"/>
                  <a:gd name="connsiteX8" fmla="*/ 100179 w 161786"/>
                  <a:gd name="connsiteY8" fmla="*/ 24080 h 133818"/>
                  <a:gd name="connsiteX9" fmla="*/ 159710 w 161786"/>
                  <a:gd name="connsiteY9" fmla="*/ 5030 h 133818"/>
                  <a:gd name="connsiteX0" fmla="*/ 159710 w 160122"/>
                  <a:gd name="connsiteY0" fmla="*/ 5030 h 133818"/>
                  <a:gd name="connsiteX1" fmla="*/ 127324 w 160122"/>
                  <a:gd name="connsiteY1" fmla="*/ 61736 h 133818"/>
                  <a:gd name="connsiteX2" fmla="*/ 143042 w 160122"/>
                  <a:gd name="connsiteY2" fmla="*/ 112186 h 133818"/>
                  <a:gd name="connsiteX3" fmla="*/ 93036 w 160122"/>
                  <a:gd name="connsiteY3" fmla="*/ 97899 h 133818"/>
                  <a:gd name="connsiteX4" fmla="*/ 50173 w 160122"/>
                  <a:gd name="connsiteY4" fmla="*/ 133617 h 133818"/>
                  <a:gd name="connsiteX5" fmla="*/ 38267 w 160122"/>
                  <a:gd name="connsiteY5" fmla="*/ 78849 h 133818"/>
                  <a:gd name="connsiteX6" fmla="*/ 167 w 160122"/>
                  <a:gd name="connsiteY6" fmla="*/ 50274 h 133818"/>
                  <a:gd name="connsiteX7" fmla="*/ 54936 w 160122"/>
                  <a:gd name="connsiteY7" fmla="*/ 43130 h 133818"/>
                  <a:gd name="connsiteX8" fmla="*/ 54936 w 160122"/>
                  <a:gd name="connsiteY8" fmla="*/ 267 h 133818"/>
                  <a:gd name="connsiteX9" fmla="*/ 100179 w 160122"/>
                  <a:gd name="connsiteY9" fmla="*/ 24080 h 133818"/>
                  <a:gd name="connsiteX10" fmla="*/ 159710 w 160122"/>
                  <a:gd name="connsiteY10" fmla="*/ 5030 h 133818"/>
                  <a:gd name="connsiteX0" fmla="*/ 159710 w 160122"/>
                  <a:gd name="connsiteY0" fmla="*/ 5030 h 133822"/>
                  <a:gd name="connsiteX1" fmla="*/ 127324 w 160122"/>
                  <a:gd name="connsiteY1" fmla="*/ 61736 h 133822"/>
                  <a:gd name="connsiteX2" fmla="*/ 152567 w 160122"/>
                  <a:gd name="connsiteY2" fmla="*/ 107424 h 133822"/>
                  <a:gd name="connsiteX3" fmla="*/ 93036 w 160122"/>
                  <a:gd name="connsiteY3" fmla="*/ 97899 h 133822"/>
                  <a:gd name="connsiteX4" fmla="*/ 50173 w 160122"/>
                  <a:gd name="connsiteY4" fmla="*/ 133617 h 133822"/>
                  <a:gd name="connsiteX5" fmla="*/ 38267 w 160122"/>
                  <a:gd name="connsiteY5" fmla="*/ 78849 h 133822"/>
                  <a:gd name="connsiteX6" fmla="*/ 167 w 160122"/>
                  <a:gd name="connsiteY6" fmla="*/ 50274 h 133822"/>
                  <a:gd name="connsiteX7" fmla="*/ 54936 w 160122"/>
                  <a:gd name="connsiteY7" fmla="*/ 43130 h 133822"/>
                  <a:gd name="connsiteX8" fmla="*/ 54936 w 160122"/>
                  <a:gd name="connsiteY8" fmla="*/ 267 h 133822"/>
                  <a:gd name="connsiteX9" fmla="*/ 100179 w 160122"/>
                  <a:gd name="connsiteY9" fmla="*/ 24080 h 133822"/>
                  <a:gd name="connsiteX10" fmla="*/ 159710 w 160122"/>
                  <a:gd name="connsiteY10" fmla="*/ 5030 h 133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122" h="133822">
                    <a:moveTo>
                      <a:pt x="159710" y="5030"/>
                    </a:moveTo>
                    <a:cubicBezTo>
                      <a:pt x="164234" y="11306"/>
                      <a:pt x="130102" y="43877"/>
                      <a:pt x="127324" y="61736"/>
                    </a:cubicBezTo>
                    <a:cubicBezTo>
                      <a:pt x="124546" y="79595"/>
                      <a:pt x="158282" y="101397"/>
                      <a:pt x="152567" y="107424"/>
                    </a:cubicBezTo>
                    <a:cubicBezTo>
                      <a:pt x="146852" y="113451"/>
                      <a:pt x="110102" y="93534"/>
                      <a:pt x="93036" y="97899"/>
                    </a:cubicBezTo>
                    <a:cubicBezTo>
                      <a:pt x="75970" y="102265"/>
                      <a:pt x="59301" y="136792"/>
                      <a:pt x="50173" y="133617"/>
                    </a:cubicBezTo>
                    <a:cubicBezTo>
                      <a:pt x="41045" y="130442"/>
                      <a:pt x="46601" y="92739"/>
                      <a:pt x="38267" y="78849"/>
                    </a:cubicBezTo>
                    <a:cubicBezTo>
                      <a:pt x="29933" y="64959"/>
                      <a:pt x="-2611" y="56227"/>
                      <a:pt x="167" y="50274"/>
                    </a:cubicBezTo>
                    <a:cubicBezTo>
                      <a:pt x="2945" y="44321"/>
                      <a:pt x="45808" y="51464"/>
                      <a:pt x="54936" y="43130"/>
                    </a:cubicBezTo>
                    <a:cubicBezTo>
                      <a:pt x="64064" y="34796"/>
                      <a:pt x="47395" y="3442"/>
                      <a:pt x="54936" y="267"/>
                    </a:cubicBezTo>
                    <a:cubicBezTo>
                      <a:pt x="62476" y="-2908"/>
                      <a:pt x="82717" y="23286"/>
                      <a:pt x="100179" y="24080"/>
                    </a:cubicBezTo>
                    <a:cubicBezTo>
                      <a:pt x="117641" y="24874"/>
                      <a:pt x="155186" y="-1246"/>
                      <a:pt x="159710" y="5030"/>
                    </a:cubicBezTo>
                    <a:close/>
                  </a:path>
                </a:pathLst>
              </a:custGeom>
              <a:solidFill>
                <a:srgbClr val="CC6600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08FFA742-520F-42C4-9D84-FEFCC266B731}"/>
                </a:ext>
              </a:extLst>
            </p:cNvPr>
            <p:cNvGrpSpPr/>
            <p:nvPr/>
          </p:nvGrpSpPr>
          <p:grpSpPr>
            <a:xfrm>
              <a:off x="1390650" y="1644328"/>
              <a:ext cx="1098789" cy="900788"/>
              <a:chOff x="2481427" y="-131781"/>
              <a:chExt cx="1429553" cy="1236309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92C2EC49-C024-45AA-9748-89AB1E6CE040}"/>
                  </a:ext>
                </a:extLst>
              </p:cNvPr>
              <p:cNvGrpSpPr/>
              <p:nvPr/>
            </p:nvGrpSpPr>
            <p:grpSpPr>
              <a:xfrm>
                <a:off x="2481427" y="-131781"/>
                <a:ext cx="1429553" cy="1236309"/>
                <a:chOff x="2237105" y="715685"/>
                <a:chExt cx="1760230" cy="1522287"/>
              </a:xfrm>
            </p:grpSpPr>
            <p:grpSp>
              <p:nvGrpSpPr>
                <p:cNvPr id="49" name="グループ化 48">
                  <a:extLst>
                    <a:ext uri="{FF2B5EF4-FFF2-40B4-BE49-F238E27FC236}">
                      <a16:creationId xmlns:a16="http://schemas.microsoft.com/office/drawing/2014/main" id="{87CE8084-7E0C-4D09-B31B-E241DCF1275D}"/>
                    </a:ext>
                  </a:extLst>
                </p:cNvPr>
                <p:cNvGrpSpPr/>
                <p:nvPr/>
              </p:nvGrpSpPr>
              <p:grpSpPr>
                <a:xfrm>
                  <a:off x="2237105" y="715685"/>
                  <a:ext cx="1760230" cy="1522287"/>
                  <a:chOff x="2453639" y="2277863"/>
                  <a:chExt cx="1760230" cy="1522287"/>
                </a:xfrm>
              </p:grpSpPr>
              <p:sp>
                <p:nvSpPr>
                  <p:cNvPr id="52" name="フリーフォーム: 図形 51">
                    <a:extLst>
                      <a:ext uri="{FF2B5EF4-FFF2-40B4-BE49-F238E27FC236}">
                        <a16:creationId xmlns:a16="http://schemas.microsoft.com/office/drawing/2014/main" id="{DE33F0D5-F7FD-4063-B33C-B9DCFFD22D8C}"/>
                      </a:ext>
                    </a:extLst>
                  </p:cNvPr>
                  <p:cNvSpPr/>
                  <p:nvPr/>
                </p:nvSpPr>
                <p:spPr>
                  <a:xfrm>
                    <a:off x="2453639" y="2277863"/>
                    <a:ext cx="1760230" cy="1522287"/>
                  </a:xfrm>
                  <a:custGeom>
                    <a:avLst/>
                    <a:gdLst>
                      <a:gd name="connsiteX0" fmla="*/ 927810 w 1760220"/>
                      <a:gd name="connsiteY0" fmla="*/ 12 h 1372751"/>
                      <a:gd name="connsiteX1" fmla="*/ 1037038 w 1760220"/>
                      <a:gd name="connsiteY1" fmla="*/ 21774 h 1372751"/>
                      <a:gd name="connsiteX2" fmla="*/ 1046919 w 1760220"/>
                      <a:gd name="connsiteY2" fmla="*/ 17015 h 1372751"/>
                      <a:gd name="connsiteX3" fmla="*/ 1061996 w 1760220"/>
                      <a:gd name="connsiteY3" fmla="*/ 19157 h 1372751"/>
                      <a:gd name="connsiteX4" fmla="*/ 1087307 w 1760220"/>
                      <a:gd name="connsiteY4" fmla="*/ 22752 h 1372751"/>
                      <a:gd name="connsiteX5" fmla="*/ 1092180 w 1760220"/>
                      <a:gd name="connsiteY5" fmla="*/ 23846 h 1372751"/>
                      <a:gd name="connsiteX6" fmla="*/ 1124822 w 1760220"/>
                      <a:gd name="connsiteY6" fmla="*/ 36660 h 1372751"/>
                      <a:gd name="connsiteX7" fmla="*/ 1138331 w 1760220"/>
                      <a:gd name="connsiteY7" fmla="*/ 52304 h 1372751"/>
                      <a:gd name="connsiteX8" fmla="*/ 1214667 w 1760220"/>
                      <a:gd name="connsiteY8" fmla="*/ 85451 h 1372751"/>
                      <a:gd name="connsiteX9" fmla="*/ 1250859 w 1760220"/>
                      <a:gd name="connsiteY9" fmla="*/ 109331 h 1372751"/>
                      <a:gd name="connsiteX10" fmla="*/ 1281360 w 1760220"/>
                      <a:gd name="connsiteY10" fmla="*/ 165354 h 1372751"/>
                      <a:gd name="connsiteX11" fmla="*/ 1283931 w 1760220"/>
                      <a:gd name="connsiteY11" fmla="*/ 169490 h 1372751"/>
                      <a:gd name="connsiteX12" fmla="*/ 1372188 w 1760220"/>
                      <a:gd name="connsiteY12" fmla="*/ 209324 h 1372751"/>
                      <a:gd name="connsiteX13" fmla="*/ 1760220 w 1760220"/>
                      <a:gd name="connsiteY13" fmla="*/ 816174 h 1372751"/>
                      <a:gd name="connsiteX14" fmla="*/ 887730 w 1760220"/>
                      <a:gd name="connsiteY14" fmla="*/ 1372751 h 1372751"/>
                      <a:gd name="connsiteX15" fmla="*/ 0 w 1760220"/>
                      <a:gd name="connsiteY15" fmla="*/ 816174 h 1372751"/>
                      <a:gd name="connsiteX16" fmla="*/ 388032 w 1760220"/>
                      <a:gd name="connsiteY16" fmla="*/ 209324 h 1372751"/>
                      <a:gd name="connsiteX17" fmla="*/ 501808 w 1760220"/>
                      <a:gd name="connsiteY17" fmla="*/ 157972 h 1372751"/>
                      <a:gd name="connsiteX18" fmla="*/ 507458 w 1760220"/>
                      <a:gd name="connsiteY18" fmla="*/ 150021 h 1372751"/>
                      <a:gd name="connsiteX19" fmla="*/ 517013 w 1760220"/>
                      <a:gd name="connsiteY19" fmla="*/ 107765 h 1372751"/>
                      <a:gd name="connsiteX20" fmla="*/ 582421 w 1760220"/>
                      <a:gd name="connsiteY20" fmla="*/ 75926 h 1372751"/>
                      <a:gd name="connsiteX21" fmla="*/ 644469 w 1760220"/>
                      <a:gd name="connsiteY21" fmla="*/ 52304 h 1372751"/>
                      <a:gd name="connsiteX22" fmla="*/ 763533 w 1760220"/>
                      <a:gd name="connsiteY22" fmla="*/ 13087 h 1372751"/>
                      <a:gd name="connsiteX23" fmla="*/ 780692 w 1760220"/>
                      <a:gd name="connsiteY23" fmla="*/ 4190 h 1372751"/>
                      <a:gd name="connsiteX24" fmla="*/ 808178 w 1760220"/>
                      <a:gd name="connsiteY24" fmla="*/ 11754 h 1372751"/>
                      <a:gd name="connsiteX25" fmla="*/ 891400 w 1760220"/>
                      <a:gd name="connsiteY25" fmla="*/ 11754 h 1372751"/>
                      <a:gd name="connsiteX26" fmla="*/ 927810 w 1760220"/>
                      <a:gd name="connsiteY26" fmla="*/ 12 h 1372751"/>
                      <a:gd name="connsiteX0" fmla="*/ 927810 w 1760220"/>
                      <a:gd name="connsiteY0" fmla="*/ 12 h 1372751"/>
                      <a:gd name="connsiteX1" fmla="*/ 1037038 w 1760220"/>
                      <a:gd name="connsiteY1" fmla="*/ 21774 h 1372751"/>
                      <a:gd name="connsiteX2" fmla="*/ 1046919 w 1760220"/>
                      <a:gd name="connsiteY2" fmla="*/ 17015 h 1372751"/>
                      <a:gd name="connsiteX3" fmla="*/ 1061996 w 1760220"/>
                      <a:gd name="connsiteY3" fmla="*/ 19157 h 1372751"/>
                      <a:gd name="connsiteX4" fmla="*/ 1087307 w 1760220"/>
                      <a:gd name="connsiteY4" fmla="*/ 22752 h 1372751"/>
                      <a:gd name="connsiteX5" fmla="*/ 1092180 w 1760220"/>
                      <a:gd name="connsiteY5" fmla="*/ 23846 h 1372751"/>
                      <a:gd name="connsiteX6" fmla="*/ 1124822 w 1760220"/>
                      <a:gd name="connsiteY6" fmla="*/ 36660 h 1372751"/>
                      <a:gd name="connsiteX7" fmla="*/ 1138331 w 1760220"/>
                      <a:gd name="connsiteY7" fmla="*/ 52304 h 1372751"/>
                      <a:gd name="connsiteX8" fmla="*/ 1214667 w 1760220"/>
                      <a:gd name="connsiteY8" fmla="*/ 85451 h 1372751"/>
                      <a:gd name="connsiteX9" fmla="*/ 1250859 w 1760220"/>
                      <a:gd name="connsiteY9" fmla="*/ 109331 h 1372751"/>
                      <a:gd name="connsiteX10" fmla="*/ 1281360 w 1760220"/>
                      <a:gd name="connsiteY10" fmla="*/ 165354 h 1372751"/>
                      <a:gd name="connsiteX11" fmla="*/ 1283931 w 1760220"/>
                      <a:gd name="connsiteY11" fmla="*/ 169490 h 1372751"/>
                      <a:gd name="connsiteX12" fmla="*/ 1372188 w 1760220"/>
                      <a:gd name="connsiteY12" fmla="*/ 209324 h 1372751"/>
                      <a:gd name="connsiteX13" fmla="*/ 1760220 w 1760220"/>
                      <a:gd name="connsiteY13" fmla="*/ 816174 h 1372751"/>
                      <a:gd name="connsiteX14" fmla="*/ 887730 w 1760220"/>
                      <a:gd name="connsiteY14" fmla="*/ 1372751 h 1372751"/>
                      <a:gd name="connsiteX15" fmla="*/ 0 w 1760220"/>
                      <a:gd name="connsiteY15" fmla="*/ 816174 h 1372751"/>
                      <a:gd name="connsiteX16" fmla="*/ 388032 w 1760220"/>
                      <a:gd name="connsiteY16" fmla="*/ 209324 h 1372751"/>
                      <a:gd name="connsiteX17" fmla="*/ 501808 w 1760220"/>
                      <a:gd name="connsiteY17" fmla="*/ 157972 h 1372751"/>
                      <a:gd name="connsiteX18" fmla="*/ 507458 w 1760220"/>
                      <a:gd name="connsiteY18" fmla="*/ 150021 h 1372751"/>
                      <a:gd name="connsiteX19" fmla="*/ 517013 w 1760220"/>
                      <a:gd name="connsiteY19" fmla="*/ 107765 h 1372751"/>
                      <a:gd name="connsiteX20" fmla="*/ 582421 w 1760220"/>
                      <a:gd name="connsiteY20" fmla="*/ 75926 h 1372751"/>
                      <a:gd name="connsiteX21" fmla="*/ 644469 w 1760220"/>
                      <a:gd name="connsiteY21" fmla="*/ 52304 h 1372751"/>
                      <a:gd name="connsiteX22" fmla="*/ 763533 w 1760220"/>
                      <a:gd name="connsiteY22" fmla="*/ 13087 h 1372751"/>
                      <a:gd name="connsiteX23" fmla="*/ 780692 w 1760220"/>
                      <a:gd name="connsiteY23" fmla="*/ 4190 h 1372751"/>
                      <a:gd name="connsiteX24" fmla="*/ 808178 w 1760220"/>
                      <a:gd name="connsiteY24" fmla="*/ 11754 h 1372751"/>
                      <a:gd name="connsiteX25" fmla="*/ 891400 w 1760220"/>
                      <a:gd name="connsiteY25" fmla="*/ 11754 h 1372751"/>
                      <a:gd name="connsiteX26" fmla="*/ 927810 w 1760220"/>
                      <a:gd name="connsiteY26" fmla="*/ 12 h 1372751"/>
                      <a:gd name="connsiteX0" fmla="*/ 927810 w 1760220"/>
                      <a:gd name="connsiteY0" fmla="*/ 12 h 1372751"/>
                      <a:gd name="connsiteX1" fmla="*/ 1037038 w 1760220"/>
                      <a:gd name="connsiteY1" fmla="*/ 21774 h 1372751"/>
                      <a:gd name="connsiteX2" fmla="*/ 1046919 w 1760220"/>
                      <a:gd name="connsiteY2" fmla="*/ 17015 h 1372751"/>
                      <a:gd name="connsiteX3" fmla="*/ 1061996 w 1760220"/>
                      <a:gd name="connsiteY3" fmla="*/ 19157 h 1372751"/>
                      <a:gd name="connsiteX4" fmla="*/ 1087307 w 1760220"/>
                      <a:gd name="connsiteY4" fmla="*/ 22752 h 1372751"/>
                      <a:gd name="connsiteX5" fmla="*/ 1092180 w 1760220"/>
                      <a:gd name="connsiteY5" fmla="*/ 23846 h 1372751"/>
                      <a:gd name="connsiteX6" fmla="*/ 1124822 w 1760220"/>
                      <a:gd name="connsiteY6" fmla="*/ 36660 h 1372751"/>
                      <a:gd name="connsiteX7" fmla="*/ 1138331 w 1760220"/>
                      <a:gd name="connsiteY7" fmla="*/ 52304 h 1372751"/>
                      <a:gd name="connsiteX8" fmla="*/ 1214667 w 1760220"/>
                      <a:gd name="connsiteY8" fmla="*/ 85451 h 1372751"/>
                      <a:gd name="connsiteX9" fmla="*/ 1250859 w 1760220"/>
                      <a:gd name="connsiteY9" fmla="*/ 109331 h 1372751"/>
                      <a:gd name="connsiteX10" fmla="*/ 1281360 w 1760220"/>
                      <a:gd name="connsiteY10" fmla="*/ 165354 h 1372751"/>
                      <a:gd name="connsiteX11" fmla="*/ 1283931 w 1760220"/>
                      <a:gd name="connsiteY11" fmla="*/ 169490 h 1372751"/>
                      <a:gd name="connsiteX12" fmla="*/ 1372188 w 1760220"/>
                      <a:gd name="connsiteY12" fmla="*/ 209324 h 1372751"/>
                      <a:gd name="connsiteX13" fmla="*/ 1760220 w 1760220"/>
                      <a:gd name="connsiteY13" fmla="*/ 816174 h 1372751"/>
                      <a:gd name="connsiteX14" fmla="*/ 887730 w 1760220"/>
                      <a:gd name="connsiteY14" fmla="*/ 1372751 h 1372751"/>
                      <a:gd name="connsiteX15" fmla="*/ 0 w 1760220"/>
                      <a:gd name="connsiteY15" fmla="*/ 816174 h 1372751"/>
                      <a:gd name="connsiteX16" fmla="*/ 388032 w 1760220"/>
                      <a:gd name="connsiteY16" fmla="*/ 209324 h 1372751"/>
                      <a:gd name="connsiteX17" fmla="*/ 501808 w 1760220"/>
                      <a:gd name="connsiteY17" fmla="*/ 157972 h 1372751"/>
                      <a:gd name="connsiteX18" fmla="*/ 507458 w 1760220"/>
                      <a:gd name="connsiteY18" fmla="*/ 150021 h 1372751"/>
                      <a:gd name="connsiteX19" fmla="*/ 517013 w 1760220"/>
                      <a:gd name="connsiteY19" fmla="*/ 107765 h 1372751"/>
                      <a:gd name="connsiteX20" fmla="*/ 582421 w 1760220"/>
                      <a:gd name="connsiteY20" fmla="*/ 75926 h 1372751"/>
                      <a:gd name="connsiteX21" fmla="*/ 644469 w 1760220"/>
                      <a:gd name="connsiteY21" fmla="*/ 52304 h 1372751"/>
                      <a:gd name="connsiteX22" fmla="*/ 763533 w 1760220"/>
                      <a:gd name="connsiteY22" fmla="*/ 13087 h 1372751"/>
                      <a:gd name="connsiteX23" fmla="*/ 780692 w 1760220"/>
                      <a:gd name="connsiteY23" fmla="*/ 4190 h 1372751"/>
                      <a:gd name="connsiteX24" fmla="*/ 808178 w 1760220"/>
                      <a:gd name="connsiteY24" fmla="*/ 11754 h 1372751"/>
                      <a:gd name="connsiteX25" fmla="*/ 891400 w 1760220"/>
                      <a:gd name="connsiteY25" fmla="*/ 11754 h 1372751"/>
                      <a:gd name="connsiteX26" fmla="*/ 927810 w 1760220"/>
                      <a:gd name="connsiteY26" fmla="*/ 12 h 1372751"/>
                      <a:gd name="connsiteX0" fmla="*/ 927810 w 1760220"/>
                      <a:gd name="connsiteY0" fmla="*/ 12 h 1372751"/>
                      <a:gd name="connsiteX1" fmla="*/ 1037038 w 1760220"/>
                      <a:gd name="connsiteY1" fmla="*/ 21774 h 1372751"/>
                      <a:gd name="connsiteX2" fmla="*/ 1046919 w 1760220"/>
                      <a:gd name="connsiteY2" fmla="*/ 17015 h 1372751"/>
                      <a:gd name="connsiteX3" fmla="*/ 1061996 w 1760220"/>
                      <a:gd name="connsiteY3" fmla="*/ 19157 h 1372751"/>
                      <a:gd name="connsiteX4" fmla="*/ 1087307 w 1760220"/>
                      <a:gd name="connsiteY4" fmla="*/ 22752 h 1372751"/>
                      <a:gd name="connsiteX5" fmla="*/ 1092180 w 1760220"/>
                      <a:gd name="connsiteY5" fmla="*/ 23846 h 1372751"/>
                      <a:gd name="connsiteX6" fmla="*/ 1124822 w 1760220"/>
                      <a:gd name="connsiteY6" fmla="*/ 36660 h 1372751"/>
                      <a:gd name="connsiteX7" fmla="*/ 1138331 w 1760220"/>
                      <a:gd name="connsiteY7" fmla="*/ 52304 h 1372751"/>
                      <a:gd name="connsiteX8" fmla="*/ 1214667 w 1760220"/>
                      <a:gd name="connsiteY8" fmla="*/ 85451 h 1372751"/>
                      <a:gd name="connsiteX9" fmla="*/ 1250859 w 1760220"/>
                      <a:gd name="connsiteY9" fmla="*/ 109331 h 1372751"/>
                      <a:gd name="connsiteX10" fmla="*/ 1281360 w 1760220"/>
                      <a:gd name="connsiteY10" fmla="*/ 165354 h 1372751"/>
                      <a:gd name="connsiteX11" fmla="*/ 1283931 w 1760220"/>
                      <a:gd name="connsiteY11" fmla="*/ 169490 h 1372751"/>
                      <a:gd name="connsiteX12" fmla="*/ 1372188 w 1760220"/>
                      <a:gd name="connsiteY12" fmla="*/ 209324 h 1372751"/>
                      <a:gd name="connsiteX13" fmla="*/ 1760220 w 1760220"/>
                      <a:gd name="connsiteY13" fmla="*/ 816174 h 1372751"/>
                      <a:gd name="connsiteX14" fmla="*/ 887730 w 1760220"/>
                      <a:gd name="connsiteY14" fmla="*/ 1372751 h 1372751"/>
                      <a:gd name="connsiteX15" fmla="*/ 0 w 1760220"/>
                      <a:gd name="connsiteY15" fmla="*/ 816174 h 1372751"/>
                      <a:gd name="connsiteX16" fmla="*/ 388032 w 1760220"/>
                      <a:gd name="connsiteY16" fmla="*/ 209324 h 1372751"/>
                      <a:gd name="connsiteX17" fmla="*/ 501808 w 1760220"/>
                      <a:gd name="connsiteY17" fmla="*/ 157972 h 1372751"/>
                      <a:gd name="connsiteX18" fmla="*/ 507458 w 1760220"/>
                      <a:gd name="connsiteY18" fmla="*/ 150021 h 1372751"/>
                      <a:gd name="connsiteX19" fmla="*/ 517013 w 1760220"/>
                      <a:gd name="connsiteY19" fmla="*/ 107765 h 1372751"/>
                      <a:gd name="connsiteX20" fmla="*/ 582421 w 1760220"/>
                      <a:gd name="connsiteY20" fmla="*/ 75926 h 1372751"/>
                      <a:gd name="connsiteX21" fmla="*/ 644469 w 1760220"/>
                      <a:gd name="connsiteY21" fmla="*/ 52304 h 1372751"/>
                      <a:gd name="connsiteX22" fmla="*/ 763533 w 1760220"/>
                      <a:gd name="connsiteY22" fmla="*/ 13087 h 1372751"/>
                      <a:gd name="connsiteX23" fmla="*/ 780692 w 1760220"/>
                      <a:gd name="connsiteY23" fmla="*/ 4190 h 1372751"/>
                      <a:gd name="connsiteX24" fmla="*/ 808178 w 1760220"/>
                      <a:gd name="connsiteY24" fmla="*/ 11754 h 1372751"/>
                      <a:gd name="connsiteX25" fmla="*/ 891400 w 1760220"/>
                      <a:gd name="connsiteY25" fmla="*/ 11754 h 1372751"/>
                      <a:gd name="connsiteX26" fmla="*/ 927810 w 1760220"/>
                      <a:gd name="connsiteY26" fmla="*/ 12 h 1372751"/>
                      <a:gd name="connsiteX0" fmla="*/ 927810 w 1760220"/>
                      <a:gd name="connsiteY0" fmla="*/ 12 h 1372751"/>
                      <a:gd name="connsiteX1" fmla="*/ 1037038 w 1760220"/>
                      <a:gd name="connsiteY1" fmla="*/ 21774 h 1372751"/>
                      <a:gd name="connsiteX2" fmla="*/ 1046919 w 1760220"/>
                      <a:gd name="connsiteY2" fmla="*/ 17015 h 1372751"/>
                      <a:gd name="connsiteX3" fmla="*/ 1061996 w 1760220"/>
                      <a:gd name="connsiteY3" fmla="*/ 19157 h 1372751"/>
                      <a:gd name="connsiteX4" fmla="*/ 1087307 w 1760220"/>
                      <a:gd name="connsiteY4" fmla="*/ 22752 h 1372751"/>
                      <a:gd name="connsiteX5" fmla="*/ 1092180 w 1760220"/>
                      <a:gd name="connsiteY5" fmla="*/ 23846 h 1372751"/>
                      <a:gd name="connsiteX6" fmla="*/ 1124822 w 1760220"/>
                      <a:gd name="connsiteY6" fmla="*/ 36660 h 1372751"/>
                      <a:gd name="connsiteX7" fmla="*/ 1138331 w 1760220"/>
                      <a:gd name="connsiteY7" fmla="*/ 52304 h 1372751"/>
                      <a:gd name="connsiteX8" fmla="*/ 1214667 w 1760220"/>
                      <a:gd name="connsiteY8" fmla="*/ 85451 h 1372751"/>
                      <a:gd name="connsiteX9" fmla="*/ 1250859 w 1760220"/>
                      <a:gd name="connsiteY9" fmla="*/ 109331 h 1372751"/>
                      <a:gd name="connsiteX10" fmla="*/ 1281360 w 1760220"/>
                      <a:gd name="connsiteY10" fmla="*/ 165354 h 1372751"/>
                      <a:gd name="connsiteX11" fmla="*/ 1283931 w 1760220"/>
                      <a:gd name="connsiteY11" fmla="*/ 169490 h 1372751"/>
                      <a:gd name="connsiteX12" fmla="*/ 1372188 w 1760220"/>
                      <a:gd name="connsiteY12" fmla="*/ 209324 h 1372751"/>
                      <a:gd name="connsiteX13" fmla="*/ 1760220 w 1760220"/>
                      <a:gd name="connsiteY13" fmla="*/ 816174 h 1372751"/>
                      <a:gd name="connsiteX14" fmla="*/ 887730 w 1760220"/>
                      <a:gd name="connsiteY14" fmla="*/ 1372751 h 1372751"/>
                      <a:gd name="connsiteX15" fmla="*/ 0 w 1760220"/>
                      <a:gd name="connsiteY15" fmla="*/ 816174 h 1372751"/>
                      <a:gd name="connsiteX16" fmla="*/ 388032 w 1760220"/>
                      <a:gd name="connsiteY16" fmla="*/ 209324 h 1372751"/>
                      <a:gd name="connsiteX17" fmla="*/ 501808 w 1760220"/>
                      <a:gd name="connsiteY17" fmla="*/ 157972 h 1372751"/>
                      <a:gd name="connsiteX18" fmla="*/ 507458 w 1760220"/>
                      <a:gd name="connsiteY18" fmla="*/ 150021 h 1372751"/>
                      <a:gd name="connsiteX19" fmla="*/ 517013 w 1760220"/>
                      <a:gd name="connsiteY19" fmla="*/ 107765 h 1372751"/>
                      <a:gd name="connsiteX20" fmla="*/ 582421 w 1760220"/>
                      <a:gd name="connsiteY20" fmla="*/ 75926 h 1372751"/>
                      <a:gd name="connsiteX21" fmla="*/ 644469 w 1760220"/>
                      <a:gd name="connsiteY21" fmla="*/ 52304 h 1372751"/>
                      <a:gd name="connsiteX22" fmla="*/ 763533 w 1760220"/>
                      <a:gd name="connsiteY22" fmla="*/ 13087 h 1372751"/>
                      <a:gd name="connsiteX23" fmla="*/ 780692 w 1760220"/>
                      <a:gd name="connsiteY23" fmla="*/ 4190 h 1372751"/>
                      <a:gd name="connsiteX24" fmla="*/ 808178 w 1760220"/>
                      <a:gd name="connsiteY24" fmla="*/ 11754 h 1372751"/>
                      <a:gd name="connsiteX25" fmla="*/ 891400 w 1760220"/>
                      <a:gd name="connsiteY25" fmla="*/ 11754 h 1372751"/>
                      <a:gd name="connsiteX26" fmla="*/ 927810 w 1760220"/>
                      <a:gd name="connsiteY26" fmla="*/ 12 h 1372751"/>
                      <a:gd name="connsiteX0" fmla="*/ 927810 w 1760220"/>
                      <a:gd name="connsiteY0" fmla="*/ 12 h 1372751"/>
                      <a:gd name="connsiteX1" fmla="*/ 1037038 w 1760220"/>
                      <a:gd name="connsiteY1" fmla="*/ 21774 h 1372751"/>
                      <a:gd name="connsiteX2" fmla="*/ 1046919 w 1760220"/>
                      <a:gd name="connsiteY2" fmla="*/ 17015 h 1372751"/>
                      <a:gd name="connsiteX3" fmla="*/ 1061996 w 1760220"/>
                      <a:gd name="connsiteY3" fmla="*/ 19157 h 1372751"/>
                      <a:gd name="connsiteX4" fmla="*/ 1087307 w 1760220"/>
                      <a:gd name="connsiteY4" fmla="*/ 22752 h 1372751"/>
                      <a:gd name="connsiteX5" fmla="*/ 1092180 w 1760220"/>
                      <a:gd name="connsiteY5" fmla="*/ 23846 h 1372751"/>
                      <a:gd name="connsiteX6" fmla="*/ 1124822 w 1760220"/>
                      <a:gd name="connsiteY6" fmla="*/ 36660 h 1372751"/>
                      <a:gd name="connsiteX7" fmla="*/ 1138331 w 1760220"/>
                      <a:gd name="connsiteY7" fmla="*/ 52304 h 1372751"/>
                      <a:gd name="connsiteX8" fmla="*/ 1214667 w 1760220"/>
                      <a:gd name="connsiteY8" fmla="*/ 85451 h 1372751"/>
                      <a:gd name="connsiteX9" fmla="*/ 1250859 w 1760220"/>
                      <a:gd name="connsiteY9" fmla="*/ 109331 h 1372751"/>
                      <a:gd name="connsiteX10" fmla="*/ 1281360 w 1760220"/>
                      <a:gd name="connsiteY10" fmla="*/ 165354 h 1372751"/>
                      <a:gd name="connsiteX11" fmla="*/ 1283931 w 1760220"/>
                      <a:gd name="connsiteY11" fmla="*/ 169490 h 1372751"/>
                      <a:gd name="connsiteX12" fmla="*/ 1372188 w 1760220"/>
                      <a:gd name="connsiteY12" fmla="*/ 209324 h 1372751"/>
                      <a:gd name="connsiteX13" fmla="*/ 1760220 w 1760220"/>
                      <a:gd name="connsiteY13" fmla="*/ 816174 h 1372751"/>
                      <a:gd name="connsiteX14" fmla="*/ 887730 w 1760220"/>
                      <a:gd name="connsiteY14" fmla="*/ 1372751 h 1372751"/>
                      <a:gd name="connsiteX15" fmla="*/ 0 w 1760220"/>
                      <a:gd name="connsiteY15" fmla="*/ 816174 h 1372751"/>
                      <a:gd name="connsiteX16" fmla="*/ 388032 w 1760220"/>
                      <a:gd name="connsiteY16" fmla="*/ 209324 h 1372751"/>
                      <a:gd name="connsiteX17" fmla="*/ 501808 w 1760220"/>
                      <a:gd name="connsiteY17" fmla="*/ 157972 h 1372751"/>
                      <a:gd name="connsiteX18" fmla="*/ 507458 w 1760220"/>
                      <a:gd name="connsiteY18" fmla="*/ 150021 h 1372751"/>
                      <a:gd name="connsiteX19" fmla="*/ 517013 w 1760220"/>
                      <a:gd name="connsiteY19" fmla="*/ 107765 h 1372751"/>
                      <a:gd name="connsiteX20" fmla="*/ 582421 w 1760220"/>
                      <a:gd name="connsiteY20" fmla="*/ 75926 h 1372751"/>
                      <a:gd name="connsiteX21" fmla="*/ 644469 w 1760220"/>
                      <a:gd name="connsiteY21" fmla="*/ 52304 h 1372751"/>
                      <a:gd name="connsiteX22" fmla="*/ 763533 w 1760220"/>
                      <a:gd name="connsiteY22" fmla="*/ 13087 h 1372751"/>
                      <a:gd name="connsiteX23" fmla="*/ 780692 w 1760220"/>
                      <a:gd name="connsiteY23" fmla="*/ 4190 h 1372751"/>
                      <a:gd name="connsiteX24" fmla="*/ 808178 w 1760220"/>
                      <a:gd name="connsiteY24" fmla="*/ 11754 h 1372751"/>
                      <a:gd name="connsiteX25" fmla="*/ 891400 w 1760220"/>
                      <a:gd name="connsiteY25" fmla="*/ 11754 h 1372751"/>
                      <a:gd name="connsiteX26" fmla="*/ 927810 w 1760220"/>
                      <a:gd name="connsiteY26" fmla="*/ 12 h 1372751"/>
                      <a:gd name="connsiteX0" fmla="*/ 927810 w 1760220"/>
                      <a:gd name="connsiteY0" fmla="*/ 12 h 1372751"/>
                      <a:gd name="connsiteX1" fmla="*/ 1037038 w 1760220"/>
                      <a:gd name="connsiteY1" fmla="*/ 21774 h 1372751"/>
                      <a:gd name="connsiteX2" fmla="*/ 1046919 w 1760220"/>
                      <a:gd name="connsiteY2" fmla="*/ 17015 h 1372751"/>
                      <a:gd name="connsiteX3" fmla="*/ 1061996 w 1760220"/>
                      <a:gd name="connsiteY3" fmla="*/ 19157 h 1372751"/>
                      <a:gd name="connsiteX4" fmla="*/ 1087307 w 1760220"/>
                      <a:gd name="connsiteY4" fmla="*/ 22752 h 1372751"/>
                      <a:gd name="connsiteX5" fmla="*/ 1092180 w 1760220"/>
                      <a:gd name="connsiteY5" fmla="*/ 23846 h 1372751"/>
                      <a:gd name="connsiteX6" fmla="*/ 1124822 w 1760220"/>
                      <a:gd name="connsiteY6" fmla="*/ 36660 h 1372751"/>
                      <a:gd name="connsiteX7" fmla="*/ 1138331 w 1760220"/>
                      <a:gd name="connsiteY7" fmla="*/ 52304 h 1372751"/>
                      <a:gd name="connsiteX8" fmla="*/ 1214667 w 1760220"/>
                      <a:gd name="connsiteY8" fmla="*/ 85451 h 1372751"/>
                      <a:gd name="connsiteX9" fmla="*/ 1250859 w 1760220"/>
                      <a:gd name="connsiteY9" fmla="*/ 109331 h 1372751"/>
                      <a:gd name="connsiteX10" fmla="*/ 1281360 w 1760220"/>
                      <a:gd name="connsiteY10" fmla="*/ 165354 h 1372751"/>
                      <a:gd name="connsiteX11" fmla="*/ 1283931 w 1760220"/>
                      <a:gd name="connsiteY11" fmla="*/ 169490 h 1372751"/>
                      <a:gd name="connsiteX12" fmla="*/ 1372188 w 1760220"/>
                      <a:gd name="connsiteY12" fmla="*/ 209324 h 1372751"/>
                      <a:gd name="connsiteX13" fmla="*/ 1760220 w 1760220"/>
                      <a:gd name="connsiteY13" fmla="*/ 816174 h 1372751"/>
                      <a:gd name="connsiteX14" fmla="*/ 887730 w 1760220"/>
                      <a:gd name="connsiteY14" fmla="*/ 1372751 h 1372751"/>
                      <a:gd name="connsiteX15" fmla="*/ 0 w 1760220"/>
                      <a:gd name="connsiteY15" fmla="*/ 816174 h 1372751"/>
                      <a:gd name="connsiteX16" fmla="*/ 388032 w 1760220"/>
                      <a:gd name="connsiteY16" fmla="*/ 209324 h 1372751"/>
                      <a:gd name="connsiteX17" fmla="*/ 501808 w 1760220"/>
                      <a:gd name="connsiteY17" fmla="*/ 157972 h 1372751"/>
                      <a:gd name="connsiteX18" fmla="*/ 507458 w 1760220"/>
                      <a:gd name="connsiteY18" fmla="*/ 150021 h 1372751"/>
                      <a:gd name="connsiteX19" fmla="*/ 517013 w 1760220"/>
                      <a:gd name="connsiteY19" fmla="*/ 107765 h 1372751"/>
                      <a:gd name="connsiteX20" fmla="*/ 582421 w 1760220"/>
                      <a:gd name="connsiteY20" fmla="*/ 75926 h 1372751"/>
                      <a:gd name="connsiteX21" fmla="*/ 644469 w 1760220"/>
                      <a:gd name="connsiteY21" fmla="*/ 52304 h 1372751"/>
                      <a:gd name="connsiteX22" fmla="*/ 763533 w 1760220"/>
                      <a:gd name="connsiteY22" fmla="*/ 13087 h 1372751"/>
                      <a:gd name="connsiteX23" fmla="*/ 780692 w 1760220"/>
                      <a:gd name="connsiteY23" fmla="*/ 4190 h 1372751"/>
                      <a:gd name="connsiteX24" fmla="*/ 808178 w 1760220"/>
                      <a:gd name="connsiteY24" fmla="*/ 11754 h 1372751"/>
                      <a:gd name="connsiteX25" fmla="*/ 891400 w 1760220"/>
                      <a:gd name="connsiteY25" fmla="*/ 11754 h 1372751"/>
                      <a:gd name="connsiteX26" fmla="*/ 927810 w 1760220"/>
                      <a:gd name="connsiteY26" fmla="*/ 12 h 1372751"/>
                      <a:gd name="connsiteX0" fmla="*/ 927810 w 1760220"/>
                      <a:gd name="connsiteY0" fmla="*/ 12 h 1372751"/>
                      <a:gd name="connsiteX1" fmla="*/ 1037038 w 1760220"/>
                      <a:gd name="connsiteY1" fmla="*/ 21774 h 1372751"/>
                      <a:gd name="connsiteX2" fmla="*/ 1046919 w 1760220"/>
                      <a:gd name="connsiteY2" fmla="*/ 17015 h 1372751"/>
                      <a:gd name="connsiteX3" fmla="*/ 1061996 w 1760220"/>
                      <a:gd name="connsiteY3" fmla="*/ 19157 h 1372751"/>
                      <a:gd name="connsiteX4" fmla="*/ 1087307 w 1760220"/>
                      <a:gd name="connsiteY4" fmla="*/ 22752 h 1372751"/>
                      <a:gd name="connsiteX5" fmla="*/ 1092180 w 1760220"/>
                      <a:gd name="connsiteY5" fmla="*/ 23846 h 1372751"/>
                      <a:gd name="connsiteX6" fmla="*/ 1124822 w 1760220"/>
                      <a:gd name="connsiteY6" fmla="*/ 36660 h 1372751"/>
                      <a:gd name="connsiteX7" fmla="*/ 1138331 w 1760220"/>
                      <a:gd name="connsiteY7" fmla="*/ 52304 h 1372751"/>
                      <a:gd name="connsiteX8" fmla="*/ 1214667 w 1760220"/>
                      <a:gd name="connsiteY8" fmla="*/ 85451 h 1372751"/>
                      <a:gd name="connsiteX9" fmla="*/ 1250859 w 1760220"/>
                      <a:gd name="connsiteY9" fmla="*/ 109331 h 1372751"/>
                      <a:gd name="connsiteX10" fmla="*/ 1281360 w 1760220"/>
                      <a:gd name="connsiteY10" fmla="*/ 165354 h 1372751"/>
                      <a:gd name="connsiteX11" fmla="*/ 1283931 w 1760220"/>
                      <a:gd name="connsiteY11" fmla="*/ 169490 h 1372751"/>
                      <a:gd name="connsiteX12" fmla="*/ 1372188 w 1760220"/>
                      <a:gd name="connsiteY12" fmla="*/ 209324 h 1372751"/>
                      <a:gd name="connsiteX13" fmla="*/ 1760220 w 1760220"/>
                      <a:gd name="connsiteY13" fmla="*/ 816174 h 1372751"/>
                      <a:gd name="connsiteX14" fmla="*/ 887730 w 1760220"/>
                      <a:gd name="connsiteY14" fmla="*/ 1372751 h 1372751"/>
                      <a:gd name="connsiteX15" fmla="*/ 0 w 1760220"/>
                      <a:gd name="connsiteY15" fmla="*/ 816174 h 1372751"/>
                      <a:gd name="connsiteX16" fmla="*/ 388032 w 1760220"/>
                      <a:gd name="connsiteY16" fmla="*/ 209324 h 1372751"/>
                      <a:gd name="connsiteX17" fmla="*/ 501808 w 1760220"/>
                      <a:gd name="connsiteY17" fmla="*/ 157972 h 1372751"/>
                      <a:gd name="connsiteX18" fmla="*/ 507458 w 1760220"/>
                      <a:gd name="connsiteY18" fmla="*/ 150021 h 1372751"/>
                      <a:gd name="connsiteX19" fmla="*/ 517013 w 1760220"/>
                      <a:gd name="connsiteY19" fmla="*/ 107765 h 1372751"/>
                      <a:gd name="connsiteX20" fmla="*/ 582421 w 1760220"/>
                      <a:gd name="connsiteY20" fmla="*/ 75926 h 1372751"/>
                      <a:gd name="connsiteX21" fmla="*/ 644469 w 1760220"/>
                      <a:gd name="connsiteY21" fmla="*/ 52304 h 1372751"/>
                      <a:gd name="connsiteX22" fmla="*/ 763533 w 1760220"/>
                      <a:gd name="connsiteY22" fmla="*/ 13087 h 1372751"/>
                      <a:gd name="connsiteX23" fmla="*/ 780692 w 1760220"/>
                      <a:gd name="connsiteY23" fmla="*/ 4190 h 1372751"/>
                      <a:gd name="connsiteX24" fmla="*/ 808178 w 1760220"/>
                      <a:gd name="connsiteY24" fmla="*/ 11754 h 1372751"/>
                      <a:gd name="connsiteX25" fmla="*/ 891400 w 1760220"/>
                      <a:gd name="connsiteY25" fmla="*/ 11754 h 1372751"/>
                      <a:gd name="connsiteX26" fmla="*/ 927810 w 1760220"/>
                      <a:gd name="connsiteY26" fmla="*/ 12 h 1372751"/>
                      <a:gd name="connsiteX0" fmla="*/ 927810 w 1771628"/>
                      <a:gd name="connsiteY0" fmla="*/ 12 h 1522287"/>
                      <a:gd name="connsiteX1" fmla="*/ 1037038 w 1771628"/>
                      <a:gd name="connsiteY1" fmla="*/ 21774 h 1522287"/>
                      <a:gd name="connsiteX2" fmla="*/ 1046919 w 1771628"/>
                      <a:gd name="connsiteY2" fmla="*/ 17015 h 1522287"/>
                      <a:gd name="connsiteX3" fmla="*/ 1061996 w 1771628"/>
                      <a:gd name="connsiteY3" fmla="*/ 19157 h 1522287"/>
                      <a:gd name="connsiteX4" fmla="*/ 1087307 w 1771628"/>
                      <a:gd name="connsiteY4" fmla="*/ 22752 h 1522287"/>
                      <a:gd name="connsiteX5" fmla="*/ 1092180 w 1771628"/>
                      <a:gd name="connsiteY5" fmla="*/ 23846 h 1522287"/>
                      <a:gd name="connsiteX6" fmla="*/ 1124822 w 1771628"/>
                      <a:gd name="connsiteY6" fmla="*/ 36660 h 1522287"/>
                      <a:gd name="connsiteX7" fmla="*/ 1138331 w 1771628"/>
                      <a:gd name="connsiteY7" fmla="*/ 52304 h 1522287"/>
                      <a:gd name="connsiteX8" fmla="*/ 1214667 w 1771628"/>
                      <a:gd name="connsiteY8" fmla="*/ 85451 h 1522287"/>
                      <a:gd name="connsiteX9" fmla="*/ 1250859 w 1771628"/>
                      <a:gd name="connsiteY9" fmla="*/ 109331 h 1522287"/>
                      <a:gd name="connsiteX10" fmla="*/ 1281360 w 1771628"/>
                      <a:gd name="connsiteY10" fmla="*/ 165354 h 1522287"/>
                      <a:gd name="connsiteX11" fmla="*/ 1283931 w 1771628"/>
                      <a:gd name="connsiteY11" fmla="*/ 169490 h 1522287"/>
                      <a:gd name="connsiteX12" fmla="*/ 1372188 w 1771628"/>
                      <a:gd name="connsiteY12" fmla="*/ 209324 h 1522287"/>
                      <a:gd name="connsiteX13" fmla="*/ 1760220 w 1771628"/>
                      <a:gd name="connsiteY13" fmla="*/ 816174 h 1522287"/>
                      <a:gd name="connsiteX14" fmla="*/ 876002 w 1771628"/>
                      <a:gd name="connsiteY14" fmla="*/ 1522287 h 1522287"/>
                      <a:gd name="connsiteX15" fmla="*/ 0 w 1771628"/>
                      <a:gd name="connsiteY15" fmla="*/ 816174 h 1522287"/>
                      <a:gd name="connsiteX16" fmla="*/ 388032 w 1771628"/>
                      <a:gd name="connsiteY16" fmla="*/ 209324 h 1522287"/>
                      <a:gd name="connsiteX17" fmla="*/ 501808 w 1771628"/>
                      <a:gd name="connsiteY17" fmla="*/ 157972 h 1522287"/>
                      <a:gd name="connsiteX18" fmla="*/ 507458 w 1771628"/>
                      <a:gd name="connsiteY18" fmla="*/ 150021 h 1522287"/>
                      <a:gd name="connsiteX19" fmla="*/ 517013 w 1771628"/>
                      <a:gd name="connsiteY19" fmla="*/ 107765 h 1522287"/>
                      <a:gd name="connsiteX20" fmla="*/ 582421 w 1771628"/>
                      <a:gd name="connsiteY20" fmla="*/ 75926 h 1522287"/>
                      <a:gd name="connsiteX21" fmla="*/ 644469 w 1771628"/>
                      <a:gd name="connsiteY21" fmla="*/ 52304 h 1522287"/>
                      <a:gd name="connsiteX22" fmla="*/ 763533 w 1771628"/>
                      <a:gd name="connsiteY22" fmla="*/ 13087 h 1522287"/>
                      <a:gd name="connsiteX23" fmla="*/ 780692 w 1771628"/>
                      <a:gd name="connsiteY23" fmla="*/ 4190 h 1522287"/>
                      <a:gd name="connsiteX24" fmla="*/ 808178 w 1771628"/>
                      <a:gd name="connsiteY24" fmla="*/ 11754 h 1522287"/>
                      <a:gd name="connsiteX25" fmla="*/ 891400 w 1771628"/>
                      <a:gd name="connsiteY25" fmla="*/ 11754 h 1522287"/>
                      <a:gd name="connsiteX26" fmla="*/ 927810 w 1771628"/>
                      <a:gd name="connsiteY26" fmla="*/ 12 h 1522287"/>
                      <a:gd name="connsiteX0" fmla="*/ 927810 w 1771628"/>
                      <a:gd name="connsiteY0" fmla="*/ 12 h 1522287"/>
                      <a:gd name="connsiteX1" fmla="*/ 1037038 w 1771628"/>
                      <a:gd name="connsiteY1" fmla="*/ 21774 h 1522287"/>
                      <a:gd name="connsiteX2" fmla="*/ 1046919 w 1771628"/>
                      <a:gd name="connsiteY2" fmla="*/ 17015 h 1522287"/>
                      <a:gd name="connsiteX3" fmla="*/ 1061996 w 1771628"/>
                      <a:gd name="connsiteY3" fmla="*/ 19157 h 1522287"/>
                      <a:gd name="connsiteX4" fmla="*/ 1087307 w 1771628"/>
                      <a:gd name="connsiteY4" fmla="*/ 22752 h 1522287"/>
                      <a:gd name="connsiteX5" fmla="*/ 1092180 w 1771628"/>
                      <a:gd name="connsiteY5" fmla="*/ 23846 h 1522287"/>
                      <a:gd name="connsiteX6" fmla="*/ 1124822 w 1771628"/>
                      <a:gd name="connsiteY6" fmla="*/ 36660 h 1522287"/>
                      <a:gd name="connsiteX7" fmla="*/ 1138331 w 1771628"/>
                      <a:gd name="connsiteY7" fmla="*/ 52304 h 1522287"/>
                      <a:gd name="connsiteX8" fmla="*/ 1214667 w 1771628"/>
                      <a:gd name="connsiteY8" fmla="*/ 85451 h 1522287"/>
                      <a:gd name="connsiteX9" fmla="*/ 1250859 w 1771628"/>
                      <a:gd name="connsiteY9" fmla="*/ 109331 h 1522287"/>
                      <a:gd name="connsiteX10" fmla="*/ 1281360 w 1771628"/>
                      <a:gd name="connsiteY10" fmla="*/ 165354 h 1522287"/>
                      <a:gd name="connsiteX11" fmla="*/ 1283931 w 1771628"/>
                      <a:gd name="connsiteY11" fmla="*/ 169490 h 1522287"/>
                      <a:gd name="connsiteX12" fmla="*/ 1372188 w 1771628"/>
                      <a:gd name="connsiteY12" fmla="*/ 209324 h 1522287"/>
                      <a:gd name="connsiteX13" fmla="*/ 1760220 w 1771628"/>
                      <a:gd name="connsiteY13" fmla="*/ 816174 h 1522287"/>
                      <a:gd name="connsiteX14" fmla="*/ 876002 w 1771628"/>
                      <a:gd name="connsiteY14" fmla="*/ 1522287 h 1522287"/>
                      <a:gd name="connsiteX15" fmla="*/ 0 w 1771628"/>
                      <a:gd name="connsiteY15" fmla="*/ 816174 h 1522287"/>
                      <a:gd name="connsiteX16" fmla="*/ 388032 w 1771628"/>
                      <a:gd name="connsiteY16" fmla="*/ 209324 h 1522287"/>
                      <a:gd name="connsiteX17" fmla="*/ 501808 w 1771628"/>
                      <a:gd name="connsiteY17" fmla="*/ 157972 h 1522287"/>
                      <a:gd name="connsiteX18" fmla="*/ 507458 w 1771628"/>
                      <a:gd name="connsiteY18" fmla="*/ 150021 h 1522287"/>
                      <a:gd name="connsiteX19" fmla="*/ 517013 w 1771628"/>
                      <a:gd name="connsiteY19" fmla="*/ 107765 h 1522287"/>
                      <a:gd name="connsiteX20" fmla="*/ 582421 w 1771628"/>
                      <a:gd name="connsiteY20" fmla="*/ 75926 h 1522287"/>
                      <a:gd name="connsiteX21" fmla="*/ 644469 w 1771628"/>
                      <a:gd name="connsiteY21" fmla="*/ 52304 h 1522287"/>
                      <a:gd name="connsiteX22" fmla="*/ 763533 w 1771628"/>
                      <a:gd name="connsiteY22" fmla="*/ 13087 h 1522287"/>
                      <a:gd name="connsiteX23" fmla="*/ 780692 w 1771628"/>
                      <a:gd name="connsiteY23" fmla="*/ 4190 h 1522287"/>
                      <a:gd name="connsiteX24" fmla="*/ 808178 w 1771628"/>
                      <a:gd name="connsiteY24" fmla="*/ 11754 h 1522287"/>
                      <a:gd name="connsiteX25" fmla="*/ 891400 w 1771628"/>
                      <a:gd name="connsiteY25" fmla="*/ 11754 h 1522287"/>
                      <a:gd name="connsiteX26" fmla="*/ 927810 w 1771628"/>
                      <a:gd name="connsiteY26" fmla="*/ 12 h 1522287"/>
                      <a:gd name="connsiteX0" fmla="*/ 927810 w 1760220"/>
                      <a:gd name="connsiteY0" fmla="*/ 12 h 1522287"/>
                      <a:gd name="connsiteX1" fmla="*/ 1037038 w 1760220"/>
                      <a:gd name="connsiteY1" fmla="*/ 21774 h 1522287"/>
                      <a:gd name="connsiteX2" fmla="*/ 1046919 w 1760220"/>
                      <a:gd name="connsiteY2" fmla="*/ 17015 h 1522287"/>
                      <a:gd name="connsiteX3" fmla="*/ 1061996 w 1760220"/>
                      <a:gd name="connsiteY3" fmla="*/ 19157 h 1522287"/>
                      <a:gd name="connsiteX4" fmla="*/ 1087307 w 1760220"/>
                      <a:gd name="connsiteY4" fmla="*/ 22752 h 1522287"/>
                      <a:gd name="connsiteX5" fmla="*/ 1092180 w 1760220"/>
                      <a:gd name="connsiteY5" fmla="*/ 23846 h 1522287"/>
                      <a:gd name="connsiteX6" fmla="*/ 1124822 w 1760220"/>
                      <a:gd name="connsiteY6" fmla="*/ 36660 h 1522287"/>
                      <a:gd name="connsiteX7" fmla="*/ 1138331 w 1760220"/>
                      <a:gd name="connsiteY7" fmla="*/ 52304 h 1522287"/>
                      <a:gd name="connsiteX8" fmla="*/ 1214667 w 1760220"/>
                      <a:gd name="connsiteY8" fmla="*/ 85451 h 1522287"/>
                      <a:gd name="connsiteX9" fmla="*/ 1250859 w 1760220"/>
                      <a:gd name="connsiteY9" fmla="*/ 109331 h 1522287"/>
                      <a:gd name="connsiteX10" fmla="*/ 1281360 w 1760220"/>
                      <a:gd name="connsiteY10" fmla="*/ 165354 h 1522287"/>
                      <a:gd name="connsiteX11" fmla="*/ 1283931 w 1760220"/>
                      <a:gd name="connsiteY11" fmla="*/ 169490 h 1522287"/>
                      <a:gd name="connsiteX12" fmla="*/ 1372188 w 1760220"/>
                      <a:gd name="connsiteY12" fmla="*/ 209324 h 1522287"/>
                      <a:gd name="connsiteX13" fmla="*/ 1760220 w 1760220"/>
                      <a:gd name="connsiteY13" fmla="*/ 816174 h 1522287"/>
                      <a:gd name="connsiteX14" fmla="*/ 876002 w 1760220"/>
                      <a:gd name="connsiteY14" fmla="*/ 1522287 h 1522287"/>
                      <a:gd name="connsiteX15" fmla="*/ 0 w 1760220"/>
                      <a:gd name="connsiteY15" fmla="*/ 816174 h 1522287"/>
                      <a:gd name="connsiteX16" fmla="*/ 388032 w 1760220"/>
                      <a:gd name="connsiteY16" fmla="*/ 209324 h 1522287"/>
                      <a:gd name="connsiteX17" fmla="*/ 501808 w 1760220"/>
                      <a:gd name="connsiteY17" fmla="*/ 157972 h 1522287"/>
                      <a:gd name="connsiteX18" fmla="*/ 507458 w 1760220"/>
                      <a:gd name="connsiteY18" fmla="*/ 150021 h 1522287"/>
                      <a:gd name="connsiteX19" fmla="*/ 517013 w 1760220"/>
                      <a:gd name="connsiteY19" fmla="*/ 107765 h 1522287"/>
                      <a:gd name="connsiteX20" fmla="*/ 582421 w 1760220"/>
                      <a:gd name="connsiteY20" fmla="*/ 75926 h 1522287"/>
                      <a:gd name="connsiteX21" fmla="*/ 644469 w 1760220"/>
                      <a:gd name="connsiteY21" fmla="*/ 52304 h 1522287"/>
                      <a:gd name="connsiteX22" fmla="*/ 763533 w 1760220"/>
                      <a:gd name="connsiteY22" fmla="*/ 13087 h 1522287"/>
                      <a:gd name="connsiteX23" fmla="*/ 780692 w 1760220"/>
                      <a:gd name="connsiteY23" fmla="*/ 4190 h 1522287"/>
                      <a:gd name="connsiteX24" fmla="*/ 808178 w 1760220"/>
                      <a:gd name="connsiteY24" fmla="*/ 11754 h 1522287"/>
                      <a:gd name="connsiteX25" fmla="*/ 891400 w 1760220"/>
                      <a:gd name="connsiteY25" fmla="*/ 11754 h 1522287"/>
                      <a:gd name="connsiteX26" fmla="*/ 927810 w 1760220"/>
                      <a:gd name="connsiteY26" fmla="*/ 12 h 1522287"/>
                      <a:gd name="connsiteX0" fmla="*/ 927810 w 1771628"/>
                      <a:gd name="connsiteY0" fmla="*/ 12 h 1522287"/>
                      <a:gd name="connsiteX1" fmla="*/ 1037038 w 1771628"/>
                      <a:gd name="connsiteY1" fmla="*/ 21774 h 1522287"/>
                      <a:gd name="connsiteX2" fmla="*/ 1046919 w 1771628"/>
                      <a:gd name="connsiteY2" fmla="*/ 17015 h 1522287"/>
                      <a:gd name="connsiteX3" fmla="*/ 1061996 w 1771628"/>
                      <a:gd name="connsiteY3" fmla="*/ 19157 h 1522287"/>
                      <a:gd name="connsiteX4" fmla="*/ 1087307 w 1771628"/>
                      <a:gd name="connsiteY4" fmla="*/ 22752 h 1522287"/>
                      <a:gd name="connsiteX5" fmla="*/ 1092180 w 1771628"/>
                      <a:gd name="connsiteY5" fmla="*/ 23846 h 1522287"/>
                      <a:gd name="connsiteX6" fmla="*/ 1124822 w 1771628"/>
                      <a:gd name="connsiteY6" fmla="*/ 36660 h 1522287"/>
                      <a:gd name="connsiteX7" fmla="*/ 1138331 w 1771628"/>
                      <a:gd name="connsiteY7" fmla="*/ 52304 h 1522287"/>
                      <a:gd name="connsiteX8" fmla="*/ 1214667 w 1771628"/>
                      <a:gd name="connsiteY8" fmla="*/ 85451 h 1522287"/>
                      <a:gd name="connsiteX9" fmla="*/ 1250859 w 1771628"/>
                      <a:gd name="connsiteY9" fmla="*/ 109331 h 1522287"/>
                      <a:gd name="connsiteX10" fmla="*/ 1281360 w 1771628"/>
                      <a:gd name="connsiteY10" fmla="*/ 165354 h 1522287"/>
                      <a:gd name="connsiteX11" fmla="*/ 1283931 w 1771628"/>
                      <a:gd name="connsiteY11" fmla="*/ 169490 h 1522287"/>
                      <a:gd name="connsiteX12" fmla="*/ 1372188 w 1771628"/>
                      <a:gd name="connsiteY12" fmla="*/ 209324 h 1522287"/>
                      <a:gd name="connsiteX13" fmla="*/ 1760220 w 1771628"/>
                      <a:gd name="connsiteY13" fmla="*/ 816174 h 1522287"/>
                      <a:gd name="connsiteX14" fmla="*/ 876002 w 1771628"/>
                      <a:gd name="connsiteY14" fmla="*/ 1522287 h 1522287"/>
                      <a:gd name="connsiteX15" fmla="*/ 0 w 1771628"/>
                      <a:gd name="connsiteY15" fmla="*/ 816174 h 1522287"/>
                      <a:gd name="connsiteX16" fmla="*/ 388032 w 1771628"/>
                      <a:gd name="connsiteY16" fmla="*/ 209324 h 1522287"/>
                      <a:gd name="connsiteX17" fmla="*/ 501808 w 1771628"/>
                      <a:gd name="connsiteY17" fmla="*/ 157972 h 1522287"/>
                      <a:gd name="connsiteX18" fmla="*/ 507458 w 1771628"/>
                      <a:gd name="connsiteY18" fmla="*/ 150021 h 1522287"/>
                      <a:gd name="connsiteX19" fmla="*/ 517013 w 1771628"/>
                      <a:gd name="connsiteY19" fmla="*/ 107765 h 1522287"/>
                      <a:gd name="connsiteX20" fmla="*/ 582421 w 1771628"/>
                      <a:gd name="connsiteY20" fmla="*/ 75926 h 1522287"/>
                      <a:gd name="connsiteX21" fmla="*/ 644469 w 1771628"/>
                      <a:gd name="connsiteY21" fmla="*/ 52304 h 1522287"/>
                      <a:gd name="connsiteX22" fmla="*/ 763533 w 1771628"/>
                      <a:gd name="connsiteY22" fmla="*/ 13087 h 1522287"/>
                      <a:gd name="connsiteX23" fmla="*/ 780692 w 1771628"/>
                      <a:gd name="connsiteY23" fmla="*/ 4190 h 1522287"/>
                      <a:gd name="connsiteX24" fmla="*/ 808178 w 1771628"/>
                      <a:gd name="connsiteY24" fmla="*/ 11754 h 1522287"/>
                      <a:gd name="connsiteX25" fmla="*/ 891400 w 1771628"/>
                      <a:gd name="connsiteY25" fmla="*/ 11754 h 1522287"/>
                      <a:gd name="connsiteX26" fmla="*/ 927810 w 1771628"/>
                      <a:gd name="connsiteY26" fmla="*/ 12 h 1522287"/>
                      <a:gd name="connsiteX0" fmla="*/ 927810 w 1760441"/>
                      <a:gd name="connsiteY0" fmla="*/ 12 h 1522287"/>
                      <a:gd name="connsiteX1" fmla="*/ 1037038 w 1760441"/>
                      <a:gd name="connsiteY1" fmla="*/ 21774 h 1522287"/>
                      <a:gd name="connsiteX2" fmla="*/ 1046919 w 1760441"/>
                      <a:gd name="connsiteY2" fmla="*/ 17015 h 1522287"/>
                      <a:gd name="connsiteX3" fmla="*/ 1061996 w 1760441"/>
                      <a:gd name="connsiteY3" fmla="*/ 19157 h 1522287"/>
                      <a:gd name="connsiteX4" fmla="*/ 1087307 w 1760441"/>
                      <a:gd name="connsiteY4" fmla="*/ 22752 h 1522287"/>
                      <a:gd name="connsiteX5" fmla="*/ 1092180 w 1760441"/>
                      <a:gd name="connsiteY5" fmla="*/ 23846 h 1522287"/>
                      <a:gd name="connsiteX6" fmla="*/ 1124822 w 1760441"/>
                      <a:gd name="connsiteY6" fmla="*/ 36660 h 1522287"/>
                      <a:gd name="connsiteX7" fmla="*/ 1138331 w 1760441"/>
                      <a:gd name="connsiteY7" fmla="*/ 52304 h 1522287"/>
                      <a:gd name="connsiteX8" fmla="*/ 1214667 w 1760441"/>
                      <a:gd name="connsiteY8" fmla="*/ 85451 h 1522287"/>
                      <a:gd name="connsiteX9" fmla="*/ 1250859 w 1760441"/>
                      <a:gd name="connsiteY9" fmla="*/ 109331 h 1522287"/>
                      <a:gd name="connsiteX10" fmla="*/ 1281360 w 1760441"/>
                      <a:gd name="connsiteY10" fmla="*/ 165354 h 1522287"/>
                      <a:gd name="connsiteX11" fmla="*/ 1283931 w 1760441"/>
                      <a:gd name="connsiteY11" fmla="*/ 169490 h 1522287"/>
                      <a:gd name="connsiteX12" fmla="*/ 1372188 w 1760441"/>
                      <a:gd name="connsiteY12" fmla="*/ 209324 h 1522287"/>
                      <a:gd name="connsiteX13" fmla="*/ 1760220 w 1760441"/>
                      <a:gd name="connsiteY13" fmla="*/ 816174 h 1522287"/>
                      <a:gd name="connsiteX14" fmla="*/ 876002 w 1760441"/>
                      <a:gd name="connsiteY14" fmla="*/ 1522287 h 1522287"/>
                      <a:gd name="connsiteX15" fmla="*/ 0 w 1760441"/>
                      <a:gd name="connsiteY15" fmla="*/ 816174 h 1522287"/>
                      <a:gd name="connsiteX16" fmla="*/ 388032 w 1760441"/>
                      <a:gd name="connsiteY16" fmla="*/ 209324 h 1522287"/>
                      <a:gd name="connsiteX17" fmla="*/ 501808 w 1760441"/>
                      <a:gd name="connsiteY17" fmla="*/ 157972 h 1522287"/>
                      <a:gd name="connsiteX18" fmla="*/ 507458 w 1760441"/>
                      <a:gd name="connsiteY18" fmla="*/ 150021 h 1522287"/>
                      <a:gd name="connsiteX19" fmla="*/ 517013 w 1760441"/>
                      <a:gd name="connsiteY19" fmla="*/ 107765 h 1522287"/>
                      <a:gd name="connsiteX20" fmla="*/ 582421 w 1760441"/>
                      <a:gd name="connsiteY20" fmla="*/ 75926 h 1522287"/>
                      <a:gd name="connsiteX21" fmla="*/ 644469 w 1760441"/>
                      <a:gd name="connsiteY21" fmla="*/ 52304 h 1522287"/>
                      <a:gd name="connsiteX22" fmla="*/ 763533 w 1760441"/>
                      <a:gd name="connsiteY22" fmla="*/ 13087 h 1522287"/>
                      <a:gd name="connsiteX23" fmla="*/ 780692 w 1760441"/>
                      <a:gd name="connsiteY23" fmla="*/ 4190 h 1522287"/>
                      <a:gd name="connsiteX24" fmla="*/ 808178 w 1760441"/>
                      <a:gd name="connsiteY24" fmla="*/ 11754 h 1522287"/>
                      <a:gd name="connsiteX25" fmla="*/ 891400 w 1760441"/>
                      <a:gd name="connsiteY25" fmla="*/ 11754 h 1522287"/>
                      <a:gd name="connsiteX26" fmla="*/ 927810 w 1760441"/>
                      <a:gd name="connsiteY26" fmla="*/ 12 h 1522287"/>
                      <a:gd name="connsiteX0" fmla="*/ 927810 w 1760230"/>
                      <a:gd name="connsiteY0" fmla="*/ 12 h 1522287"/>
                      <a:gd name="connsiteX1" fmla="*/ 1037038 w 1760230"/>
                      <a:gd name="connsiteY1" fmla="*/ 21774 h 1522287"/>
                      <a:gd name="connsiteX2" fmla="*/ 1046919 w 1760230"/>
                      <a:gd name="connsiteY2" fmla="*/ 17015 h 1522287"/>
                      <a:gd name="connsiteX3" fmla="*/ 1061996 w 1760230"/>
                      <a:gd name="connsiteY3" fmla="*/ 19157 h 1522287"/>
                      <a:gd name="connsiteX4" fmla="*/ 1087307 w 1760230"/>
                      <a:gd name="connsiteY4" fmla="*/ 22752 h 1522287"/>
                      <a:gd name="connsiteX5" fmla="*/ 1092180 w 1760230"/>
                      <a:gd name="connsiteY5" fmla="*/ 23846 h 1522287"/>
                      <a:gd name="connsiteX6" fmla="*/ 1124822 w 1760230"/>
                      <a:gd name="connsiteY6" fmla="*/ 36660 h 1522287"/>
                      <a:gd name="connsiteX7" fmla="*/ 1138331 w 1760230"/>
                      <a:gd name="connsiteY7" fmla="*/ 52304 h 1522287"/>
                      <a:gd name="connsiteX8" fmla="*/ 1214667 w 1760230"/>
                      <a:gd name="connsiteY8" fmla="*/ 85451 h 1522287"/>
                      <a:gd name="connsiteX9" fmla="*/ 1250859 w 1760230"/>
                      <a:gd name="connsiteY9" fmla="*/ 109331 h 1522287"/>
                      <a:gd name="connsiteX10" fmla="*/ 1281360 w 1760230"/>
                      <a:gd name="connsiteY10" fmla="*/ 165354 h 1522287"/>
                      <a:gd name="connsiteX11" fmla="*/ 1283931 w 1760230"/>
                      <a:gd name="connsiteY11" fmla="*/ 169490 h 1522287"/>
                      <a:gd name="connsiteX12" fmla="*/ 1372188 w 1760230"/>
                      <a:gd name="connsiteY12" fmla="*/ 209324 h 1522287"/>
                      <a:gd name="connsiteX13" fmla="*/ 1760220 w 1760230"/>
                      <a:gd name="connsiteY13" fmla="*/ 816174 h 1522287"/>
                      <a:gd name="connsiteX14" fmla="*/ 876002 w 1760230"/>
                      <a:gd name="connsiteY14" fmla="*/ 1522287 h 1522287"/>
                      <a:gd name="connsiteX15" fmla="*/ 0 w 1760230"/>
                      <a:gd name="connsiteY15" fmla="*/ 816174 h 1522287"/>
                      <a:gd name="connsiteX16" fmla="*/ 388032 w 1760230"/>
                      <a:gd name="connsiteY16" fmla="*/ 209324 h 1522287"/>
                      <a:gd name="connsiteX17" fmla="*/ 501808 w 1760230"/>
                      <a:gd name="connsiteY17" fmla="*/ 157972 h 1522287"/>
                      <a:gd name="connsiteX18" fmla="*/ 507458 w 1760230"/>
                      <a:gd name="connsiteY18" fmla="*/ 150021 h 1522287"/>
                      <a:gd name="connsiteX19" fmla="*/ 517013 w 1760230"/>
                      <a:gd name="connsiteY19" fmla="*/ 107765 h 1522287"/>
                      <a:gd name="connsiteX20" fmla="*/ 582421 w 1760230"/>
                      <a:gd name="connsiteY20" fmla="*/ 75926 h 1522287"/>
                      <a:gd name="connsiteX21" fmla="*/ 644469 w 1760230"/>
                      <a:gd name="connsiteY21" fmla="*/ 52304 h 1522287"/>
                      <a:gd name="connsiteX22" fmla="*/ 763533 w 1760230"/>
                      <a:gd name="connsiteY22" fmla="*/ 13087 h 1522287"/>
                      <a:gd name="connsiteX23" fmla="*/ 780692 w 1760230"/>
                      <a:gd name="connsiteY23" fmla="*/ 4190 h 1522287"/>
                      <a:gd name="connsiteX24" fmla="*/ 808178 w 1760230"/>
                      <a:gd name="connsiteY24" fmla="*/ 11754 h 1522287"/>
                      <a:gd name="connsiteX25" fmla="*/ 891400 w 1760230"/>
                      <a:gd name="connsiteY25" fmla="*/ 11754 h 1522287"/>
                      <a:gd name="connsiteX26" fmla="*/ 927810 w 1760230"/>
                      <a:gd name="connsiteY26" fmla="*/ 12 h 15222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60230" h="1522287">
                        <a:moveTo>
                          <a:pt x="927810" y="12"/>
                        </a:moveTo>
                        <a:cubicBezTo>
                          <a:pt x="964219" y="691"/>
                          <a:pt x="1000629" y="30959"/>
                          <a:pt x="1037038" y="21774"/>
                        </a:cubicBezTo>
                        <a:lnTo>
                          <a:pt x="1046919" y="17015"/>
                        </a:lnTo>
                        <a:lnTo>
                          <a:pt x="1061996" y="19157"/>
                        </a:lnTo>
                        <a:lnTo>
                          <a:pt x="1087307" y="22752"/>
                        </a:lnTo>
                        <a:lnTo>
                          <a:pt x="1092180" y="23846"/>
                        </a:lnTo>
                        <a:lnTo>
                          <a:pt x="1124822" y="36660"/>
                        </a:lnTo>
                        <a:lnTo>
                          <a:pt x="1138331" y="52304"/>
                        </a:lnTo>
                        <a:cubicBezTo>
                          <a:pt x="1155668" y="82027"/>
                          <a:pt x="1185168" y="83739"/>
                          <a:pt x="1214667" y="85451"/>
                        </a:cubicBezTo>
                        <a:lnTo>
                          <a:pt x="1250859" y="109331"/>
                        </a:lnTo>
                        <a:cubicBezTo>
                          <a:pt x="1261501" y="127608"/>
                          <a:pt x="1271193" y="146680"/>
                          <a:pt x="1281360" y="165354"/>
                        </a:cubicBezTo>
                        <a:lnTo>
                          <a:pt x="1283931" y="169490"/>
                        </a:lnTo>
                        <a:lnTo>
                          <a:pt x="1372188" y="209324"/>
                        </a:lnTo>
                        <a:cubicBezTo>
                          <a:pt x="1451569" y="317105"/>
                          <a:pt x="1757889" y="465404"/>
                          <a:pt x="1760220" y="816174"/>
                        </a:cubicBezTo>
                        <a:cubicBezTo>
                          <a:pt x="1762551" y="1166944"/>
                          <a:pt x="1362073" y="1522287"/>
                          <a:pt x="876002" y="1522287"/>
                        </a:cubicBezTo>
                        <a:cubicBezTo>
                          <a:pt x="389931" y="1522287"/>
                          <a:pt x="0" y="1220356"/>
                          <a:pt x="0" y="816174"/>
                        </a:cubicBezTo>
                        <a:cubicBezTo>
                          <a:pt x="0" y="563560"/>
                          <a:pt x="198371" y="369415"/>
                          <a:pt x="388032" y="209324"/>
                        </a:cubicBezTo>
                        <a:lnTo>
                          <a:pt x="501808" y="157972"/>
                        </a:lnTo>
                        <a:lnTo>
                          <a:pt x="507458" y="150021"/>
                        </a:lnTo>
                        <a:cubicBezTo>
                          <a:pt x="512772" y="138667"/>
                          <a:pt x="516348" y="124957"/>
                          <a:pt x="517013" y="107765"/>
                        </a:cubicBezTo>
                        <a:lnTo>
                          <a:pt x="582421" y="75926"/>
                        </a:lnTo>
                        <a:cubicBezTo>
                          <a:pt x="611920" y="74214"/>
                          <a:pt x="614284" y="62777"/>
                          <a:pt x="644469" y="52304"/>
                        </a:cubicBezTo>
                        <a:cubicBezTo>
                          <a:pt x="674654" y="41831"/>
                          <a:pt x="723845" y="26159"/>
                          <a:pt x="763533" y="13087"/>
                        </a:cubicBezTo>
                        <a:lnTo>
                          <a:pt x="780692" y="4190"/>
                        </a:lnTo>
                        <a:lnTo>
                          <a:pt x="808178" y="11754"/>
                        </a:lnTo>
                        <a:cubicBezTo>
                          <a:pt x="835919" y="21933"/>
                          <a:pt x="863659" y="32112"/>
                          <a:pt x="891400" y="11754"/>
                        </a:cubicBezTo>
                        <a:cubicBezTo>
                          <a:pt x="903537" y="2848"/>
                          <a:pt x="915673" y="-214"/>
                          <a:pt x="927810" y="1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/>
                      </a:gs>
                      <a:gs pos="69000">
                        <a:srgbClr val="FFFFCC"/>
                      </a:gs>
                      <a:gs pos="8000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3" name="楕円 52">
                    <a:extLst>
                      <a:ext uri="{FF2B5EF4-FFF2-40B4-BE49-F238E27FC236}">
                        <a16:creationId xmlns:a16="http://schemas.microsoft.com/office/drawing/2014/main" id="{93F9D1D3-71AB-402E-95D4-736FEC994C55}"/>
                      </a:ext>
                    </a:extLst>
                  </p:cNvPr>
                  <p:cNvSpPr/>
                  <p:nvPr/>
                </p:nvSpPr>
                <p:spPr>
                  <a:xfrm>
                    <a:off x="3721100" y="2525508"/>
                    <a:ext cx="91440" cy="9144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楕円 112">
                    <a:extLst>
                      <a:ext uri="{FF2B5EF4-FFF2-40B4-BE49-F238E27FC236}">
                        <a16:creationId xmlns:a16="http://schemas.microsoft.com/office/drawing/2014/main" id="{15576348-7918-448E-B1D9-DE002222A78E}"/>
                      </a:ext>
                    </a:extLst>
                  </p:cNvPr>
                  <p:cNvSpPr/>
                  <p:nvPr/>
                </p:nvSpPr>
                <p:spPr>
                  <a:xfrm rot="19286971">
                    <a:off x="3919652" y="2593419"/>
                    <a:ext cx="91721" cy="321446"/>
                  </a:xfrm>
                  <a:custGeom>
                    <a:avLst/>
                    <a:gdLst>
                      <a:gd name="connsiteX0" fmla="*/ 0 w 91440"/>
                      <a:gd name="connsiteY0" fmla="*/ 159647 h 319293"/>
                      <a:gd name="connsiteX1" fmla="*/ 45720 w 91440"/>
                      <a:gd name="connsiteY1" fmla="*/ 0 h 319293"/>
                      <a:gd name="connsiteX2" fmla="*/ 91440 w 91440"/>
                      <a:gd name="connsiteY2" fmla="*/ 159647 h 319293"/>
                      <a:gd name="connsiteX3" fmla="*/ 45720 w 91440"/>
                      <a:gd name="connsiteY3" fmla="*/ 319294 h 319293"/>
                      <a:gd name="connsiteX4" fmla="*/ 0 w 91440"/>
                      <a:gd name="connsiteY4" fmla="*/ 159647 h 319293"/>
                      <a:gd name="connsiteX0" fmla="*/ 0 w 115081"/>
                      <a:gd name="connsiteY0" fmla="*/ 159649 h 319298"/>
                      <a:gd name="connsiteX1" fmla="*/ 45720 w 115081"/>
                      <a:gd name="connsiteY1" fmla="*/ 2 h 319298"/>
                      <a:gd name="connsiteX2" fmla="*/ 115081 w 115081"/>
                      <a:gd name="connsiteY2" fmla="*/ 156801 h 319298"/>
                      <a:gd name="connsiteX3" fmla="*/ 45720 w 115081"/>
                      <a:gd name="connsiteY3" fmla="*/ 319296 h 319298"/>
                      <a:gd name="connsiteX4" fmla="*/ 0 w 115081"/>
                      <a:gd name="connsiteY4" fmla="*/ 159649 h 319298"/>
                      <a:gd name="connsiteX0" fmla="*/ 108 w 80917"/>
                      <a:gd name="connsiteY0" fmla="*/ 157438 h 319295"/>
                      <a:gd name="connsiteX1" fmla="*/ 11556 w 80917"/>
                      <a:gd name="connsiteY1" fmla="*/ 1 h 319295"/>
                      <a:gd name="connsiteX2" fmla="*/ 80917 w 80917"/>
                      <a:gd name="connsiteY2" fmla="*/ 156800 h 319295"/>
                      <a:gd name="connsiteX3" fmla="*/ 11556 w 80917"/>
                      <a:gd name="connsiteY3" fmla="*/ 319295 h 319295"/>
                      <a:gd name="connsiteX4" fmla="*/ 108 w 80917"/>
                      <a:gd name="connsiteY4" fmla="*/ 157438 h 319295"/>
                      <a:gd name="connsiteX0" fmla="*/ 10912 w 91721"/>
                      <a:gd name="connsiteY0" fmla="*/ 157507 h 319364"/>
                      <a:gd name="connsiteX1" fmla="*/ 22360 w 91721"/>
                      <a:gd name="connsiteY1" fmla="*/ 70 h 319364"/>
                      <a:gd name="connsiteX2" fmla="*/ 91721 w 91721"/>
                      <a:gd name="connsiteY2" fmla="*/ 156869 h 319364"/>
                      <a:gd name="connsiteX3" fmla="*/ 22360 w 91721"/>
                      <a:gd name="connsiteY3" fmla="*/ 319364 h 319364"/>
                      <a:gd name="connsiteX4" fmla="*/ 10912 w 91721"/>
                      <a:gd name="connsiteY4" fmla="*/ 157507 h 319364"/>
                      <a:gd name="connsiteX0" fmla="*/ 10912 w 91721"/>
                      <a:gd name="connsiteY0" fmla="*/ 157507 h 321446"/>
                      <a:gd name="connsiteX1" fmla="*/ 22360 w 91721"/>
                      <a:gd name="connsiteY1" fmla="*/ 70 h 321446"/>
                      <a:gd name="connsiteX2" fmla="*/ 91721 w 91721"/>
                      <a:gd name="connsiteY2" fmla="*/ 156869 h 321446"/>
                      <a:gd name="connsiteX3" fmla="*/ 22360 w 91721"/>
                      <a:gd name="connsiteY3" fmla="*/ 319364 h 321446"/>
                      <a:gd name="connsiteX4" fmla="*/ 10912 w 91721"/>
                      <a:gd name="connsiteY4" fmla="*/ 157507 h 321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1721" h="321446">
                        <a:moveTo>
                          <a:pt x="10912" y="157507"/>
                        </a:moveTo>
                        <a:cubicBezTo>
                          <a:pt x="10912" y="69336"/>
                          <a:pt x="-20064" y="2705"/>
                          <a:pt x="22360" y="70"/>
                        </a:cubicBezTo>
                        <a:cubicBezTo>
                          <a:pt x="64784" y="-2565"/>
                          <a:pt x="91721" y="68698"/>
                          <a:pt x="91721" y="156869"/>
                        </a:cubicBezTo>
                        <a:cubicBezTo>
                          <a:pt x="91721" y="245040"/>
                          <a:pt x="56131" y="336480"/>
                          <a:pt x="22360" y="319364"/>
                        </a:cubicBezTo>
                        <a:cubicBezTo>
                          <a:pt x="-11411" y="302248"/>
                          <a:pt x="10912" y="245678"/>
                          <a:pt x="10912" y="157507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169FD7F5-E154-4AD0-8B60-36AEADED2C2F}"/>
                    </a:ext>
                  </a:extLst>
                </p:cNvPr>
                <p:cNvSpPr/>
                <p:nvPr/>
              </p:nvSpPr>
              <p:spPr>
                <a:xfrm>
                  <a:off x="2869539" y="962805"/>
                  <a:ext cx="530942" cy="176963"/>
                </a:xfrm>
                <a:custGeom>
                  <a:avLst/>
                  <a:gdLst>
                    <a:gd name="connsiteX0" fmla="*/ 259090 w 530942"/>
                    <a:gd name="connsiteY0" fmla="*/ 36473 h 176964"/>
                    <a:gd name="connsiteX1" fmla="*/ 293207 w 530942"/>
                    <a:gd name="connsiteY1" fmla="*/ 137672 h 176964"/>
                    <a:gd name="connsiteX2" fmla="*/ 260403 w 530942"/>
                    <a:gd name="connsiteY2" fmla="*/ 176961 h 176964"/>
                    <a:gd name="connsiteX3" fmla="*/ 228910 w 530942"/>
                    <a:gd name="connsiteY3" fmla="*/ 136481 h 176964"/>
                    <a:gd name="connsiteX4" fmla="*/ 259090 w 530942"/>
                    <a:gd name="connsiteY4" fmla="*/ 36473 h 176964"/>
                    <a:gd name="connsiteX5" fmla="*/ 187031 w 530942"/>
                    <a:gd name="connsiteY5" fmla="*/ 21380 h 176964"/>
                    <a:gd name="connsiteX6" fmla="*/ 165978 w 530942"/>
                    <a:gd name="connsiteY6" fmla="*/ 126080 h 176964"/>
                    <a:gd name="connsiteX7" fmla="*/ 117924 w 530942"/>
                    <a:gd name="connsiteY7" fmla="*/ 143703 h 176964"/>
                    <a:gd name="connsiteX8" fmla="*/ 110891 w 530942"/>
                    <a:gd name="connsiteY8" fmla="*/ 92900 h 176964"/>
                    <a:gd name="connsiteX9" fmla="*/ 187031 w 530942"/>
                    <a:gd name="connsiteY9" fmla="*/ 21380 h 176964"/>
                    <a:gd name="connsiteX10" fmla="*/ 336887 w 530942"/>
                    <a:gd name="connsiteY10" fmla="*/ 21379 h 176964"/>
                    <a:gd name="connsiteX11" fmla="*/ 413027 w 530942"/>
                    <a:gd name="connsiteY11" fmla="*/ 92899 h 176964"/>
                    <a:gd name="connsiteX12" fmla="*/ 405994 w 530942"/>
                    <a:gd name="connsiteY12" fmla="*/ 143702 h 176964"/>
                    <a:gd name="connsiteX13" fmla="*/ 357940 w 530942"/>
                    <a:gd name="connsiteY13" fmla="*/ 126079 h 176964"/>
                    <a:gd name="connsiteX14" fmla="*/ 336887 w 530942"/>
                    <a:gd name="connsiteY14" fmla="*/ 21379 h 176964"/>
                    <a:gd name="connsiteX15" fmla="*/ 110857 w 530942"/>
                    <a:gd name="connsiteY15" fmla="*/ 1 h 176964"/>
                    <a:gd name="connsiteX16" fmla="*/ 46998 w 530942"/>
                    <a:gd name="connsiteY16" fmla="*/ 82169 h 176964"/>
                    <a:gd name="connsiteX17" fmla="*/ 1747 w 530942"/>
                    <a:gd name="connsiteY17" fmla="*/ 88505 h 176964"/>
                    <a:gd name="connsiteX18" fmla="*/ 19363 w 530942"/>
                    <a:gd name="connsiteY18" fmla="*/ 45730 h 176964"/>
                    <a:gd name="connsiteX19" fmla="*/ 110857 w 530942"/>
                    <a:gd name="connsiteY19" fmla="*/ 1 h 176964"/>
                    <a:gd name="connsiteX20" fmla="*/ 420085 w 530942"/>
                    <a:gd name="connsiteY20" fmla="*/ 0 h 176964"/>
                    <a:gd name="connsiteX21" fmla="*/ 511579 w 530942"/>
                    <a:gd name="connsiteY21" fmla="*/ 45729 h 176964"/>
                    <a:gd name="connsiteX22" fmla="*/ 529195 w 530942"/>
                    <a:gd name="connsiteY22" fmla="*/ 88504 h 176964"/>
                    <a:gd name="connsiteX23" fmla="*/ 483944 w 530942"/>
                    <a:gd name="connsiteY23" fmla="*/ 82168 h 176964"/>
                    <a:gd name="connsiteX24" fmla="*/ 420085 w 530942"/>
                    <a:gd name="connsiteY24" fmla="*/ 0 h 176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30942" h="176964">
                      <a:moveTo>
                        <a:pt x="259090" y="36473"/>
                      </a:moveTo>
                      <a:cubicBezTo>
                        <a:pt x="272684" y="60285"/>
                        <a:pt x="293207" y="107425"/>
                        <a:pt x="293207" y="137672"/>
                      </a:cubicBezTo>
                      <a:cubicBezTo>
                        <a:pt x="293207" y="167918"/>
                        <a:pt x="271119" y="177160"/>
                        <a:pt x="260403" y="176961"/>
                      </a:cubicBezTo>
                      <a:cubicBezTo>
                        <a:pt x="249687" y="176763"/>
                        <a:pt x="229129" y="159896"/>
                        <a:pt x="228910" y="136481"/>
                      </a:cubicBezTo>
                      <a:cubicBezTo>
                        <a:pt x="228691" y="113067"/>
                        <a:pt x="245497" y="65047"/>
                        <a:pt x="259090" y="36473"/>
                      </a:cubicBezTo>
                      <a:close/>
                      <a:moveTo>
                        <a:pt x="187031" y="21380"/>
                      </a:moveTo>
                      <a:cubicBezTo>
                        <a:pt x="186898" y="48799"/>
                        <a:pt x="181101" y="99885"/>
                        <a:pt x="165978" y="126080"/>
                      </a:cubicBezTo>
                      <a:cubicBezTo>
                        <a:pt x="150855" y="152274"/>
                        <a:pt x="127105" y="149233"/>
                        <a:pt x="117924" y="143703"/>
                      </a:cubicBezTo>
                      <a:cubicBezTo>
                        <a:pt x="108743" y="138173"/>
                        <a:pt x="99373" y="113287"/>
                        <a:pt x="110891" y="92900"/>
                      </a:cubicBezTo>
                      <a:cubicBezTo>
                        <a:pt x="122408" y="72513"/>
                        <a:pt x="160972" y="39329"/>
                        <a:pt x="187031" y="21380"/>
                      </a:cubicBezTo>
                      <a:close/>
                      <a:moveTo>
                        <a:pt x="336887" y="21379"/>
                      </a:moveTo>
                      <a:cubicBezTo>
                        <a:pt x="362946" y="39328"/>
                        <a:pt x="401510" y="72512"/>
                        <a:pt x="413027" y="92899"/>
                      </a:cubicBezTo>
                      <a:cubicBezTo>
                        <a:pt x="424545" y="113286"/>
                        <a:pt x="415175" y="138172"/>
                        <a:pt x="405994" y="143702"/>
                      </a:cubicBezTo>
                      <a:cubicBezTo>
                        <a:pt x="396813" y="149232"/>
                        <a:pt x="373063" y="152273"/>
                        <a:pt x="357940" y="126079"/>
                      </a:cubicBezTo>
                      <a:cubicBezTo>
                        <a:pt x="342817" y="99884"/>
                        <a:pt x="337020" y="48798"/>
                        <a:pt x="336887" y="21379"/>
                      </a:cubicBezTo>
                      <a:close/>
                      <a:moveTo>
                        <a:pt x="110857" y="1"/>
                      </a:moveTo>
                      <a:cubicBezTo>
                        <a:pt x="98304" y="22425"/>
                        <a:pt x="70614" y="63272"/>
                        <a:pt x="46998" y="82169"/>
                      </a:cubicBezTo>
                      <a:cubicBezTo>
                        <a:pt x="23381" y="101067"/>
                        <a:pt x="6353" y="94578"/>
                        <a:pt x="1747" y="88505"/>
                      </a:cubicBezTo>
                      <a:cubicBezTo>
                        <a:pt x="-2858" y="82431"/>
                        <a:pt x="1179" y="60480"/>
                        <a:pt x="19363" y="45730"/>
                      </a:cubicBezTo>
                      <a:cubicBezTo>
                        <a:pt x="37548" y="30979"/>
                        <a:pt x="82508" y="10306"/>
                        <a:pt x="110857" y="1"/>
                      </a:cubicBezTo>
                      <a:close/>
                      <a:moveTo>
                        <a:pt x="420085" y="0"/>
                      </a:moveTo>
                      <a:cubicBezTo>
                        <a:pt x="448434" y="10305"/>
                        <a:pt x="493394" y="30978"/>
                        <a:pt x="511579" y="45729"/>
                      </a:cubicBezTo>
                      <a:cubicBezTo>
                        <a:pt x="529763" y="60479"/>
                        <a:pt x="533800" y="82430"/>
                        <a:pt x="529195" y="88504"/>
                      </a:cubicBezTo>
                      <a:cubicBezTo>
                        <a:pt x="524589" y="94577"/>
                        <a:pt x="507561" y="101066"/>
                        <a:pt x="483944" y="82168"/>
                      </a:cubicBezTo>
                      <a:cubicBezTo>
                        <a:pt x="460328" y="63271"/>
                        <a:pt x="432638" y="22424"/>
                        <a:pt x="42008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  <a:alpha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D2D6BB8A-3B79-4CFA-AF95-C0C69CB3385E}"/>
                    </a:ext>
                  </a:extLst>
                </p:cNvPr>
                <p:cNvSpPr/>
                <p:nvPr/>
              </p:nvSpPr>
              <p:spPr>
                <a:xfrm flipV="1">
                  <a:off x="2954113" y="747959"/>
                  <a:ext cx="361795" cy="86007"/>
                </a:xfrm>
                <a:custGeom>
                  <a:avLst/>
                  <a:gdLst>
                    <a:gd name="connsiteX0" fmla="*/ 259090 w 530942"/>
                    <a:gd name="connsiteY0" fmla="*/ 36473 h 176964"/>
                    <a:gd name="connsiteX1" fmla="*/ 293207 w 530942"/>
                    <a:gd name="connsiteY1" fmla="*/ 137672 h 176964"/>
                    <a:gd name="connsiteX2" fmla="*/ 260403 w 530942"/>
                    <a:gd name="connsiteY2" fmla="*/ 176961 h 176964"/>
                    <a:gd name="connsiteX3" fmla="*/ 228910 w 530942"/>
                    <a:gd name="connsiteY3" fmla="*/ 136481 h 176964"/>
                    <a:gd name="connsiteX4" fmla="*/ 259090 w 530942"/>
                    <a:gd name="connsiteY4" fmla="*/ 36473 h 176964"/>
                    <a:gd name="connsiteX5" fmla="*/ 187031 w 530942"/>
                    <a:gd name="connsiteY5" fmla="*/ 21380 h 176964"/>
                    <a:gd name="connsiteX6" fmla="*/ 165978 w 530942"/>
                    <a:gd name="connsiteY6" fmla="*/ 126080 h 176964"/>
                    <a:gd name="connsiteX7" fmla="*/ 117924 w 530942"/>
                    <a:gd name="connsiteY7" fmla="*/ 143703 h 176964"/>
                    <a:gd name="connsiteX8" fmla="*/ 110891 w 530942"/>
                    <a:gd name="connsiteY8" fmla="*/ 92900 h 176964"/>
                    <a:gd name="connsiteX9" fmla="*/ 187031 w 530942"/>
                    <a:gd name="connsiteY9" fmla="*/ 21380 h 176964"/>
                    <a:gd name="connsiteX10" fmla="*/ 336887 w 530942"/>
                    <a:gd name="connsiteY10" fmla="*/ 21379 h 176964"/>
                    <a:gd name="connsiteX11" fmla="*/ 413027 w 530942"/>
                    <a:gd name="connsiteY11" fmla="*/ 92899 h 176964"/>
                    <a:gd name="connsiteX12" fmla="*/ 405994 w 530942"/>
                    <a:gd name="connsiteY12" fmla="*/ 143702 h 176964"/>
                    <a:gd name="connsiteX13" fmla="*/ 357940 w 530942"/>
                    <a:gd name="connsiteY13" fmla="*/ 126079 h 176964"/>
                    <a:gd name="connsiteX14" fmla="*/ 336887 w 530942"/>
                    <a:gd name="connsiteY14" fmla="*/ 21379 h 176964"/>
                    <a:gd name="connsiteX15" fmla="*/ 110857 w 530942"/>
                    <a:gd name="connsiteY15" fmla="*/ 1 h 176964"/>
                    <a:gd name="connsiteX16" fmla="*/ 46998 w 530942"/>
                    <a:gd name="connsiteY16" fmla="*/ 82169 h 176964"/>
                    <a:gd name="connsiteX17" fmla="*/ 1747 w 530942"/>
                    <a:gd name="connsiteY17" fmla="*/ 88505 h 176964"/>
                    <a:gd name="connsiteX18" fmla="*/ 19363 w 530942"/>
                    <a:gd name="connsiteY18" fmla="*/ 45730 h 176964"/>
                    <a:gd name="connsiteX19" fmla="*/ 110857 w 530942"/>
                    <a:gd name="connsiteY19" fmla="*/ 1 h 176964"/>
                    <a:gd name="connsiteX20" fmla="*/ 420085 w 530942"/>
                    <a:gd name="connsiteY20" fmla="*/ 0 h 176964"/>
                    <a:gd name="connsiteX21" fmla="*/ 511579 w 530942"/>
                    <a:gd name="connsiteY21" fmla="*/ 45729 h 176964"/>
                    <a:gd name="connsiteX22" fmla="*/ 529195 w 530942"/>
                    <a:gd name="connsiteY22" fmla="*/ 88504 h 176964"/>
                    <a:gd name="connsiteX23" fmla="*/ 483944 w 530942"/>
                    <a:gd name="connsiteY23" fmla="*/ 82168 h 176964"/>
                    <a:gd name="connsiteX24" fmla="*/ 420085 w 530942"/>
                    <a:gd name="connsiteY24" fmla="*/ 0 h 176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30942" h="176964">
                      <a:moveTo>
                        <a:pt x="259090" y="36473"/>
                      </a:moveTo>
                      <a:cubicBezTo>
                        <a:pt x="272684" y="60285"/>
                        <a:pt x="293207" y="107425"/>
                        <a:pt x="293207" y="137672"/>
                      </a:cubicBezTo>
                      <a:cubicBezTo>
                        <a:pt x="293207" y="167918"/>
                        <a:pt x="271119" y="177160"/>
                        <a:pt x="260403" y="176961"/>
                      </a:cubicBezTo>
                      <a:cubicBezTo>
                        <a:pt x="249687" y="176763"/>
                        <a:pt x="229129" y="159896"/>
                        <a:pt x="228910" y="136481"/>
                      </a:cubicBezTo>
                      <a:cubicBezTo>
                        <a:pt x="228691" y="113067"/>
                        <a:pt x="245497" y="65047"/>
                        <a:pt x="259090" y="36473"/>
                      </a:cubicBezTo>
                      <a:close/>
                      <a:moveTo>
                        <a:pt x="187031" y="21380"/>
                      </a:moveTo>
                      <a:cubicBezTo>
                        <a:pt x="186898" y="48799"/>
                        <a:pt x="181101" y="99885"/>
                        <a:pt x="165978" y="126080"/>
                      </a:cubicBezTo>
                      <a:cubicBezTo>
                        <a:pt x="150855" y="152274"/>
                        <a:pt x="127105" y="149233"/>
                        <a:pt x="117924" y="143703"/>
                      </a:cubicBezTo>
                      <a:cubicBezTo>
                        <a:pt x="108743" y="138173"/>
                        <a:pt x="99373" y="113287"/>
                        <a:pt x="110891" y="92900"/>
                      </a:cubicBezTo>
                      <a:cubicBezTo>
                        <a:pt x="122408" y="72513"/>
                        <a:pt x="160972" y="39329"/>
                        <a:pt x="187031" y="21380"/>
                      </a:cubicBezTo>
                      <a:close/>
                      <a:moveTo>
                        <a:pt x="336887" y="21379"/>
                      </a:moveTo>
                      <a:cubicBezTo>
                        <a:pt x="362946" y="39328"/>
                        <a:pt x="401510" y="72512"/>
                        <a:pt x="413027" y="92899"/>
                      </a:cubicBezTo>
                      <a:cubicBezTo>
                        <a:pt x="424545" y="113286"/>
                        <a:pt x="415175" y="138172"/>
                        <a:pt x="405994" y="143702"/>
                      </a:cubicBezTo>
                      <a:cubicBezTo>
                        <a:pt x="396813" y="149232"/>
                        <a:pt x="373063" y="152273"/>
                        <a:pt x="357940" y="126079"/>
                      </a:cubicBezTo>
                      <a:cubicBezTo>
                        <a:pt x="342817" y="99884"/>
                        <a:pt x="337020" y="48798"/>
                        <a:pt x="336887" y="21379"/>
                      </a:cubicBezTo>
                      <a:close/>
                      <a:moveTo>
                        <a:pt x="110857" y="1"/>
                      </a:moveTo>
                      <a:cubicBezTo>
                        <a:pt x="98304" y="22425"/>
                        <a:pt x="70614" y="63272"/>
                        <a:pt x="46998" y="82169"/>
                      </a:cubicBezTo>
                      <a:cubicBezTo>
                        <a:pt x="23381" y="101067"/>
                        <a:pt x="6353" y="94578"/>
                        <a:pt x="1747" y="88505"/>
                      </a:cubicBezTo>
                      <a:cubicBezTo>
                        <a:pt x="-2858" y="82431"/>
                        <a:pt x="1179" y="60480"/>
                        <a:pt x="19363" y="45730"/>
                      </a:cubicBezTo>
                      <a:cubicBezTo>
                        <a:pt x="37548" y="30979"/>
                        <a:pt x="82508" y="10306"/>
                        <a:pt x="110857" y="1"/>
                      </a:cubicBezTo>
                      <a:close/>
                      <a:moveTo>
                        <a:pt x="420085" y="0"/>
                      </a:moveTo>
                      <a:cubicBezTo>
                        <a:pt x="448434" y="10305"/>
                        <a:pt x="493394" y="30978"/>
                        <a:pt x="511579" y="45729"/>
                      </a:cubicBezTo>
                      <a:cubicBezTo>
                        <a:pt x="529763" y="60479"/>
                        <a:pt x="533800" y="82430"/>
                        <a:pt x="529195" y="88504"/>
                      </a:cubicBezTo>
                      <a:cubicBezTo>
                        <a:pt x="524589" y="94577"/>
                        <a:pt x="507561" y="101066"/>
                        <a:pt x="483944" y="82168"/>
                      </a:cubicBezTo>
                      <a:cubicBezTo>
                        <a:pt x="460328" y="63271"/>
                        <a:pt x="432638" y="22424"/>
                        <a:pt x="42008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  <a:alpha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E83E6CA5-49D2-486C-8C64-8B0AD1A10EB2}"/>
                  </a:ext>
                </a:extLst>
              </p:cNvPr>
              <p:cNvSpPr/>
              <p:nvPr/>
            </p:nvSpPr>
            <p:spPr>
              <a:xfrm>
                <a:off x="3116455" y="-26602"/>
                <a:ext cx="159496" cy="86399"/>
              </a:xfrm>
              <a:custGeom>
                <a:avLst/>
                <a:gdLst>
                  <a:gd name="connsiteX0" fmla="*/ 135898 w 146001"/>
                  <a:gd name="connsiteY0" fmla="*/ 2580 h 150418"/>
                  <a:gd name="connsiteX1" fmla="*/ 143042 w 146001"/>
                  <a:gd name="connsiteY1" fmla="*/ 128786 h 150418"/>
                  <a:gd name="connsiteX2" fmla="*/ 93036 w 146001"/>
                  <a:gd name="connsiteY2" fmla="*/ 114499 h 150418"/>
                  <a:gd name="connsiteX3" fmla="*/ 50173 w 146001"/>
                  <a:gd name="connsiteY3" fmla="*/ 150217 h 150418"/>
                  <a:gd name="connsiteX4" fmla="*/ 38267 w 146001"/>
                  <a:gd name="connsiteY4" fmla="*/ 95449 h 150418"/>
                  <a:gd name="connsiteX5" fmla="*/ 167 w 146001"/>
                  <a:gd name="connsiteY5" fmla="*/ 66874 h 150418"/>
                  <a:gd name="connsiteX6" fmla="*/ 54936 w 146001"/>
                  <a:gd name="connsiteY6" fmla="*/ 59730 h 150418"/>
                  <a:gd name="connsiteX7" fmla="*/ 54936 w 146001"/>
                  <a:gd name="connsiteY7" fmla="*/ 16867 h 150418"/>
                  <a:gd name="connsiteX8" fmla="*/ 100179 w 146001"/>
                  <a:gd name="connsiteY8" fmla="*/ 40680 h 150418"/>
                  <a:gd name="connsiteX9" fmla="*/ 135898 w 146001"/>
                  <a:gd name="connsiteY9" fmla="*/ 2580 h 150418"/>
                  <a:gd name="connsiteX0" fmla="*/ 159710 w 161786"/>
                  <a:gd name="connsiteY0" fmla="*/ 5030 h 133818"/>
                  <a:gd name="connsiteX1" fmla="*/ 143042 w 161786"/>
                  <a:gd name="connsiteY1" fmla="*/ 112186 h 133818"/>
                  <a:gd name="connsiteX2" fmla="*/ 93036 w 161786"/>
                  <a:gd name="connsiteY2" fmla="*/ 97899 h 133818"/>
                  <a:gd name="connsiteX3" fmla="*/ 50173 w 161786"/>
                  <a:gd name="connsiteY3" fmla="*/ 133617 h 133818"/>
                  <a:gd name="connsiteX4" fmla="*/ 38267 w 161786"/>
                  <a:gd name="connsiteY4" fmla="*/ 78849 h 133818"/>
                  <a:gd name="connsiteX5" fmla="*/ 167 w 161786"/>
                  <a:gd name="connsiteY5" fmla="*/ 50274 h 133818"/>
                  <a:gd name="connsiteX6" fmla="*/ 54936 w 161786"/>
                  <a:gd name="connsiteY6" fmla="*/ 43130 h 133818"/>
                  <a:gd name="connsiteX7" fmla="*/ 54936 w 161786"/>
                  <a:gd name="connsiteY7" fmla="*/ 267 h 133818"/>
                  <a:gd name="connsiteX8" fmla="*/ 100179 w 161786"/>
                  <a:gd name="connsiteY8" fmla="*/ 24080 h 133818"/>
                  <a:gd name="connsiteX9" fmla="*/ 159710 w 161786"/>
                  <a:gd name="connsiteY9" fmla="*/ 5030 h 133818"/>
                  <a:gd name="connsiteX0" fmla="*/ 159710 w 160122"/>
                  <a:gd name="connsiteY0" fmla="*/ 5030 h 133818"/>
                  <a:gd name="connsiteX1" fmla="*/ 127324 w 160122"/>
                  <a:gd name="connsiteY1" fmla="*/ 61736 h 133818"/>
                  <a:gd name="connsiteX2" fmla="*/ 143042 w 160122"/>
                  <a:gd name="connsiteY2" fmla="*/ 112186 h 133818"/>
                  <a:gd name="connsiteX3" fmla="*/ 93036 w 160122"/>
                  <a:gd name="connsiteY3" fmla="*/ 97899 h 133818"/>
                  <a:gd name="connsiteX4" fmla="*/ 50173 w 160122"/>
                  <a:gd name="connsiteY4" fmla="*/ 133617 h 133818"/>
                  <a:gd name="connsiteX5" fmla="*/ 38267 w 160122"/>
                  <a:gd name="connsiteY5" fmla="*/ 78849 h 133818"/>
                  <a:gd name="connsiteX6" fmla="*/ 167 w 160122"/>
                  <a:gd name="connsiteY6" fmla="*/ 50274 h 133818"/>
                  <a:gd name="connsiteX7" fmla="*/ 54936 w 160122"/>
                  <a:gd name="connsiteY7" fmla="*/ 43130 h 133818"/>
                  <a:gd name="connsiteX8" fmla="*/ 54936 w 160122"/>
                  <a:gd name="connsiteY8" fmla="*/ 267 h 133818"/>
                  <a:gd name="connsiteX9" fmla="*/ 100179 w 160122"/>
                  <a:gd name="connsiteY9" fmla="*/ 24080 h 133818"/>
                  <a:gd name="connsiteX10" fmla="*/ 159710 w 160122"/>
                  <a:gd name="connsiteY10" fmla="*/ 5030 h 133818"/>
                  <a:gd name="connsiteX0" fmla="*/ 159710 w 160122"/>
                  <a:gd name="connsiteY0" fmla="*/ 5030 h 133822"/>
                  <a:gd name="connsiteX1" fmla="*/ 127324 w 160122"/>
                  <a:gd name="connsiteY1" fmla="*/ 61736 h 133822"/>
                  <a:gd name="connsiteX2" fmla="*/ 152567 w 160122"/>
                  <a:gd name="connsiteY2" fmla="*/ 107424 h 133822"/>
                  <a:gd name="connsiteX3" fmla="*/ 93036 w 160122"/>
                  <a:gd name="connsiteY3" fmla="*/ 97899 h 133822"/>
                  <a:gd name="connsiteX4" fmla="*/ 50173 w 160122"/>
                  <a:gd name="connsiteY4" fmla="*/ 133617 h 133822"/>
                  <a:gd name="connsiteX5" fmla="*/ 38267 w 160122"/>
                  <a:gd name="connsiteY5" fmla="*/ 78849 h 133822"/>
                  <a:gd name="connsiteX6" fmla="*/ 167 w 160122"/>
                  <a:gd name="connsiteY6" fmla="*/ 50274 h 133822"/>
                  <a:gd name="connsiteX7" fmla="*/ 54936 w 160122"/>
                  <a:gd name="connsiteY7" fmla="*/ 43130 h 133822"/>
                  <a:gd name="connsiteX8" fmla="*/ 54936 w 160122"/>
                  <a:gd name="connsiteY8" fmla="*/ 267 h 133822"/>
                  <a:gd name="connsiteX9" fmla="*/ 100179 w 160122"/>
                  <a:gd name="connsiteY9" fmla="*/ 24080 h 133822"/>
                  <a:gd name="connsiteX10" fmla="*/ 159710 w 160122"/>
                  <a:gd name="connsiteY10" fmla="*/ 5030 h 133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122" h="133822">
                    <a:moveTo>
                      <a:pt x="159710" y="5030"/>
                    </a:moveTo>
                    <a:cubicBezTo>
                      <a:pt x="164234" y="11306"/>
                      <a:pt x="130102" y="43877"/>
                      <a:pt x="127324" y="61736"/>
                    </a:cubicBezTo>
                    <a:cubicBezTo>
                      <a:pt x="124546" y="79595"/>
                      <a:pt x="158282" y="101397"/>
                      <a:pt x="152567" y="107424"/>
                    </a:cubicBezTo>
                    <a:cubicBezTo>
                      <a:pt x="146852" y="113451"/>
                      <a:pt x="110102" y="93534"/>
                      <a:pt x="93036" y="97899"/>
                    </a:cubicBezTo>
                    <a:cubicBezTo>
                      <a:pt x="75970" y="102265"/>
                      <a:pt x="59301" y="136792"/>
                      <a:pt x="50173" y="133617"/>
                    </a:cubicBezTo>
                    <a:cubicBezTo>
                      <a:pt x="41045" y="130442"/>
                      <a:pt x="46601" y="92739"/>
                      <a:pt x="38267" y="78849"/>
                    </a:cubicBezTo>
                    <a:cubicBezTo>
                      <a:pt x="29933" y="64959"/>
                      <a:pt x="-2611" y="56227"/>
                      <a:pt x="167" y="50274"/>
                    </a:cubicBezTo>
                    <a:cubicBezTo>
                      <a:pt x="2945" y="44321"/>
                      <a:pt x="45808" y="51464"/>
                      <a:pt x="54936" y="43130"/>
                    </a:cubicBezTo>
                    <a:cubicBezTo>
                      <a:pt x="64064" y="34796"/>
                      <a:pt x="47395" y="3442"/>
                      <a:pt x="54936" y="267"/>
                    </a:cubicBezTo>
                    <a:cubicBezTo>
                      <a:pt x="62476" y="-2908"/>
                      <a:pt x="82717" y="23286"/>
                      <a:pt x="100179" y="24080"/>
                    </a:cubicBezTo>
                    <a:cubicBezTo>
                      <a:pt x="117641" y="24874"/>
                      <a:pt x="155186" y="-1246"/>
                      <a:pt x="159710" y="5030"/>
                    </a:cubicBezTo>
                    <a:close/>
                  </a:path>
                </a:pathLst>
              </a:custGeom>
              <a:solidFill>
                <a:srgbClr val="CC6600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67C1B02F-7A85-41DF-806F-D00BC0B746F0}"/>
                </a:ext>
              </a:extLst>
            </p:cNvPr>
            <p:cNvGrpSpPr/>
            <p:nvPr/>
          </p:nvGrpSpPr>
          <p:grpSpPr>
            <a:xfrm>
              <a:off x="1248893" y="688207"/>
              <a:ext cx="1949153" cy="1690485"/>
              <a:chOff x="3821501" y="2613251"/>
              <a:chExt cx="2558980" cy="2219383"/>
            </a:xfrm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8E1D3141-604B-4B31-A16E-F77DE39764C5}"/>
                  </a:ext>
                </a:extLst>
              </p:cNvPr>
              <p:cNvSpPr/>
              <p:nvPr/>
            </p:nvSpPr>
            <p:spPr>
              <a:xfrm>
                <a:off x="3821501" y="3623094"/>
                <a:ext cx="584575" cy="53318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E3757FE5-8209-4A28-9E5C-E3B777EC88F0}"/>
                  </a:ext>
                </a:extLst>
              </p:cNvPr>
              <p:cNvSpPr/>
              <p:nvPr/>
            </p:nvSpPr>
            <p:spPr>
              <a:xfrm>
                <a:off x="4438323" y="2613251"/>
                <a:ext cx="1156299" cy="970006"/>
              </a:xfrm>
              <a:custGeom>
                <a:avLst/>
                <a:gdLst>
                  <a:gd name="connsiteX0" fmla="*/ 935967 w 1552757"/>
                  <a:gd name="connsiteY0" fmla="*/ 0 h 1302590"/>
                  <a:gd name="connsiteX1" fmla="*/ 1194294 w 1552757"/>
                  <a:gd name="connsiteY1" fmla="*/ 171231 h 1302590"/>
                  <a:gd name="connsiteX2" fmla="*/ 1197557 w 1552757"/>
                  <a:gd name="connsiteY2" fmla="*/ 181742 h 1302590"/>
                  <a:gd name="connsiteX3" fmla="*/ 1203386 w 1552757"/>
                  <a:gd name="connsiteY3" fmla="*/ 181155 h 1302590"/>
                  <a:gd name="connsiteX4" fmla="*/ 1483745 w 1552757"/>
                  <a:gd name="connsiteY4" fmla="*/ 461514 h 1302590"/>
                  <a:gd name="connsiteX5" fmla="*/ 1435864 w 1552757"/>
                  <a:gd name="connsiteY5" fmla="*/ 618266 h 1302590"/>
                  <a:gd name="connsiteX6" fmla="*/ 1404885 w 1552757"/>
                  <a:gd name="connsiteY6" fmla="*/ 655813 h 1302590"/>
                  <a:gd name="connsiteX7" fmla="*/ 1429150 w 1552757"/>
                  <a:gd name="connsiteY7" fmla="*/ 668984 h 1302590"/>
                  <a:gd name="connsiteX8" fmla="*/ 1552757 w 1552757"/>
                  <a:gd name="connsiteY8" fmla="*/ 901462 h 1302590"/>
                  <a:gd name="connsiteX9" fmla="*/ 1272398 w 1552757"/>
                  <a:gd name="connsiteY9" fmla="*/ 1181821 h 1302590"/>
                  <a:gd name="connsiteX10" fmla="*/ 1115647 w 1552757"/>
                  <a:gd name="connsiteY10" fmla="*/ 1133940 h 1302590"/>
                  <a:gd name="connsiteX11" fmla="*/ 1115377 w 1552757"/>
                  <a:gd name="connsiteY11" fmla="*/ 1133718 h 1302590"/>
                  <a:gd name="connsiteX12" fmla="*/ 1090808 w 1552757"/>
                  <a:gd name="connsiteY12" fmla="*/ 1178983 h 1302590"/>
                  <a:gd name="connsiteX13" fmla="*/ 858330 w 1552757"/>
                  <a:gd name="connsiteY13" fmla="*/ 1302590 h 1302590"/>
                  <a:gd name="connsiteX14" fmla="*/ 625852 w 1552757"/>
                  <a:gd name="connsiteY14" fmla="*/ 1178983 h 1302590"/>
                  <a:gd name="connsiteX15" fmla="*/ 612516 w 1552757"/>
                  <a:gd name="connsiteY15" fmla="*/ 1154412 h 1302590"/>
                  <a:gd name="connsiteX16" fmla="*/ 549285 w 1552757"/>
                  <a:gd name="connsiteY16" fmla="*/ 1190688 h 1302590"/>
                  <a:gd name="connsiteX17" fmla="*/ 452888 w 1552757"/>
                  <a:gd name="connsiteY17" fmla="*/ 1207700 h 1302590"/>
                  <a:gd name="connsiteX18" fmla="*/ 172529 w 1552757"/>
                  <a:gd name="connsiteY18" fmla="*/ 927341 h 1302590"/>
                  <a:gd name="connsiteX19" fmla="*/ 178225 w 1552757"/>
                  <a:gd name="connsiteY19" fmla="*/ 870839 h 1302590"/>
                  <a:gd name="connsiteX20" fmla="*/ 181547 w 1552757"/>
                  <a:gd name="connsiteY20" fmla="*/ 860135 h 1302590"/>
                  <a:gd name="connsiteX21" fmla="*/ 171230 w 1552757"/>
                  <a:gd name="connsiteY21" fmla="*/ 856932 h 1302590"/>
                  <a:gd name="connsiteX22" fmla="*/ 0 w 1552757"/>
                  <a:gd name="connsiteY22" fmla="*/ 598605 h 1302590"/>
                  <a:gd name="connsiteX23" fmla="*/ 280359 w 1552757"/>
                  <a:gd name="connsiteY23" fmla="*/ 318246 h 1302590"/>
                  <a:gd name="connsiteX24" fmla="*/ 303773 w 1552757"/>
                  <a:gd name="connsiteY24" fmla="*/ 320606 h 1302590"/>
                  <a:gd name="connsiteX25" fmla="*/ 315331 w 1552757"/>
                  <a:gd name="connsiteY25" fmla="*/ 283374 h 1302590"/>
                  <a:gd name="connsiteX26" fmla="*/ 573658 w 1552757"/>
                  <a:gd name="connsiteY26" fmla="*/ 112143 h 1302590"/>
                  <a:gd name="connsiteX27" fmla="*/ 682787 w 1552757"/>
                  <a:gd name="connsiteY27" fmla="*/ 134175 h 1302590"/>
                  <a:gd name="connsiteX28" fmla="*/ 694347 w 1552757"/>
                  <a:gd name="connsiteY28" fmla="*/ 140450 h 1302590"/>
                  <a:gd name="connsiteX29" fmla="*/ 703489 w 1552757"/>
                  <a:gd name="connsiteY29" fmla="*/ 123608 h 1302590"/>
                  <a:gd name="connsiteX30" fmla="*/ 935967 w 1552757"/>
                  <a:gd name="connsiteY30" fmla="*/ 0 h 130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552757" h="1302590">
                    <a:moveTo>
                      <a:pt x="935967" y="0"/>
                    </a:moveTo>
                    <a:cubicBezTo>
                      <a:pt x="1052096" y="0"/>
                      <a:pt x="1151733" y="70605"/>
                      <a:pt x="1194294" y="171231"/>
                    </a:cubicBezTo>
                    <a:lnTo>
                      <a:pt x="1197557" y="181742"/>
                    </a:lnTo>
                    <a:lnTo>
                      <a:pt x="1203386" y="181155"/>
                    </a:lnTo>
                    <a:cubicBezTo>
                      <a:pt x="1358224" y="181155"/>
                      <a:pt x="1483745" y="306676"/>
                      <a:pt x="1483745" y="461514"/>
                    </a:cubicBezTo>
                    <a:cubicBezTo>
                      <a:pt x="1483745" y="519578"/>
                      <a:pt x="1466094" y="573520"/>
                      <a:pt x="1435864" y="618266"/>
                    </a:cubicBezTo>
                    <a:lnTo>
                      <a:pt x="1404885" y="655813"/>
                    </a:lnTo>
                    <a:lnTo>
                      <a:pt x="1429150" y="668984"/>
                    </a:lnTo>
                    <a:cubicBezTo>
                      <a:pt x="1503726" y="719367"/>
                      <a:pt x="1552757" y="804688"/>
                      <a:pt x="1552757" y="901462"/>
                    </a:cubicBezTo>
                    <a:cubicBezTo>
                      <a:pt x="1552757" y="1056300"/>
                      <a:pt x="1427236" y="1181821"/>
                      <a:pt x="1272398" y="1181821"/>
                    </a:cubicBezTo>
                    <a:cubicBezTo>
                      <a:pt x="1214334" y="1181821"/>
                      <a:pt x="1160392" y="1164170"/>
                      <a:pt x="1115647" y="1133940"/>
                    </a:cubicBezTo>
                    <a:lnTo>
                      <a:pt x="1115377" y="1133718"/>
                    </a:lnTo>
                    <a:lnTo>
                      <a:pt x="1090808" y="1178983"/>
                    </a:lnTo>
                    <a:cubicBezTo>
                      <a:pt x="1040426" y="1253558"/>
                      <a:pt x="955104" y="1302590"/>
                      <a:pt x="858330" y="1302590"/>
                    </a:cubicBezTo>
                    <a:cubicBezTo>
                      <a:pt x="761557" y="1302590"/>
                      <a:pt x="676235" y="1253558"/>
                      <a:pt x="625852" y="1178983"/>
                    </a:cubicBezTo>
                    <a:lnTo>
                      <a:pt x="612516" y="1154412"/>
                    </a:lnTo>
                    <a:lnTo>
                      <a:pt x="549285" y="1190688"/>
                    </a:lnTo>
                    <a:cubicBezTo>
                      <a:pt x="519227" y="1201694"/>
                      <a:pt x="486759" y="1207700"/>
                      <a:pt x="452888" y="1207700"/>
                    </a:cubicBezTo>
                    <a:cubicBezTo>
                      <a:pt x="298050" y="1207700"/>
                      <a:pt x="172529" y="1082179"/>
                      <a:pt x="172529" y="927341"/>
                    </a:cubicBezTo>
                    <a:cubicBezTo>
                      <a:pt x="172529" y="907986"/>
                      <a:pt x="174490" y="889090"/>
                      <a:pt x="178225" y="870839"/>
                    </a:cubicBezTo>
                    <a:lnTo>
                      <a:pt x="181547" y="860135"/>
                    </a:lnTo>
                    <a:lnTo>
                      <a:pt x="171230" y="856932"/>
                    </a:lnTo>
                    <a:cubicBezTo>
                      <a:pt x="70605" y="814371"/>
                      <a:pt x="0" y="714734"/>
                      <a:pt x="0" y="598605"/>
                    </a:cubicBezTo>
                    <a:cubicBezTo>
                      <a:pt x="0" y="443767"/>
                      <a:pt x="125521" y="318246"/>
                      <a:pt x="280359" y="318246"/>
                    </a:cubicBezTo>
                    <a:lnTo>
                      <a:pt x="303773" y="320606"/>
                    </a:lnTo>
                    <a:lnTo>
                      <a:pt x="315331" y="283374"/>
                    </a:lnTo>
                    <a:cubicBezTo>
                      <a:pt x="357892" y="182748"/>
                      <a:pt x="457529" y="112143"/>
                      <a:pt x="573658" y="112143"/>
                    </a:cubicBezTo>
                    <a:cubicBezTo>
                      <a:pt x="612368" y="112143"/>
                      <a:pt x="649245" y="119988"/>
                      <a:pt x="682787" y="134175"/>
                    </a:cubicBezTo>
                    <a:lnTo>
                      <a:pt x="694347" y="140450"/>
                    </a:lnTo>
                    <a:lnTo>
                      <a:pt x="703489" y="123608"/>
                    </a:lnTo>
                    <a:cubicBezTo>
                      <a:pt x="753872" y="49032"/>
                      <a:pt x="839193" y="0"/>
                      <a:pt x="935967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53874814-B4B9-4F4C-8D72-DB3C8E01A73B}"/>
                  </a:ext>
                </a:extLst>
              </p:cNvPr>
              <p:cNvSpPr/>
              <p:nvPr/>
            </p:nvSpPr>
            <p:spPr>
              <a:xfrm>
                <a:off x="5016473" y="4071667"/>
                <a:ext cx="416148" cy="37956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2048E70D-FFF8-4460-A826-3F3B2AE238E8}"/>
                  </a:ext>
                </a:extLst>
              </p:cNvPr>
              <p:cNvSpPr/>
              <p:nvPr/>
            </p:nvSpPr>
            <p:spPr>
              <a:xfrm>
                <a:off x="5773030" y="3490768"/>
                <a:ext cx="607451" cy="554048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A9B4B0EE-5B3E-4ADA-9D17-B91BC691538A}"/>
                  </a:ext>
                </a:extLst>
              </p:cNvPr>
              <p:cNvSpPr/>
              <p:nvPr/>
            </p:nvSpPr>
            <p:spPr>
              <a:xfrm>
                <a:off x="4353705" y="4451620"/>
                <a:ext cx="417737" cy="381014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AACB5108-A441-458E-8DDF-9041D66421D2}"/>
              </a:ext>
            </a:extLst>
          </p:cNvPr>
          <p:cNvGrpSpPr/>
          <p:nvPr/>
        </p:nvGrpSpPr>
        <p:grpSpPr>
          <a:xfrm>
            <a:off x="6774928" y="914998"/>
            <a:ext cx="2285946" cy="2540638"/>
            <a:chOff x="6333921" y="688207"/>
            <a:chExt cx="2419811" cy="2689419"/>
          </a:xfrm>
        </p:grpSpPr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6F75C9DD-53A8-46D4-9F06-8BFB6FCF6B41}"/>
                </a:ext>
              </a:extLst>
            </p:cNvPr>
            <p:cNvGrpSpPr/>
            <p:nvPr/>
          </p:nvGrpSpPr>
          <p:grpSpPr>
            <a:xfrm>
              <a:off x="6333921" y="1018220"/>
              <a:ext cx="2419811" cy="2359406"/>
              <a:chOff x="1781171" y="2555494"/>
              <a:chExt cx="2419811" cy="2359406"/>
            </a:xfrm>
          </p:grpSpPr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14573004-428C-4D13-BC8E-2ECD277D2B19}"/>
                  </a:ext>
                </a:extLst>
              </p:cNvPr>
              <p:cNvSpPr/>
              <p:nvPr/>
            </p:nvSpPr>
            <p:spPr>
              <a:xfrm>
                <a:off x="1781174" y="2619375"/>
                <a:ext cx="2419721" cy="2295525"/>
              </a:xfrm>
              <a:custGeom>
                <a:avLst/>
                <a:gdLst>
                  <a:gd name="connsiteX0" fmla="*/ 1209675 w 2419721"/>
                  <a:gd name="connsiteY0" fmla="*/ 0 h 2295525"/>
                  <a:gd name="connsiteX1" fmla="*/ 2419350 w 2419721"/>
                  <a:gd name="connsiteY1" fmla="*/ 942975 h 2295525"/>
                  <a:gd name="connsiteX2" fmla="*/ 2419350 w 2419721"/>
                  <a:gd name="connsiteY2" fmla="*/ 990600 h 2295525"/>
                  <a:gd name="connsiteX3" fmla="*/ 2419350 w 2419721"/>
                  <a:gd name="connsiteY3" fmla="*/ 1123950 h 2295525"/>
                  <a:gd name="connsiteX4" fmla="*/ 2419496 w 2419721"/>
                  <a:gd name="connsiteY4" fmla="*/ 1211174 h 2295525"/>
                  <a:gd name="connsiteX5" fmla="*/ 2419721 w 2419721"/>
                  <a:gd name="connsiteY5" fmla="*/ 1309876 h 2295525"/>
                  <a:gd name="connsiteX6" fmla="*/ 2419648 w 2419721"/>
                  <a:gd name="connsiteY6" fmla="*/ 1332547 h 2295525"/>
                  <a:gd name="connsiteX7" fmla="*/ 2419349 w 2419721"/>
                  <a:gd name="connsiteY7" fmla="*/ 1366838 h 2295525"/>
                  <a:gd name="connsiteX8" fmla="*/ 2413105 w 2419721"/>
                  <a:gd name="connsiteY8" fmla="*/ 1448964 h 2295525"/>
                  <a:gd name="connsiteX9" fmla="*/ 1209675 w 2419721"/>
                  <a:gd name="connsiteY9" fmla="*/ 2295525 h 2295525"/>
                  <a:gd name="connsiteX10" fmla="*/ 6246 w 2419721"/>
                  <a:gd name="connsiteY10" fmla="*/ 1448964 h 2295525"/>
                  <a:gd name="connsiteX11" fmla="*/ 926 w 2419721"/>
                  <a:gd name="connsiteY11" fmla="*/ 1366838 h 2295525"/>
                  <a:gd name="connsiteX12" fmla="*/ 0 w 2419721"/>
                  <a:gd name="connsiteY12" fmla="*/ 1366838 h 2295525"/>
                  <a:gd name="connsiteX13" fmla="*/ 0 w 2419721"/>
                  <a:gd name="connsiteY13" fmla="*/ 942975 h 2295525"/>
                  <a:gd name="connsiteX14" fmla="*/ 1209675 w 2419721"/>
                  <a:gd name="connsiteY14" fmla="*/ 0 h 229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9721" h="2295525">
                    <a:moveTo>
                      <a:pt x="1209675" y="0"/>
                    </a:moveTo>
                    <a:cubicBezTo>
                      <a:pt x="1877760" y="0"/>
                      <a:pt x="2419350" y="422184"/>
                      <a:pt x="2419350" y="942975"/>
                    </a:cubicBezTo>
                    <a:lnTo>
                      <a:pt x="2419350" y="990600"/>
                    </a:lnTo>
                    <a:lnTo>
                      <a:pt x="2419350" y="1123950"/>
                    </a:lnTo>
                    <a:cubicBezTo>
                      <a:pt x="2419350" y="1147167"/>
                      <a:pt x="2419415" y="1177516"/>
                      <a:pt x="2419496" y="1211174"/>
                    </a:cubicBezTo>
                    <a:lnTo>
                      <a:pt x="2419721" y="1309876"/>
                    </a:lnTo>
                    <a:lnTo>
                      <a:pt x="2419648" y="1332547"/>
                    </a:lnTo>
                    <a:cubicBezTo>
                      <a:pt x="2419577" y="1345699"/>
                      <a:pt x="2419479" y="1357289"/>
                      <a:pt x="2419349" y="1366838"/>
                    </a:cubicBezTo>
                    <a:lnTo>
                      <a:pt x="2413105" y="1448964"/>
                    </a:lnTo>
                    <a:cubicBezTo>
                      <a:pt x="2351157" y="1924465"/>
                      <a:pt x="1836005" y="2295525"/>
                      <a:pt x="1209675" y="2295525"/>
                    </a:cubicBezTo>
                    <a:cubicBezTo>
                      <a:pt x="583345" y="2295525"/>
                      <a:pt x="68193" y="1924465"/>
                      <a:pt x="6246" y="1448964"/>
                    </a:cubicBezTo>
                    <a:lnTo>
                      <a:pt x="926" y="1366838"/>
                    </a:lnTo>
                    <a:lnTo>
                      <a:pt x="0" y="1366838"/>
                    </a:lnTo>
                    <a:lnTo>
                      <a:pt x="0" y="942975"/>
                    </a:lnTo>
                    <a:cubicBezTo>
                      <a:pt x="0" y="422184"/>
                      <a:pt x="541590" y="0"/>
                      <a:pt x="120967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B6FA0AA5-8C80-4436-ACEE-D9A9CE8CC8E1}"/>
                  </a:ext>
                </a:extLst>
              </p:cNvPr>
              <p:cNvSpPr/>
              <p:nvPr/>
            </p:nvSpPr>
            <p:spPr>
              <a:xfrm>
                <a:off x="1781171" y="2625110"/>
                <a:ext cx="2419811" cy="1776413"/>
              </a:xfrm>
              <a:prstGeom prst="ellipse">
                <a:avLst/>
              </a:prstGeom>
              <a:solidFill>
                <a:srgbClr val="FF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E6FAAACF-65F5-4F62-9B8B-357E9BEB11BF}"/>
                  </a:ext>
                </a:extLst>
              </p:cNvPr>
              <p:cNvSpPr/>
              <p:nvPr/>
            </p:nvSpPr>
            <p:spPr>
              <a:xfrm>
                <a:off x="1881185" y="2555494"/>
                <a:ext cx="2219328" cy="1747012"/>
              </a:xfrm>
              <a:custGeom>
                <a:avLst/>
                <a:gdLst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2 w 2352678"/>
                  <a:gd name="connsiteY2" fmla="*/ 936245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3016 w 2352678"/>
                  <a:gd name="connsiteY6" fmla="*/ 936245 h 1872490"/>
                  <a:gd name="connsiteX7" fmla="*/ 0 w 2352678"/>
                  <a:gd name="connsiteY7" fmla="*/ 891001 h 1872490"/>
                  <a:gd name="connsiteX8" fmla="*/ 1176339 w 2352678"/>
                  <a:gd name="connsiteY8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2 w 2352678"/>
                  <a:gd name="connsiteY2" fmla="*/ 936245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0 w 2352678"/>
                  <a:gd name="connsiteY6" fmla="*/ 891001 h 1872490"/>
                  <a:gd name="connsiteX7" fmla="*/ 1176339 w 2352678"/>
                  <a:gd name="connsiteY7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3 w 2352678"/>
                  <a:gd name="connsiteY2" fmla="*/ 950949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0 w 2352678"/>
                  <a:gd name="connsiteY6" fmla="*/ 891001 h 1872490"/>
                  <a:gd name="connsiteX7" fmla="*/ 1176339 w 2352678"/>
                  <a:gd name="connsiteY7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52678 w 2352678"/>
                  <a:gd name="connsiteY2" fmla="*/ 981489 h 1872490"/>
                  <a:gd name="connsiteX3" fmla="*/ 1176339 w 2352678"/>
                  <a:gd name="connsiteY3" fmla="*/ 1872490 h 1872490"/>
                  <a:gd name="connsiteX4" fmla="*/ 0 w 2352678"/>
                  <a:gd name="connsiteY4" fmla="*/ 981489 h 1872490"/>
                  <a:gd name="connsiteX5" fmla="*/ 0 w 2352678"/>
                  <a:gd name="connsiteY5" fmla="*/ 891001 h 1872490"/>
                  <a:gd name="connsiteX6" fmla="*/ 1176339 w 2352678"/>
                  <a:gd name="connsiteY6" fmla="*/ 0 h 187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2678" h="1872490">
                    <a:moveTo>
                      <a:pt x="1176339" y="0"/>
                    </a:moveTo>
                    <a:cubicBezTo>
                      <a:pt x="1826013" y="0"/>
                      <a:pt x="2352678" y="398915"/>
                      <a:pt x="2352678" y="891001"/>
                    </a:cubicBezTo>
                    <a:lnTo>
                      <a:pt x="2352678" y="981489"/>
                    </a:lnTo>
                    <a:cubicBezTo>
                      <a:pt x="2352678" y="1473575"/>
                      <a:pt x="1826013" y="1872490"/>
                      <a:pt x="1176339" y="1872490"/>
                    </a:cubicBezTo>
                    <a:cubicBezTo>
                      <a:pt x="526665" y="1872490"/>
                      <a:pt x="0" y="1473575"/>
                      <a:pt x="0" y="981489"/>
                    </a:cubicBezTo>
                    <a:lnTo>
                      <a:pt x="0" y="891001"/>
                    </a:lnTo>
                    <a:cubicBezTo>
                      <a:pt x="0" y="398915"/>
                      <a:pt x="526665" y="0"/>
                      <a:pt x="117633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712C762A-69F0-4D31-9F47-907247620DAF}"/>
                  </a:ext>
                </a:extLst>
              </p:cNvPr>
              <p:cNvSpPr/>
              <p:nvPr/>
            </p:nvSpPr>
            <p:spPr>
              <a:xfrm>
                <a:off x="1965758" y="2907093"/>
                <a:ext cx="2050182" cy="1243432"/>
              </a:xfrm>
              <a:custGeom>
                <a:avLst/>
                <a:gdLst>
                  <a:gd name="connsiteX0" fmla="*/ 1025091 w 2050182"/>
                  <a:gd name="connsiteY0" fmla="*/ 0 h 1243432"/>
                  <a:gd name="connsiteX1" fmla="*/ 2025737 w 2050182"/>
                  <a:gd name="connsiteY1" fmla="*/ 550610 h 1243432"/>
                  <a:gd name="connsiteX2" fmla="*/ 2050182 w 2050182"/>
                  <a:gd name="connsiteY2" fmla="*/ 621716 h 1243432"/>
                  <a:gd name="connsiteX3" fmla="*/ 2025737 w 2050182"/>
                  <a:gd name="connsiteY3" fmla="*/ 692822 h 1243432"/>
                  <a:gd name="connsiteX4" fmla="*/ 1025091 w 2050182"/>
                  <a:gd name="connsiteY4" fmla="*/ 1243432 h 1243432"/>
                  <a:gd name="connsiteX5" fmla="*/ 24445 w 2050182"/>
                  <a:gd name="connsiteY5" fmla="*/ 692822 h 1243432"/>
                  <a:gd name="connsiteX6" fmla="*/ 0 w 2050182"/>
                  <a:gd name="connsiteY6" fmla="*/ 621716 h 1243432"/>
                  <a:gd name="connsiteX7" fmla="*/ 24445 w 2050182"/>
                  <a:gd name="connsiteY7" fmla="*/ 550610 h 1243432"/>
                  <a:gd name="connsiteX8" fmla="*/ 1025091 w 2050182"/>
                  <a:gd name="connsiteY8" fmla="*/ 0 h 1243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50182" h="1243432">
                    <a:moveTo>
                      <a:pt x="1025091" y="0"/>
                    </a:moveTo>
                    <a:cubicBezTo>
                      <a:pt x="1495250" y="0"/>
                      <a:pt x="1893080" y="231615"/>
                      <a:pt x="2025737" y="550610"/>
                    </a:cubicBezTo>
                    <a:lnTo>
                      <a:pt x="2050182" y="621716"/>
                    </a:lnTo>
                    <a:lnTo>
                      <a:pt x="2025737" y="692822"/>
                    </a:lnTo>
                    <a:cubicBezTo>
                      <a:pt x="1893080" y="1011818"/>
                      <a:pt x="1495250" y="1243432"/>
                      <a:pt x="1025091" y="1243432"/>
                    </a:cubicBezTo>
                    <a:cubicBezTo>
                      <a:pt x="554932" y="1243432"/>
                      <a:pt x="157102" y="1011818"/>
                      <a:pt x="24445" y="692822"/>
                    </a:cubicBezTo>
                    <a:lnTo>
                      <a:pt x="0" y="621716"/>
                    </a:lnTo>
                    <a:lnTo>
                      <a:pt x="24445" y="550610"/>
                    </a:lnTo>
                    <a:cubicBezTo>
                      <a:pt x="157102" y="231615"/>
                      <a:pt x="554932" y="0"/>
                      <a:pt x="102509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42B1767A-48E3-426D-AA3D-8418B6D808E4}"/>
                  </a:ext>
                </a:extLst>
              </p:cNvPr>
              <p:cNvSpPr/>
              <p:nvPr/>
            </p:nvSpPr>
            <p:spPr>
              <a:xfrm>
                <a:off x="1943098" y="2583243"/>
                <a:ext cx="2095502" cy="945566"/>
              </a:xfrm>
              <a:custGeom>
                <a:avLst/>
                <a:gdLst>
                  <a:gd name="connsiteX0" fmla="*/ 1047751 w 2095502"/>
                  <a:gd name="connsiteY0" fmla="*/ 0 h 945566"/>
                  <a:gd name="connsiteX1" fmla="*/ 2095502 w 2095502"/>
                  <a:gd name="connsiteY1" fmla="*/ 783641 h 945566"/>
                  <a:gd name="connsiteX2" fmla="*/ 2074215 w 2095502"/>
                  <a:gd name="connsiteY2" fmla="*/ 941572 h 945566"/>
                  <a:gd name="connsiteX3" fmla="*/ 2072842 w 2095502"/>
                  <a:gd name="connsiteY3" fmla="*/ 945566 h 945566"/>
                  <a:gd name="connsiteX4" fmla="*/ 2048397 w 2095502"/>
                  <a:gd name="connsiteY4" fmla="*/ 874460 h 945566"/>
                  <a:gd name="connsiteX5" fmla="*/ 1047751 w 2095502"/>
                  <a:gd name="connsiteY5" fmla="*/ 323850 h 945566"/>
                  <a:gd name="connsiteX6" fmla="*/ 47105 w 2095502"/>
                  <a:gd name="connsiteY6" fmla="*/ 874460 h 945566"/>
                  <a:gd name="connsiteX7" fmla="*/ 22660 w 2095502"/>
                  <a:gd name="connsiteY7" fmla="*/ 945566 h 945566"/>
                  <a:gd name="connsiteX8" fmla="*/ 21287 w 2095502"/>
                  <a:gd name="connsiteY8" fmla="*/ 941572 h 945566"/>
                  <a:gd name="connsiteX9" fmla="*/ 0 w 2095502"/>
                  <a:gd name="connsiteY9" fmla="*/ 783641 h 945566"/>
                  <a:gd name="connsiteX10" fmla="*/ 1047751 w 2095502"/>
                  <a:gd name="connsiteY10" fmla="*/ 0 h 945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95502" h="945566">
                    <a:moveTo>
                      <a:pt x="1047751" y="0"/>
                    </a:moveTo>
                    <a:cubicBezTo>
                      <a:pt x="1626408" y="0"/>
                      <a:pt x="2095502" y="350848"/>
                      <a:pt x="2095502" y="783641"/>
                    </a:cubicBezTo>
                    <a:cubicBezTo>
                      <a:pt x="2095502" y="837740"/>
                      <a:pt x="2088173" y="890559"/>
                      <a:pt x="2074215" y="941572"/>
                    </a:cubicBezTo>
                    <a:lnTo>
                      <a:pt x="2072842" y="945566"/>
                    </a:lnTo>
                    <a:lnTo>
                      <a:pt x="2048397" y="874460"/>
                    </a:lnTo>
                    <a:cubicBezTo>
                      <a:pt x="1915740" y="555465"/>
                      <a:pt x="1517910" y="323850"/>
                      <a:pt x="1047751" y="323850"/>
                    </a:cubicBezTo>
                    <a:cubicBezTo>
                      <a:pt x="577592" y="323850"/>
                      <a:pt x="179762" y="555465"/>
                      <a:pt x="47105" y="874460"/>
                    </a:cubicBezTo>
                    <a:lnTo>
                      <a:pt x="22660" y="945566"/>
                    </a:lnTo>
                    <a:lnTo>
                      <a:pt x="21287" y="941572"/>
                    </a:lnTo>
                    <a:cubicBezTo>
                      <a:pt x="7330" y="890559"/>
                      <a:pt x="0" y="837740"/>
                      <a:pt x="0" y="783641"/>
                    </a:cubicBezTo>
                    <a:cubicBezTo>
                      <a:pt x="0" y="350848"/>
                      <a:pt x="469094" y="0"/>
                      <a:pt x="104775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100000">
                    <a:srgbClr val="FF9933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840253F7-798A-4DE7-AFFA-2FB3B69DB8CC}"/>
                  </a:ext>
                </a:extLst>
              </p:cNvPr>
              <p:cNvSpPr/>
              <p:nvPr/>
            </p:nvSpPr>
            <p:spPr>
              <a:xfrm>
                <a:off x="1965758" y="2907093"/>
                <a:ext cx="2050182" cy="1243432"/>
              </a:xfrm>
              <a:custGeom>
                <a:avLst/>
                <a:gdLst>
                  <a:gd name="connsiteX0" fmla="*/ 1977721 w 2050182"/>
                  <a:gd name="connsiteY0" fmla="*/ 782364 h 1243432"/>
                  <a:gd name="connsiteX1" fmla="*/ 1963938 w 2050182"/>
                  <a:gd name="connsiteY1" fmla="*/ 808068 h 1243432"/>
                  <a:gd name="connsiteX2" fmla="*/ 1197634 w 2050182"/>
                  <a:gd name="connsiteY2" fmla="*/ 1232857 h 1243432"/>
                  <a:gd name="connsiteX3" fmla="*/ 1197422 w 2050182"/>
                  <a:gd name="connsiteY3" fmla="*/ 1232870 h 1243432"/>
                  <a:gd name="connsiteX4" fmla="*/ 2047982 w 2050182"/>
                  <a:gd name="connsiteY4" fmla="*/ 615316 h 1243432"/>
                  <a:gd name="connsiteX5" fmla="*/ 2050182 w 2050182"/>
                  <a:gd name="connsiteY5" fmla="*/ 621716 h 1243432"/>
                  <a:gd name="connsiteX6" fmla="*/ 2025737 w 2050182"/>
                  <a:gd name="connsiteY6" fmla="*/ 692822 h 1243432"/>
                  <a:gd name="connsiteX7" fmla="*/ 2001352 w 2050182"/>
                  <a:gd name="connsiteY7" fmla="*/ 738296 h 1243432"/>
                  <a:gd name="connsiteX8" fmla="*/ 1138466 w 2050182"/>
                  <a:gd name="connsiteY8" fmla="*/ 1236483 h 1243432"/>
                  <a:gd name="connsiteX9" fmla="*/ 1025091 w 2050182"/>
                  <a:gd name="connsiteY9" fmla="*/ 1243432 h 1243432"/>
                  <a:gd name="connsiteX10" fmla="*/ 966293 w 2050182"/>
                  <a:gd name="connsiteY10" fmla="*/ 1239828 h 1243432"/>
                  <a:gd name="connsiteX11" fmla="*/ 2005700 w 2050182"/>
                  <a:gd name="connsiteY11" fmla="*/ 513244 h 1243432"/>
                  <a:gd name="connsiteX12" fmla="*/ 2025737 w 2050182"/>
                  <a:gd name="connsiteY12" fmla="*/ 550610 h 1243432"/>
                  <a:gd name="connsiteX13" fmla="*/ 2039254 w 2050182"/>
                  <a:gd name="connsiteY13" fmla="*/ 589929 h 1243432"/>
                  <a:gd name="connsiteX14" fmla="*/ 918653 w 2050182"/>
                  <a:gd name="connsiteY14" fmla="*/ 1236909 h 1243432"/>
                  <a:gd name="connsiteX15" fmla="*/ 852549 w 2050182"/>
                  <a:gd name="connsiteY15" fmla="*/ 1232857 h 1243432"/>
                  <a:gd name="connsiteX16" fmla="*/ 782121 w 2050182"/>
                  <a:gd name="connsiteY16" fmla="*/ 1219677 h 1243432"/>
                  <a:gd name="connsiteX17" fmla="*/ 1950522 w 2050182"/>
                  <a:gd name="connsiteY17" fmla="*/ 418617 h 1243432"/>
                  <a:gd name="connsiteX18" fmla="*/ 1963938 w 2050182"/>
                  <a:gd name="connsiteY18" fmla="*/ 435365 h 1243432"/>
                  <a:gd name="connsiteX19" fmla="*/ 1993241 w 2050182"/>
                  <a:gd name="connsiteY19" fmla="*/ 490011 h 1243432"/>
                  <a:gd name="connsiteX20" fmla="*/ 742324 w 2050182"/>
                  <a:gd name="connsiteY20" fmla="*/ 1212229 h 1243432"/>
                  <a:gd name="connsiteX21" fmla="*/ 689047 w 2050182"/>
                  <a:gd name="connsiteY21" fmla="*/ 1202258 h 1243432"/>
                  <a:gd name="connsiteX22" fmla="*/ 627492 w 2050182"/>
                  <a:gd name="connsiteY22" fmla="*/ 1182468 h 1243432"/>
                  <a:gd name="connsiteX23" fmla="*/ 1881244 w 2050182"/>
                  <a:gd name="connsiteY23" fmla="*/ 332131 h 1243432"/>
                  <a:gd name="connsiteX24" fmla="*/ 1933858 w 2050182"/>
                  <a:gd name="connsiteY24" fmla="*/ 397813 h 1243432"/>
                  <a:gd name="connsiteX25" fmla="*/ 593643 w 2050182"/>
                  <a:gd name="connsiteY25" fmla="*/ 1171586 h 1243432"/>
                  <a:gd name="connsiteX26" fmla="*/ 536846 w 2050182"/>
                  <a:gd name="connsiteY26" fmla="*/ 1153326 h 1243432"/>
                  <a:gd name="connsiteX27" fmla="*/ 493997 w 2050182"/>
                  <a:gd name="connsiteY27" fmla="*/ 1133059 h 1243432"/>
                  <a:gd name="connsiteX28" fmla="*/ 1795774 w 2050182"/>
                  <a:gd name="connsiteY28" fmla="*/ 254994 h 1243432"/>
                  <a:gd name="connsiteX29" fmla="*/ 1860995 w 2050182"/>
                  <a:gd name="connsiteY29" fmla="*/ 313397 h 1243432"/>
                  <a:gd name="connsiteX30" fmla="*/ 465030 w 2050182"/>
                  <a:gd name="connsiteY30" fmla="*/ 1119358 h 1243432"/>
                  <a:gd name="connsiteX31" fmla="*/ 398205 w 2050182"/>
                  <a:gd name="connsiteY31" fmla="*/ 1087751 h 1243432"/>
                  <a:gd name="connsiteX32" fmla="*/ 377224 w 2050182"/>
                  <a:gd name="connsiteY32" fmla="*/ 1073994 h 1243432"/>
                  <a:gd name="connsiteX33" fmla="*/ 1697273 w 2050182"/>
                  <a:gd name="connsiteY33" fmla="*/ 185380 h 1243432"/>
                  <a:gd name="connsiteX34" fmla="*/ 1774798 w 2050182"/>
                  <a:gd name="connsiteY34" fmla="*/ 236210 h 1243432"/>
                  <a:gd name="connsiteX35" fmla="*/ 1775116 w 2050182"/>
                  <a:gd name="connsiteY35" fmla="*/ 236496 h 1243432"/>
                  <a:gd name="connsiteX36" fmla="*/ 352548 w 2050182"/>
                  <a:gd name="connsiteY36" fmla="*/ 1057815 h 1243432"/>
                  <a:gd name="connsiteX37" fmla="*/ 275385 w 2050182"/>
                  <a:gd name="connsiteY37" fmla="*/ 1007222 h 1243432"/>
                  <a:gd name="connsiteX38" fmla="*/ 274763 w 2050182"/>
                  <a:gd name="connsiteY38" fmla="*/ 1006666 h 1243432"/>
                  <a:gd name="connsiteX39" fmla="*/ 1584729 w 2050182"/>
                  <a:gd name="connsiteY39" fmla="*/ 123874 h 1243432"/>
                  <a:gd name="connsiteX40" fmla="*/ 1651977 w 2050182"/>
                  <a:gd name="connsiteY40" fmla="*/ 155682 h 1243432"/>
                  <a:gd name="connsiteX41" fmla="*/ 1672597 w 2050182"/>
                  <a:gd name="connsiteY41" fmla="*/ 169202 h 1243432"/>
                  <a:gd name="connsiteX42" fmla="*/ 254106 w 2050182"/>
                  <a:gd name="connsiteY42" fmla="*/ 988168 h 1243432"/>
                  <a:gd name="connsiteX43" fmla="*/ 188885 w 2050182"/>
                  <a:gd name="connsiteY43" fmla="*/ 929765 h 1243432"/>
                  <a:gd name="connsiteX44" fmla="*/ 1456043 w 2050182"/>
                  <a:gd name="connsiteY44" fmla="*/ 71687 h 1243432"/>
                  <a:gd name="connsiteX45" fmla="*/ 1513337 w 2050182"/>
                  <a:gd name="connsiteY45" fmla="*/ 90107 h 1243432"/>
                  <a:gd name="connsiteX46" fmla="*/ 1555762 w 2050182"/>
                  <a:gd name="connsiteY46" fmla="*/ 110173 h 1243432"/>
                  <a:gd name="connsiteX47" fmla="*/ 168695 w 2050182"/>
                  <a:gd name="connsiteY47" fmla="*/ 910997 h 1243432"/>
                  <a:gd name="connsiteX48" fmla="*/ 116081 w 2050182"/>
                  <a:gd name="connsiteY48" fmla="*/ 845314 h 1243432"/>
                  <a:gd name="connsiteX49" fmla="*/ 1307276 w 2050182"/>
                  <a:gd name="connsiteY49" fmla="*/ 31095 h 1243432"/>
                  <a:gd name="connsiteX50" fmla="*/ 1361136 w 2050182"/>
                  <a:gd name="connsiteY50" fmla="*/ 41174 h 1243432"/>
                  <a:gd name="connsiteX51" fmla="*/ 1422195 w 2050182"/>
                  <a:gd name="connsiteY51" fmla="*/ 60805 h 1243432"/>
                  <a:gd name="connsiteX52" fmla="*/ 99417 w 2050182"/>
                  <a:gd name="connsiteY52" fmla="*/ 824511 h 1243432"/>
                  <a:gd name="connsiteX53" fmla="*/ 86245 w 2050182"/>
                  <a:gd name="connsiteY53" fmla="*/ 808068 h 1243432"/>
                  <a:gd name="connsiteX54" fmla="*/ 56759 w 2050182"/>
                  <a:gd name="connsiteY54" fmla="*/ 753081 h 1243432"/>
                  <a:gd name="connsiteX55" fmla="*/ 851687 w 2050182"/>
                  <a:gd name="connsiteY55" fmla="*/ 10737 h 1243432"/>
                  <a:gd name="connsiteX56" fmla="*/ 72808 w 2050182"/>
                  <a:gd name="connsiteY56" fmla="*/ 460423 h 1243432"/>
                  <a:gd name="connsiteX57" fmla="*/ 86245 w 2050182"/>
                  <a:gd name="connsiteY57" fmla="*/ 435365 h 1243432"/>
                  <a:gd name="connsiteX58" fmla="*/ 689047 w 2050182"/>
                  <a:gd name="connsiteY58" fmla="*/ 41174 h 1243432"/>
                  <a:gd name="connsiteX59" fmla="*/ 1130832 w 2050182"/>
                  <a:gd name="connsiteY59" fmla="*/ 6481 h 1243432"/>
                  <a:gd name="connsiteX60" fmla="*/ 1197634 w 2050182"/>
                  <a:gd name="connsiteY60" fmla="*/ 10575 h 1243432"/>
                  <a:gd name="connsiteX61" fmla="*/ 1267478 w 2050182"/>
                  <a:gd name="connsiteY61" fmla="*/ 23647 h 1243432"/>
                  <a:gd name="connsiteX62" fmla="*/ 44301 w 2050182"/>
                  <a:gd name="connsiteY62" fmla="*/ 729849 h 1243432"/>
                  <a:gd name="connsiteX63" fmla="*/ 24445 w 2050182"/>
                  <a:gd name="connsiteY63" fmla="*/ 692822 h 1243432"/>
                  <a:gd name="connsiteX64" fmla="*/ 10800 w 2050182"/>
                  <a:gd name="connsiteY64" fmla="*/ 653131 h 1243432"/>
                  <a:gd name="connsiteX65" fmla="*/ 1025091 w 2050182"/>
                  <a:gd name="connsiteY65" fmla="*/ 0 h 1243432"/>
                  <a:gd name="connsiteX66" fmla="*/ 1083192 w 2050182"/>
                  <a:gd name="connsiteY66" fmla="*/ 3561 h 1243432"/>
                  <a:gd name="connsiteX67" fmla="*/ 2073 w 2050182"/>
                  <a:gd name="connsiteY67" fmla="*/ 627745 h 1243432"/>
                  <a:gd name="connsiteX68" fmla="*/ 0 w 2050182"/>
                  <a:gd name="connsiteY68" fmla="*/ 621716 h 1243432"/>
                  <a:gd name="connsiteX69" fmla="*/ 24445 w 2050182"/>
                  <a:gd name="connsiteY69" fmla="*/ 550610 h 1243432"/>
                  <a:gd name="connsiteX70" fmla="*/ 49176 w 2050182"/>
                  <a:gd name="connsiteY70" fmla="*/ 504491 h 1243432"/>
                  <a:gd name="connsiteX71" fmla="*/ 910854 w 2050182"/>
                  <a:gd name="connsiteY71" fmla="*/ 7002 h 1243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050182" h="1243432">
                    <a:moveTo>
                      <a:pt x="1977721" y="782364"/>
                    </a:moveTo>
                    <a:lnTo>
                      <a:pt x="1963938" y="808068"/>
                    </a:lnTo>
                    <a:cubicBezTo>
                      <a:pt x="1816985" y="1029241"/>
                      <a:pt x="1534431" y="1191120"/>
                      <a:pt x="1197634" y="1232857"/>
                    </a:cubicBezTo>
                    <a:lnTo>
                      <a:pt x="1197422" y="1232870"/>
                    </a:lnTo>
                    <a:close/>
                    <a:moveTo>
                      <a:pt x="2047982" y="615316"/>
                    </a:moveTo>
                    <a:lnTo>
                      <a:pt x="2050182" y="621716"/>
                    </a:lnTo>
                    <a:lnTo>
                      <a:pt x="2025737" y="692822"/>
                    </a:lnTo>
                    <a:lnTo>
                      <a:pt x="2001352" y="738296"/>
                    </a:lnTo>
                    <a:lnTo>
                      <a:pt x="1138466" y="1236483"/>
                    </a:lnTo>
                    <a:lnTo>
                      <a:pt x="1025091" y="1243432"/>
                    </a:lnTo>
                    <a:lnTo>
                      <a:pt x="966293" y="1239828"/>
                    </a:lnTo>
                    <a:close/>
                    <a:moveTo>
                      <a:pt x="2005700" y="513244"/>
                    </a:moveTo>
                    <a:lnTo>
                      <a:pt x="2025737" y="550610"/>
                    </a:lnTo>
                    <a:lnTo>
                      <a:pt x="2039254" y="589929"/>
                    </a:lnTo>
                    <a:lnTo>
                      <a:pt x="918653" y="1236909"/>
                    </a:lnTo>
                    <a:lnTo>
                      <a:pt x="852549" y="1232857"/>
                    </a:lnTo>
                    <a:lnTo>
                      <a:pt x="782121" y="1219677"/>
                    </a:lnTo>
                    <a:close/>
                    <a:moveTo>
                      <a:pt x="1950522" y="418617"/>
                    </a:moveTo>
                    <a:lnTo>
                      <a:pt x="1963938" y="435365"/>
                    </a:lnTo>
                    <a:lnTo>
                      <a:pt x="1993241" y="490011"/>
                    </a:lnTo>
                    <a:lnTo>
                      <a:pt x="742324" y="1212229"/>
                    </a:lnTo>
                    <a:lnTo>
                      <a:pt x="689047" y="1202258"/>
                    </a:lnTo>
                    <a:lnTo>
                      <a:pt x="627492" y="1182468"/>
                    </a:lnTo>
                    <a:close/>
                    <a:moveTo>
                      <a:pt x="1881244" y="332131"/>
                    </a:moveTo>
                    <a:lnTo>
                      <a:pt x="1933858" y="397813"/>
                    </a:lnTo>
                    <a:lnTo>
                      <a:pt x="593643" y="1171586"/>
                    </a:lnTo>
                    <a:lnTo>
                      <a:pt x="536846" y="1153326"/>
                    </a:lnTo>
                    <a:lnTo>
                      <a:pt x="493997" y="1133059"/>
                    </a:lnTo>
                    <a:close/>
                    <a:moveTo>
                      <a:pt x="1795774" y="254994"/>
                    </a:moveTo>
                    <a:lnTo>
                      <a:pt x="1860995" y="313397"/>
                    </a:lnTo>
                    <a:lnTo>
                      <a:pt x="465030" y="1119358"/>
                    </a:lnTo>
                    <a:lnTo>
                      <a:pt x="398205" y="1087751"/>
                    </a:lnTo>
                    <a:lnTo>
                      <a:pt x="377224" y="1073994"/>
                    </a:lnTo>
                    <a:close/>
                    <a:moveTo>
                      <a:pt x="1697273" y="185380"/>
                    </a:moveTo>
                    <a:lnTo>
                      <a:pt x="1774798" y="236210"/>
                    </a:lnTo>
                    <a:lnTo>
                      <a:pt x="1775116" y="236496"/>
                    </a:lnTo>
                    <a:lnTo>
                      <a:pt x="352548" y="1057815"/>
                    </a:lnTo>
                    <a:lnTo>
                      <a:pt x="275385" y="1007222"/>
                    </a:lnTo>
                    <a:lnTo>
                      <a:pt x="274763" y="1006666"/>
                    </a:lnTo>
                    <a:close/>
                    <a:moveTo>
                      <a:pt x="1584729" y="123874"/>
                    </a:moveTo>
                    <a:lnTo>
                      <a:pt x="1651977" y="155682"/>
                    </a:lnTo>
                    <a:lnTo>
                      <a:pt x="1672597" y="169202"/>
                    </a:lnTo>
                    <a:lnTo>
                      <a:pt x="254106" y="988168"/>
                    </a:lnTo>
                    <a:lnTo>
                      <a:pt x="188885" y="929765"/>
                    </a:lnTo>
                    <a:close/>
                    <a:moveTo>
                      <a:pt x="1456043" y="71687"/>
                    </a:moveTo>
                    <a:lnTo>
                      <a:pt x="1513337" y="90107"/>
                    </a:lnTo>
                    <a:lnTo>
                      <a:pt x="1555762" y="110173"/>
                    </a:lnTo>
                    <a:lnTo>
                      <a:pt x="168695" y="910997"/>
                    </a:lnTo>
                    <a:lnTo>
                      <a:pt x="116081" y="845314"/>
                    </a:lnTo>
                    <a:close/>
                    <a:moveTo>
                      <a:pt x="1307276" y="31095"/>
                    </a:moveTo>
                    <a:lnTo>
                      <a:pt x="1361136" y="41174"/>
                    </a:lnTo>
                    <a:lnTo>
                      <a:pt x="1422195" y="60805"/>
                    </a:lnTo>
                    <a:lnTo>
                      <a:pt x="99417" y="824511"/>
                    </a:lnTo>
                    <a:lnTo>
                      <a:pt x="86245" y="808068"/>
                    </a:lnTo>
                    <a:lnTo>
                      <a:pt x="56759" y="753081"/>
                    </a:lnTo>
                    <a:close/>
                    <a:moveTo>
                      <a:pt x="851687" y="10737"/>
                    </a:moveTo>
                    <a:lnTo>
                      <a:pt x="72808" y="460423"/>
                    </a:lnTo>
                    <a:lnTo>
                      <a:pt x="86245" y="435365"/>
                    </a:lnTo>
                    <a:cubicBezTo>
                      <a:pt x="208706" y="251054"/>
                      <a:pt x="425333" y="107920"/>
                      <a:pt x="689047" y="41174"/>
                    </a:cubicBezTo>
                    <a:close/>
                    <a:moveTo>
                      <a:pt x="1130832" y="6481"/>
                    </a:moveTo>
                    <a:lnTo>
                      <a:pt x="1197634" y="10575"/>
                    </a:lnTo>
                    <a:lnTo>
                      <a:pt x="1267478" y="23647"/>
                    </a:lnTo>
                    <a:lnTo>
                      <a:pt x="44301" y="729849"/>
                    </a:lnTo>
                    <a:lnTo>
                      <a:pt x="24445" y="692822"/>
                    </a:lnTo>
                    <a:lnTo>
                      <a:pt x="10800" y="653131"/>
                    </a:lnTo>
                    <a:close/>
                    <a:moveTo>
                      <a:pt x="1025091" y="0"/>
                    </a:moveTo>
                    <a:lnTo>
                      <a:pt x="1083192" y="3561"/>
                    </a:lnTo>
                    <a:lnTo>
                      <a:pt x="2073" y="627745"/>
                    </a:lnTo>
                    <a:lnTo>
                      <a:pt x="0" y="621716"/>
                    </a:lnTo>
                    <a:lnTo>
                      <a:pt x="24445" y="550610"/>
                    </a:lnTo>
                    <a:lnTo>
                      <a:pt x="49176" y="504491"/>
                    </a:lnTo>
                    <a:lnTo>
                      <a:pt x="910854" y="7002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F5A20C18-33C3-436D-B431-197CD41BEC0A}"/>
                </a:ext>
              </a:extLst>
            </p:cNvPr>
            <p:cNvGrpSpPr/>
            <p:nvPr/>
          </p:nvGrpSpPr>
          <p:grpSpPr>
            <a:xfrm>
              <a:off x="7242470" y="1237911"/>
              <a:ext cx="510098" cy="543453"/>
              <a:chOff x="3686726" y="3825199"/>
              <a:chExt cx="1136065" cy="1210351"/>
            </a:xfrm>
          </p:grpSpPr>
          <p:sp>
            <p:nvSpPr>
              <p:cNvPr id="192" name="四角形: 上の 2 つの角を丸める 2">
                <a:extLst>
                  <a:ext uri="{FF2B5EF4-FFF2-40B4-BE49-F238E27FC236}">
                    <a16:creationId xmlns:a16="http://schemas.microsoft.com/office/drawing/2014/main" id="{C79E7005-E018-4E68-9B78-08C61B39373D}"/>
                  </a:ext>
                </a:extLst>
              </p:cNvPr>
              <p:cNvSpPr/>
              <p:nvPr/>
            </p:nvSpPr>
            <p:spPr>
              <a:xfrm>
                <a:off x="3727450" y="4127500"/>
                <a:ext cx="1066800" cy="908050"/>
              </a:xfrm>
              <a:custGeom>
                <a:avLst/>
                <a:gdLst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0 w 1066800"/>
                  <a:gd name="connsiteY7" fmla="*/ 151345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800" h="908050">
                    <a:moveTo>
                      <a:pt x="151345" y="0"/>
                    </a:moveTo>
                    <a:lnTo>
                      <a:pt x="915455" y="0"/>
                    </a:lnTo>
                    <a:cubicBezTo>
                      <a:pt x="999041" y="0"/>
                      <a:pt x="1040607" y="62996"/>
                      <a:pt x="1040607" y="146582"/>
                    </a:cubicBezTo>
                    <a:lnTo>
                      <a:pt x="1066800" y="518941"/>
                    </a:lnTo>
                    <a:cubicBezTo>
                      <a:pt x="1016794" y="733840"/>
                      <a:pt x="892590" y="908050"/>
                      <a:pt x="677691" y="908050"/>
                    </a:cubicBezTo>
                    <a:lnTo>
                      <a:pt x="389109" y="908050"/>
                    </a:lnTo>
                    <a:cubicBezTo>
                      <a:pt x="174210" y="908050"/>
                      <a:pt x="28575" y="748127"/>
                      <a:pt x="0" y="518941"/>
                    </a:cubicBezTo>
                    <a:cubicBezTo>
                      <a:pt x="0" y="396409"/>
                      <a:pt x="16669" y="271496"/>
                      <a:pt x="16669" y="148964"/>
                    </a:cubicBezTo>
                    <a:cubicBezTo>
                      <a:pt x="16669" y="65378"/>
                      <a:pt x="67759" y="0"/>
                      <a:pt x="151345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FFCC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四角形: 上の 2 つの角を丸める 192">
                <a:extLst>
                  <a:ext uri="{FF2B5EF4-FFF2-40B4-BE49-F238E27FC236}">
                    <a16:creationId xmlns:a16="http://schemas.microsoft.com/office/drawing/2014/main" id="{B5F596FD-8752-4DEE-BBF1-BA1D0D11720B}"/>
                  </a:ext>
                </a:extLst>
              </p:cNvPr>
              <p:cNvSpPr/>
              <p:nvPr/>
            </p:nvSpPr>
            <p:spPr>
              <a:xfrm>
                <a:off x="3999638" y="4415530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四角形: 上の 2 つの角を丸める 193">
                <a:extLst>
                  <a:ext uri="{FF2B5EF4-FFF2-40B4-BE49-F238E27FC236}">
                    <a16:creationId xmlns:a16="http://schemas.microsoft.com/office/drawing/2014/main" id="{7EA9C582-2D35-4218-9111-4830359FDC71}"/>
                  </a:ext>
                </a:extLst>
              </p:cNvPr>
              <p:cNvSpPr/>
              <p:nvPr/>
            </p:nvSpPr>
            <p:spPr>
              <a:xfrm>
                <a:off x="4472482" y="4416944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四角形: 上の 2 つの角を丸める 194">
                <a:extLst>
                  <a:ext uri="{FF2B5EF4-FFF2-40B4-BE49-F238E27FC236}">
                    <a16:creationId xmlns:a16="http://schemas.microsoft.com/office/drawing/2014/main" id="{16645F92-E77C-43C6-9907-69E032C656A7}"/>
                  </a:ext>
                </a:extLst>
              </p:cNvPr>
              <p:cNvSpPr/>
              <p:nvPr/>
            </p:nvSpPr>
            <p:spPr>
              <a:xfrm>
                <a:off x="3818932" y="4240802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四角形: 上の 2 つの角を丸める 195">
                <a:extLst>
                  <a:ext uri="{FF2B5EF4-FFF2-40B4-BE49-F238E27FC236}">
                    <a16:creationId xmlns:a16="http://schemas.microsoft.com/office/drawing/2014/main" id="{9E1576B3-32AF-42CF-9493-5721622F58F8}"/>
                  </a:ext>
                </a:extLst>
              </p:cNvPr>
              <p:cNvSpPr/>
              <p:nvPr/>
            </p:nvSpPr>
            <p:spPr>
              <a:xfrm>
                <a:off x="4667170" y="4250826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四角形: 上の 2 つの角を丸める 196">
                <a:extLst>
                  <a:ext uri="{FF2B5EF4-FFF2-40B4-BE49-F238E27FC236}">
                    <a16:creationId xmlns:a16="http://schemas.microsoft.com/office/drawing/2014/main" id="{E92B4B59-2660-4904-8688-82F84D87D2FE}"/>
                  </a:ext>
                </a:extLst>
              </p:cNvPr>
              <p:cNvSpPr/>
              <p:nvPr/>
            </p:nvSpPr>
            <p:spPr>
              <a:xfrm>
                <a:off x="4243882" y="4481238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CA51302C-884C-43D8-BAA1-226106F568B1}"/>
                  </a:ext>
                </a:extLst>
              </p:cNvPr>
              <p:cNvSpPr/>
              <p:nvPr/>
            </p:nvSpPr>
            <p:spPr>
              <a:xfrm>
                <a:off x="3686726" y="3825199"/>
                <a:ext cx="1136065" cy="765057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617378 w 1107524"/>
                  <a:gd name="connsiteY0" fmla="*/ 12 h 765057"/>
                  <a:gd name="connsiteX1" fmla="*/ 726606 w 1107524"/>
                  <a:gd name="connsiteY1" fmla="*/ 21774 h 765057"/>
                  <a:gd name="connsiteX2" fmla="*/ 736487 w 1107524"/>
                  <a:gd name="connsiteY2" fmla="*/ 17015 h 765057"/>
                  <a:gd name="connsiteX3" fmla="*/ 751564 w 1107524"/>
                  <a:gd name="connsiteY3" fmla="*/ 19157 h 765057"/>
                  <a:gd name="connsiteX4" fmla="*/ 776875 w 1107524"/>
                  <a:gd name="connsiteY4" fmla="*/ 22752 h 765057"/>
                  <a:gd name="connsiteX5" fmla="*/ 781748 w 1107524"/>
                  <a:gd name="connsiteY5" fmla="*/ 23846 h 765057"/>
                  <a:gd name="connsiteX6" fmla="*/ 814390 w 1107524"/>
                  <a:gd name="connsiteY6" fmla="*/ 36660 h 765057"/>
                  <a:gd name="connsiteX7" fmla="*/ 827899 w 1107524"/>
                  <a:gd name="connsiteY7" fmla="*/ 52304 h 765057"/>
                  <a:gd name="connsiteX8" fmla="*/ 904235 w 1107524"/>
                  <a:gd name="connsiteY8" fmla="*/ 85451 h 765057"/>
                  <a:gd name="connsiteX9" fmla="*/ 940427 w 1107524"/>
                  <a:gd name="connsiteY9" fmla="*/ 109331 h 765057"/>
                  <a:gd name="connsiteX10" fmla="*/ 1004279 w 1107524"/>
                  <a:gd name="connsiteY10" fmla="*/ 218992 h 765057"/>
                  <a:gd name="connsiteX11" fmla="*/ 1090937 w 1107524"/>
                  <a:gd name="connsiteY11" fmla="*/ 309573 h 765057"/>
                  <a:gd name="connsiteX12" fmla="*/ 1101140 w 1107524"/>
                  <a:gd name="connsiteY12" fmla="*/ 333491 h 765057"/>
                  <a:gd name="connsiteX13" fmla="*/ 1107524 w 1107524"/>
                  <a:gd name="connsiteY13" fmla="*/ 379294 h 765057"/>
                  <a:gd name="connsiteX14" fmla="*/ 574124 w 1107524"/>
                  <a:gd name="connsiteY14" fmla="*/ 765057 h 765057"/>
                  <a:gd name="connsiteX15" fmla="*/ 40724 w 1107524"/>
                  <a:gd name="connsiteY15" fmla="*/ 379294 h 765057"/>
                  <a:gd name="connsiteX16" fmla="*/ 0 w 1107524"/>
                  <a:gd name="connsiteY16" fmla="*/ 297487 h 765057"/>
                  <a:gd name="connsiteX17" fmla="*/ 82151 w 1107524"/>
                  <a:gd name="connsiteY17" fmla="*/ 284131 h 765057"/>
                  <a:gd name="connsiteX18" fmla="*/ 133947 w 1107524"/>
                  <a:gd name="connsiteY18" fmla="*/ 218992 h 765057"/>
                  <a:gd name="connsiteX19" fmla="*/ 206581 w 1107524"/>
                  <a:gd name="connsiteY19" fmla="*/ 107765 h 765057"/>
                  <a:gd name="connsiteX20" fmla="*/ 271989 w 1107524"/>
                  <a:gd name="connsiteY20" fmla="*/ 75926 h 765057"/>
                  <a:gd name="connsiteX21" fmla="*/ 334037 w 1107524"/>
                  <a:gd name="connsiteY21" fmla="*/ 52304 h 765057"/>
                  <a:gd name="connsiteX22" fmla="*/ 453101 w 1107524"/>
                  <a:gd name="connsiteY22" fmla="*/ 13087 h 765057"/>
                  <a:gd name="connsiteX23" fmla="*/ 470260 w 1107524"/>
                  <a:gd name="connsiteY23" fmla="*/ 4190 h 765057"/>
                  <a:gd name="connsiteX24" fmla="*/ 497746 w 1107524"/>
                  <a:gd name="connsiteY24" fmla="*/ 11754 h 765057"/>
                  <a:gd name="connsiteX25" fmla="*/ 580968 w 1107524"/>
                  <a:gd name="connsiteY25" fmla="*/ 11754 h 765057"/>
                  <a:gd name="connsiteX26" fmla="*/ 617378 w 1107524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090937 w 1136065"/>
                  <a:gd name="connsiteY11" fmla="*/ 309573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103637 w 1136065"/>
                  <a:gd name="connsiteY11" fmla="*/ 280998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36065" h="765057">
                    <a:moveTo>
                      <a:pt x="617378" y="12"/>
                    </a:moveTo>
                    <a:cubicBezTo>
                      <a:pt x="653787" y="691"/>
                      <a:pt x="690197" y="30959"/>
                      <a:pt x="726606" y="21774"/>
                    </a:cubicBezTo>
                    <a:lnTo>
                      <a:pt x="736487" y="17015"/>
                    </a:lnTo>
                    <a:lnTo>
                      <a:pt x="751564" y="19157"/>
                    </a:lnTo>
                    <a:lnTo>
                      <a:pt x="776875" y="22752"/>
                    </a:lnTo>
                    <a:lnTo>
                      <a:pt x="781748" y="23846"/>
                    </a:lnTo>
                    <a:lnTo>
                      <a:pt x="814390" y="36660"/>
                    </a:lnTo>
                    <a:lnTo>
                      <a:pt x="827899" y="52304"/>
                    </a:lnTo>
                    <a:cubicBezTo>
                      <a:pt x="845236" y="82027"/>
                      <a:pt x="874736" y="83739"/>
                      <a:pt x="904235" y="85451"/>
                    </a:cubicBezTo>
                    <a:lnTo>
                      <a:pt x="940427" y="109331"/>
                    </a:lnTo>
                    <a:cubicBezTo>
                      <a:pt x="961711" y="145885"/>
                      <a:pt x="977077" y="190381"/>
                      <a:pt x="1004279" y="218992"/>
                    </a:cubicBezTo>
                    <a:cubicBezTo>
                      <a:pt x="1031481" y="247603"/>
                      <a:pt x="1074751" y="250805"/>
                      <a:pt x="1103637" y="280998"/>
                    </a:cubicBezTo>
                    <a:lnTo>
                      <a:pt x="1136065" y="304916"/>
                    </a:lnTo>
                    <a:lnTo>
                      <a:pt x="1107524" y="379294"/>
                    </a:lnTo>
                    <a:cubicBezTo>
                      <a:pt x="1107524" y="592345"/>
                      <a:pt x="868713" y="765057"/>
                      <a:pt x="574124" y="765057"/>
                    </a:cubicBezTo>
                    <a:cubicBezTo>
                      <a:pt x="279535" y="765057"/>
                      <a:pt x="40724" y="592345"/>
                      <a:pt x="40724" y="379294"/>
                    </a:cubicBezTo>
                    <a:lnTo>
                      <a:pt x="0" y="297487"/>
                    </a:lnTo>
                    <a:lnTo>
                      <a:pt x="82151" y="284131"/>
                    </a:lnTo>
                    <a:cubicBezTo>
                      <a:pt x="107383" y="268753"/>
                      <a:pt x="113209" y="248386"/>
                      <a:pt x="133947" y="218992"/>
                    </a:cubicBezTo>
                    <a:cubicBezTo>
                      <a:pt x="154685" y="189598"/>
                      <a:pt x="203920" y="176531"/>
                      <a:pt x="206581" y="107765"/>
                    </a:cubicBezTo>
                    <a:lnTo>
                      <a:pt x="271989" y="75926"/>
                    </a:lnTo>
                    <a:cubicBezTo>
                      <a:pt x="301488" y="74214"/>
                      <a:pt x="303852" y="62777"/>
                      <a:pt x="334037" y="52304"/>
                    </a:cubicBezTo>
                    <a:cubicBezTo>
                      <a:pt x="364222" y="41831"/>
                      <a:pt x="413413" y="26159"/>
                      <a:pt x="453101" y="13087"/>
                    </a:cubicBezTo>
                    <a:lnTo>
                      <a:pt x="470260" y="4190"/>
                    </a:lnTo>
                    <a:lnTo>
                      <a:pt x="497746" y="11754"/>
                    </a:lnTo>
                    <a:cubicBezTo>
                      <a:pt x="525487" y="21933"/>
                      <a:pt x="553227" y="32112"/>
                      <a:pt x="580968" y="11754"/>
                    </a:cubicBezTo>
                    <a:cubicBezTo>
                      <a:pt x="593105" y="2848"/>
                      <a:pt x="605241" y="-214"/>
                      <a:pt x="617378" y="12"/>
                    </a:cubicBezTo>
                    <a:close/>
                  </a:path>
                </a:pathLst>
              </a:custGeom>
              <a:pattFill prst="lgConfetti">
                <a:fgClr>
                  <a:srgbClr val="FFCC99"/>
                </a:fgClr>
                <a:bgClr>
                  <a:srgbClr val="FFFFCC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35FC8E21-9822-4355-85D5-9DEFEDB7B161}"/>
                  </a:ext>
                </a:extLst>
              </p:cNvPr>
              <p:cNvSpPr/>
              <p:nvPr/>
            </p:nvSpPr>
            <p:spPr>
              <a:xfrm>
                <a:off x="3763962" y="3869532"/>
                <a:ext cx="993776" cy="685800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66800" h="765057">
                    <a:moveTo>
                      <a:pt x="576654" y="12"/>
                    </a:moveTo>
                    <a:cubicBezTo>
                      <a:pt x="613063" y="691"/>
                      <a:pt x="649473" y="30959"/>
                      <a:pt x="685882" y="21774"/>
                    </a:cubicBezTo>
                    <a:lnTo>
                      <a:pt x="695763" y="17015"/>
                    </a:lnTo>
                    <a:lnTo>
                      <a:pt x="710840" y="19157"/>
                    </a:lnTo>
                    <a:lnTo>
                      <a:pt x="736151" y="22752"/>
                    </a:lnTo>
                    <a:lnTo>
                      <a:pt x="741024" y="23846"/>
                    </a:lnTo>
                    <a:lnTo>
                      <a:pt x="773666" y="36660"/>
                    </a:lnTo>
                    <a:lnTo>
                      <a:pt x="787175" y="52304"/>
                    </a:lnTo>
                    <a:cubicBezTo>
                      <a:pt x="804512" y="82027"/>
                      <a:pt x="834012" y="83739"/>
                      <a:pt x="863511" y="85451"/>
                    </a:cubicBezTo>
                    <a:lnTo>
                      <a:pt x="899703" y="109331"/>
                    </a:lnTo>
                    <a:cubicBezTo>
                      <a:pt x="920987" y="145885"/>
                      <a:pt x="938470" y="185618"/>
                      <a:pt x="963555" y="218992"/>
                    </a:cubicBezTo>
                    <a:cubicBezTo>
                      <a:pt x="988640" y="252366"/>
                      <a:pt x="1021327" y="279380"/>
                      <a:pt x="1050213" y="309573"/>
                    </a:cubicBezTo>
                    <a:lnTo>
                      <a:pt x="1060416" y="333491"/>
                    </a:lnTo>
                    <a:lnTo>
                      <a:pt x="1066800" y="379294"/>
                    </a:lnTo>
                    <a:cubicBezTo>
                      <a:pt x="1066800" y="592345"/>
                      <a:pt x="827989" y="765057"/>
                      <a:pt x="533400" y="765057"/>
                    </a:cubicBezTo>
                    <a:cubicBezTo>
                      <a:pt x="238811" y="765057"/>
                      <a:pt x="0" y="592345"/>
                      <a:pt x="0" y="379294"/>
                    </a:cubicBezTo>
                    <a:lnTo>
                      <a:pt x="10076" y="307012"/>
                    </a:lnTo>
                    <a:lnTo>
                      <a:pt x="41427" y="284131"/>
                    </a:lnTo>
                    <a:cubicBezTo>
                      <a:pt x="66659" y="268753"/>
                      <a:pt x="72485" y="248386"/>
                      <a:pt x="93223" y="218992"/>
                    </a:cubicBezTo>
                    <a:cubicBezTo>
                      <a:pt x="113961" y="189598"/>
                      <a:pt x="163196" y="176531"/>
                      <a:pt x="165857" y="107765"/>
                    </a:cubicBezTo>
                    <a:lnTo>
                      <a:pt x="231265" y="75926"/>
                    </a:lnTo>
                    <a:cubicBezTo>
                      <a:pt x="260764" y="74214"/>
                      <a:pt x="263128" y="62777"/>
                      <a:pt x="293313" y="52304"/>
                    </a:cubicBezTo>
                    <a:cubicBezTo>
                      <a:pt x="323498" y="41831"/>
                      <a:pt x="372689" y="26159"/>
                      <a:pt x="412377" y="13087"/>
                    </a:cubicBezTo>
                    <a:lnTo>
                      <a:pt x="429536" y="4190"/>
                    </a:lnTo>
                    <a:lnTo>
                      <a:pt x="457022" y="11754"/>
                    </a:lnTo>
                    <a:cubicBezTo>
                      <a:pt x="484763" y="21933"/>
                      <a:pt x="512503" y="32112"/>
                      <a:pt x="540244" y="11754"/>
                    </a:cubicBezTo>
                    <a:cubicBezTo>
                      <a:pt x="552381" y="2848"/>
                      <a:pt x="564517" y="-214"/>
                      <a:pt x="576654" y="12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CC99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月 199">
                <a:extLst>
                  <a:ext uri="{FF2B5EF4-FFF2-40B4-BE49-F238E27FC236}">
                    <a16:creationId xmlns:a16="http://schemas.microsoft.com/office/drawing/2014/main" id="{22FECCAE-AFC5-4908-B03C-85F6A0000F17}"/>
                  </a:ext>
                </a:extLst>
              </p:cNvPr>
              <p:cNvSpPr/>
              <p:nvPr/>
            </p:nvSpPr>
            <p:spPr>
              <a:xfrm rot="16200000">
                <a:off x="4213485" y="4118229"/>
                <a:ext cx="82548" cy="278890"/>
              </a:xfrm>
              <a:prstGeom prst="moon">
                <a:avLst>
                  <a:gd name="adj" fmla="val 69693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1CDBAA5C-BDE4-45A7-B193-BFED3A88E09F}"/>
                  </a:ext>
                </a:extLst>
              </p:cNvPr>
              <p:cNvSpPr/>
              <p:nvPr/>
            </p:nvSpPr>
            <p:spPr>
              <a:xfrm>
                <a:off x="4159250" y="4100966"/>
                <a:ext cx="203200" cy="177464"/>
              </a:xfrm>
              <a:custGeom>
                <a:avLst/>
                <a:gdLst>
                  <a:gd name="connsiteX0" fmla="*/ 101600 w 203200"/>
                  <a:gd name="connsiteY0" fmla="*/ 0 h 177464"/>
                  <a:gd name="connsiteX1" fmla="*/ 203200 w 203200"/>
                  <a:gd name="connsiteY1" fmla="*/ 101600 h 177464"/>
                  <a:gd name="connsiteX2" fmla="*/ 195216 w 203200"/>
                  <a:gd name="connsiteY2" fmla="*/ 141147 h 177464"/>
                  <a:gd name="connsiteX3" fmla="*/ 177361 w 203200"/>
                  <a:gd name="connsiteY3" fmla="*/ 167630 h 177464"/>
                  <a:gd name="connsiteX4" fmla="*/ 175751 w 203200"/>
                  <a:gd name="connsiteY4" fmla="*/ 168295 h 177464"/>
                  <a:gd name="connsiteX5" fmla="*/ 101600 w 203200"/>
                  <a:gd name="connsiteY5" fmla="*/ 177464 h 177464"/>
                  <a:gd name="connsiteX6" fmla="*/ 27449 w 203200"/>
                  <a:gd name="connsiteY6" fmla="*/ 168295 h 177464"/>
                  <a:gd name="connsiteX7" fmla="*/ 25840 w 203200"/>
                  <a:gd name="connsiteY7" fmla="*/ 167630 h 177464"/>
                  <a:gd name="connsiteX8" fmla="*/ 7984 w 203200"/>
                  <a:gd name="connsiteY8" fmla="*/ 141147 h 177464"/>
                  <a:gd name="connsiteX9" fmla="*/ 0 w 203200"/>
                  <a:gd name="connsiteY9" fmla="*/ 101600 h 177464"/>
                  <a:gd name="connsiteX10" fmla="*/ 101600 w 203200"/>
                  <a:gd name="connsiteY10" fmla="*/ 0 h 177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3200" h="177464">
                    <a:moveTo>
                      <a:pt x="101600" y="0"/>
                    </a:moveTo>
                    <a:cubicBezTo>
                      <a:pt x="157712" y="0"/>
                      <a:pt x="203200" y="45488"/>
                      <a:pt x="203200" y="101600"/>
                    </a:cubicBezTo>
                    <a:cubicBezTo>
                      <a:pt x="203200" y="115628"/>
                      <a:pt x="200357" y="128992"/>
                      <a:pt x="195216" y="141147"/>
                    </a:cubicBezTo>
                    <a:lnTo>
                      <a:pt x="177361" y="167630"/>
                    </a:lnTo>
                    <a:lnTo>
                      <a:pt x="175751" y="168295"/>
                    </a:lnTo>
                    <a:cubicBezTo>
                      <a:pt x="152960" y="174199"/>
                      <a:pt x="127903" y="177464"/>
                      <a:pt x="101600" y="177464"/>
                    </a:cubicBezTo>
                    <a:cubicBezTo>
                      <a:pt x="75298" y="177464"/>
                      <a:pt x="50240" y="174199"/>
                      <a:pt x="27449" y="168295"/>
                    </a:cubicBezTo>
                    <a:lnTo>
                      <a:pt x="25840" y="167630"/>
                    </a:lnTo>
                    <a:lnTo>
                      <a:pt x="7984" y="141147"/>
                    </a:lnTo>
                    <a:cubicBezTo>
                      <a:pt x="2843" y="128992"/>
                      <a:pt x="0" y="115628"/>
                      <a:pt x="0" y="101600"/>
                    </a:cubicBezTo>
                    <a:cubicBezTo>
                      <a:pt x="0" y="45488"/>
                      <a:pt x="45488" y="0"/>
                      <a:pt x="101600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1004136D-C9AC-4D04-AAAF-1B36A428125C}"/>
                  </a:ext>
                </a:extLst>
              </p:cNvPr>
              <p:cNvSpPr/>
              <p:nvPr/>
            </p:nvSpPr>
            <p:spPr>
              <a:xfrm>
                <a:off x="4064000" y="397221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273E09D7-4DA2-4950-BC6B-F71F3E914033}"/>
                  </a:ext>
                </a:extLst>
              </p:cNvPr>
              <p:cNvSpPr/>
              <p:nvPr/>
            </p:nvSpPr>
            <p:spPr>
              <a:xfrm>
                <a:off x="3887787" y="4069849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B451E074-8DFF-41EA-A317-A0F7B2FEF06A}"/>
                  </a:ext>
                </a:extLst>
              </p:cNvPr>
              <p:cNvSpPr/>
              <p:nvPr/>
            </p:nvSpPr>
            <p:spPr>
              <a:xfrm>
                <a:off x="3823493" y="42365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8AC81D23-09F6-4C4D-AE86-F9D503DC2853}"/>
                  </a:ext>
                </a:extLst>
              </p:cNvPr>
              <p:cNvSpPr/>
              <p:nvPr/>
            </p:nvSpPr>
            <p:spPr>
              <a:xfrm>
                <a:off x="4035424" y="438655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CB7E2615-793F-448A-A7EE-C2174C4BD6C9}"/>
                  </a:ext>
                </a:extLst>
              </p:cNvPr>
              <p:cNvSpPr/>
              <p:nvPr/>
            </p:nvSpPr>
            <p:spPr>
              <a:xfrm>
                <a:off x="4285456" y="44651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ABDA36DF-9E58-4929-93CC-878B9A30BD1C}"/>
                  </a:ext>
                </a:extLst>
              </p:cNvPr>
              <p:cNvSpPr/>
              <p:nvPr/>
            </p:nvSpPr>
            <p:spPr>
              <a:xfrm>
                <a:off x="4430712" y="432940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76548354-A114-4A1A-9FD4-00868241B3D7}"/>
                  </a:ext>
                </a:extLst>
              </p:cNvPr>
              <p:cNvSpPr/>
              <p:nvPr/>
            </p:nvSpPr>
            <p:spPr>
              <a:xfrm>
                <a:off x="4566443" y="4172243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9BA71571-9F7A-45D9-A3E0-2D41831A0BCB}"/>
                  </a:ext>
                </a:extLst>
              </p:cNvPr>
              <p:cNvSpPr/>
              <p:nvPr/>
            </p:nvSpPr>
            <p:spPr>
              <a:xfrm>
                <a:off x="4416424" y="4015080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F8054667-9A02-460C-8BA1-850096B4AA3E}"/>
                </a:ext>
              </a:extLst>
            </p:cNvPr>
            <p:cNvGrpSpPr/>
            <p:nvPr/>
          </p:nvGrpSpPr>
          <p:grpSpPr>
            <a:xfrm>
              <a:off x="7768681" y="1419066"/>
              <a:ext cx="510098" cy="543453"/>
              <a:chOff x="3686726" y="3825199"/>
              <a:chExt cx="1136065" cy="1210351"/>
            </a:xfrm>
          </p:grpSpPr>
          <p:sp>
            <p:nvSpPr>
              <p:cNvPr id="174" name="四角形: 上の 2 つの角を丸める 2">
                <a:extLst>
                  <a:ext uri="{FF2B5EF4-FFF2-40B4-BE49-F238E27FC236}">
                    <a16:creationId xmlns:a16="http://schemas.microsoft.com/office/drawing/2014/main" id="{07ADC176-42BD-4F75-A2DB-ACEFD95CBB6C}"/>
                  </a:ext>
                </a:extLst>
              </p:cNvPr>
              <p:cNvSpPr/>
              <p:nvPr/>
            </p:nvSpPr>
            <p:spPr>
              <a:xfrm>
                <a:off x="3727450" y="4127500"/>
                <a:ext cx="1066800" cy="908050"/>
              </a:xfrm>
              <a:custGeom>
                <a:avLst/>
                <a:gdLst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0 w 1066800"/>
                  <a:gd name="connsiteY7" fmla="*/ 151345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800" h="908050">
                    <a:moveTo>
                      <a:pt x="151345" y="0"/>
                    </a:moveTo>
                    <a:lnTo>
                      <a:pt x="915455" y="0"/>
                    </a:lnTo>
                    <a:cubicBezTo>
                      <a:pt x="999041" y="0"/>
                      <a:pt x="1040607" y="62996"/>
                      <a:pt x="1040607" y="146582"/>
                    </a:cubicBezTo>
                    <a:lnTo>
                      <a:pt x="1066800" y="518941"/>
                    </a:lnTo>
                    <a:cubicBezTo>
                      <a:pt x="1016794" y="733840"/>
                      <a:pt x="892590" y="908050"/>
                      <a:pt x="677691" y="908050"/>
                    </a:cubicBezTo>
                    <a:lnTo>
                      <a:pt x="389109" y="908050"/>
                    </a:lnTo>
                    <a:cubicBezTo>
                      <a:pt x="174210" y="908050"/>
                      <a:pt x="28575" y="748127"/>
                      <a:pt x="0" y="518941"/>
                    </a:cubicBezTo>
                    <a:cubicBezTo>
                      <a:pt x="0" y="396409"/>
                      <a:pt x="16669" y="271496"/>
                      <a:pt x="16669" y="148964"/>
                    </a:cubicBezTo>
                    <a:cubicBezTo>
                      <a:pt x="16669" y="65378"/>
                      <a:pt x="67759" y="0"/>
                      <a:pt x="151345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FFCC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四角形: 上の 2 つの角を丸める 174">
                <a:extLst>
                  <a:ext uri="{FF2B5EF4-FFF2-40B4-BE49-F238E27FC236}">
                    <a16:creationId xmlns:a16="http://schemas.microsoft.com/office/drawing/2014/main" id="{DC129644-ABB7-4E82-B402-BE0279DE49FF}"/>
                  </a:ext>
                </a:extLst>
              </p:cNvPr>
              <p:cNvSpPr/>
              <p:nvPr/>
            </p:nvSpPr>
            <p:spPr>
              <a:xfrm>
                <a:off x="3999638" y="4415530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四角形: 上の 2 つの角を丸める 175">
                <a:extLst>
                  <a:ext uri="{FF2B5EF4-FFF2-40B4-BE49-F238E27FC236}">
                    <a16:creationId xmlns:a16="http://schemas.microsoft.com/office/drawing/2014/main" id="{A95840E2-8EB3-4753-AF82-5C2E7EDFCDDE}"/>
                  </a:ext>
                </a:extLst>
              </p:cNvPr>
              <p:cNvSpPr/>
              <p:nvPr/>
            </p:nvSpPr>
            <p:spPr>
              <a:xfrm>
                <a:off x="4472482" y="4416944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四角形: 上の 2 つの角を丸める 176">
                <a:extLst>
                  <a:ext uri="{FF2B5EF4-FFF2-40B4-BE49-F238E27FC236}">
                    <a16:creationId xmlns:a16="http://schemas.microsoft.com/office/drawing/2014/main" id="{8BA49022-FF8A-4E9D-9FC3-731D74554D49}"/>
                  </a:ext>
                </a:extLst>
              </p:cNvPr>
              <p:cNvSpPr/>
              <p:nvPr/>
            </p:nvSpPr>
            <p:spPr>
              <a:xfrm>
                <a:off x="3818932" y="4240802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四角形: 上の 2 つの角を丸める 177">
                <a:extLst>
                  <a:ext uri="{FF2B5EF4-FFF2-40B4-BE49-F238E27FC236}">
                    <a16:creationId xmlns:a16="http://schemas.microsoft.com/office/drawing/2014/main" id="{55E52C2E-6756-40D7-AA78-6C4B4C950F73}"/>
                  </a:ext>
                </a:extLst>
              </p:cNvPr>
              <p:cNvSpPr/>
              <p:nvPr/>
            </p:nvSpPr>
            <p:spPr>
              <a:xfrm>
                <a:off x="4667170" y="4250826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四角形: 上の 2 つの角を丸める 178">
                <a:extLst>
                  <a:ext uri="{FF2B5EF4-FFF2-40B4-BE49-F238E27FC236}">
                    <a16:creationId xmlns:a16="http://schemas.microsoft.com/office/drawing/2014/main" id="{5DEC1833-2C63-47CD-93F6-3BD274C8839F}"/>
                  </a:ext>
                </a:extLst>
              </p:cNvPr>
              <p:cNvSpPr/>
              <p:nvPr/>
            </p:nvSpPr>
            <p:spPr>
              <a:xfrm>
                <a:off x="4243882" y="4481238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A1DF8B0A-6ACF-4A98-B3BA-678D7F87BFE0}"/>
                  </a:ext>
                </a:extLst>
              </p:cNvPr>
              <p:cNvSpPr/>
              <p:nvPr/>
            </p:nvSpPr>
            <p:spPr>
              <a:xfrm>
                <a:off x="3686726" y="3825199"/>
                <a:ext cx="1136065" cy="765057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617378 w 1107524"/>
                  <a:gd name="connsiteY0" fmla="*/ 12 h 765057"/>
                  <a:gd name="connsiteX1" fmla="*/ 726606 w 1107524"/>
                  <a:gd name="connsiteY1" fmla="*/ 21774 h 765057"/>
                  <a:gd name="connsiteX2" fmla="*/ 736487 w 1107524"/>
                  <a:gd name="connsiteY2" fmla="*/ 17015 h 765057"/>
                  <a:gd name="connsiteX3" fmla="*/ 751564 w 1107524"/>
                  <a:gd name="connsiteY3" fmla="*/ 19157 h 765057"/>
                  <a:gd name="connsiteX4" fmla="*/ 776875 w 1107524"/>
                  <a:gd name="connsiteY4" fmla="*/ 22752 h 765057"/>
                  <a:gd name="connsiteX5" fmla="*/ 781748 w 1107524"/>
                  <a:gd name="connsiteY5" fmla="*/ 23846 h 765057"/>
                  <a:gd name="connsiteX6" fmla="*/ 814390 w 1107524"/>
                  <a:gd name="connsiteY6" fmla="*/ 36660 h 765057"/>
                  <a:gd name="connsiteX7" fmla="*/ 827899 w 1107524"/>
                  <a:gd name="connsiteY7" fmla="*/ 52304 h 765057"/>
                  <a:gd name="connsiteX8" fmla="*/ 904235 w 1107524"/>
                  <a:gd name="connsiteY8" fmla="*/ 85451 h 765057"/>
                  <a:gd name="connsiteX9" fmla="*/ 940427 w 1107524"/>
                  <a:gd name="connsiteY9" fmla="*/ 109331 h 765057"/>
                  <a:gd name="connsiteX10" fmla="*/ 1004279 w 1107524"/>
                  <a:gd name="connsiteY10" fmla="*/ 218992 h 765057"/>
                  <a:gd name="connsiteX11" fmla="*/ 1090937 w 1107524"/>
                  <a:gd name="connsiteY11" fmla="*/ 309573 h 765057"/>
                  <a:gd name="connsiteX12" fmla="*/ 1101140 w 1107524"/>
                  <a:gd name="connsiteY12" fmla="*/ 333491 h 765057"/>
                  <a:gd name="connsiteX13" fmla="*/ 1107524 w 1107524"/>
                  <a:gd name="connsiteY13" fmla="*/ 379294 h 765057"/>
                  <a:gd name="connsiteX14" fmla="*/ 574124 w 1107524"/>
                  <a:gd name="connsiteY14" fmla="*/ 765057 h 765057"/>
                  <a:gd name="connsiteX15" fmla="*/ 40724 w 1107524"/>
                  <a:gd name="connsiteY15" fmla="*/ 379294 h 765057"/>
                  <a:gd name="connsiteX16" fmla="*/ 0 w 1107524"/>
                  <a:gd name="connsiteY16" fmla="*/ 297487 h 765057"/>
                  <a:gd name="connsiteX17" fmla="*/ 82151 w 1107524"/>
                  <a:gd name="connsiteY17" fmla="*/ 284131 h 765057"/>
                  <a:gd name="connsiteX18" fmla="*/ 133947 w 1107524"/>
                  <a:gd name="connsiteY18" fmla="*/ 218992 h 765057"/>
                  <a:gd name="connsiteX19" fmla="*/ 206581 w 1107524"/>
                  <a:gd name="connsiteY19" fmla="*/ 107765 h 765057"/>
                  <a:gd name="connsiteX20" fmla="*/ 271989 w 1107524"/>
                  <a:gd name="connsiteY20" fmla="*/ 75926 h 765057"/>
                  <a:gd name="connsiteX21" fmla="*/ 334037 w 1107524"/>
                  <a:gd name="connsiteY21" fmla="*/ 52304 h 765057"/>
                  <a:gd name="connsiteX22" fmla="*/ 453101 w 1107524"/>
                  <a:gd name="connsiteY22" fmla="*/ 13087 h 765057"/>
                  <a:gd name="connsiteX23" fmla="*/ 470260 w 1107524"/>
                  <a:gd name="connsiteY23" fmla="*/ 4190 h 765057"/>
                  <a:gd name="connsiteX24" fmla="*/ 497746 w 1107524"/>
                  <a:gd name="connsiteY24" fmla="*/ 11754 h 765057"/>
                  <a:gd name="connsiteX25" fmla="*/ 580968 w 1107524"/>
                  <a:gd name="connsiteY25" fmla="*/ 11754 h 765057"/>
                  <a:gd name="connsiteX26" fmla="*/ 617378 w 1107524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090937 w 1136065"/>
                  <a:gd name="connsiteY11" fmla="*/ 309573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103637 w 1136065"/>
                  <a:gd name="connsiteY11" fmla="*/ 280998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36065" h="765057">
                    <a:moveTo>
                      <a:pt x="617378" y="12"/>
                    </a:moveTo>
                    <a:cubicBezTo>
                      <a:pt x="653787" y="691"/>
                      <a:pt x="690197" y="30959"/>
                      <a:pt x="726606" y="21774"/>
                    </a:cubicBezTo>
                    <a:lnTo>
                      <a:pt x="736487" y="17015"/>
                    </a:lnTo>
                    <a:lnTo>
                      <a:pt x="751564" y="19157"/>
                    </a:lnTo>
                    <a:lnTo>
                      <a:pt x="776875" y="22752"/>
                    </a:lnTo>
                    <a:lnTo>
                      <a:pt x="781748" y="23846"/>
                    </a:lnTo>
                    <a:lnTo>
                      <a:pt x="814390" y="36660"/>
                    </a:lnTo>
                    <a:lnTo>
                      <a:pt x="827899" y="52304"/>
                    </a:lnTo>
                    <a:cubicBezTo>
                      <a:pt x="845236" y="82027"/>
                      <a:pt x="874736" y="83739"/>
                      <a:pt x="904235" y="85451"/>
                    </a:cubicBezTo>
                    <a:lnTo>
                      <a:pt x="940427" y="109331"/>
                    </a:lnTo>
                    <a:cubicBezTo>
                      <a:pt x="961711" y="145885"/>
                      <a:pt x="977077" y="190381"/>
                      <a:pt x="1004279" y="218992"/>
                    </a:cubicBezTo>
                    <a:cubicBezTo>
                      <a:pt x="1031481" y="247603"/>
                      <a:pt x="1074751" y="250805"/>
                      <a:pt x="1103637" y="280998"/>
                    </a:cubicBezTo>
                    <a:lnTo>
                      <a:pt x="1136065" y="304916"/>
                    </a:lnTo>
                    <a:lnTo>
                      <a:pt x="1107524" y="379294"/>
                    </a:lnTo>
                    <a:cubicBezTo>
                      <a:pt x="1107524" y="592345"/>
                      <a:pt x="868713" y="765057"/>
                      <a:pt x="574124" y="765057"/>
                    </a:cubicBezTo>
                    <a:cubicBezTo>
                      <a:pt x="279535" y="765057"/>
                      <a:pt x="40724" y="592345"/>
                      <a:pt x="40724" y="379294"/>
                    </a:cubicBezTo>
                    <a:lnTo>
                      <a:pt x="0" y="297487"/>
                    </a:lnTo>
                    <a:lnTo>
                      <a:pt x="82151" y="284131"/>
                    </a:lnTo>
                    <a:cubicBezTo>
                      <a:pt x="107383" y="268753"/>
                      <a:pt x="113209" y="248386"/>
                      <a:pt x="133947" y="218992"/>
                    </a:cubicBezTo>
                    <a:cubicBezTo>
                      <a:pt x="154685" y="189598"/>
                      <a:pt x="203920" y="176531"/>
                      <a:pt x="206581" y="107765"/>
                    </a:cubicBezTo>
                    <a:lnTo>
                      <a:pt x="271989" y="75926"/>
                    </a:lnTo>
                    <a:cubicBezTo>
                      <a:pt x="301488" y="74214"/>
                      <a:pt x="303852" y="62777"/>
                      <a:pt x="334037" y="52304"/>
                    </a:cubicBezTo>
                    <a:cubicBezTo>
                      <a:pt x="364222" y="41831"/>
                      <a:pt x="413413" y="26159"/>
                      <a:pt x="453101" y="13087"/>
                    </a:cubicBezTo>
                    <a:lnTo>
                      <a:pt x="470260" y="4190"/>
                    </a:lnTo>
                    <a:lnTo>
                      <a:pt x="497746" y="11754"/>
                    </a:lnTo>
                    <a:cubicBezTo>
                      <a:pt x="525487" y="21933"/>
                      <a:pt x="553227" y="32112"/>
                      <a:pt x="580968" y="11754"/>
                    </a:cubicBezTo>
                    <a:cubicBezTo>
                      <a:pt x="593105" y="2848"/>
                      <a:pt x="605241" y="-214"/>
                      <a:pt x="617378" y="12"/>
                    </a:cubicBezTo>
                    <a:close/>
                  </a:path>
                </a:pathLst>
              </a:custGeom>
              <a:pattFill prst="lgConfetti">
                <a:fgClr>
                  <a:srgbClr val="FFCC99"/>
                </a:fgClr>
                <a:bgClr>
                  <a:srgbClr val="FFFFCC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96E13A5E-54E9-4CF3-A7F1-84DCDFFE60BD}"/>
                  </a:ext>
                </a:extLst>
              </p:cNvPr>
              <p:cNvSpPr/>
              <p:nvPr/>
            </p:nvSpPr>
            <p:spPr>
              <a:xfrm>
                <a:off x="3763962" y="3869532"/>
                <a:ext cx="993776" cy="685800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66800" h="765057">
                    <a:moveTo>
                      <a:pt x="576654" y="12"/>
                    </a:moveTo>
                    <a:cubicBezTo>
                      <a:pt x="613063" y="691"/>
                      <a:pt x="649473" y="30959"/>
                      <a:pt x="685882" y="21774"/>
                    </a:cubicBezTo>
                    <a:lnTo>
                      <a:pt x="695763" y="17015"/>
                    </a:lnTo>
                    <a:lnTo>
                      <a:pt x="710840" y="19157"/>
                    </a:lnTo>
                    <a:lnTo>
                      <a:pt x="736151" y="22752"/>
                    </a:lnTo>
                    <a:lnTo>
                      <a:pt x="741024" y="23846"/>
                    </a:lnTo>
                    <a:lnTo>
                      <a:pt x="773666" y="36660"/>
                    </a:lnTo>
                    <a:lnTo>
                      <a:pt x="787175" y="52304"/>
                    </a:lnTo>
                    <a:cubicBezTo>
                      <a:pt x="804512" y="82027"/>
                      <a:pt x="834012" y="83739"/>
                      <a:pt x="863511" y="85451"/>
                    </a:cubicBezTo>
                    <a:lnTo>
                      <a:pt x="899703" y="109331"/>
                    </a:lnTo>
                    <a:cubicBezTo>
                      <a:pt x="920987" y="145885"/>
                      <a:pt x="938470" y="185618"/>
                      <a:pt x="963555" y="218992"/>
                    </a:cubicBezTo>
                    <a:cubicBezTo>
                      <a:pt x="988640" y="252366"/>
                      <a:pt x="1021327" y="279380"/>
                      <a:pt x="1050213" y="309573"/>
                    </a:cubicBezTo>
                    <a:lnTo>
                      <a:pt x="1060416" y="333491"/>
                    </a:lnTo>
                    <a:lnTo>
                      <a:pt x="1066800" y="379294"/>
                    </a:lnTo>
                    <a:cubicBezTo>
                      <a:pt x="1066800" y="592345"/>
                      <a:pt x="827989" y="765057"/>
                      <a:pt x="533400" y="765057"/>
                    </a:cubicBezTo>
                    <a:cubicBezTo>
                      <a:pt x="238811" y="765057"/>
                      <a:pt x="0" y="592345"/>
                      <a:pt x="0" y="379294"/>
                    </a:cubicBezTo>
                    <a:lnTo>
                      <a:pt x="10076" y="307012"/>
                    </a:lnTo>
                    <a:lnTo>
                      <a:pt x="41427" y="284131"/>
                    </a:lnTo>
                    <a:cubicBezTo>
                      <a:pt x="66659" y="268753"/>
                      <a:pt x="72485" y="248386"/>
                      <a:pt x="93223" y="218992"/>
                    </a:cubicBezTo>
                    <a:cubicBezTo>
                      <a:pt x="113961" y="189598"/>
                      <a:pt x="163196" y="176531"/>
                      <a:pt x="165857" y="107765"/>
                    </a:cubicBezTo>
                    <a:lnTo>
                      <a:pt x="231265" y="75926"/>
                    </a:lnTo>
                    <a:cubicBezTo>
                      <a:pt x="260764" y="74214"/>
                      <a:pt x="263128" y="62777"/>
                      <a:pt x="293313" y="52304"/>
                    </a:cubicBezTo>
                    <a:cubicBezTo>
                      <a:pt x="323498" y="41831"/>
                      <a:pt x="372689" y="26159"/>
                      <a:pt x="412377" y="13087"/>
                    </a:cubicBezTo>
                    <a:lnTo>
                      <a:pt x="429536" y="4190"/>
                    </a:lnTo>
                    <a:lnTo>
                      <a:pt x="457022" y="11754"/>
                    </a:lnTo>
                    <a:cubicBezTo>
                      <a:pt x="484763" y="21933"/>
                      <a:pt x="512503" y="32112"/>
                      <a:pt x="540244" y="11754"/>
                    </a:cubicBezTo>
                    <a:cubicBezTo>
                      <a:pt x="552381" y="2848"/>
                      <a:pt x="564517" y="-214"/>
                      <a:pt x="576654" y="12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CC99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月 181">
                <a:extLst>
                  <a:ext uri="{FF2B5EF4-FFF2-40B4-BE49-F238E27FC236}">
                    <a16:creationId xmlns:a16="http://schemas.microsoft.com/office/drawing/2014/main" id="{5AD3BBD1-CE0D-4195-BB07-FDC1CDBA4629}"/>
                  </a:ext>
                </a:extLst>
              </p:cNvPr>
              <p:cNvSpPr/>
              <p:nvPr/>
            </p:nvSpPr>
            <p:spPr>
              <a:xfrm rot="16200000">
                <a:off x="4213485" y="4118229"/>
                <a:ext cx="82548" cy="278890"/>
              </a:xfrm>
              <a:prstGeom prst="moon">
                <a:avLst>
                  <a:gd name="adj" fmla="val 69693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851BA23E-4B58-4155-B5DA-B46AB9C33CB6}"/>
                  </a:ext>
                </a:extLst>
              </p:cNvPr>
              <p:cNvSpPr/>
              <p:nvPr/>
            </p:nvSpPr>
            <p:spPr>
              <a:xfrm>
                <a:off x="4159250" y="4100966"/>
                <a:ext cx="203200" cy="177464"/>
              </a:xfrm>
              <a:custGeom>
                <a:avLst/>
                <a:gdLst>
                  <a:gd name="connsiteX0" fmla="*/ 101600 w 203200"/>
                  <a:gd name="connsiteY0" fmla="*/ 0 h 177464"/>
                  <a:gd name="connsiteX1" fmla="*/ 203200 w 203200"/>
                  <a:gd name="connsiteY1" fmla="*/ 101600 h 177464"/>
                  <a:gd name="connsiteX2" fmla="*/ 195216 w 203200"/>
                  <a:gd name="connsiteY2" fmla="*/ 141147 h 177464"/>
                  <a:gd name="connsiteX3" fmla="*/ 177361 w 203200"/>
                  <a:gd name="connsiteY3" fmla="*/ 167630 h 177464"/>
                  <a:gd name="connsiteX4" fmla="*/ 175751 w 203200"/>
                  <a:gd name="connsiteY4" fmla="*/ 168295 h 177464"/>
                  <a:gd name="connsiteX5" fmla="*/ 101600 w 203200"/>
                  <a:gd name="connsiteY5" fmla="*/ 177464 h 177464"/>
                  <a:gd name="connsiteX6" fmla="*/ 27449 w 203200"/>
                  <a:gd name="connsiteY6" fmla="*/ 168295 h 177464"/>
                  <a:gd name="connsiteX7" fmla="*/ 25840 w 203200"/>
                  <a:gd name="connsiteY7" fmla="*/ 167630 h 177464"/>
                  <a:gd name="connsiteX8" fmla="*/ 7984 w 203200"/>
                  <a:gd name="connsiteY8" fmla="*/ 141147 h 177464"/>
                  <a:gd name="connsiteX9" fmla="*/ 0 w 203200"/>
                  <a:gd name="connsiteY9" fmla="*/ 101600 h 177464"/>
                  <a:gd name="connsiteX10" fmla="*/ 101600 w 203200"/>
                  <a:gd name="connsiteY10" fmla="*/ 0 h 177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3200" h="177464">
                    <a:moveTo>
                      <a:pt x="101600" y="0"/>
                    </a:moveTo>
                    <a:cubicBezTo>
                      <a:pt x="157712" y="0"/>
                      <a:pt x="203200" y="45488"/>
                      <a:pt x="203200" y="101600"/>
                    </a:cubicBezTo>
                    <a:cubicBezTo>
                      <a:pt x="203200" y="115628"/>
                      <a:pt x="200357" y="128992"/>
                      <a:pt x="195216" y="141147"/>
                    </a:cubicBezTo>
                    <a:lnTo>
                      <a:pt x="177361" y="167630"/>
                    </a:lnTo>
                    <a:lnTo>
                      <a:pt x="175751" y="168295"/>
                    </a:lnTo>
                    <a:cubicBezTo>
                      <a:pt x="152960" y="174199"/>
                      <a:pt x="127903" y="177464"/>
                      <a:pt x="101600" y="177464"/>
                    </a:cubicBezTo>
                    <a:cubicBezTo>
                      <a:pt x="75298" y="177464"/>
                      <a:pt x="50240" y="174199"/>
                      <a:pt x="27449" y="168295"/>
                    </a:cubicBezTo>
                    <a:lnTo>
                      <a:pt x="25840" y="167630"/>
                    </a:lnTo>
                    <a:lnTo>
                      <a:pt x="7984" y="141147"/>
                    </a:lnTo>
                    <a:cubicBezTo>
                      <a:pt x="2843" y="128992"/>
                      <a:pt x="0" y="115628"/>
                      <a:pt x="0" y="101600"/>
                    </a:cubicBezTo>
                    <a:cubicBezTo>
                      <a:pt x="0" y="45488"/>
                      <a:pt x="45488" y="0"/>
                      <a:pt x="101600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5B6CD689-832F-4D67-9A55-B2DFA98A7C10}"/>
                  </a:ext>
                </a:extLst>
              </p:cNvPr>
              <p:cNvSpPr/>
              <p:nvPr/>
            </p:nvSpPr>
            <p:spPr>
              <a:xfrm>
                <a:off x="4064000" y="397221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AED68F79-5A40-4B8E-A656-3D1F986D1C64}"/>
                  </a:ext>
                </a:extLst>
              </p:cNvPr>
              <p:cNvSpPr/>
              <p:nvPr/>
            </p:nvSpPr>
            <p:spPr>
              <a:xfrm>
                <a:off x="3887787" y="4069849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FD915944-8FBC-44EF-BD69-7878467C93E6}"/>
                  </a:ext>
                </a:extLst>
              </p:cNvPr>
              <p:cNvSpPr/>
              <p:nvPr/>
            </p:nvSpPr>
            <p:spPr>
              <a:xfrm>
                <a:off x="3823493" y="42365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62947E12-89D1-4EC2-B94B-D18520DC89CF}"/>
                  </a:ext>
                </a:extLst>
              </p:cNvPr>
              <p:cNvSpPr/>
              <p:nvPr/>
            </p:nvSpPr>
            <p:spPr>
              <a:xfrm>
                <a:off x="4035424" y="438655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C9C030A2-BE5E-4849-AC17-B541D876BCF5}"/>
                  </a:ext>
                </a:extLst>
              </p:cNvPr>
              <p:cNvSpPr/>
              <p:nvPr/>
            </p:nvSpPr>
            <p:spPr>
              <a:xfrm>
                <a:off x="4285456" y="44651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5579544F-2620-4298-A822-A37BC00407A9}"/>
                  </a:ext>
                </a:extLst>
              </p:cNvPr>
              <p:cNvSpPr/>
              <p:nvPr/>
            </p:nvSpPr>
            <p:spPr>
              <a:xfrm>
                <a:off x="4430712" y="432940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F0DA68A2-71E3-4E10-8860-B2A6EA7C3C2C}"/>
                  </a:ext>
                </a:extLst>
              </p:cNvPr>
              <p:cNvSpPr/>
              <p:nvPr/>
            </p:nvSpPr>
            <p:spPr>
              <a:xfrm>
                <a:off x="4566443" y="4172243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57591016-E0D4-432C-BDAB-D932C9FE26A5}"/>
                  </a:ext>
                </a:extLst>
              </p:cNvPr>
              <p:cNvSpPr/>
              <p:nvPr/>
            </p:nvSpPr>
            <p:spPr>
              <a:xfrm>
                <a:off x="4416424" y="4015080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DE6BF0A5-BB0C-4099-B5F1-FC3FAE78F611}"/>
                </a:ext>
              </a:extLst>
            </p:cNvPr>
            <p:cNvGrpSpPr/>
            <p:nvPr/>
          </p:nvGrpSpPr>
          <p:grpSpPr>
            <a:xfrm>
              <a:off x="6742137" y="1462198"/>
              <a:ext cx="510098" cy="543453"/>
              <a:chOff x="3686726" y="3825199"/>
              <a:chExt cx="1136065" cy="1210351"/>
            </a:xfrm>
          </p:grpSpPr>
          <p:sp>
            <p:nvSpPr>
              <p:cNvPr id="156" name="四角形: 上の 2 つの角を丸める 2">
                <a:extLst>
                  <a:ext uri="{FF2B5EF4-FFF2-40B4-BE49-F238E27FC236}">
                    <a16:creationId xmlns:a16="http://schemas.microsoft.com/office/drawing/2014/main" id="{4AB27D55-44B3-4236-AB49-47AA699DFE0D}"/>
                  </a:ext>
                </a:extLst>
              </p:cNvPr>
              <p:cNvSpPr/>
              <p:nvPr/>
            </p:nvSpPr>
            <p:spPr>
              <a:xfrm>
                <a:off x="3727450" y="4127500"/>
                <a:ext cx="1066800" cy="908050"/>
              </a:xfrm>
              <a:custGeom>
                <a:avLst/>
                <a:gdLst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0 w 1066800"/>
                  <a:gd name="connsiteY7" fmla="*/ 151345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800" h="908050">
                    <a:moveTo>
                      <a:pt x="151345" y="0"/>
                    </a:moveTo>
                    <a:lnTo>
                      <a:pt x="915455" y="0"/>
                    </a:lnTo>
                    <a:cubicBezTo>
                      <a:pt x="999041" y="0"/>
                      <a:pt x="1040607" y="62996"/>
                      <a:pt x="1040607" y="146582"/>
                    </a:cubicBezTo>
                    <a:lnTo>
                      <a:pt x="1066800" y="518941"/>
                    </a:lnTo>
                    <a:cubicBezTo>
                      <a:pt x="1016794" y="733840"/>
                      <a:pt x="892590" y="908050"/>
                      <a:pt x="677691" y="908050"/>
                    </a:cubicBezTo>
                    <a:lnTo>
                      <a:pt x="389109" y="908050"/>
                    </a:lnTo>
                    <a:cubicBezTo>
                      <a:pt x="174210" y="908050"/>
                      <a:pt x="28575" y="748127"/>
                      <a:pt x="0" y="518941"/>
                    </a:cubicBezTo>
                    <a:cubicBezTo>
                      <a:pt x="0" y="396409"/>
                      <a:pt x="16669" y="271496"/>
                      <a:pt x="16669" y="148964"/>
                    </a:cubicBezTo>
                    <a:cubicBezTo>
                      <a:pt x="16669" y="65378"/>
                      <a:pt x="67759" y="0"/>
                      <a:pt x="151345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FFCC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四角形: 上の 2 つの角を丸める 156">
                <a:extLst>
                  <a:ext uri="{FF2B5EF4-FFF2-40B4-BE49-F238E27FC236}">
                    <a16:creationId xmlns:a16="http://schemas.microsoft.com/office/drawing/2014/main" id="{F6A959FA-D5E9-4274-BF93-F68FEAA9DE56}"/>
                  </a:ext>
                </a:extLst>
              </p:cNvPr>
              <p:cNvSpPr/>
              <p:nvPr/>
            </p:nvSpPr>
            <p:spPr>
              <a:xfrm>
                <a:off x="3999638" y="4415530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四角形: 上の 2 つの角を丸める 157">
                <a:extLst>
                  <a:ext uri="{FF2B5EF4-FFF2-40B4-BE49-F238E27FC236}">
                    <a16:creationId xmlns:a16="http://schemas.microsoft.com/office/drawing/2014/main" id="{6DA3CF68-A142-4493-BF84-D1A8156668F3}"/>
                  </a:ext>
                </a:extLst>
              </p:cNvPr>
              <p:cNvSpPr/>
              <p:nvPr/>
            </p:nvSpPr>
            <p:spPr>
              <a:xfrm>
                <a:off x="4472482" y="4416944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四角形: 上の 2 つの角を丸める 158">
                <a:extLst>
                  <a:ext uri="{FF2B5EF4-FFF2-40B4-BE49-F238E27FC236}">
                    <a16:creationId xmlns:a16="http://schemas.microsoft.com/office/drawing/2014/main" id="{ADA1C2AC-6B60-4A67-B9E9-9BA47E63CAD5}"/>
                  </a:ext>
                </a:extLst>
              </p:cNvPr>
              <p:cNvSpPr/>
              <p:nvPr/>
            </p:nvSpPr>
            <p:spPr>
              <a:xfrm>
                <a:off x="3818932" y="4240802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四角形: 上の 2 つの角を丸める 159">
                <a:extLst>
                  <a:ext uri="{FF2B5EF4-FFF2-40B4-BE49-F238E27FC236}">
                    <a16:creationId xmlns:a16="http://schemas.microsoft.com/office/drawing/2014/main" id="{CD153BEC-4F3B-48A5-ACF4-DC11B830272A}"/>
                  </a:ext>
                </a:extLst>
              </p:cNvPr>
              <p:cNvSpPr/>
              <p:nvPr/>
            </p:nvSpPr>
            <p:spPr>
              <a:xfrm>
                <a:off x="4667170" y="4250826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四角形: 上の 2 つの角を丸める 160">
                <a:extLst>
                  <a:ext uri="{FF2B5EF4-FFF2-40B4-BE49-F238E27FC236}">
                    <a16:creationId xmlns:a16="http://schemas.microsoft.com/office/drawing/2014/main" id="{2C262EED-74AD-42E3-963C-A0DDF5777BE6}"/>
                  </a:ext>
                </a:extLst>
              </p:cNvPr>
              <p:cNvSpPr/>
              <p:nvPr/>
            </p:nvSpPr>
            <p:spPr>
              <a:xfrm>
                <a:off x="4243882" y="4481238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4B3B0532-C9FD-4A32-A57C-48C04D1D7E04}"/>
                  </a:ext>
                </a:extLst>
              </p:cNvPr>
              <p:cNvSpPr/>
              <p:nvPr/>
            </p:nvSpPr>
            <p:spPr>
              <a:xfrm>
                <a:off x="3686726" y="3825199"/>
                <a:ext cx="1136065" cy="765057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617378 w 1107524"/>
                  <a:gd name="connsiteY0" fmla="*/ 12 h 765057"/>
                  <a:gd name="connsiteX1" fmla="*/ 726606 w 1107524"/>
                  <a:gd name="connsiteY1" fmla="*/ 21774 h 765057"/>
                  <a:gd name="connsiteX2" fmla="*/ 736487 w 1107524"/>
                  <a:gd name="connsiteY2" fmla="*/ 17015 h 765057"/>
                  <a:gd name="connsiteX3" fmla="*/ 751564 w 1107524"/>
                  <a:gd name="connsiteY3" fmla="*/ 19157 h 765057"/>
                  <a:gd name="connsiteX4" fmla="*/ 776875 w 1107524"/>
                  <a:gd name="connsiteY4" fmla="*/ 22752 h 765057"/>
                  <a:gd name="connsiteX5" fmla="*/ 781748 w 1107524"/>
                  <a:gd name="connsiteY5" fmla="*/ 23846 h 765057"/>
                  <a:gd name="connsiteX6" fmla="*/ 814390 w 1107524"/>
                  <a:gd name="connsiteY6" fmla="*/ 36660 h 765057"/>
                  <a:gd name="connsiteX7" fmla="*/ 827899 w 1107524"/>
                  <a:gd name="connsiteY7" fmla="*/ 52304 h 765057"/>
                  <a:gd name="connsiteX8" fmla="*/ 904235 w 1107524"/>
                  <a:gd name="connsiteY8" fmla="*/ 85451 h 765057"/>
                  <a:gd name="connsiteX9" fmla="*/ 940427 w 1107524"/>
                  <a:gd name="connsiteY9" fmla="*/ 109331 h 765057"/>
                  <a:gd name="connsiteX10" fmla="*/ 1004279 w 1107524"/>
                  <a:gd name="connsiteY10" fmla="*/ 218992 h 765057"/>
                  <a:gd name="connsiteX11" fmla="*/ 1090937 w 1107524"/>
                  <a:gd name="connsiteY11" fmla="*/ 309573 h 765057"/>
                  <a:gd name="connsiteX12" fmla="*/ 1101140 w 1107524"/>
                  <a:gd name="connsiteY12" fmla="*/ 333491 h 765057"/>
                  <a:gd name="connsiteX13" fmla="*/ 1107524 w 1107524"/>
                  <a:gd name="connsiteY13" fmla="*/ 379294 h 765057"/>
                  <a:gd name="connsiteX14" fmla="*/ 574124 w 1107524"/>
                  <a:gd name="connsiteY14" fmla="*/ 765057 h 765057"/>
                  <a:gd name="connsiteX15" fmla="*/ 40724 w 1107524"/>
                  <a:gd name="connsiteY15" fmla="*/ 379294 h 765057"/>
                  <a:gd name="connsiteX16" fmla="*/ 0 w 1107524"/>
                  <a:gd name="connsiteY16" fmla="*/ 297487 h 765057"/>
                  <a:gd name="connsiteX17" fmla="*/ 82151 w 1107524"/>
                  <a:gd name="connsiteY17" fmla="*/ 284131 h 765057"/>
                  <a:gd name="connsiteX18" fmla="*/ 133947 w 1107524"/>
                  <a:gd name="connsiteY18" fmla="*/ 218992 h 765057"/>
                  <a:gd name="connsiteX19" fmla="*/ 206581 w 1107524"/>
                  <a:gd name="connsiteY19" fmla="*/ 107765 h 765057"/>
                  <a:gd name="connsiteX20" fmla="*/ 271989 w 1107524"/>
                  <a:gd name="connsiteY20" fmla="*/ 75926 h 765057"/>
                  <a:gd name="connsiteX21" fmla="*/ 334037 w 1107524"/>
                  <a:gd name="connsiteY21" fmla="*/ 52304 h 765057"/>
                  <a:gd name="connsiteX22" fmla="*/ 453101 w 1107524"/>
                  <a:gd name="connsiteY22" fmla="*/ 13087 h 765057"/>
                  <a:gd name="connsiteX23" fmla="*/ 470260 w 1107524"/>
                  <a:gd name="connsiteY23" fmla="*/ 4190 h 765057"/>
                  <a:gd name="connsiteX24" fmla="*/ 497746 w 1107524"/>
                  <a:gd name="connsiteY24" fmla="*/ 11754 h 765057"/>
                  <a:gd name="connsiteX25" fmla="*/ 580968 w 1107524"/>
                  <a:gd name="connsiteY25" fmla="*/ 11754 h 765057"/>
                  <a:gd name="connsiteX26" fmla="*/ 617378 w 1107524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090937 w 1136065"/>
                  <a:gd name="connsiteY11" fmla="*/ 309573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103637 w 1136065"/>
                  <a:gd name="connsiteY11" fmla="*/ 280998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36065" h="765057">
                    <a:moveTo>
                      <a:pt x="617378" y="12"/>
                    </a:moveTo>
                    <a:cubicBezTo>
                      <a:pt x="653787" y="691"/>
                      <a:pt x="690197" y="30959"/>
                      <a:pt x="726606" y="21774"/>
                    </a:cubicBezTo>
                    <a:lnTo>
                      <a:pt x="736487" y="17015"/>
                    </a:lnTo>
                    <a:lnTo>
                      <a:pt x="751564" y="19157"/>
                    </a:lnTo>
                    <a:lnTo>
                      <a:pt x="776875" y="22752"/>
                    </a:lnTo>
                    <a:lnTo>
                      <a:pt x="781748" y="23846"/>
                    </a:lnTo>
                    <a:lnTo>
                      <a:pt x="814390" y="36660"/>
                    </a:lnTo>
                    <a:lnTo>
                      <a:pt x="827899" y="52304"/>
                    </a:lnTo>
                    <a:cubicBezTo>
                      <a:pt x="845236" y="82027"/>
                      <a:pt x="874736" y="83739"/>
                      <a:pt x="904235" y="85451"/>
                    </a:cubicBezTo>
                    <a:lnTo>
                      <a:pt x="940427" y="109331"/>
                    </a:lnTo>
                    <a:cubicBezTo>
                      <a:pt x="961711" y="145885"/>
                      <a:pt x="977077" y="190381"/>
                      <a:pt x="1004279" y="218992"/>
                    </a:cubicBezTo>
                    <a:cubicBezTo>
                      <a:pt x="1031481" y="247603"/>
                      <a:pt x="1074751" y="250805"/>
                      <a:pt x="1103637" y="280998"/>
                    </a:cubicBezTo>
                    <a:lnTo>
                      <a:pt x="1136065" y="304916"/>
                    </a:lnTo>
                    <a:lnTo>
                      <a:pt x="1107524" y="379294"/>
                    </a:lnTo>
                    <a:cubicBezTo>
                      <a:pt x="1107524" y="592345"/>
                      <a:pt x="868713" y="765057"/>
                      <a:pt x="574124" y="765057"/>
                    </a:cubicBezTo>
                    <a:cubicBezTo>
                      <a:pt x="279535" y="765057"/>
                      <a:pt x="40724" y="592345"/>
                      <a:pt x="40724" y="379294"/>
                    </a:cubicBezTo>
                    <a:lnTo>
                      <a:pt x="0" y="297487"/>
                    </a:lnTo>
                    <a:lnTo>
                      <a:pt x="82151" y="284131"/>
                    </a:lnTo>
                    <a:cubicBezTo>
                      <a:pt x="107383" y="268753"/>
                      <a:pt x="113209" y="248386"/>
                      <a:pt x="133947" y="218992"/>
                    </a:cubicBezTo>
                    <a:cubicBezTo>
                      <a:pt x="154685" y="189598"/>
                      <a:pt x="203920" y="176531"/>
                      <a:pt x="206581" y="107765"/>
                    </a:cubicBezTo>
                    <a:lnTo>
                      <a:pt x="271989" y="75926"/>
                    </a:lnTo>
                    <a:cubicBezTo>
                      <a:pt x="301488" y="74214"/>
                      <a:pt x="303852" y="62777"/>
                      <a:pt x="334037" y="52304"/>
                    </a:cubicBezTo>
                    <a:cubicBezTo>
                      <a:pt x="364222" y="41831"/>
                      <a:pt x="413413" y="26159"/>
                      <a:pt x="453101" y="13087"/>
                    </a:cubicBezTo>
                    <a:lnTo>
                      <a:pt x="470260" y="4190"/>
                    </a:lnTo>
                    <a:lnTo>
                      <a:pt x="497746" y="11754"/>
                    </a:lnTo>
                    <a:cubicBezTo>
                      <a:pt x="525487" y="21933"/>
                      <a:pt x="553227" y="32112"/>
                      <a:pt x="580968" y="11754"/>
                    </a:cubicBezTo>
                    <a:cubicBezTo>
                      <a:pt x="593105" y="2848"/>
                      <a:pt x="605241" y="-214"/>
                      <a:pt x="617378" y="12"/>
                    </a:cubicBezTo>
                    <a:close/>
                  </a:path>
                </a:pathLst>
              </a:custGeom>
              <a:pattFill prst="lgConfetti">
                <a:fgClr>
                  <a:srgbClr val="FFCC99"/>
                </a:fgClr>
                <a:bgClr>
                  <a:srgbClr val="FFFFCC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6EBA2B06-AF25-4917-BCAE-E840AA067A02}"/>
                  </a:ext>
                </a:extLst>
              </p:cNvPr>
              <p:cNvSpPr/>
              <p:nvPr/>
            </p:nvSpPr>
            <p:spPr>
              <a:xfrm>
                <a:off x="3763962" y="3869532"/>
                <a:ext cx="993776" cy="685800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66800" h="765057">
                    <a:moveTo>
                      <a:pt x="576654" y="12"/>
                    </a:moveTo>
                    <a:cubicBezTo>
                      <a:pt x="613063" y="691"/>
                      <a:pt x="649473" y="30959"/>
                      <a:pt x="685882" y="21774"/>
                    </a:cubicBezTo>
                    <a:lnTo>
                      <a:pt x="695763" y="17015"/>
                    </a:lnTo>
                    <a:lnTo>
                      <a:pt x="710840" y="19157"/>
                    </a:lnTo>
                    <a:lnTo>
                      <a:pt x="736151" y="22752"/>
                    </a:lnTo>
                    <a:lnTo>
                      <a:pt x="741024" y="23846"/>
                    </a:lnTo>
                    <a:lnTo>
                      <a:pt x="773666" y="36660"/>
                    </a:lnTo>
                    <a:lnTo>
                      <a:pt x="787175" y="52304"/>
                    </a:lnTo>
                    <a:cubicBezTo>
                      <a:pt x="804512" y="82027"/>
                      <a:pt x="834012" y="83739"/>
                      <a:pt x="863511" y="85451"/>
                    </a:cubicBezTo>
                    <a:lnTo>
                      <a:pt x="899703" y="109331"/>
                    </a:lnTo>
                    <a:cubicBezTo>
                      <a:pt x="920987" y="145885"/>
                      <a:pt x="938470" y="185618"/>
                      <a:pt x="963555" y="218992"/>
                    </a:cubicBezTo>
                    <a:cubicBezTo>
                      <a:pt x="988640" y="252366"/>
                      <a:pt x="1021327" y="279380"/>
                      <a:pt x="1050213" y="309573"/>
                    </a:cubicBezTo>
                    <a:lnTo>
                      <a:pt x="1060416" y="333491"/>
                    </a:lnTo>
                    <a:lnTo>
                      <a:pt x="1066800" y="379294"/>
                    </a:lnTo>
                    <a:cubicBezTo>
                      <a:pt x="1066800" y="592345"/>
                      <a:pt x="827989" y="765057"/>
                      <a:pt x="533400" y="765057"/>
                    </a:cubicBezTo>
                    <a:cubicBezTo>
                      <a:pt x="238811" y="765057"/>
                      <a:pt x="0" y="592345"/>
                      <a:pt x="0" y="379294"/>
                    </a:cubicBezTo>
                    <a:lnTo>
                      <a:pt x="10076" y="307012"/>
                    </a:lnTo>
                    <a:lnTo>
                      <a:pt x="41427" y="284131"/>
                    </a:lnTo>
                    <a:cubicBezTo>
                      <a:pt x="66659" y="268753"/>
                      <a:pt x="72485" y="248386"/>
                      <a:pt x="93223" y="218992"/>
                    </a:cubicBezTo>
                    <a:cubicBezTo>
                      <a:pt x="113961" y="189598"/>
                      <a:pt x="163196" y="176531"/>
                      <a:pt x="165857" y="107765"/>
                    </a:cubicBezTo>
                    <a:lnTo>
                      <a:pt x="231265" y="75926"/>
                    </a:lnTo>
                    <a:cubicBezTo>
                      <a:pt x="260764" y="74214"/>
                      <a:pt x="263128" y="62777"/>
                      <a:pt x="293313" y="52304"/>
                    </a:cubicBezTo>
                    <a:cubicBezTo>
                      <a:pt x="323498" y="41831"/>
                      <a:pt x="372689" y="26159"/>
                      <a:pt x="412377" y="13087"/>
                    </a:cubicBezTo>
                    <a:lnTo>
                      <a:pt x="429536" y="4190"/>
                    </a:lnTo>
                    <a:lnTo>
                      <a:pt x="457022" y="11754"/>
                    </a:lnTo>
                    <a:cubicBezTo>
                      <a:pt x="484763" y="21933"/>
                      <a:pt x="512503" y="32112"/>
                      <a:pt x="540244" y="11754"/>
                    </a:cubicBezTo>
                    <a:cubicBezTo>
                      <a:pt x="552381" y="2848"/>
                      <a:pt x="564517" y="-214"/>
                      <a:pt x="576654" y="12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CC99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月 163">
                <a:extLst>
                  <a:ext uri="{FF2B5EF4-FFF2-40B4-BE49-F238E27FC236}">
                    <a16:creationId xmlns:a16="http://schemas.microsoft.com/office/drawing/2014/main" id="{744D63D0-90EE-4AEC-BC20-A82D26682A99}"/>
                  </a:ext>
                </a:extLst>
              </p:cNvPr>
              <p:cNvSpPr/>
              <p:nvPr/>
            </p:nvSpPr>
            <p:spPr>
              <a:xfrm rot="16200000">
                <a:off x="4213485" y="4118229"/>
                <a:ext cx="82548" cy="278890"/>
              </a:xfrm>
              <a:prstGeom prst="moon">
                <a:avLst>
                  <a:gd name="adj" fmla="val 69693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096BACBD-2EEB-48C5-B694-FD93438A6091}"/>
                  </a:ext>
                </a:extLst>
              </p:cNvPr>
              <p:cNvSpPr/>
              <p:nvPr/>
            </p:nvSpPr>
            <p:spPr>
              <a:xfrm>
                <a:off x="4159250" y="4100966"/>
                <a:ext cx="203200" cy="177464"/>
              </a:xfrm>
              <a:custGeom>
                <a:avLst/>
                <a:gdLst>
                  <a:gd name="connsiteX0" fmla="*/ 101600 w 203200"/>
                  <a:gd name="connsiteY0" fmla="*/ 0 h 177464"/>
                  <a:gd name="connsiteX1" fmla="*/ 203200 w 203200"/>
                  <a:gd name="connsiteY1" fmla="*/ 101600 h 177464"/>
                  <a:gd name="connsiteX2" fmla="*/ 195216 w 203200"/>
                  <a:gd name="connsiteY2" fmla="*/ 141147 h 177464"/>
                  <a:gd name="connsiteX3" fmla="*/ 177361 w 203200"/>
                  <a:gd name="connsiteY3" fmla="*/ 167630 h 177464"/>
                  <a:gd name="connsiteX4" fmla="*/ 175751 w 203200"/>
                  <a:gd name="connsiteY4" fmla="*/ 168295 h 177464"/>
                  <a:gd name="connsiteX5" fmla="*/ 101600 w 203200"/>
                  <a:gd name="connsiteY5" fmla="*/ 177464 h 177464"/>
                  <a:gd name="connsiteX6" fmla="*/ 27449 w 203200"/>
                  <a:gd name="connsiteY6" fmla="*/ 168295 h 177464"/>
                  <a:gd name="connsiteX7" fmla="*/ 25840 w 203200"/>
                  <a:gd name="connsiteY7" fmla="*/ 167630 h 177464"/>
                  <a:gd name="connsiteX8" fmla="*/ 7984 w 203200"/>
                  <a:gd name="connsiteY8" fmla="*/ 141147 h 177464"/>
                  <a:gd name="connsiteX9" fmla="*/ 0 w 203200"/>
                  <a:gd name="connsiteY9" fmla="*/ 101600 h 177464"/>
                  <a:gd name="connsiteX10" fmla="*/ 101600 w 203200"/>
                  <a:gd name="connsiteY10" fmla="*/ 0 h 177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3200" h="177464">
                    <a:moveTo>
                      <a:pt x="101600" y="0"/>
                    </a:moveTo>
                    <a:cubicBezTo>
                      <a:pt x="157712" y="0"/>
                      <a:pt x="203200" y="45488"/>
                      <a:pt x="203200" y="101600"/>
                    </a:cubicBezTo>
                    <a:cubicBezTo>
                      <a:pt x="203200" y="115628"/>
                      <a:pt x="200357" y="128992"/>
                      <a:pt x="195216" y="141147"/>
                    </a:cubicBezTo>
                    <a:lnTo>
                      <a:pt x="177361" y="167630"/>
                    </a:lnTo>
                    <a:lnTo>
                      <a:pt x="175751" y="168295"/>
                    </a:lnTo>
                    <a:cubicBezTo>
                      <a:pt x="152960" y="174199"/>
                      <a:pt x="127903" y="177464"/>
                      <a:pt x="101600" y="177464"/>
                    </a:cubicBezTo>
                    <a:cubicBezTo>
                      <a:pt x="75298" y="177464"/>
                      <a:pt x="50240" y="174199"/>
                      <a:pt x="27449" y="168295"/>
                    </a:cubicBezTo>
                    <a:lnTo>
                      <a:pt x="25840" y="167630"/>
                    </a:lnTo>
                    <a:lnTo>
                      <a:pt x="7984" y="141147"/>
                    </a:lnTo>
                    <a:cubicBezTo>
                      <a:pt x="2843" y="128992"/>
                      <a:pt x="0" y="115628"/>
                      <a:pt x="0" y="101600"/>
                    </a:cubicBezTo>
                    <a:cubicBezTo>
                      <a:pt x="0" y="45488"/>
                      <a:pt x="45488" y="0"/>
                      <a:pt x="101600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2A05CED0-B94C-4B3B-932D-7DDC7C71D4C2}"/>
                  </a:ext>
                </a:extLst>
              </p:cNvPr>
              <p:cNvSpPr/>
              <p:nvPr/>
            </p:nvSpPr>
            <p:spPr>
              <a:xfrm>
                <a:off x="4064000" y="397221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900684BA-C72C-44B0-891C-5BDEBAC5673C}"/>
                  </a:ext>
                </a:extLst>
              </p:cNvPr>
              <p:cNvSpPr/>
              <p:nvPr/>
            </p:nvSpPr>
            <p:spPr>
              <a:xfrm>
                <a:off x="3887787" y="4069849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19EBB14F-602B-4040-AA68-D6F6D8565A53}"/>
                  </a:ext>
                </a:extLst>
              </p:cNvPr>
              <p:cNvSpPr/>
              <p:nvPr/>
            </p:nvSpPr>
            <p:spPr>
              <a:xfrm>
                <a:off x="3823493" y="42365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D06A50DB-EF08-43D8-9249-A18C6638ABDC}"/>
                  </a:ext>
                </a:extLst>
              </p:cNvPr>
              <p:cNvSpPr/>
              <p:nvPr/>
            </p:nvSpPr>
            <p:spPr>
              <a:xfrm>
                <a:off x="4035424" y="438655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193E9F42-9C8C-412E-8B4C-67F10DF34CB3}"/>
                  </a:ext>
                </a:extLst>
              </p:cNvPr>
              <p:cNvSpPr/>
              <p:nvPr/>
            </p:nvSpPr>
            <p:spPr>
              <a:xfrm>
                <a:off x="4285456" y="44651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06541B6D-E3D9-4A4E-9A1C-E97396AC5691}"/>
                  </a:ext>
                </a:extLst>
              </p:cNvPr>
              <p:cNvSpPr/>
              <p:nvPr/>
            </p:nvSpPr>
            <p:spPr>
              <a:xfrm>
                <a:off x="4430712" y="432940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98A9EDBF-B9D3-4D24-BA5C-C23CEE42378F}"/>
                  </a:ext>
                </a:extLst>
              </p:cNvPr>
              <p:cNvSpPr/>
              <p:nvPr/>
            </p:nvSpPr>
            <p:spPr>
              <a:xfrm>
                <a:off x="4566443" y="4172243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AE4B5441-CD57-40AE-B332-F91F76BC760A}"/>
                  </a:ext>
                </a:extLst>
              </p:cNvPr>
              <p:cNvSpPr/>
              <p:nvPr/>
            </p:nvSpPr>
            <p:spPr>
              <a:xfrm>
                <a:off x="4416424" y="4015080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519DB4A9-0204-4EDC-8446-E8225F45E5B0}"/>
                </a:ext>
              </a:extLst>
            </p:cNvPr>
            <p:cNvGrpSpPr/>
            <p:nvPr/>
          </p:nvGrpSpPr>
          <p:grpSpPr>
            <a:xfrm>
              <a:off x="7829522" y="1835239"/>
              <a:ext cx="510098" cy="543453"/>
              <a:chOff x="3686726" y="3825199"/>
              <a:chExt cx="1136065" cy="1210351"/>
            </a:xfrm>
          </p:grpSpPr>
          <p:sp>
            <p:nvSpPr>
              <p:cNvPr id="138" name="四角形: 上の 2 つの角を丸める 2">
                <a:extLst>
                  <a:ext uri="{FF2B5EF4-FFF2-40B4-BE49-F238E27FC236}">
                    <a16:creationId xmlns:a16="http://schemas.microsoft.com/office/drawing/2014/main" id="{FDCB3A20-DCDB-4F89-8D89-CD87B3CBDE1C}"/>
                  </a:ext>
                </a:extLst>
              </p:cNvPr>
              <p:cNvSpPr/>
              <p:nvPr/>
            </p:nvSpPr>
            <p:spPr>
              <a:xfrm>
                <a:off x="3727450" y="4127500"/>
                <a:ext cx="1066800" cy="908050"/>
              </a:xfrm>
              <a:custGeom>
                <a:avLst/>
                <a:gdLst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0 w 1066800"/>
                  <a:gd name="connsiteY7" fmla="*/ 151345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800" h="908050">
                    <a:moveTo>
                      <a:pt x="151345" y="0"/>
                    </a:moveTo>
                    <a:lnTo>
                      <a:pt x="915455" y="0"/>
                    </a:lnTo>
                    <a:cubicBezTo>
                      <a:pt x="999041" y="0"/>
                      <a:pt x="1040607" y="62996"/>
                      <a:pt x="1040607" y="146582"/>
                    </a:cubicBezTo>
                    <a:lnTo>
                      <a:pt x="1066800" y="518941"/>
                    </a:lnTo>
                    <a:cubicBezTo>
                      <a:pt x="1016794" y="733840"/>
                      <a:pt x="892590" y="908050"/>
                      <a:pt x="677691" y="908050"/>
                    </a:cubicBezTo>
                    <a:lnTo>
                      <a:pt x="389109" y="908050"/>
                    </a:lnTo>
                    <a:cubicBezTo>
                      <a:pt x="174210" y="908050"/>
                      <a:pt x="28575" y="748127"/>
                      <a:pt x="0" y="518941"/>
                    </a:cubicBezTo>
                    <a:cubicBezTo>
                      <a:pt x="0" y="396409"/>
                      <a:pt x="16669" y="271496"/>
                      <a:pt x="16669" y="148964"/>
                    </a:cubicBezTo>
                    <a:cubicBezTo>
                      <a:pt x="16669" y="65378"/>
                      <a:pt x="67759" y="0"/>
                      <a:pt x="151345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FFCC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四角形: 上の 2 つの角を丸める 138">
                <a:extLst>
                  <a:ext uri="{FF2B5EF4-FFF2-40B4-BE49-F238E27FC236}">
                    <a16:creationId xmlns:a16="http://schemas.microsoft.com/office/drawing/2014/main" id="{07138CD9-753A-4028-9462-AF053648E32D}"/>
                  </a:ext>
                </a:extLst>
              </p:cNvPr>
              <p:cNvSpPr/>
              <p:nvPr/>
            </p:nvSpPr>
            <p:spPr>
              <a:xfrm>
                <a:off x="3999638" y="4415530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四角形: 上の 2 つの角を丸める 139">
                <a:extLst>
                  <a:ext uri="{FF2B5EF4-FFF2-40B4-BE49-F238E27FC236}">
                    <a16:creationId xmlns:a16="http://schemas.microsoft.com/office/drawing/2014/main" id="{88394C53-1342-4EC8-A14B-8C3C0FD3BE45}"/>
                  </a:ext>
                </a:extLst>
              </p:cNvPr>
              <p:cNvSpPr/>
              <p:nvPr/>
            </p:nvSpPr>
            <p:spPr>
              <a:xfrm>
                <a:off x="4472482" y="4416944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四角形: 上の 2 つの角を丸める 140">
                <a:extLst>
                  <a:ext uri="{FF2B5EF4-FFF2-40B4-BE49-F238E27FC236}">
                    <a16:creationId xmlns:a16="http://schemas.microsoft.com/office/drawing/2014/main" id="{EA012762-66C8-4855-BB68-F23418614D3E}"/>
                  </a:ext>
                </a:extLst>
              </p:cNvPr>
              <p:cNvSpPr/>
              <p:nvPr/>
            </p:nvSpPr>
            <p:spPr>
              <a:xfrm>
                <a:off x="3818932" y="4240802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四角形: 上の 2 つの角を丸める 141">
                <a:extLst>
                  <a:ext uri="{FF2B5EF4-FFF2-40B4-BE49-F238E27FC236}">
                    <a16:creationId xmlns:a16="http://schemas.microsoft.com/office/drawing/2014/main" id="{88682C26-E77E-425F-9915-2AE04AEEE131}"/>
                  </a:ext>
                </a:extLst>
              </p:cNvPr>
              <p:cNvSpPr/>
              <p:nvPr/>
            </p:nvSpPr>
            <p:spPr>
              <a:xfrm>
                <a:off x="4667170" y="4250826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四角形: 上の 2 つの角を丸める 142">
                <a:extLst>
                  <a:ext uri="{FF2B5EF4-FFF2-40B4-BE49-F238E27FC236}">
                    <a16:creationId xmlns:a16="http://schemas.microsoft.com/office/drawing/2014/main" id="{8ADB0EF6-0252-4426-8344-83B7F7E32CB0}"/>
                  </a:ext>
                </a:extLst>
              </p:cNvPr>
              <p:cNvSpPr/>
              <p:nvPr/>
            </p:nvSpPr>
            <p:spPr>
              <a:xfrm>
                <a:off x="4243882" y="4481238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A17D0B79-6B42-4469-B575-89AFF4AF5137}"/>
                  </a:ext>
                </a:extLst>
              </p:cNvPr>
              <p:cNvSpPr/>
              <p:nvPr/>
            </p:nvSpPr>
            <p:spPr>
              <a:xfrm>
                <a:off x="3686726" y="3825199"/>
                <a:ext cx="1136065" cy="765057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617378 w 1107524"/>
                  <a:gd name="connsiteY0" fmla="*/ 12 h 765057"/>
                  <a:gd name="connsiteX1" fmla="*/ 726606 w 1107524"/>
                  <a:gd name="connsiteY1" fmla="*/ 21774 h 765057"/>
                  <a:gd name="connsiteX2" fmla="*/ 736487 w 1107524"/>
                  <a:gd name="connsiteY2" fmla="*/ 17015 h 765057"/>
                  <a:gd name="connsiteX3" fmla="*/ 751564 w 1107524"/>
                  <a:gd name="connsiteY3" fmla="*/ 19157 h 765057"/>
                  <a:gd name="connsiteX4" fmla="*/ 776875 w 1107524"/>
                  <a:gd name="connsiteY4" fmla="*/ 22752 h 765057"/>
                  <a:gd name="connsiteX5" fmla="*/ 781748 w 1107524"/>
                  <a:gd name="connsiteY5" fmla="*/ 23846 h 765057"/>
                  <a:gd name="connsiteX6" fmla="*/ 814390 w 1107524"/>
                  <a:gd name="connsiteY6" fmla="*/ 36660 h 765057"/>
                  <a:gd name="connsiteX7" fmla="*/ 827899 w 1107524"/>
                  <a:gd name="connsiteY7" fmla="*/ 52304 h 765057"/>
                  <a:gd name="connsiteX8" fmla="*/ 904235 w 1107524"/>
                  <a:gd name="connsiteY8" fmla="*/ 85451 h 765057"/>
                  <a:gd name="connsiteX9" fmla="*/ 940427 w 1107524"/>
                  <a:gd name="connsiteY9" fmla="*/ 109331 h 765057"/>
                  <a:gd name="connsiteX10" fmla="*/ 1004279 w 1107524"/>
                  <a:gd name="connsiteY10" fmla="*/ 218992 h 765057"/>
                  <a:gd name="connsiteX11" fmla="*/ 1090937 w 1107524"/>
                  <a:gd name="connsiteY11" fmla="*/ 309573 h 765057"/>
                  <a:gd name="connsiteX12" fmla="*/ 1101140 w 1107524"/>
                  <a:gd name="connsiteY12" fmla="*/ 333491 h 765057"/>
                  <a:gd name="connsiteX13" fmla="*/ 1107524 w 1107524"/>
                  <a:gd name="connsiteY13" fmla="*/ 379294 h 765057"/>
                  <a:gd name="connsiteX14" fmla="*/ 574124 w 1107524"/>
                  <a:gd name="connsiteY14" fmla="*/ 765057 h 765057"/>
                  <a:gd name="connsiteX15" fmla="*/ 40724 w 1107524"/>
                  <a:gd name="connsiteY15" fmla="*/ 379294 h 765057"/>
                  <a:gd name="connsiteX16" fmla="*/ 0 w 1107524"/>
                  <a:gd name="connsiteY16" fmla="*/ 297487 h 765057"/>
                  <a:gd name="connsiteX17" fmla="*/ 82151 w 1107524"/>
                  <a:gd name="connsiteY17" fmla="*/ 284131 h 765057"/>
                  <a:gd name="connsiteX18" fmla="*/ 133947 w 1107524"/>
                  <a:gd name="connsiteY18" fmla="*/ 218992 h 765057"/>
                  <a:gd name="connsiteX19" fmla="*/ 206581 w 1107524"/>
                  <a:gd name="connsiteY19" fmla="*/ 107765 h 765057"/>
                  <a:gd name="connsiteX20" fmla="*/ 271989 w 1107524"/>
                  <a:gd name="connsiteY20" fmla="*/ 75926 h 765057"/>
                  <a:gd name="connsiteX21" fmla="*/ 334037 w 1107524"/>
                  <a:gd name="connsiteY21" fmla="*/ 52304 h 765057"/>
                  <a:gd name="connsiteX22" fmla="*/ 453101 w 1107524"/>
                  <a:gd name="connsiteY22" fmla="*/ 13087 h 765057"/>
                  <a:gd name="connsiteX23" fmla="*/ 470260 w 1107524"/>
                  <a:gd name="connsiteY23" fmla="*/ 4190 h 765057"/>
                  <a:gd name="connsiteX24" fmla="*/ 497746 w 1107524"/>
                  <a:gd name="connsiteY24" fmla="*/ 11754 h 765057"/>
                  <a:gd name="connsiteX25" fmla="*/ 580968 w 1107524"/>
                  <a:gd name="connsiteY25" fmla="*/ 11754 h 765057"/>
                  <a:gd name="connsiteX26" fmla="*/ 617378 w 1107524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090937 w 1136065"/>
                  <a:gd name="connsiteY11" fmla="*/ 309573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103637 w 1136065"/>
                  <a:gd name="connsiteY11" fmla="*/ 280998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36065" h="765057">
                    <a:moveTo>
                      <a:pt x="617378" y="12"/>
                    </a:moveTo>
                    <a:cubicBezTo>
                      <a:pt x="653787" y="691"/>
                      <a:pt x="690197" y="30959"/>
                      <a:pt x="726606" y="21774"/>
                    </a:cubicBezTo>
                    <a:lnTo>
                      <a:pt x="736487" y="17015"/>
                    </a:lnTo>
                    <a:lnTo>
                      <a:pt x="751564" y="19157"/>
                    </a:lnTo>
                    <a:lnTo>
                      <a:pt x="776875" y="22752"/>
                    </a:lnTo>
                    <a:lnTo>
                      <a:pt x="781748" y="23846"/>
                    </a:lnTo>
                    <a:lnTo>
                      <a:pt x="814390" y="36660"/>
                    </a:lnTo>
                    <a:lnTo>
                      <a:pt x="827899" y="52304"/>
                    </a:lnTo>
                    <a:cubicBezTo>
                      <a:pt x="845236" y="82027"/>
                      <a:pt x="874736" y="83739"/>
                      <a:pt x="904235" y="85451"/>
                    </a:cubicBezTo>
                    <a:lnTo>
                      <a:pt x="940427" y="109331"/>
                    </a:lnTo>
                    <a:cubicBezTo>
                      <a:pt x="961711" y="145885"/>
                      <a:pt x="977077" y="190381"/>
                      <a:pt x="1004279" y="218992"/>
                    </a:cubicBezTo>
                    <a:cubicBezTo>
                      <a:pt x="1031481" y="247603"/>
                      <a:pt x="1074751" y="250805"/>
                      <a:pt x="1103637" y="280998"/>
                    </a:cubicBezTo>
                    <a:lnTo>
                      <a:pt x="1136065" y="304916"/>
                    </a:lnTo>
                    <a:lnTo>
                      <a:pt x="1107524" y="379294"/>
                    </a:lnTo>
                    <a:cubicBezTo>
                      <a:pt x="1107524" y="592345"/>
                      <a:pt x="868713" y="765057"/>
                      <a:pt x="574124" y="765057"/>
                    </a:cubicBezTo>
                    <a:cubicBezTo>
                      <a:pt x="279535" y="765057"/>
                      <a:pt x="40724" y="592345"/>
                      <a:pt x="40724" y="379294"/>
                    </a:cubicBezTo>
                    <a:lnTo>
                      <a:pt x="0" y="297487"/>
                    </a:lnTo>
                    <a:lnTo>
                      <a:pt x="82151" y="284131"/>
                    </a:lnTo>
                    <a:cubicBezTo>
                      <a:pt x="107383" y="268753"/>
                      <a:pt x="113209" y="248386"/>
                      <a:pt x="133947" y="218992"/>
                    </a:cubicBezTo>
                    <a:cubicBezTo>
                      <a:pt x="154685" y="189598"/>
                      <a:pt x="203920" y="176531"/>
                      <a:pt x="206581" y="107765"/>
                    </a:cubicBezTo>
                    <a:lnTo>
                      <a:pt x="271989" y="75926"/>
                    </a:lnTo>
                    <a:cubicBezTo>
                      <a:pt x="301488" y="74214"/>
                      <a:pt x="303852" y="62777"/>
                      <a:pt x="334037" y="52304"/>
                    </a:cubicBezTo>
                    <a:cubicBezTo>
                      <a:pt x="364222" y="41831"/>
                      <a:pt x="413413" y="26159"/>
                      <a:pt x="453101" y="13087"/>
                    </a:cubicBezTo>
                    <a:lnTo>
                      <a:pt x="470260" y="4190"/>
                    </a:lnTo>
                    <a:lnTo>
                      <a:pt x="497746" y="11754"/>
                    </a:lnTo>
                    <a:cubicBezTo>
                      <a:pt x="525487" y="21933"/>
                      <a:pt x="553227" y="32112"/>
                      <a:pt x="580968" y="11754"/>
                    </a:cubicBezTo>
                    <a:cubicBezTo>
                      <a:pt x="593105" y="2848"/>
                      <a:pt x="605241" y="-214"/>
                      <a:pt x="617378" y="12"/>
                    </a:cubicBezTo>
                    <a:close/>
                  </a:path>
                </a:pathLst>
              </a:custGeom>
              <a:pattFill prst="lgConfetti">
                <a:fgClr>
                  <a:srgbClr val="FFCC99"/>
                </a:fgClr>
                <a:bgClr>
                  <a:srgbClr val="FFFFCC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5D2C2E28-D90F-4312-A48D-7D46C61B475F}"/>
                  </a:ext>
                </a:extLst>
              </p:cNvPr>
              <p:cNvSpPr/>
              <p:nvPr/>
            </p:nvSpPr>
            <p:spPr>
              <a:xfrm>
                <a:off x="3763962" y="3869532"/>
                <a:ext cx="993776" cy="685800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66800" h="765057">
                    <a:moveTo>
                      <a:pt x="576654" y="12"/>
                    </a:moveTo>
                    <a:cubicBezTo>
                      <a:pt x="613063" y="691"/>
                      <a:pt x="649473" y="30959"/>
                      <a:pt x="685882" y="21774"/>
                    </a:cubicBezTo>
                    <a:lnTo>
                      <a:pt x="695763" y="17015"/>
                    </a:lnTo>
                    <a:lnTo>
                      <a:pt x="710840" y="19157"/>
                    </a:lnTo>
                    <a:lnTo>
                      <a:pt x="736151" y="22752"/>
                    </a:lnTo>
                    <a:lnTo>
                      <a:pt x="741024" y="23846"/>
                    </a:lnTo>
                    <a:lnTo>
                      <a:pt x="773666" y="36660"/>
                    </a:lnTo>
                    <a:lnTo>
                      <a:pt x="787175" y="52304"/>
                    </a:lnTo>
                    <a:cubicBezTo>
                      <a:pt x="804512" y="82027"/>
                      <a:pt x="834012" y="83739"/>
                      <a:pt x="863511" y="85451"/>
                    </a:cubicBezTo>
                    <a:lnTo>
                      <a:pt x="899703" y="109331"/>
                    </a:lnTo>
                    <a:cubicBezTo>
                      <a:pt x="920987" y="145885"/>
                      <a:pt x="938470" y="185618"/>
                      <a:pt x="963555" y="218992"/>
                    </a:cubicBezTo>
                    <a:cubicBezTo>
                      <a:pt x="988640" y="252366"/>
                      <a:pt x="1021327" y="279380"/>
                      <a:pt x="1050213" y="309573"/>
                    </a:cubicBezTo>
                    <a:lnTo>
                      <a:pt x="1060416" y="333491"/>
                    </a:lnTo>
                    <a:lnTo>
                      <a:pt x="1066800" y="379294"/>
                    </a:lnTo>
                    <a:cubicBezTo>
                      <a:pt x="1066800" y="592345"/>
                      <a:pt x="827989" y="765057"/>
                      <a:pt x="533400" y="765057"/>
                    </a:cubicBezTo>
                    <a:cubicBezTo>
                      <a:pt x="238811" y="765057"/>
                      <a:pt x="0" y="592345"/>
                      <a:pt x="0" y="379294"/>
                    </a:cubicBezTo>
                    <a:lnTo>
                      <a:pt x="10076" y="307012"/>
                    </a:lnTo>
                    <a:lnTo>
                      <a:pt x="41427" y="284131"/>
                    </a:lnTo>
                    <a:cubicBezTo>
                      <a:pt x="66659" y="268753"/>
                      <a:pt x="72485" y="248386"/>
                      <a:pt x="93223" y="218992"/>
                    </a:cubicBezTo>
                    <a:cubicBezTo>
                      <a:pt x="113961" y="189598"/>
                      <a:pt x="163196" y="176531"/>
                      <a:pt x="165857" y="107765"/>
                    </a:cubicBezTo>
                    <a:lnTo>
                      <a:pt x="231265" y="75926"/>
                    </a:lnTo>
                    <a:cubicBezTo>
                      <a:pt x="260764" y="74214"/>
                      <a:pt x="263128" y="62777"/>
                      <a:pt x="293313" y="52304"/>
                    </a:cubicBezTo>
                    <a:cubicBezTo>
                      <a:pt x="323498" y="41831"/>
                      <a:pt x="372689" y="26159"/>
                      <a:pt x="412377" y="13087"/>
                    </a:cubicBezTo>
                    <a:lnTo>
                      <a:pt x="429536" y="4190"/>
                    </a:lnTo>
                    <a:lnTo>
                      <a:pt x="457022" y="11754"/>
                    </a:lnTo>
                    <a:cubicBezTo>
                      <a:pt x="484763" y="21933"/>
                      <a:pt x="512503" y="32112"/>
                      <a:pt x="540244" y="11754"/>
                    </a:cubicBezTo>
                    <a:cubicBezTo>
                      <a:pt x="552381" y="2848"/>
                      <a:pt x="564517" y="-214"/>
                      <a:pt x="576654" y="12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CC99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月 145">
                <a:extLst>
                  <a:ext uri="{FF2B5EF4-FFF2-40B4-BE49-F238E27FC236}">
                    <a16:creationId xmlns:a16="http://schemas.microsoft.com/office/drawing/2014/main" id="{9CFC31BA-B1EC-47F1-9D38-ECD1439AE679}"/>
                  </a:ext>
                </a:extLst>
              </p:cNvPr>
              <p:cNvSpPr/>
              <p:nvPr/>
            </p:nvSpPr>
            <p:spPr>
              <a:xfrm rot="16200000">
                <a:off x="4213485" y="4118229"/>
                <a:ext cx="82548" cy="278890"/>
              </a:xfrm>
              <a:prstGeom prst="moon">
                <a:avLst>
                  <a:gd name="adj" fmla="val 69693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3FDA0BE9-A716-499A-B233-B980E7A9F09A}"/>
                  </a:ext>
                </a:extLst>
              </p:cNvPr>
              <p:cNvSpPr/>
              <p:nvPr/>
            </p:nvSpPr>
            <p:spPr>
              <a:xfrm>
                <a:off x="4159250" y="4100966"/>
                <a:ext cx="203200" cy="177464"/>
              </a:xfrm>
              <a:custGeom>
                <a:avLst/>
                <a:gdLst>
                  <a:gd name="connsiteX0" fmla="*/ 101600 w 203200"/>
                  <a:gd name="connsiteY0" fmla="*/ 0 h 177464"/>
                  <a:gd name="connsiteX1" fmla="*/ 203200 w 203200"/>
                  <a:gd name="connsiteY1" fmla="*/ 101600 h 177464"/>
                  <a:gd name="connsiteX2" fmla="*/ 195216 w 203200"/>
                  <a:gd name="connsiteY2" fmla="*/ 141147 h 177464"/>
                  <a:gd name="connsiteX3" fmla="*/ 177361 w 203200"/>
                  <a:gd name="connsiteY3" fmla="*/ 167630 h 177464"/>
                  <a:gd name="connsiteX4" fmla="*/ 175751 w 203200"/>
                  <a:gd name="connsiteY4" fmla="*/ 168295 h 177464"/>
                  <a:gd name="connsiteX5" fmla="*/ 101600 w 203200"/>
                  <a:gd name="connsiteY5" fmla="*/ 177464 h 177464"/>
                  <a:gd name="connsiteX6" fmla="*/ 27449 w 203200"/>
                  <a:gd name="connsiteY6" fmla="*/ 168295 h 177464"/>
                  <a:gd name="connsiteX7" fmla="*/ 25840 w 203200"/>
                  <a:gd name="connsiteY7" fmla="*/ 167630 h 177464"/>
                  <a:gd name="connsiteX8" fmla="*/ 7984 w 203200"/>
                  <a:gd name="connsiteY8" fmla="*/ 141147 h 177464"/>
                  <a:gd name="connsiteX9" fmla="*/ 0 w 203200"/>
                  <a:gd name="connsiteY9" fmla="*/ 101600 h 177464"/>
                  <a:gd name="connsiteX10" fmla="*/ 101600 w 203200"/>
                  <a:gd name="connsiteY10" fmla="*/ 0 h 177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3200" h="177464">
                    <a:moveTo>
                      <a:pt x="101600" y="0"/>
                    </a:moveTo>
                    <a:cubicBezTo>
                      <a:pt x="157712" y="0"/>
                      <a:pt x="203200" y="45488"/>
                      <a:pt x="203200" y="101600"/>
                    </a:cubicBezTo>
                    <a:cubicBezTo>
                      <a:pt x="203200" y="115628"/>
                      <a:pt x="200357" y="128992"/>
                      <a:pt x="195216" y="141147"/>
                    </a:cubicBezTo>
                    <a:lnTo>
                      <a:pt x="177361" y="167630"/>
                    </a:lnTo>
                    <a:lnTo>
                      <a:pt x="175751" y="168295"/>
                    </a:lnTo>
                    <a:cubicBezTo>
                      <a:pt x="152960" y="174199"/>
                      <a:pt x="127903" y="177464"/>
                      <a:pt x="101600" y="177464"/>
                    </a:cubicBezTo>
                    <a:cubicBezTo>
                      <a:pt x="75298" y="177464"/>
                      <a:pt x="50240" y="174199"/>
                      <a:pt x="27449" y="168295"/>
                    </a:cubicBezTo>
                    <a:lnTo>
                      <a:pt x="25840" y="167630"/>
                    </a:lnTo>
                    <a:lnTo>
                      <a:pt x="7984" y="141147"/>
                    </a:lnTo>
                    <a:cubicBezTo>
                      <a:pt x="2843" y="128992"/>
                      <a:pt x="0" y="115628"/>
                      <a:pt x="0" y="101600"/>
                    </a:cubicBezTo>
                    <a:cubicBezTo>
                      <a:pt x="0" y="45488"/>
                      <a:pt x="45488" y="0"/>
                      <a:pt x="101600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5281E1E6-8C2D-4564-BB49-C54FCFE12C34}"/>
                  </a:ext>
                </a:extLst>
              </p:cNvPr>
              <p:cNvSpPr/>
              <p:nvPr/>
            </p:nvSpPr>
            <p:spPr>
              <a:xfrm>
                <a:off x="4064000" y="397221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6A2972D5-921A-4760-A651-3304C69A09FE}"/>
                  </a:ext>
                </a:extLst>
              </p:cNvPr>
              <p:cNvSpPr/>
              <p:nvPr/>
            </p:nvSpPr>
            <p:spPr>
              <a:xfrm>
                <a:off x="3887787" y="4069849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8C13BAA2-6BC8-4A6C-85DB-89185E93D829}"/>
                  </a:ext>
                </a:extLst>
              </p:cNvPr>
              <p:cNvSpPr/>
              <p:nvPr/>
            </p:nvSpPr>
            <p:spPr>
              <a:xfrm>
                <a:off x="3823493" y="42365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BB8D5294-6D4E-4105-AE66-7F9FFC2A3545}"/>
                  </a:ext>
                </a:extLst>
              </p:cNvPr>
              <p:cNvSpPr/>
              <p:nvPr/>
            </p:nvSpPr>
            <p:spPr>
              <a:xfrm>
                <a:off x="4035424" y="438655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DC0FBB9C-DCA5-49AB-8D81-CF78FDEA41EC}"/>
                  </a:ext>
                </a:extLst>
              </p:cNvPr>
              <p:cNvSpPr/>
              <p:nvPr/>
            </p:nvSpPr>
            <p:spPr>
              <a:xfrm>
                <a:off x="4285456" y="44651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74001EA0-18FB-4B53-B91D-CE24DE9EC2FE}"/>
                  </a:ext>
                </a:extLst>
              </p:cNvPr>
              <p:cNvSpPr/>
              <p:nvPr/>
            </p:nvSpPr>
            <p:spPr>
              <a:xfrm>
                <a:off x="4430712" y="432940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29CBB795-D282-43FC-B7BC-0B27023B474B}"/>
                  </a:ext>
                </a:extLst>
              </p:cNvPr>
              <p:cNvSpPr/>
              <p:nvPr/>
            </p:nvSpPr>
            <p:spPr>
              <a:xfrm>
                <a:off x="4566443" y="4172243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3A065AA4-0C1B-47D7-9D83-6A027E4F4033}"/>
                  </a:ext>
                </a:extLst>
              </p:cNvPr>
              <p:cNvSpPr/>
              <p:nvPr/>
            </p:nvSpPr>
            <p:spPr>
              <a:xfrm>
                <a:off x="4416424" y="4015080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15A210EE-FD02-4B19-AD15-3561FB8068FF}"/>
                </a:ext>
              </a:extLst>
            </p:cNvPr>
            <p:cNvGrpSpPr/>
            <p:nvPr/>
          </p:nvGrpSpPr>
          <p:grpSpPr>
            <a:xfrm>
              <a:off x="7259722" y="1669233"/>
              <a:ext cx="510098" cy="543453"/>
              <a:chOff x="3686726" y="3825199"/>
              <a:chExt cx="1136065" cy="1210351"/>
            </a:xfrm>
          </p:grpSpPr>
          <p:sp>
            <p:nvSpPr>
              <p:cNvPr id="120" name="四角形: 上の 2 つの角を丸める 2">
                <a:extLst>
                  <a:ext uri="{FF2B5EF4-FFF2-40B4-BE49-F238E27FC236}">
                    <a16:creationId xmlns:a16="http://schemas.microsoft.com/office/drawing/2014/main" id="{2D45BC96-90D5-4AAA-9844-C85729F99DED}"/>
                  </a:ext>
                </a:extLst>
              </p:cNvPr>
              <p:cNvSpPr/>
              <p:nvPr/>
            </p:nvSpPr>
            <p:spPr>
              <a:xfrm>
                <a:off x="3727450" y="4127500"/>
                <a:ext cx="1066800" cy="908050"/>
              </a:xfrm>
              <a:custGeom>
                <a:avLst/>
                <a:gdLst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0 w 1066800"/>
                  <a:gd name="connsiteY7" fmla="*/ 151345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800" h="908050">
                    <a:moveTo>
                      <a:pt x="151345" y="0"/>
                    </a:moveTo>
                    <a:lnTo>
                      <a:pt x="915455" y="0"/>
                    </a:lnTo>
                    <a:cubicBezTo>
                      <a:pt x="999041" y="0"/>
                      <a:pt x="1040607" y="62996"/>
                      <a:pt x="1040607" y="146582"/>
                    </a:cubicBezTo>
                    <a:lnTo>
                      <a:pt x="1066800" y="518941"/>
                    </a:lnTo>
                    <a:cubicBezTo>
                      <a:pt x="1016794" y="733840"/>
                      <a:pt x="892590" y="908050"/>
                      <a:pt x="677691" y="908050"/>
                    </a:cubicBezTo>
                    <a:lnTo>
                      <a:pt x="389109" y="908050"/>
                    </a:lnTo>
                    <a:cubicBezTo>
                      <a:pt x="174210" y="908050"/>
                      <a:pt x="28575" y="748127"/>
                      <a:pt x="0" y="518941"/>
                    </a:cubicBezTo>
                    <a:cubicBezTo>
                      <a:pt x="0" y="396409"/>
                      <a:pt x="16669" y="271496"/>
                      <a:pt x="16669" y="148964"/>
                    </a:cubicBezTo>
                    <a:cubicBezTo>
                      <a:pt x="16669" y="65378"/>
                      <a:pt x="67759" y="0"/>
                      <a:pt x="151345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FFCC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四角形: 上の 2 つの角を丸める 120">
                <a:extLst>
                  <a:ext uri="{FF2B5EF4-FFF2-40B4-BE49-F238E27FC236}">
                    <a16:creationId xmlns:a16="http://schemas.microsoft.com/office/drawing/2014/main" id="{7CD44B97-7D5A-47FC-9664-98363B50B76B}"/>
                  </a:ext>
                </a:extLst>
              </p:cNvPr>
              <p:cNvSpPr/>
              <p:nvPr/>
            </p:nvSpPr>
            <p:spPr>
              <a:xfrm>
                <a:off x="3999638" y="4415530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四角形: 上の 2 つの角を丸める 121">
                <a:extLst>
                  <a:ext uri="{FF2B5EF4-FFF2-40B4-BE49-F238E27FC236}">
                    <a16:creationId xmlns:a16="http://schemas.microsoft.com/office/drawing/2014/main" id="{C35559B9-5747-4B97-BE6D-9534BE69762A}"/>
                  </a:ext>
                </a:extLst>
              </p:cNvPr>
              <p:cNvSpPr/>
              <p:nvPr/>
            </p:nvSpPr>
            <p:spPr>
              <a:xfrm>
                <a:off x="4472482" y="4416944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四角形: 上の 2 つの角を丸める 122">
                <a:extLst>
                  <a:ext uri="{FF2B5EF4-FFF2-40B4-BE49-F238E27FC236}">
                    <a16:creationId xmlns:a16="http://schemas.microsoft.com/office/drawing/2014/main" id="{9D4CA191-DF28-443B-B77E-936A566B3EC8}"/>
                  </a:ext>
                </a:extLst>
              </p:cNvPr>
              <p:cNvSpPr/>
              <p:nvPr/>
            </p:nvSpPr>
            <p:spPr>
              <a:xfrm>
                <a:off x="3818932" y="4240802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四角形: 上の 2 つの角を丸める 123">
                <a:extLst>
                  <a:ext uri="{FF2B5EF4-FFF2-40B4-BE49-F238E27FC236}">
                    <a16:creationId xmlns:a16="http://schemas.microsoft.com/office/drawing/2014/main" id="{61FF90C8-5DDA-4D9A-A98B-BE27C7A9ABB5}"/>
                  </a:ext>
                </a:extLst>
              </p:cNvPr>
              <p:cNvSpPr/>
              <p:nvPr/>
            </p:nvSpPr>
            <p:spPr>
              <a:xfrm>
                <a:off x="4667170" y="4250826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四角形: 上の 2 つの角を丸める 124">
                <a:extLst>
                  <a:ext uri="{FF2B5EF4-FFF2-40B4-BE49-F238E27FC236}">
                    <a16:creationId xmlns:a16="http://schemas.microsoft.com/office/drawing/2014/main" id="{53B42DE3-44B2-4958-8FF9-B62C96E89204}"/>
                  </a:ext>
                </a:extLst>
              </p:cNvPr>
              <p:cNvSpPr/>
              <p:nvPr/>
            </p:nvSpPr>
            <p:spPr>
              <a:xfrm>
                <a:off x="4243882" y="4481238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900181A7-1050-4FA7-8CA9-B9BE01873B8C}"/>
                  </a:ext>
                </a:extLst>
              </p:cNvPr>
              <p:cNvSpPr/>
              <p:nvPr/>
            </p:nvSpPr>
            <p:spPr>
              <a:xfrm>
                <a:off x="3686726" y="3825199"/>
                <a:ext cx="1136065" cy="765057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617378 w 1107524"/>
                  <a:gd name="connsiteY0" fmla="*/ 12 h 765057"/>
                  <a:gd name="connsiteX1" fmla="*/ 726606 w 1107524"/>
                  <a:gd name="connsiteY1" fmla="*/ 21774 h 765057"/>
                  <a:gd name="connsiteX2" fmla="*/ 736487 w 1107524"/>
                  <a:gd name="connsiteY2" fmla="*/ 17015 h 765057"/>
                  <a:gd name="connsiteX3" fmla="*/ 751564 w 1107524"/>
                  <a:gd name="connsiteY3" fmla="*/ 19157 h 765057"/>
                  <a:gd name="connsiteX4" fmla="*/ 776875 w 1107524"/>
                  <a:gd name="connsiteY4" fmla="*/ 22752 h 765057"/>
                  <a:gd name="connsiteX5" fmla="*/ 781748 w 1107524"/>
                  <a:gd name="connsiteY5" fmla="*/ 23846 h 765057"/>
                  <a:gd name="connsiteX6" fmla="*/ 814390 w 1107524"/>
                  <a:gd name="connsiteY6" fmla="*/ 36660 h 765057"/>
                  <a:gd name="connsiteX7" fmla="*/ 827899 w 1107524"/>
                  <a:gd name="connsiteY7" fmla="*/ 52304 h 765057"/>
                  <a:gd name="connsiteX8" fmla="*/ 904235 w 1107524"/>
                  <a:gd name="connsiteY8" fmla="*/ 85451 h 765057"/>
                  <a:gd name="connsiteX9" fmla="*/ 940427 w 1107524"/>
                  <a:gd name="connsiteY9" fmla="*/ 109331 h 765057"/>
                  <a:gd name="connsiteX10" fmla="*/ 1004279 w 1107524"/>
                  <a:gd name="connsiteY10" fmla="*/ 218992 h 765057"/>
                  <a:gd name="connsiteX11" fmla="*/ 1090937 w 1107524"/>
                  <a:gd name="connsiteY11" fmla="*/ 309573 h 765057"/>
                  <a:gd name="connsiteX12" fmla="*/ 1101140 w 1107524"/>
                  <a:gd name="connsiteY12" fmla="*/ 333491 h 765057"/>
                  <a:gd name="connsiteX13" fmla="*/ 1107524 w 1107524"/>
                  <a:gd name="connsiteY13" fmla="*/ 379294 h 765057"/>
                  <a:gd name="connsiteX14" fmla="*/ 574124 w 1107524"/>
                  <a:gd name="connsiteY14" fmla="*/ 765057 h 765057"/>
                  <a:gd name="connsiteX15" fmla="*/ 40724 w 1107524"/>
                  <a:gd name="connsiteY15" fmla="*/ 379294 h 765057"/>
                  <a:gd name="connsiteX16" fmla="*/ 0 w 1107524"/>
                  <a:gd name="connsiteY16" fmla="*/ 297487 h 765057"/>
                  <a:gd name="connsiteX17" fmla="*/ 82151 w 1107524"/>
                  <a:gd name="connsiteY17" fmla="*/ 284131 h 765057"/>
                  <a:gd name="connsiteX18" fmla="*/ 133947 w 1107524"/>
                  <a:gd name="connsiteY18" fmla="*/ 218992 h 765057"/>
                  <a:gd name="connsiteX19" fmla="*/ 206581 w 1107524"/>
                  <a:gd name="connsiteY19" fmla="*/ 107765 h 765057"/>
                  <a:gd name="connsiteX20" fmla="*/ 271989 w 1107524"/>
                  <a:gd name="connsiteY20" fmla="*/ 75926 h 765057"/>
                  <a:gd name="connsiteX21" fmla="*/ 334037 w 1107524"/>
                  <a:gd name="connsiteY21" fmla="*/ 52304 h 765057"/>
                  <a:gd name="connsiteX22" fmla="*/ 453101 w 1107524"/>
                  <a:gd name="connsiteY22" fmla="*/ 13087 h 765057"/>
                  <a:gd name="connsiteX23" fmla="*/ 470260 w 1107524"/>
                  <a:gd name="connsiteY23" fmla="*/ 4190 h 765057"/>
                  <a:gd name="connsiteX24" fmla="*/ 497746 w 1107524"/>
                  <a:gd name="connsiteY24" fmla="*/ 11754 h 765057"/>
                  <a:gd name="connsiteX25" fmla="*/ 580968 w 1107524"/>
                  <a:gd name="connsiteY25" fmla="*/ 11754 h 765057"/>
                  <a:gd name="connsiteX26" fmla="*/ 617378 w 1107524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090937 w 1136065"/>
                  <a:gd name="connsiteY11" fmla="*/ 309573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103637 w 1136065"/>
                  <a:gd name="connsiteY11" fmla="*/ 280998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36065" h="765057">
                    <a:moveTo>
                      <a:pt x="617378" y="12"/>
                    </a:moveTo>
                    <a:cubicBezTo>
                      <a:pt x="653787" y="691"/>
                      <a:pt x="690197" y="30959"/>
                      <a:pt x="726606" y="21774"/>
                    </a:cubicBezTo>
                    <a:lnTo>
                      <a:pt x="736487" y="17015"/>
                    </a:lnTo>
                    <a:lnTo>
                      <a:pt x="751564" y="19157"/>
                    </a:lnTo>
                    <a:lnTo>
                      <a:pt x="776875" y="22752"/>
                    </a:lnTo>
                    <a:lnTo>
                      <a:pt x="781748" y="23846"/>
                    </a:lnTo>
                    <a:lnTo>
                      <a:pt x="814390" y="36660"/>
                    </a:lnTo>
                    <a:lnTo>
                      <a:pt x="827899" y="52304"/>
                    </a:lnTo>
                    <a:cubicBezTo>
                      <a:pt x="845236" y="82027"/>
                      <a:pt x="874736" y="83739"/>
                      <a:pt x="904235" y="85451"/>
                    </a:cubicBezTo>
                    <a:lnTo>
                      <a:pt x="940427" y="109331"/>
                    </a:lnTo>
                    <a:cubicBezTo>
                      <a:pt x="961711" y="145885"/>
                      <a:pt x="977077" y="190381"/>
                      <a:pt x="1004279" y="218992"/>
                    </a:cubicBezTo>
                    <a:cubicBezTo>
                      <a:pt x="1031481" y="247603"/>
                      <a:pt x="1074751" y="250805"/>
                      <a:pt x="1103637" y="280998"/>
                    </a:cubicBezTo>
                    <a:lnTo>
                      <a:pt x="1136065" y="304916"/>
                    </a:lnTo>
                    <a:lnTo>
                      <a:pt x="1107524" y="379294"/>
                    </a:lnTo>
                    <a:cubicBezTo>
                      <a:pt x="1107524" y="592345"/>
                      <a:pt x="868713" y="765057"/>
                      <a:pt x="574124" y="765057"/>
                    </a:cubicBezTo>
                    <a:cubicBezTo>
                      <a:pt x="279535" y="765057"/>
                      <a:pt x="40724" y="592345"/>
                      <a:pt x="40724" y="379294"/>
                    </a:cubicBezTo>
                    <a:lnTo>
                      <a:pt x="0" y="297487"/>
                    </a:lnTo>
                    <a:lnTo>
                      <a:pt x="82151" y="284131"/>
                    </a:lnTo>
                    <a:cubicBezTo>
                      <a:pt x="107383" y="268753"/>
                      <a:pt x="113209" y="248386"/>
                      <a:pt x="133947" y="218992"/>
                    </a:cubicBezTo>
                    <a:cubicBezTo>
                      <a:pt x="154685" y="189598"/>
                      <a:pt x="203920" y="176531"/>
                      <a:pt x="206581" y="107765"/>
                    </a:cubicBezTo>
                    <a:lnTo>
                      <a:pt x="271989" y="75926"/>
                    </a:lnTo>
                    <a:cubicBezTo>
                      <a:pt x="301488" y="74214"/>
                      <a:pt x="303852" y="62777"/>
                      <a:pt x="334037" y="52304"/>
                    </a:cubicBezTo>
                    <a:cubicBezTo>
                      <a:pt x="364222" y="41831"/>
                      <a:pt x="413413" y="26159"/>
                      <a:pt x="453101" y="13087"/>
                    </a:cubicBezTo>
                    <a:lnTo>
                      <a:pt x="470260" y="4190"/>
                    </a:lnTo>
                    <a:lnTo>
                      <a:pt x="497746" y="11754"/>
                    </a:lnTo>
                    <a:cubicBezTo>
                      <a:pt x="525487" y="21933"/>
                      <a:pt x="553227" y="32112"/>
                      <a:pt x="580968" y="11754"/>
                    </a:cubicBezTo>
                    <a:cubicBezTo>
                      <a:pt x="593105" y="2848"/>
                      <a:pt x="605241" y="-214"/>
                      <a:pt x="617378" y="12"/>
                    </a:cubicBezTo>
                    <a:close/>
                  </a:path>
                </a:pathLst>
              </a:custGeom>
              <a:pattFill prst="lgConfetti">
                <a:fgClr>
                  <a:srgbClr val="FFCC99"/>
                </a:fgClr>
                <a:bgClr>
                  <a:srgbClr val="FFFFCC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3C344F2F-D73F-4E25-AC81-0F1B51000C7B}"/>
                  </a:ext>
                </a:extLst>
              </p:cNvPr>
              <p:cNvSpPr/>
              <p:nvPr/>
            </p:nvSpPr>
            <p:spPr>
              <a:xfrm>
                <a:off x="3763962" y="3869532"/>
                <a:ext cx="993776" cy="685800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66800" h="765057">
                    <a:moveTo>
                      <a:pt x="576654" y="12"/>
                    </a:moveTo>
                    <a:cubicBezTo>
                      <a:pt x="613063" y="691"/>
                      <a:pt x="649473" y="30959"/>
                      <a:pt x="685882" y="21774"/>
                    </a:cubicBezTo>
                    <a:lnTo>
                      <a:pt x="695763" y="17015"/>
                    </a:lnTo>
                    <a:lnTo>
                      <a:pt x="710840" y="19157"/>
                    </a:lnTo>
                    <a:lnTo>
                      <a:pt x="736151" y="22752"/>
                    </a:lnTo>
                    <a:lnTo>
                      <a:pt x="741024" y="23846"/>
                    </a:lnTo>
                    <a:lnTo>
                      <a:pt x="773666" y="36660"/>
                    </a:lnTo>
                    <a:lnTo>
                      <a:pt x="787175" y="52304"/>
                    </a:lnTo>
                    <a:cubicBezTo>
                      <a:pt x="804512" y="82027"/>
                      <a:pt x="834012" y="83739"/>
                      <a:pt x="863511" y="85451"/>
                    </a:cubicBezTo>
                    <a:lnTo>
                      <a:pt x="899703" y="109331"/>
                    </a:lnTo>
                    <a:cubicBezTo>
                      <a:pt x="920987" y="145885"/>
                      <a:pt x="938470" y="185618"/>
                      <a:pt x="963555" y="218992"/>
                    </a:cubicBezTo>
                    <a:cubicBezTo>
                      <a:pt x="988640" y="252366"/>
                      <a:pt x="1021327" y="279380"/>
                      <a:pt x="1050213" y="309573"/>
                    </a:cubicBezTo>
                    <a:lnTo>
                      <a:pt x="1060416" y="333491"/>
                    </a:lnTo>
                    <a:lnTo>
                      <a:pt x="1066800" y="379294"/>
                    </a:lnTo>
                    <a:cubicBezTo>
                      <a:pt x="1066800" y="592345"/>
                      <a:pt x="827989" y="765057"/>
                      <a:pt x="533400" y="765057"/>
                    </a:cubicBezTo>
                    <a:cubicBezTo>
                      <a:pt x="238811" y="765057"/>
                      <a:pt x="0" y="592345"/>
                      <a:pt x="0" y="379294"/>
                    </a:cubicBezTo>
                    <a:lnTo>
                      <a:pt x="10076" y="307012"/>
                    </a:lnTo>
                    <a:lnTo>
                      <a:pt x="41427" y="284131"/>
                    </a:lnTo>
                    <a:cubicBezTo>
                      <a:pt x="66659" y="268753"/>
                      <a:pt x="72485" y="248386"/>
                      <a:pt x="93223" y="218992"/>
                    </a:cubicBezTo>
                    <a:cubicBezTo>
                      <a:pt x="113961" y="189598"/>
                      <a:pt x="163196" y="176531"/>
                      <a:pt x="165857" y="107765"/>
                    </a:cubicBezTo>
                    <a:lnTo>
                      <a:pt x="231265" y="75926"/>
                    </a:lnTo>
                    <a:cubicBezTo>
                      <a:pt x="260764" y="74214"/>
                      <a:pt x="263128" y="62777"/>
                      <a:pt x="293313" y="52304"/>
                    </a:cubicBezTo>
                    <a:cubicBezTo>
                      <a:pt x="323498" y="41831"/>
                      <a:pt x="372689" y="26159"/>
                      <a:pt x="412377" y="13087"/>
                    </a:cubicBezTo>
                    <a:lnTo>
                      <a:pt x="429536" y="4190"/>
                    </a:lnTo>
                    <a:lnTo>
                      <a:pt x="457022" y="11754"/>
                    </a:lnTo>
                    <a:cubicBezTo>
                      <a:pt x="484763" y="21933"/>
                      <a:pt x="512503" y="32112"/>
                      <a:pt x="540244" y="11754"/>
                    </a:cubicBezTo>
                    <a:cubicBezTo>
                      <a:pt x="552381" y="2848"/>
                      <a:pt x="564517" y="-214"/>
                      <a:pt x="576654" y="12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CC99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月 127">
                <a:extLst>
                  <a:ext uri="{FF2B5EF4-FFF2-40B4-BE49-F238E27FC236}">
                    <a16:creationId xmlns:a16="http://schemas.microsoft.com/office/drawing/2014/main" id="{0B9D1AF6-6062-418A-8A5E-897822F81547}"/>
                  </a:ext>
                </a:extLst>
              </p:cNvPr>
              <p:cNvSpPr/>
              <p:nvPr/>
            </p:nvSpPr>
            <p:spPr>
              <a:xfrm rot="16200000">
                <a:off x="4213485" y="4118229"/>
                <a:ext cx="82548" cy="278890"/>
              </a:xfrm>
              <a:prstGeom prst="moon">
                <a:avLst>
                  <a:gd name="adj" fmla="val 69693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5A7A878C-648E-4219-9510-B464DC35A792}"/>
                  </a:ext>
                </a:extLst>
              </p:cNvPr>
              <p:cNvSpPr/>
              <p:nvPr/>
            </p:nvSpPr>
            <p:spPr>
              <a:xfrm>
                <a:off x="4159250" y="4100966"/>
                <a:ext cx="203200" cy="177464"/>
              </a:xfrm>
              <a:custGeom>
                <a:avLst/>
                <a:gdLst>
                  <a:gd name="connsiteX0" fmla="*/ 101600 w 203200"/>
                  <a:gd name="connsiteY0" fmla="*/ 0 h 177464"/>
                  <a:gd name="connsiteX1" fmla="*/ 203200 w 203200"/>
                  <a:gd name="connsiteY1" fmla="*/ 101600 h 177464"/>
                  <a:gd name="connsiteX2" fmla="*/ 195216 w 203200"/>
                  <a:gd name="connsiteY2" fmla="*/ 141147 h 177464"/>
                  <a:gd name="connsiteX3" fmla="*/ 177361 w 203200"/>
                  <a:gd name="connsiteY3" fmla="*/ 167630 h 177464"/>
                  <a:gd name="connsiteX4" fmla="*/ 175751 w 203200"/>
                  <a:gd name="connsiteY4" fmla="*/ 168295 h 177464"/>
                  <a:gd name="connsiteX5" fmla="*/ 101600 w 203200"/>
                  <a:gd name="connsiteY5" fmla="*/ 177464 h 177464"/>
                  <a:gd name="connsiteX6" fmla="*/ 27449 w 203200"/>
                  <a:gd name="connsiteY6" fmla="*/ 168295 h 177464"/>
                  <a:gd name="connsiteX7" fmla="*/ 25840 w 203200"/>
                  <a:gd name="connsiteY7" fmla="*/ 167630 h 177464"/>
                  <a:gd name="connsiteX8" fmla="*/ 7984 w 203200"/>
                  <a:gd name="connsiteY8" fmla="*/ 141147 h 177464"/>
                  <a:gd name="connsiteX9" fmla="*/ 0 w 203200"/>
                  <a:gd name="connsiteY9" fmla="*/ 101600 h 177464"/>
                  <a:gd name="connsiteX10" fmla="*/ 101600 w 203200"/>
                  <a:gd name="connsiteY10" fmla="*/ 0 h 177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3200" h="177464">
                    <a:moveTo>
                      <a:pt x="101600" y="0"/>
                    </a:moveTo>
                    <a:cubicBezTo>
                      <a:pt x="157712" y="0"/>
                      <a:pt x="203200" y="45488"/>
                      <a:pt x="203200" y="101600"/>
                    </a:cubicBezTo>
                    <a:cubicBezTo>
                      <a:pt x="203200" y="115628"/>
                      <a:pt x="200357" y="128992"/>
                      <a:pt x="195216" y="141147"/>
                    </a:cubicBezTo>
                    <a:lnTo>
                      <a:pt x="177361" y="167630"/>
                    </a:lnTo>
                    <a:lnTo>
                      <a:pt x="175751" y="168295"/>
                    </a:lnTo>
                    <a:cubicBezTo>
                      <a:pt x="152960" y="174199"/>
                      <a:pt x="127903" y="177464"/>
                      <a:pt x="101600" y="177464"/>
                    </a:cubicBezTo>
                    <a:cubicBezTo>
                      <a:pt x="75298" y="177464"/>
                      <a:pt x="50240" y="174199"/>
                      <a:pt x="27449" y="168295"/>
                    </a:cubicBezTo>
                    <a:lnTo>
                      <a:pt x="25840" y="167630"/>
                    </a:lnTo>
                    <a:lnTo>
                      <a:pt x="7984" y="141147"/>
                    </a:lnTo>
                    <a:cubicBezTo>
                      <a:pt x="2843" y="128992"/>
                      <a:pt x="0" y="115628"/>
                      <a:pt x="0" y="101600"/>
                    </a:cubicBezTo>
                    <a:cubicBezTo>
                      <a:pt x="0" y="45488"/>
                      <a:pt x="45488" y="0"/>
                      <a:pt x="101600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4E189381-0382-49F5-A956-D2334FBDC4EB}"/>
                  </a:ext>
                </a:extLst>
              </p:cNvPr>
              <p:cNvSpPr/>
              <p:nvPr/>
            </p:nvSpPr>
            <p:spPr>
              <a:xfrm>
                <a:off x="4064000" y="397221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730DD040-663B-4A3D-8967-4761B02CDF7A}"/>
                  </a:ext>
                </a:extLst>
              </p:cNvPr>
              <p:cNvSpPr/>
              <p:nvPr/>
            </p:nvSpPr>
            <p:spPr>
              <a:xfrm>
                <a:off x="3887787" y="4069849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1C2AA2B8-8E49-472E-B684-46512CB201E7}"/>
                  </a:ext>
                </a:extLst>
              </p:cNvPr>
              <p:cNvSpPr/>
              <p:nvPr/>
            </p:nvSpPr>
            <p:spPr>
              <a:xfrm>
                <a:off x="3823493" y="42365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36A8A624-F561-44C4-B690-0C7DF746E737}"/>
                  </a:ext>
                </a:extLst>
              </p:cNvPr>
              <p:cNvSpPr/>
              <p:nvPr/>
            </p:nvSpPr>
            <p:spPr>
              <a:xfrm>
                <a:off x="4035424" y="438655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913DA4F9-3690-4439-A851-4BCF7CDB12A3}"/>
                  </a:ext>
                </a:extLst>
              </p:cNvPr>
              <p:cNvSpPr/>
              <p:nvPr/>
            </p:nvSpPr>
            <p:spPr>
              <a:xfrm>
                <a:off x="4285456" y="44651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00CF7676-BB20-4B92-A010-D15AFADFCAE5}"/>
                  </a:ext>
                </a:extLst>
              </p:cNvPr>
              <p:cNvSpPr/>
              <p:nvPr/>
            </p:nvSpPr>
            <p:spPr>
              <a:xfrm>
                <a:off x="4430712" y="432940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04C23756-65AA-4CD3-A280-E13E8620654C}"/>
                  </a:ext>
                </a:extLst>
              </p:cNvPr>
              <p:cNvSpPr/>
              <p:nvPr/>
            </p:nvSpPr>
            <p:spPr>
              <a:xfrm>
                <a:off x="4566443" y="4172243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DDEDAF16-4C2C-491C-8325-1147C22BE82C}"/>
                  </a:ext>
                </a:extLst>
              </p:cNvPr>
              <p:cNvSpPr/>
              <p:nvPr/>
            </p:nvSpPr>
            <p:spPr>
              <a:xfrm>
                <a:off x="4416424" y="4015080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7D5A6B97-DBDA-4A75-823B-3F5446A95702}"/>
                </a:ext>
              </a:extLst>
            </p:cNvPr>
            <p:cNvGrpSpPr/>
            <p:nvPr/>
          </p:nvGrpSpPr>
          <p:grpSpPr>
            <a:xfrm>
              <a:off x="6802522" y="1876267"/>
              <a:ext cx="510098" cy="543453"/>
              <a:chOff x="3686726" y="3825199"/>
              <a:chExt cx="1136065" cy="1210351"/>
            </a:xfrm>
          </p:grpSpPr>
          <p:sp>
            <p:nvSpPr>
              <p:cNvPr id="102" name="四角形: 上の 2 つの角を丸める 2">
                <a:extLst>
                  <a:ext uri="{FF2B5EF4-FFF2-40B4-BE49-F238E27FC236}">
                    <a16:creationId xmlns:a16="http://schemas.microsoft.com/office/drawing/2014/main" id="{C2D229BC-2A47-46A5-AA1A-68CB874DFE56}"/>
                  </a:ext>
                </a:extLst>
              </p:cNvPr>
              <p:cNvSpPr/>
              <p:nvPr/>
            </p:nvSpPr>
            <p:spPr>
              <a:xfrm>
                <a:off x="3727450" y="4127500"/>
                <a:ext cx="1066800" cy="908050"/>
              </a:xfrm>
              <a:custGeom>
                <a:avLst/>
                <a:gdLst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0 w 1066800"/>
                  <a:gd name="connsiteY7" fmla="*/ 151345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800" h="908050">
                    <a:moveTo>
                      <a:pt x="151345" y="0"/>
                    </a:moveTo>
                    <a:lnTo>
                      <a:pt x="915455" y="0"/>
                    </a:lnTo>
                    <a:cubicBezTo>
                      <a:pt x="999041" y="0"/>
                      <a:pt x="1040607" y="62996"/>
                      <a:pt x="1040607" y="146582"/>
                    </a:cubicBezTo>
                    <a:lnTo>
                      <a:pt x="1066800" y="518941"/>
                    </a:lnTo>
                    <a:cubicBezTo>
                      <a:pt x="1016794" y="733840"/>
                      <a:pt x="892590" y="908050"/>
                      <a:pt x="677691" y="908050"/>
                    </a:cubicBezTo>
                    <a:lnTo>
                      <a:pt x="389109" y="908050"/>
                    </a:lnTo>
                    <a:cubicBezTo>
                      <a:pt x="174210" y="908050"/>
                      <a:pt x="28575" y="748127"/>
                      <a:pt x="0" y="518941"/>
                    </a:cubicBezTo>
                    <a:cubicBezTo>
                      <a:pt x="0" y="396409"/>
                      <a:pt x="16669" y="271496"/>
                      <a:pt x="16669" y="148964"/>
                    </a:cubicBezTo>
                    <a:cubicBezTo>
                      <a:pt x="16669" y="65378"/>
                      <a:pt x="67759" y="0"/>
                      <a:pt x="151345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FFCC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四角形: 上の 2 つの角を丸める 102">
                <a:extLst>
                  <a:ext uri="{FF2B5EF4-FFF2-40B4-BE49-F238E27FC236}">
                    <a16:creationId xmlns:a16="http://schemas.microsoft.com/office/drawing/2014/main" id="{216C38E4-A0DA-4FCD-A7B5-BA8935B891A8}"/>
                  </a:ext>
                </a:extLst>
              </p:cNvPr>
              <p:cNvSpPr/>
              <p:nvPr/>
            </p:nvSpPr>
            <p:spPr>
              <a:xfrm>
                <a:off x="3999638" y="4415530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四角形: 上の 2 つの角を丸める 103">
                <a:extLst>
                  <a:ext uri="{FF2B5EF4-FFF2-40B4-BE49-F238E27FC236}">
                    <a16:creationId xmlns:a16="http://schemas.microsoft.com/office/drawing/2014/main" id="{0CB71562-03AB-4510-8E87-8AAE1C5F4929}"/>
                  </a:ext>
                </a:extLst>
              </p:cNvPr>
              <p:cNvSpPr/>
              <p:nvPr/>
            </p:nvSpPr>
            <p:spPr>
              <a:xfrm>
                <a:off x="4472482" y="4416944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四角形: 上の 2 つの角を丸める 104">
                <a:extLst>
                  <a:ext uri="{FF2B5EF4-FFF2-40B4-BE49-F238E27FC236}">
                    <a16:creationId xmlns:a16="http://schemas.microsoft.com/office/drawing/2014/main" id="{57FA5F67-D106-451C-8812-2759B523AE38}"/>
                  </a:ext>
                </a:extLst>
              </p:cNvPr>
              <p:cNvSpPr/>
              <p:nvPr/>
            </p:nvSpPr>
            <p:spPr>
              <a:xfrm>
                <a:off x="3818932" y="4240802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四角形: 上の 2 つの角を丸める 105">
                <a:extLst>
                  <a:ext uri="{FF2B5EF4-FFF2-40B4-BE49-F238E27FC236}">
                    <a16:creationId xmlns:a16="http://schemas.microsoft.com/office/drawing/2014/main" id="{3EFF1DAF-5BED-43C1-B504-A67500F8C909}"/>
                  </a:ext>
                </a:extLst>
              </p:cNvPr>
              <p:cNvSpPr/>
              <p:nvPr/>
            </p:nvSpPr>
            <p:spPr>
              <a:xfrm>
                <a:off x="4667170" y="4250826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四角形: 上の 2 つの角を丸める 106">
                <a:extLst>
                  <a:ext uri="{FF2B5EF4-FFF2-40B4-BE49-F238E27FC236}">
                    <a16:creationId xmlns:a16="http://schemas.microsoft.com/office/drawing/2014/main" id="{CDC93BAD-87E2-47D9-ADE0-E60A5A2BC168}"/>
                  </a:ext>
                </a:extLst>
              </p:cNvPr>
              <p:cNvSpPr/>
              <p:nvPr/>
            </p:nvSpPr>
            <p:spPr>
              <a:xfrm>
                <a:off x="4243882" y="4481238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0FAF9AF4-7114-4A5D-8E9A-FF9A8327FE24}"/>
                  </a:ext>
                </a:extLst>
              </p:cNvPr>
              <p:cNvSpPr/>
              <p:nvPr/>
            </p:nvSpPr>
            <p:spPr>
              <a:xfrm>
                <a:off x="3686726" y="3825199"/>
                <a:ext cx="1136065" cy="765057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617378 w 1107524"/>
                  <a:gd name="connsiteY0" fmla="*/ 12 h 765057"/>
                  <a:gd name="connsiteX1" fmla="*/ 726606 w 1107524"/>
                  <a:gd name="connsiteY1" fmla="*/ 21774 h 765057"/>
                  <a:gd name="connsiteX2" fmla="*/ 736487 w 1107524"/>
                  <a:gd name="connsiteY2" fmla="*/ 17015 h 765057"/>
                  <a:gd name="connsiteX3" fmla="*/ 751564 w 1107524"/>
                  <a:gd name="connsiteY3" fmla="*/ 19157 h 765057"/>
                  <a:gd name="connsiteX4" fmla="*/ 776875 w 1107524"/>
                  <a:gd name="connsiteY4" fmla="*/ 22752 h 765057"/>
                  <a:gd name="connsiteX5" fmla="*/ 781748 w 1107524"/>
                  <a:gd name="connsiteY5" fmla="*/ 23846 h 765057"/>
                  <a:gd name="connsiteX6" fmla="*/ 814390 w 1107524"/>
                  <a:gd name="connsiteY6" fmla="*/ 36660 h 765057"/>
                  <a:gd name="connsiteX7" fmla="*/ 827899 w 1107524"/>
                  <a:gd name="connsiteY7" fmla="*/ 52304 h 765057"/>
                  <a:gd name="connsiteX8" fmla="*/ 904235 w 1107524"/>
                  <a:gd name="connsiteY8" fmla="*/ 85451 h 765057"/>
                  <a:gd name="connsiteX9" fmla="*/ 940427 w 1107524"/>
                  <a:gd name="connsiteY9" fmla="*/ 109331 h 765057"/>
                  <a:gd name="connsiteX10" fmla="*/ 1004279 w 1107524"/>
                  <a:gd name="connsiteY10" fmla="*/ 218992 h 765057"/>
                  <a:gd name="connsiteX11" fmla="*/ 1090937 w 1107524"/>
                  <a:gd name="connsiteY11" fmla="*/ 309573 h 765057"/>
                  <a:gd name="connsiteX12" fmla="*/ 1101140 w 1107524"/>
                  <a:gd name="connsiteY12" fmla="*/ 333491 h 765057"/>
                  <a:gd name="connsiteX13" fmla="*/ 1107524 w 1107524"/>
                  <a:gd name="connsiteY13" fmla="*/ 379294 h 765057"/>
                  <a:gd name="connsiteX14" fmla="*/ 574124 w 1107524"/>
                  <a:gd name="connsiteY14" fmla="*/ 765057 h 765057"/>
                  <a:gd name="connsiteX15" fmla="*/ 40724 w 1107524"/>
                  <a:gd name="connsiteY15" fmla="*/ 379294 h 765057"/>
                  <a:gd name="connsiteX16" fmla="*/ 0 w 1107524"/>
                  <a:gd name="connsiteY16" fmla="*/ 297487 h 765057"/>
                  <a:gd name="connsiteX17" fmla="*/ 82151 w 1107524"/>
                  <a:gd name="connsiteY17" fmla="*/ 284131 h 765057"/>
                  <a:gd name="connsiteX18" fmla="*/ 133947 w 1107524"/>
                  <a:gd name="connsiteY18" fmla="*/ 218992 h 765057"/>
                  <a:gd name="connsiteX19" fmla="*/ 206581 w 1107524"/>
                  <a:gd name="connsiteY19" fmla="*/ 107765 h 765057"/>
                  <a:gd name="connsiteX20" fmla="*/ 271989 w 1107524"/>
                  <a:gd name="connsiteY20" fmla="*/ 75926 h 765057"/>
                  <a:gd name="connsiteX21" fmla="*/ 334037 w 1107524"/>
                  <a:gd name="connsiteY21" fmla="*/ 52304 h 765057"/>
                  <a:gd name="connsiteX22" fmla="*/ 453101 w 1107524"/>
                  <a:gd name="connsiteY22" fmla="*/ 13087 h 765057"/>
                  <a:gd name="connsiteX23" fmla="*/ 470260 w 1107524"/>
                  <a:gd name="connsiteY23" fmla="*/ 4190 h 765057"/>
                  <a:gd name="connsiteX24" fmla="*/ 497746 w 1107524"/>
                  <a:gd name="connsiteY24" fmla="*/ 11754 h 765057"/>
                  <a:gd name="connsiteX25" fmla="*/ 580968 w 1107524"/>
                  <a:gd name="connsiteY25" fmla="*/ 11754 h 765057"/>
                  <a:gd name="connsiteX26" fmla="*/ 617378 w 1107524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090937 w 1136065"/>
                  <a:gd name="connsiteY11" fmla="*/ 309573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103637 w 1136065"/>
                  <a:gd name="connsiteY11" fmla="*/ 280998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36065" h="765057">
                    <a:moveTo>
                      <a:pt x="617378" y="12"/>
                    </a:moveTo>
                    <a:cubicBezTo>
                      <a:pt x="653787" y="691"/>
                      <a:pt x="690197" y="30959"/>
                      <a:pt x="726606" y="21774"/>
                    </a:cubicBezTo>
                    <a:lnTo>
                      <a:pt x="736487" y="17015"/>
                    </a:lnTo>
                    <a:lnTo>
                      <a:pt x="751564" y="19157"/>
                    </a:lnTo>
                    <a:lnTo>
                      <a:pt x="776875" y="22752"/>
                    </a:lnTo>
                    <a:lnTo>
                      <a:pt x="781748" y="23846"/>
                    </a:lnTo>
                    <a:lnTo>
                      <a:pt x="814390" y="36660"/>
                    </a:lnTo>
                    <a:lnTo>
                      <a:pt x="827899" y="52304"/>
                    </a:lnTo>
                    <a:cubicBezTo>
                      <a:pt x="845236" y="82027"/>
                      <a:pt x="874736" y="83739"/>
                      <a:pt x="904235" y="85451"/>
                    </a:cubicBezTo>
                    <a:lnTo>
                      <a:pt x="940427" y="109331"/>
                    </a:lnTo>
                    <a:cubicBezTo>
                      <a:pt x="961711" y="145885"/>
                      <a:pt x="977077" y="190381"/>
                      <a:pt x="1004279" y="218992"/>
                    </a:cubicBezTo>
                    <a:cubicBezTo>
                      <a:pt x="1031481" y="247603"/>
                      <a:pt x="1074751" y="250805"/>
                      <a:pt x="1103637" y="280998"/>
                    </a:cubicBezTo>
                    <a:lnTo>
                      <a:pt x="1136065" y="304916"/>
                    </a:lnTo>
                    <a:lnTo>
                      <a:pt x="1107524" y="379294"/>
                    </a:lnTo>
                    <a:cubicBezTo>
                      <a:pt x="1107524" y="592345"/>
                      <a:pt x="868713" y="765057"/>
                      <a:pt x="574124" y="765057"/>
                    </a:cubicBezTo>
                    <a:cubicBezTo>
                      <a:pt x="279535" y="765057"/>
                      <a:pt x="40724" y="592345"/>
                      <a:pt x="40724" y="379294"/>
                    </a:cubicBezTo>
                    <a:lnTo>
                      <a:pt x="0" y="297487"/>
                    </a:lnTo>
                    <a:lnTo>
                      <a:pt x="82151" y="284131"/>
                    </a:lnTo>
                    <a:cubicBezTo>
                      <a:pt x="107383" y="268753"/>
                      <a:pt x="113209" y="248386"/>
                      <a:pt x="133947" y="218992"/>
                    </a:cubicBezTo>
                    <a:cubicBezTo>
                      <a:pt x="154685" y="189598"/>
                      <a:pt x="203920" y="176531"/>
                      <a:pt x="206581" y="107765"/>
                    </a:cubicBezTo>
                    <a:lnTo>
                      <a:pt x="271989" y="75926"/>
                    </a:lnTo>
                    <a:cubicBezTo>
                      <a:pt x="301488" y="74214"/>
                      <a:pt x="303852" y="62777"/>
                      <a:pt x="334037" y="52304"/>
                    </a:cubicBezTo>
                    <a:cubicBezTo>
                      <a:pt x="364222" y="41831"/>
                      <a:pt x="413413" y="26159"/>
                      <a:pt x="453101" y="13087"/>
                    </a:cubicBezTo>
                    <a:lnTo>
                      <a:pt x="470260" y="4190"/>
                    </a:lnTo>
                    <a:lnTo>
                      <a:pt x="497746" y="11754"/>
                    </a:lnTo>
                    <a:cubicBezTo>
                      <a:pt x="525487" y="21933"/>
                      <a:pt x="553227" y="32112"/>
                      <a:pt x="580968" y="11754"/>
                    </a:cubicBezTo>
                    <a:cubicBezTo>
                      <a:pt x="593105" y="2848"/>
                      <a:pt x="605241" y="-214"/>
                      <a:pt x="617378" y="12"/>
                    </a:cubicBezTo>
                    <a:close/>
                  </a:path>
                </a:pathLst>
              </a:custGeom>
              <a:pattFill prst="lgConfetti">
                <a:fgClr>
                  <a:srgbClr val="FFCC99"/>
                </a:fgClr>
                <a:bgClr>
                  <a:srgbClr val="FFFFCC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045B7EAA-B6A4-44E7-B316-5FCD03AED9CF}"/>
                  </a:ext>
                </a:extLst>
              </p:cNvPr>
              <p:cNvSpPr/>
              <p:nvPr/>
            </p:nvSpPr>
            <p:spPr>
              <a:xfrm>
                <a:off x="3763962" y="3869532"/>
                <a:ext cx="993776" cy="685800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66800" h="765057">
                    <a:moveTo>
                      <a:pt x="576654" y="12"/>
                    </a:moveTo>
                    <a:cubicBezTo>
                      <a:pt x="613063" y="691"/>
                      <a:pt x="649473" y="30959"/>
                      <a:pt x="685882" y="21774"/>
                    </a:cubicBezTo>
                    <a:lnTo>
                      <a:pt x="695763" y="17015"/>
                    </a:lnTo>
                    <a:lnTo>
                      <a:pt x="710840" y="19157"/>
                    </a:lnTo>
                    <a:lnTo>
                      <a:pt x="736151" y="22752"/>
                    </a:lnTo>
                    <a:lnTo>
                      <a:pt x="741024" y="23846"/>
                    </a:lnTo>
                    <a:lnTo>
                      <a:pt x="773666" y="36660"/>
                    </a:lnTo>
                    <a:lnTo>
                      <a:pt x="787175" y="52304"/>
                    </a:lnTo>
                    <a:cubicBezTo>
                      <a:pt x="804512" y="82027"/>
                      <a:pt x="834012" y="83739"/>
                      <a:pt x="863511" y="85451"/>
                    </a:cubicBezTo>
                    <a:lnTo>
                      <a:pt x="899703" y="109331"/>
                    </a:lnTo>
                    <a:cubicBezTo>
                      <a:pt x="920987" y="145885"/>
                      <a:pt x="938470" y="185618"/>
                      <a:pt x="963555" y="218992"/>
                    </a:cubicBezTo>
                    <a:cubicBezTo>
                      <a:pt x="988640" y="252366"/>
                      <a:pt x="1021327" y="279380"/>
                      <a:pt x="1050213" y="309573"/>
                    </a:cubicBezTo>
                    <a:lnTo>
                      <a:pt x="1060416" y="333491"/>
                    </a:lnTo>
                    <a:lnTo>
                      <a:pt x="1066800" y="379294"/>
                    </a:lnTo>
                    <a:cubicBezTo>
                      <a:pt x="1066800" y="592345"/>
                      <a:pt x="827989" y="765057"/>
                      <a:pt x="533400" y="765057"/>
                    </a:cubicBezTo>
                    <a:cubicBezTo>
                      <a:pt x="238811" y="765057"/>
                      <a:pt x="0" y="592345"/>
                      <a:pt x="0" y="379294"/>
                    </a:cubicBezTo>
                    <a:lnTo>
                      <a:pt x="10076" y="307012"/>
                    </a:lnTo>
                    <a:lnTo>
                      <a:pt x="41427" y="284131"/>
                    </a:lnTo>
                    <a:cubicBezTo>
                      <a:pt x="66659" y="268753"/>
                      <a:pt x="72485" y="248386"/>
                      <a:pt x="93223" y="218992"/>
                    </a:cubicBezTo>
                    <a:cubicBezTo>
                      <a:pt x="113961" y="189598"/>
                      <a:pt x="163196" y="176531"/>
                      <a:pt x="165857" y="107765"/>
                    </a:cubicBezTo>
                    <a:lnTo>
                      <a:pt x="231265" y="75926"/>
                    </a:lnTo>
                    <a:cubicBezTo>
                      <a:pt x="260764" y="74214"/>
                      <a:pt x="263128" y="62777"/>
                      <a:pt x="293313" y="52304"/>
                    </a:cubicBezTo>
                    <a:cubicBezTo>
                      <a:pt x="323498" y="41831"/>
                      <a:pt x="372689" y="26159"/>
                      <a:pt x="412377" y="13087"/>
                    </a:cubicBezTo>
                    <a:lnTo>
                      <a:pt x="429536" y="4190"/>
                    </a:lnTo>
                    <a:lnTo>
                      <a:pt x="457022" y="11754"/>
                    </a:lnTo>
                    <a:cubicBezTo>
                      <a:pt x="484763" y="21933"/>
                      <a:pt x="512503" y="32112"/>
                      <a:pt x="540244" y="11754"/>
                    </a:cubicBezTo>
                    <a:cubicBezTo>
                      <a:pt x="552381" y="2848"/>
                      <a:pt x="564517" y="-214"/>
                      <a:pt x="576654" y="12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CC99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月 109">
                <a:extLst>
                  <a:ext uri="{FF2B5EF4-FFF2-40B4-BE49-F238E27FC236}">
                    <a16:creationId xmlns:a16="http://schemas.microsoft.com/office/drawing/2014/main" id="{BCB08F6C-5D57-40FB-B5AA-FFC4ADEBCC6F}"/>
                  </a:ext>
                </a:extLst>
              </p:cNvPr>
              <p:cNvSpPr/>
              <p:nvPr/>
            </p:nvSpPr>
            <p:spPr>
              <a:xfrm rot="16200000">
                <a:off x="4213485" y="4118229"/>
                <a:ext cx="82548" cy="278890"/>
              </a:xfrm>
              <a:prstGeom prst="moon">
                <a:avLst>
                  <a:gd name="adj" fmla="val 69693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112A1304-567E-4D60-BCCF-007E4DC1484E}"/>
                  </a:ext>
                </a:extLst>
              </p:cNvPr>
              <p:cNvSpPr/>
              <p:nvPr/>
            </p:nvSpPr>
            <p:spPr>
              <a:xfrm>
                <a:off x="4159250" y="4100966"/>
                <a:ext cx="203200" cy="177464"/>
              </a:xfrm>
              <a:custGeom>
                <a:avLst/>
                <a:gdLst>
                  <a:gd name="connsiteX0" fmla="*/ 101600 w 203200"/>
                  <a:gd name="connsiteY0" fmla="*/ 0 h 177464"/>
                  <a:gd name="connsiteX1" fmla="*/ 203200 w 203200"/>
                  <a:gd name="connsiteY1" fmla="*/ 101600 h 177464"/>
                  <a:gd name="connsiteX2" fmla="*/ 195216 w 203200"/>
                  <a:gd name="connsiteY2" fmla="*/ 141147 h 177464"/>
                  <a:gd name="connsiteX3" fmla="*/ 177361 w 203200"/>
                  <a:gd name="connsiteY3" fmla="*/ 167630 h 177464"/>
                  <a:gd name="connsiteX4" fmla="*/ 175751 w 203200"/>
                  <a:gd name="connsiteY4" fmla="*/ 168295 h 177464"/>
                  <a:gd name="connsiteX5" fmla="*/ 101600 w 203200"/>
                  <a:gd name="connsiteY5" fmla="*/ 177464 h 177464"/>
                  <a:gd name="connsiteX6" fmla="*/ 27449 w 203200"/>
                  <a:gd name="connsiteY6" fmla="*/ 168295 h 177464"/>
                  <a:gd name="connsiteX7" fmla="*/ 25840 w 203200"/>
                  <a:gd name="connsiteY7" fmla="*/ 167630 h 177464"/>
                  <a:gd name="connsiteX8" fmla="*/ 7984 w 203200"/>
                  <a:gd name="connsiteY8" fmla="*/ 141147 h 177464"/>
                  <a:gd name="connsiteX9" fmla="*/ 0 w 203200"/>
                  <a:gd name="connsiteY9" fmla="*/ 101600 h 177464"/>
                  <a:gd name="connsiteX10" fmla="*/ 101600 w 203200"/>
                  <a:gd name="connsiteY10" fmla="*/ 0 h 177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3200" h="177464">
                    <a:moveTo>
                      <a:pt x="101600" y="0"/>
                    </a:moveTo>
                    <a:cubicBezTo>
                      <a:pt x="157712" y="0"/>
                      <a:pt x="203200" y="45488"/>
                      <a:pt x="203200" y="101600"/>
                    </a:cubicBezTo>
                    <a:cubicBezTo>
                      <a:pt x="203200" y="115628"/>
                      <a:pt x="200357" y="128992"/>
                      <a:pt x="195216" y="141147"/>
                    </a:cubicBezTo>
                    <a:lnTo>
                      <a:pt x="177361" y="167630"/>
                    </a:lnTo>
                    <a:lnTo>
                      <a:pt x="175751" y="168295"/>
                    </a:lnTo>
                    <a:cubicBezTo>
                      <a:pt x="152960" y="174199"/>
                      <a:pt x="127903" y="177464"/>
                      <a:pt x="101600" y="177464"/>
                    </a:cubicBezTo>
                    <a:cubicBezTo>
                      <a:pt x="75298" y="177464"/>
                      <a:pt x="50240" y="174199"/>
                      <a:pt x="27449" y="168295"/>
                    </a:cubicBezTo>
                    <a:lnTo>
                      <a:pt x="25840" y="167630"/>
                    </a:lnTo>
                    <a:lnTo>
                      <a:pt x="7984" y="141147"/>
                    </a:lnTo>
                    <a:cubicBezTo>
                      <a:pt x="2843" y="128992"/>
                      <a:pt x="0" y="115628"/>
                      <a:pt x="0" y="101600"/>
                    </a:cubicBezTo>
                    <a:cubicBezTo>
                      <a:pt x="0" y="45488"/>
                      <a:pt x="45488" y="0"/>
                      <a:pt x="101600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96301052-1747-45D4-B448-07B9B43AE33E}"/>
                  </a:ext>
                </a:extLst>
              </p:cNvPr>
              <p:cNvSpPr/>
              <p:nvPr/>
            </p:nvSpPr>
            <p:spPr>
              <a:xfrm>
                <a:off x="4064000" y="397221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4B3D394D-162A-440A-AE70-90497AD825E3}"/>
                  </a:ext>
                </a:extLst>
              </p:cNvPr>
              <p:cNvSpPr/>
              <p:nvPr/>
            </p:nvSpPr>
            <p:spPr>
              <a:xfrm>
                <a:off x="3887787" y="4069849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7DE5D124-9CE0-4037-8E05-E3CE958E0FD3}"/>
                  </a:ext>
                </a:extLst>
              </p:cNvPr>
              <p:cNvSpPr/>
              <p:nvPr/>
            </p:nvSpPr>
            <p:spPr>
              <a:xfrm>
                <a:off x="3823493" y="42365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D4768778-4F12-45B0-8934-122E2CC20F25}"/>
                  </a:ext>
                </a:extLst>
              </p:cNvPr>
              <p:cNvSpPr/>
              <p:nvPr/>
            </p:nvSpPr>
            <p:spPr>
              <a:xfrm>
                <a:off x="4035424" y="438655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84D779D5-E208-47CC-953C-3FA702B0500C}"/>
                  </a:ext>
                </a:extLst>
              </p:cNvPr>
              <p:cNvSpPr/>
              <p:nvPr/>
            </p:nvSpPr>
            <p:spPr>
              <a:xfrm>
                <a:off x="4285456" y="44651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B78609EF-A9C6-4E13-8131-E0963DE2139B}"/>
                  </a:ext>
                </a:extLst>
              </p:cNvPr>
              <p:cNvSpPr/>
              <p:nvPr/>
            </p:nvSpPr>
            <p:spPr>
              <a:xfrm>
                <a:off x="4430712" y="432940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57D7E829-AA3E-4E9B-B1FE-FAAC9535C7ED}"/>
                  </a:ext>
                </a:extLst>
              </p:cNvPr>
              <p:cNvSpPr/>
              <p:nvPr/>
            </p:nvSpPr>
            <p:spPr>
              <a:xfrm>
                <a:off x="4566443" y="4172243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F9F95515-4385-4956-8EF6-06C4AF1B6B26}"/>
                  </a:ext>
                </a:extLst>
              </p:cNvPr>
              <p:cNvSpPr/>
              <p:nvPr/>
            </p:nvSpPr>
            <p:spPr>
              <a:xfrm>
                <a:off x="4416424" y="4015080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AB50F7E4-2600-43F0-8AAB-21DE9C6369AD}"/>
                </a:ext>
              </a:extLst>
            </p:cNvPr>
            <p:cNvGrpSpPr/>
            <p:nvPr/>
          </p:nvGrpSpPr>
          <p:grpSpPr>
            <a:xfrm>
              <a:off x="7363239" y="2031542"/>
              <a:ext cx="510098" cy="543453"/>
              <a:chOff x="3686726" y="3825199"/>
              <a:chExt cx="1136065" cy="1210351"/>
            </a:xfrm>
          </p:grpSpPr>
          <p:sp>
            <p:nvSpPr>
              <p:cNvPr id="84" name="四角形: 上の 2 つの角を丸める 2">
                <a:extLst>
                  <a:ext uri="{FF2B5EF4-FFF2-40B4-BE49-F238E27FC236}">
                    <a16:creationId xmlns:a16="http://schemas.microsoft.com/office/drawing/2014/main" id="{AB790724-357B-49E4-B89B-4A151970FAE5}"/>
                  </a:ext>
                </a:extLst>
              </p:cNvPr>
              <p:cNvSpPr/>
              <p:nvPr/>
            </p:nvSpPr>
            <p:spPr>
              <a:xfrm>
                <a:off x="3727450" y="4127500"/>
                <a:ext cx="1066800" cy="908050"/>
              </a:xfrm>
              <a:custGeom>
                <a:avLst/>
                <a:gdLst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0 w 1066800"/>
                  <a:gd name="connsiteY7" fmla="*/ 151345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800" h="908050">
                    <a:moveTo>
                      <a:pt x="151345" y="0"/>
                    </a:moveTo>
                    <a:lnTo>
                      <a:pt x="915455" y="0"/>
                    </a:lnTo>
                    <a:cubicBezTo>
                      <a:pt x="999041" y="0"/>
                      <a:pt x="1040607" y="62996"/>
                      <a:pt x="1040607" y="146582"/>
                    </a:cubicBezTo>
                    <a:lnTo>
                      <a:pt x="1066800" y="518941"/>
                    </a:lnTo>
                    <a:cubicBezTo>
                      <a:pt x="1016794" y="733840"/>
                      <a:pt x="892590" y="908050"/>
                      <a:pt x="677691" y="908050"/>
                    </a:cubicBezTo>
                    <a:lnTo>
                      <a:pt x="389109" y="908050"/>
                    </a:lnTo>
                    <a:cubicBezTo>
                      <a:pt x="174210" y="908050"/>
                      <a:pt x="28575" y="748127"/>
                      <a:pt x="0" y="518941"/>
                    </a:cubicBezTo>
                    <a:cubicBezTo>
                      <a:pt x="0" y="396409"/>
                      <a:pt x="16669" y="271496"/>
                      <a:pt x="16669" y="148964"/>
                    </a:cubicBezTo>
                    <a:cubicBezTo>
                      <a:pt x="16669" y="65378"/>
                      <a:pt x="67759" y="0"/>
                      <a:pt x="151345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FFCC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四角形: 上の 2 つの角を丸める 84">
                <a:extLst>
                  <a:ext uri="{FF2B5EF4-FFF2-40B4-BE49-F238E27FC236}">
                    <a16:creationId xmlns:a16="http://schemas.microsoft.com/office/drawing/2014/main" id="{86F11E6F-D079-4309-89B8-0FF728B11726}"/>
                  </a:ext>
                </a:extLst>
              </p:cNvPr>
              <p:cNvSpPr/>
              <p:nvPr/>
            </p:nvSpPr>
            <p:spPr>
              <a:xfrm>
                <a:off x="3999638" y="4415530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四角形: 上の 2 つの角を丸める 85">
                <a:extLst>
                  <a:ext uri="{FF2B5EF4-FFF2-40B4-BE49-F238E27FC236}">
                    <a16:creationId xmlns:a16="http://schemas.microsoft.com/office/drawing/2014/main" id="{388BB7CA-9E32-4B55-AD4D-E6966A97CBE2}"/>
                  </a:ext>
                </a:extLst>
              </p:cNvPr>
              <p:cNvSpPr/>
              <p:nvPr/>
            </p:nvSpPr>
            <p:spPr>
              <a:xfrm>
                <a:off x="4472482" y="4416944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四角形: 上の 2 つの角を丸める 86">
                <a:extLst>
                  <a:ext uri="{FF2B5EF4-FFF2-40B4-BE49-F238E27FC236}">
                    <a16:creationId xmlns:a16="http://schemas.microsoft.com/office/drawing/2014/main" id="{2945855C-537F-454A-95D0-8EFC04AEF241}"/>
                  </a:ext>
                </a:extLst>
              </p:cNvPr>
              <p:cNvSpPr/>
              <p:nvPr/>
            </p:nvSpPr>
            <p:spPr>
              <a:xfrm>
                <a:off x="3818932" y="4240802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四角形: 上の 2 つの角を丸める 87">
                <a:extLst>
                  <a:ext uri="{FF2B5EF4-FFF2-40B4-BE49-F238E27FC236}">
                    <a16:creationId xmlns:a16="http://schemas.microsoft.com/office/drawing/2014/main" id="{78D32A2C-0549-4739-BB2F-EAF94A6B4E4B}"/>
                  </a:ext>
                </a:extLst>
              </p:cNvPr>
              <p:cNvSpPr/>
              <p:nvPr/>
            </p:nvSpPr>
            <p:spPr>
              <a:xfrm>
                <a:off x="4667170" y="4250826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四角形: 上の 2 つの角を丸める 88">
                <a:extLst>
                  <a:ext uri="{FF2B5EF4-FFF2-40B4-BE49-F238E27FC236}">
                    <a16:creationId xmlns:a16="http://schemas.microsoft.com/office/drawing/2014/main" id="{38FE38EB-C7D3-4970-9FA5-904B7E6851AF}"/>
                  </a:ext>
                </a:extLst>
              </p:cNvPr>
              <p:cNvSpPr/>
              <p:nvPr/>
            </p:nvSpPr>
            <p:spPr>
              <a:xfrm>
                <a:off x="4243882" y="4481238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317C1B73-EDEA-436B-B341-4B068109E06A}"/>
                  </a:ext>
                </a:extLst>
              </p:cNvPr>
              <p:cNvSpPr/>
              <p:nvPr/>
            </p:nvSpPr>
            <p:spPr>
              <a:xfrm>
                <a:off x="3686726" y="3825199"/>
                <a:ext cx="1136065" cy="765057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617378 w 1107524"/>
                  <a:gd name="connsiteY0" fmla="*/ 12 h 765057"/>
                  <a:gd name="connsiteX1" fmla="*/ 726606 w 1107524"/>
                  <a:gd name="connsiteY1" fmla="*/ 21774 h 765057"/>
                  <a:gd name="connsiteX2" fmla="*/ 736487 w 1107524"/>
                  <a:gd name="connsiteY2" fmla="*/ 17015 h 765057"/>
                  <a:gd name="connsiteX3" fmla="*/ 751564 w 1107524"/>
                  <a:gd name="connsiteY3" fmla="*/ 19157 h 765057"/>
                  <a:gd name="connsiteX4" fmla="*/ 776875 w 1107524"/>
                  <a:gd name="connsiteY4" fmla="*/ 22752 h 765057"/>
                  <a:gd name="connsiteX5" fmla="*/ 781748 w 1107524"/>
                  <a:gd name="connsiteY5" fmla="*/ 23846 h 765057"/>
                  <a:gd name="connsiteX6" fmla="*/ 814390 w 1107524"/>
                  <a:gd name="connsiteY6" fmla="*/ 36660 h 765057"/>
                  <a:gd name="connsiteX7" fmla="*/ 827899 w 1107524"/>
                  <a:gd name="connsiteY7" fmla="*/ 52304 h 765057"/>
                  <a:gd name="connsiteX8" fmla="*/ 904235 w 1107524"/>
                  <a:gd name="connsiteY8" fmla="*/ 85451 h 765057"/>
                  <a:gd name="connsiteX9" fmla="*/ 940427 w 1107524"/>
                  <a:gd name="connsiteY9" fmla="*/ 109331 h 765057"/>
                  <a:gd name="connsiteX10" fmla="*/ 1004279 w 1107524"/>
                  <a:gd name="connsiteY10" fmla="*/ 218992 h 765057"/>
                  <a:gd name="connsiteX11" fmla="*/ 1090937 w 1107524"/>
                  <a:gd name="connsiteY11" fmla="*/ 309573 h 765057"/>
                  <a:gd name="connsiteX12" fmla="*/ 1101140 w 1107524"/>
                  <a:gd name="connsiteY12" fmla="*/ 333491 h 765057"/>
                  <a:gd name="connsiteX13" fmla="*/ 1107524 w 1107524"/>
                  <a:gd name="connsiteY13" fmla="*/ 379294 h 765057"/>
                  <a:gd name="connsiteX14" fmla="*/ 574124 w 1107524"/>
                  <a:gd name="connsiteY14" fmla="*/ 765057 h 765057"/>
                  <a:gd name="connsiteX15" fmla="*/ 40724 w 1107524"/>
                  <a:gd name="connsiteY15" fmla="*/ 379294 h 765057"/>
                  <a:gd name="connsiteX16" fmla="*/ 0 w 1107524"/>
                  <a:gd name="connsiteY16" fmla="*/ 297487 h 765057"/>
                  <a:gd name="connsiteX17" fmla="*/ 82151 w 1107524"/>
                  <a:gd name="connsiteY17" fmla="*/ 284131 h 765057"/>
                  <a:gd name="connsiteX18" fmla="*/ 133947 w 1107524"/>
                  <a:gd name="connsiteY18" fmla="*/ 218992 h 765057"/>
                  <a:gd name="connsiteX19" fmla="*/ 206581 w 1107524"/>
                  <a:gd name="connsiteY19" fmla="*/ 107765 h 765057"/>
                  <a:gd name="connsiteX20" fmla="*/ 271989 w 1107524"/>
                  <a:gd name="connsiteY20" fmla="*/ 75926 h 765057"/>
                  <a:gd name="connsiteX21" fmla="*/ 334037 w 1107524"/>
                  <a:gd name="connsiteY21" fmla="*/ 52304 h 765057"/>
                  <a:gd name="connsiteX22" fmla="*/ 453101 w 1107524"/>
                  <a:gd name="connsiteY22" fmla="*/ 13087 h 765057"/>
                  <a:gd name="connsiteX23" fmla="*/ 470260 w 1107524"/>
                  <a:gd name="connsiteY23" fmla="*/ 4190 h 765057"/>
                  <a:gd name="connsiteX24" fmla="*/ 497746 w 1107524"/>
                  <a:gd name="connsiteY24" fmla="*/ 11754 h 765057"/>
                  <a:gd name="connsiteX25" fmla="*/ 580968 w 1107524"/>
                  <a:gd name="connsiteY25" fmla="*/ 11754 h 765057"/>
                  <a:gd name="connsiteX26" fmla="*/ 617378 w 1107524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090937 w 1136065"/>
                  <a:gd name="connsiteY11" fmla="*/ 309573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103637 w 1136065"/>
                  <a:gd name="connsiteY11" fmla="*/ 280998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36065" h="765057">
                    <a:moveTo>
                      <a:pt x="617378" y="12"/>
                    </a:moveTo>
                    <a:cubicBezTo>
                      <a:pt x="653787" y="691"/>
                      <a:pt x="690197" y="30959"/>
                      <a:pt x="726606" y="21774"/>
                    </a:cubicBezTo>
                    <a:lnTo>
                      <a:pt x="736487" y="17015"/>
                    </a:lnTo>
                    <a:lnTo>
                      <a:pt x="751564" y="19157"/>
                    </a:lnTo>
                    <a:lnTo>
                      <a:pt x="776875" y="22752"/>
                    </a:lnTo>
                    <a:lnTo>
                      <a:pt x="781748" y="23846"/>
                    </a:lnTo>
                    <a:lnTo>
                      <a:pt x="814390" y="36660"/>
                    </a:lnTo>
                    <a:lnTo>
                      <a:pt x="827899" y="52304"/>
                    </a:lnTo>
                    <a:cubicBezTo>
                      <a:pt x="845236" y="82027"/>
                      <a:pt x="874736" y="83739"/>
                      <a:pt x="904235" y="85451"/>
                    </a:cubicBezTo>
                    <a:lnTo>
                      <a:pt x="940427" y="109331"/>
                    </a:lnTo>
                    <a:cubicBezTo>
                      <a:pt x="961711" y="145885"/>
                      <a:pt x="977077" y="190381"/>
                      <a:pt x="1004279" y="218992"/>
                    </a:cubicBezTo>
                    <a:cubicBezTo>
                      <a:pt x="1031481" y="247603"/>
                      <a:pt x="1074751" y="250805"/>
                      <a:pt x="1103637" y="280998"/>
                    </a:cubicBezTo>
                    <a:lnTo>
                      <a:pt x="1136065" y="304916"/>
                    </a:lnTo>
                    <a:lnTo>
                      <a:pt x="1107524" y="379294"/>
                    </a:lnTo>
                    <a:cubicBezTo>
                      <a:pt x="1107524" y="592345"/>
                      <a:pt x="868713" y="765057"/>
                      <a:pt x="574124" y="765057"/>
                    </a:cubicBezTo>
                    <a:cubicBezTo>
                      <a:pt x="279535" y="765057"/>
                      <a:pt x="40724" y="592345"/>
                      <a:pt x="40724" y="379294"/>
                    </a:cubicBezTo>
                    <a:lnTo>
                      <a:pt x="0" y="297487"/>
                    </a:lnTo>
                    <a:lnTo>
                      <a:pt x="82151" y="284131"/>
                    </a:lnTo>
                    <a:cubicBezTo>
                      <a:pt x="107383" y="268753"/>
                      <a:pt x="113209" y="248386"/>
                      <a:pt x="133947" y="218992"/>
                    </a:cubicBezTo>
                    <a:cubicBezTo>
                      <a:pt x="154685" y="189598"/>
                      <a:pt x="203920" y="176531"/>
                      <a:pt x="206581" y="107765"/>
                    </a:cubicBezTo>
                    <a:lnTo>
                      <a:pt x="271989" y="75926"/>
                    </a:lnTo>
                    <a:cubicBezTo>
                      <a:pt x="301488" y="74214"/>
                      <a:pt x="303852" y="62777"/>
                      <a:pt x="334037" y="52304"/>
                    </a:cubicBezTo>
                    <a:cubicBezTo>
                      <a:pt x="364222" y="41831"/>
                      <a:pt x="413413" y="26159"/>
                      <a:pt x="453101" y="13087"/>
                    </a:cubicBezTo>
                    <a:lnTo>
                      <a:pt x="470260" y="4190"/>
                    </a:lnTo>
                    <a:lnTo>
                      <a:pt x="497746" y="11754"/>
                    </a:lnTo>
                    <a:cubicBezTo>
                      <a:pt x="525487" y="21933"/>
                      <a:pt x="553227" y="32112"/>
                      <a:pt x="580968" y="11754"/>
                    </a:cubicBezTo>
                    <a:cubicBezTo>
                      <a:pt x="593105" y="2848"/>
                      <a:pt x="605241" y="-214"/>
                      <a:pt x="617378" y="12"/>
                    </a:cubicBezTo>
                    <a:close/>
                  </a:path>
                </a:pathLst>
              </a:custGeom>
              <a:pattFill prst="lgConfetti">
                <a:fgClr>
                  <a:srgbClr val="FFCC99"/>
                </a:fgClr>
                <a:bgClr>
                  <a:srgbClr val="FFFFCC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54D79EFB-7B93-4C1B-AEAA-291B800E6ECC}"/>
                  </a:ext>
                </a:extLst>
              </p:cNvPr>
              <p:cNvSpPr/>
              <p:nvPr/>
            </p:nvSpPr>
            <p:spPr>
              <a:xfrm>
                <a:off x="3763962" y="3869532"/>
                <a:ext cx="993776" cy="685800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66800" h="765057">
                    <a:moveTo>
                      <a:pt x="576654" y="12"/>
                    </a:moveTo>
                    <a:cubicBezTo>
                      <a:pt x="613063" y="691"/>
                      <a:pt x="649473" y="30959"/>
                      <a:pt x="685882" y="21774"/>
                    </a:cubicBezTo>
                    <a:lnTo>
                      <a:pt x="695763" y="17015"/>
                    </a:lnTo>
                    <a:lnTo>
                      <a:pt x="710840" y="19157"/>
                    </a:lnTo>
                    <a:lnTo>
                      <a:pt x="736151" y="22752"/>
                    </a:lnTo>
                    <a:lnTo>
                      <a:pt x="741024" y="23846"/>
                    </a:lnTo>
                    <a:lnTo>
                      <a:pt x="773666" y="36660"/>
                    </a:lnTo>
                    <a:lnTo>
                      <a:pt x="787175" y="52304"/>
                    </a:lnTo>
                    <a:cubicBezTo>
                      <a:pt x="804512" y="82027"/>
                      <a:pt x="834012" y="83739"/>
                      <a:pt x="863511" y="85451"/>
                    </a:cubicBezTo>
                    <a:lnTo>
                      <a:pt x="899703" y="109331"/>
                    </a:lnTo>
                    <a:cubicBezTo>
                      <a:pt x="920987" y="145885"/>
                      <a:pt x="938470" y="185618"/>
                      <a:pt x="963555" y="218992"/>
                    </a:cubicBezTo>
                    <a:cubicBezTo>
                      <a:pt x="988640" y="252366"/>
                      <a:pt x="1021327" y="279380"/>
                      <a:pt x="1050213" y="309573"/>
                    </a:cubicBezTo>
                    <a:lnTo>
                      <a:pt x="1060416" y="333491"/>
                    </a:lnTo>
                    <a:lnTo>
                      <a:pt x="1066800" y="379294"/>
                    </a:lnTo>
                    <a:cubicBezTo>
                      <a:pt x="1066800" y="592345"/>
                      <a:pt x="827989" y="765057"/>
                      <a:pt x="533400" y="765057"/>
                    </a:cubicBezTo>
                    <a:cubicBezTo>
                      <a:pt x="238811" y="765057"/>
                      <a:pt x="0" y="592345"/>
                      <a:pt x="0" y="379294"/>
                    </a:cubicBezTo>
                    <a:lnTo>
                      <a:pt x="10076" y="307012"/>
                    </a:lnTo>
                    <a:lnTo>
                      <a:pt x="41427" y="284131"/>
                    </a:lnTo>
                    <a:cubicBezTo>
                      <a:pt x="66659" y="268753"/>
                      <a:pt x="72485" y="248386"/>
                      <a:pt x="93223" y="218992"/>
                    </a:cubicBezTo>
                    <a:cubicBezTo>
                      <a:pt x="113961" y="189598"/>
                      <a:pt x="163196" y="176531"/>
                      <a:pt x="165857" y="107765"/>
                    </a:cubicBezTo>
                    <a:lnTo>
                      <a:pt x="231265" y="75926"/>
                    </a:lnTo>
                    <a:cubicBezTo>
                      <a:pt x="260764" y="74214"/>
                      <a:pt x="263128" y="62777"/>
                      <a:pt x="293313" y="52304"/>
                    </a:cubicBezTo>
                    <a:cubicBezTo>
                      <a:pt x="323498" y="41831"/>
                      <a:pt x="372689" y="26159"/>
                      <a:pt x="412377" y="13087"/>
                    </a:cubicBezTo>
                    <a:lnTo>
                      <a:pt x="429536" y="4190"/>
                    </a:lnTo>
                    <a:lnTo>
                      <a:pt x="457022" y="11754"/>
                    </a:lnTo>
                    <a:cubicBezTo>
                      <a:pt x="484763" y="21933"/>
                      <a:pt x="512503" y="32112"/>
                      <a:pt x="540244" y="11754"/>
                    </a:cubicBezTo>
                    <a:cubicBezTo>
                      <a:pt x="552381" y="2848"/>
                      <a:pt x="564517" y="-214"/>
                      <a:pt x="576654" y="12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CC99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月 91">
                <a:extLst>
                  <a:ext uri="{FF2B5EF4-FFF2-40B4-BE49-F238E27FC236}">
                    <a16:creationId xmlns:a16="http://schemas.microsoft.com/office/drawing/2014/main" id="{0571E01C-A9E5-426C-9169-E783EE3FCCCE}"/>
                  </a:ext>
                </a:extLst>
              </p:cNvPr>
              <p:cNvSpPr/>
              <p:nvPr/>
            </p:nvSpPr>
            <p:spPr>
              <a:xfrm rot="16200000">
                <a:off x="4213485" y="4118229"/>
                <a:ext cx="82548" cy="278890"/>
              </a:xfrm>
              <a:prstGeom prst="moon">
                <a:avLst>
                  <a:gd name="adj" fmla="val 69693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7C3ACC36-6F71-40F5-BAD4-B539512F6073}"/>
                  </a:ext>
                </a:extLst>
              </p:cNvPr>
              <p:cNvSpPr/>
              <p:nvPr/>
            </p:nvSpPr>
            <p:spPr>
              <a:xfrm>
                <a:off x="4159250" y="4100966"/>
                <a:ext cx="203200" cy="177464"/>
              </a:xfrm>
              <a:custGeom>
                <a:avLst/>
                <a:gdLst>
                  <a:gd name="connsiteX0" fmla="*/ 101600 w 203200"/>
                  <a:gd name="connsiteY0" fmla="*/ 0 h 177464"/>
                  <a:gd name="connsiteX1" fmla="*/ 203200 w 203200"/>
                  <a:gd name="connsiteY1" fmla="*/ 101600 h 177464"/>
                  <a:gd name="connsiteX2" fmla="*/ 195216 w 203200"/>
                  <a:gd name="connsiteY2" fmla="*/ 141147 h 177464"/>
                  <a:gd name="connsiteX3" fmla="*/ 177361 w 203200"/>
                  <a:gd name="connsiteY3" fmla="*/ 167630 h 177464"/>
                  <a:gd name="connsiteX4" fmla="*/ 175751 w 203200"/>
                  <a:gd name="connsiteY4" fmla="*/ 168295 h 177464"/>
                  <a:gd name="connsiteX5" fmla="*/ 101600 w 203200"/>
                  <a:gd name="connsiteY5" fmla="*/ 177464 h 177464"/>
                  <a:gd name="connsiteX6" fmla="*/ 27449 w 203200"/>
                  <a:gd name="connsiteY6" fmla="*/ 168295 h 177464"/>
                  <a:gd name="connsiteX7" fmla="*/ 25840 w 203200"/>
                  <a:gd name="connsiteY7" fmla="*/ 167630 h 177464"/>
                  <a:gd name="connsiteX8" fmla="*/ 7984 w 203200"/>
                  <a:gd name="connsiteY8" fmla="*/ 141147 h 177464"/>
                  <a:gd name="connsiteX9" fmla="*/ 0 w 203200"/>
                  <a:gd name="connsiteY9" fmla="*/ 101600 h 177464"/>
                  <a:gd name="connsiteX10" fmla="*/ 101600 w 203200"/>
                  <a:gd name="connsiteY10" fmla="*/ 0 h 177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3200" h="177464">
                    <a:moveTo>
                      <a:pt x="101600" y="0"/>
                    </a:moveTo>
                    <a:cubicBezTo>
                      <a:pt x="157712" y="0"/>
                      <a:pt x="203200" y="45488"/>
                      <a:pt x="203200" y="101600"/>
                    </a:cubicBezTo>
                    <a:cubicBezTo>
                      <a:pt x="203200" y="115628"/>
                      <a:pt x="200357" y="128992"/>
                      <a:pt x="195216" y="141147"/>
                    </a:cubicBezTo>
                    <a:lnTo>
                      <a:pt x="177361" y="167630"/>
                    </a:lnTo>
                    <a:lnTo>
                      <a:pt x="175751" y="168295"/>
                    </a:lnTo>
                    <a:cubicBezTo>
                      <a:pt x="152960" y="174199"/>
                      <a:pt x="127903" y="177464"/>
                      <a:pt x="101600" y="177464"/>
                    </a:cubicBezTo>
                    <a:cubicBezTo>
                      <a:pt x="75298" y="177464"/>
                      <a:pt x="50240" y="174199"/>
                      <a:pt x="27449" y="168295"/>
                    </a:cubicBezTo>
                    <a:lnTo>
                      <a:pt x="25840" y="167630"/>
                    </a:lnTo>
                    <a:lnTo>
                      <a:pt x="7984" y="141147"/>
                    </a:lnTo>
                    <a:cubicBezTo>
                      <a:pt x="2843" y="128992"/>
                      <a:pt x="0" y="115628"/>
                      <a:pt x="0" y="101600"/>
                    </a:cubicBezTo>
                    <a:cubicBezTo>
                      <a:pt x="0" y="45488"/>
                      <a:pt x="45488" y="0"/>
                      <a:pt x="101600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573F833D-2D2D-4BC3-931B-2FE9145A9486}"/>
                  </a:ext>
                </a:extLst>
              </p:cNvPr>
              <p:cNvSpPr/>
              <p:nvPr/>
            </p:nvSpPr>
            <p:spPr>
              <a:xfrm>
                <a:off x="4064000" y="397221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CB648F3F-AA71-49E4-998C-6466F90996EF}"/>
                  </a:ext>
                </a:extLst>
              </p:cNvPr>
              <p:cNvSpPr/>
              <p:nvPr/>
            </p:nvSpPr>
            <p:spPr>
              <a:xfrm>
                <a:off x="3887787" y="4069849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6FD99CA5-0824-4873-993D-05C063FC7C21}"/>
                  </a:ext>
                </a:extLst>
              </p:cNvPr>
              <p:cNvSpPr/>
              <p:nvPr/>
            </p:nvSpPr>
            <p:spPr>
              <a:xfrm>
                <a:off x="3823493" y="42365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FD2E2382-41A2-437F-8F1E-A36D05385D98}"/>
                  </a:ext>
                </a:extLst>
              </p:cNvPr>
              <p:cNvSpPr/>
              <p:nvPr/>
            </p:nvSpPr>
            <p:spPr>
              <a:xfrm>
                <a:off x="4035424" y="438655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92B81171-9790-48D6-B729-EC84F7E54F66}"/>
                  </a:ext>
                </a:extLst>
              </p:cNvPr>
              <p:cNvSpPr/>
              <p:nvPr/>
            </p:nvSpPr>
            <p:spPr>
              <a:xfrm>
                <a:off x="4285456" y="44651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3FED3A7E-7AF2-415B-A1E9-94620EEABDFA}"/>
                  </a:ext>
                </a:extLst>
              </p:cNvPr>
              <p:cNvSpPr/>
              <p:nvPr/>
            </p:nvSpPr>
            <p:spPr>
              <a:xfrm>
                <a:off x="4430712" y="432940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BD0891FB-64A4-4BB6-AB51-0012D69A3869}"/>
                  </a:ext>
                </a:extLst>
              </p:cNvPr>
              <p:cNvSpPr/>
              <p:nvPr/>
            </p:nvSpPr>
            <p:spPr>
              <a:xfrm>
                <a:off x="4566443" y="4172243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591DC8A4-6D5F-40CF-BE10-E032BC02FD8D}"/>
                  </a:ext>
                </a:extLst>
              </p:cNvPr>
              <p:cNvSpPr/>
              <p:nvPr/>
            </p:nvSpPr>
            <p:spPr>
              <a:xfrm>
                <a:off x="4416424" y="4015080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E5A106AF-9CD7-498F-A54D-00AF4AB2214A}"/>
                </a:ext>
              </a:extLst>
            </p:cNvPr>
            <p:cNvGrpSpPr/>
            <p:nvPr/>
          </p:nvGrpSpPr>
          <p:grpSpPr>
            <a:xfrm>
              <a:off x="6601943" y="688207"/>
              <a:ext cx="1949153" cy="1690485"/>
              <a:chOff x="3821501" y="2613251"/>
              <a:chExt cx="2558980" cy="2219383"/>
            </a:xfrm>
          </p:grpSpPr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41A9CC43-83D1-4486-8100-11BEA83EEB65}"/>
                  </a:ext>
                </a:extLst>
              </p:cNvPr>
              <p:cNvSpPr/>
              <p:nvPr/>
            </p:nvSpPr>
            <p:spPr>
              <a:xfrm>
                <a:off x="3821501" y="3623094"/>
                <a:ext cx="584575" cy="53318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3C034600-CC51-4250-9979-C41E1875283E}"/>
                  </a:ext>
                </a:extLst>
              </p:cNvPr>
              <p:cNvSpPr/>
              <p:nvPr/>
            </p:nvSpPr>
            <p:spPr>
              <a:xfrm>
                <a:off x="4438323" y="2613251"/>
                <a:ext cx="1156299" cy="970006"/>
              </a:xfrm>
              <a:custGeom>
                <a:avLst/>
                <a:gdLst>
                  <a:gd name="connsiteX0" fmla="*/ 935967 w 1552757"/>
                  <a:gd name="connsiteY0" fmla="*/ 0 h 1302590"/>
                  <a:gd name="connsiteX1" fmla="*/ 1194294 w 1552757"/>
                  <a:gd name="connsiteY1" fmla="*/ 171231 h 1302590"/>
                  <a:gd name="connsiteX2" fmla="*/ 1197557 w 1552757"/>
                  <a:gd name="connsiteY2" fmla="*/ 181742 h 1302590"/>
                  <a:gd name="connsiteX3" fmla="*/ 1203386 w 1552757"/>
                  <a:gd name="connsiteY3" fmla="*/ 181155 h 1302590"/>
                  <a:gd name="connsiteX4" fmla="*/ 1483745 w 1552757"/>
                  <a:gd name="connsiteY4" fmla="*/ 461514 h 1302590"/>
                  <a:gd name="connsiteX5" fmla="*/ 1435864 w 1552757"/>
                  <a:gd name="connsiteY5" fmla="*/ 618266 h 1302590"/>
                  <a:gd name="connsiteX6" fmla="*/ 1404885 w 1552757"/>
                  <a:gd name="connsiteY6" fmla="*/ 655813 h 1302590"/>
                  <a:gd name="connsiteX7" fmla="*/ 1429150 w 1552757"/>
                  <a:gd name="connsiteY7" fmla="*/ 668984 h 1302590"/>
                  <a:gd name="connsiteX8" fmla="*/ 1552757 w 1552757"/>
                  <a:gd name="connsiteY8" fmla="*/ 901462 h 1302590"/>
                  <a:gd name="connsiteX9" fmla="*/ 1272398 w 1552757"/>
                  <a:gd name="connsiteY9" fmla="*/ 1181821 h 1302590"/>
                  <a:gd name="connsiteX10" fmla="*/ 1115647 w 1552757"/>
                  <a:gd name="connsiteY10" fmla="*/ 1133940 h 1302590"/>
                  <a:gd name="connsiteX11" fmla="*/ 1115377 w 1552757"/>
                  <a:gd name="connsiteY11" fmla="*/ 1133718 h 1302590"/>
                  <a:gd name="connsiteX12" fmla="*/ 1090808 w 1552757"/>
                  <a:gd name="connsiteY12" fmla="*/ 1178983 h 1302590"/>
                  <a:gd name="connsiteX13" fmla="*/ 858330 w 1552757"/>
                  <a:gd name="connsiteY13" fmla="*/ 1302590 h 1302590"/>
                  <a:gd name="connsiteX14" fmla="*/ 625852 w 1552757"/>
                  <a:gd name="connsiteY14" fmla="*/ 1178983 h 1302590"/>
                  <a:gd name="connsiteX15" fmla="*/ 612516 w 1552757"/>
                  <a:gd name="connsiteY15" fmla="*/ 1154412 h 1302590"/>
                  <a:gd name="connsiteX16" fmla="*/ 549285 w 1552757"/>
                  <a:gd name="connsiteY16" fmla="*/ 1190688 h 1302590"/>
                  <a:gd name="connsiteX17" fmla="*/ 452888 w 1552757"/>
                  <a:gd name="connsiteY17" fmla="*/ 1207700 h 1302590"/>
                  <a:gd name="connsiteX18" fmla="*/ 172529 w 1552757"/>
                  <a:gd name="connsiteY18" fmla="*/ 927341 h 1302590"/>
                  <a:gd name="connsiteX19" fmla="*/ 178225 w 1552757"/>
                  <a:gd name="connsiteY19" fmla="*/ 870839 h 1302590"/>
                  <a:gd name="connsiteX20" fmla="*/ 181547 w 1552757"/>
                  <a:gd name="connsiteY20" fmla="*/ 860135 h 1302590"/>
                  <a:gd name="connsiteX21" fmla="*/ 171230 w 1552757"/>
                  <a:gd name="connsiteY21" fmla="*/ 856932 h 1302590"/>
                  <a:gd name="connsiteX22" fmla="*/ 0 w 1552757"/>
                  <a:gd name="connsiteY22" fmla="*/ 598605 h 1302590"/>
                  <a:gd name="connsiteX23" fmla="*/ 280359 w 1552757"/>
                  <a:gd name="connsiteY23" fmla="*/ 318246 h 1302590"/>
                  <a:gd name="connsiteX24" fmla="*/ 303773 w 1552757"/>
                  <a:gd name="connsiteY24" fmla="*/ 320606 h 1302590"/>
                  <a:gd name="connsiteX25" fmla="*/ 315331 w 1552757"/>
                  <a:gd name="connsiteY25" fmla="*/ 283374 h 1302590"/>
                  <a:gd name="connsiteX26" fmla="*/ 573658 w 1552757"/>
                  <a:gd name="connsiteY26" fmla="*/ 112143 h 1302590"/>
                  <a:gd name="connsiteX27" fmla="*/ 682787 w 1552757"/>
                  <a:gd name="connsiteY27" fmla="*/ 134175 h 1302590"/>
                  <a:gd name="connsiteX28" fmla="*/ 694347 w 1552757"/>
                  <a:gd name="connsiteY28" fmla="*/ 140450 h 1302590"/>
                  <a:gd name="connsiteX29" fmla="*/ 703489 w 1552757"/>
                  <a:gd name="connsiteY29" fmla="*/ 123608 h 1302590"/>
                  <a:gd name="connsiteX30" fmla="*/ 935967 w 1552757"/>
                  <a:gd name="connsiteY30" fmla="*/ 0 h 130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552757" h="1302590">
                    <a:moveTo>
                      <a:pt x="935967" y="0"/>
                    </a:moveTo>
                    <a:cubicBezTo>
                      <a:pt x="1052096" y="0"/>
                      <a:pt x="1151733" y="70605"/>
                      <a:pt x="1194294" y="171231"/>
                    </a:cubicBezTo>
                    <a:lnTo>
                      <a:pt x="1197557" y="181742"/>
                    </a:lnTo>
                    <a:lnTo>
                      <a:pt x="1203386" y="181155"/>
                    </a:lnTo>
                    <a:cubicBezTo>
                      <a:pt x="1358224" y="181155"/>
                      <a:pt x="1483745" y="306676"/>
                      <a:pt x="1483745" y="461514"/>
                    </a:cubicBezTo>
                    <a:cubicBezTo>
                      <a:pt x="1483745" y="519578"/>
                      <a:pt x="1466094" y="573520"/>
                      <a:pt x="1435864" y="618266"/>
                    </a:cubicBezTo>
                    <a:lnTo>
                      <a:pt x="1404885" y="655813"/>
                    </a:lnTo>
                    <a:lnTo>
                      <a:pt x="1429150" y="668984"/>
                    </a:lnTo>
                    <a:cubicBezTo>
                      <a:pt x="1503726" y="719367"/>
                      <a:pt x="1552757" y="804688"/>
                      <a:pt x="1552757" y="901462"/>
                    </a:cubicBezTo>
                    <a:cubicBezTo>
                      <a:pt x="1552757" y="1056300"/>
                      <a:pt x="1427236" y="1181821"/>
                      <a:pt x="1272398" y="1181821"/>
                    </a:cubicBezTo>
                    <a:cubicBezTo>
                      <a:pt x="1214334" y="1181821"/>
                      <a:pt x="1160392" y="1164170"/>
                      <a:pt x="1115647" y="1133940"/>
                    </a:cubicBezTo>
                    <a:lnTo>
                      <a:pt x="1115377" y="1133718"/>
                    </a:lnTo>
                    <a:lnTo>
                      <a:pt x="1090808" y="1178983"/>
                    </a:lnTo>
                    <a:cubicBezTo>
                      <a:pt x="1040426" y="1253558"/>
                      <a:pt x="955104" y="1302590"/>
                      <a:pt x="858330" y="1302590"/>
                    </a:cubicBezTo>
                    <a:cubicBezTo>
                      <a:pt x="761557" y="1302590"/>
                      <a:pt x="676235" y="1253558"/>
                      <a:pt x="625852" y="1178983"/>
                    </a:cubicBezTo>
                    <a:lnTo>
                      <a:pt x="612516" y="1154412"/>
                    </a:lnTo>
                    <a:lnTo>
                      <a:pt x="549285" y="1190688"/>
                    </a:lnTo>
                    <a:cubicBezTo>
                      <a:pt x="519227" y="1201694"/>
                      <a:pt x="486759" y="1207700"/>
                      <a:pt x="452888" y="1207700"/>
                    </a:cubicBezTo>
                    <a:cubicBezTo>
                      <a:pt x="298050" y="1207700"/>
                      <a:pt x="172529" y="1082179"/>
                      <a:pt x="172529" y="927341"/>
                    </a:cubicBezTo>
                    <a:cubicBezTo>
                      <a:pt x="172529" y="907986"/>
                      <a:pt x="174490" y="889090"/>
                      <a:pt x="178225" y="870839"/>
                    </a:cubicBezTo>
                    <a:lnTo>
                      <a:pt x="181547" y="860135"/>
                    </a:lnTo>
                    <a:lnTo>
                      <a:pt x="171230" y="856932"/>
                    </a:lnTo>
                    <a:cubicBezTo>
                      <a:pt x="70605" y="814371"/>
                      <a:pt x="0" y="714734"/>
                      <a:pt x="0" y="598605"/>
                    </a:cubicBezTo>
                    <a:cubicBezTo>
                      <a:pt x="0" y="443767"/>
                      <a:pt x="125521" y="318246"/>
                      <a:pt x="280359" y="318246"/>
                    </a:cubicBezTo>
                    <a:lnTo>
                      <a:pt x="303773" y="320606"/>
                    </a:lnTo>
                    <a:lnTo>
                      <a:pt x="315331" y="283374"/>
                    </a:lnTo>
                    <a:cubicBezTo>
                      <a:pt x="357892" y="182748"/>
                      <a:pt x="457529" y="112143"/>
                      <a:pt x="573658" y="112143"/>
                    </a:cubicBezTo>
                    <a:cubicBezTo>
                      <a:pt x="612368" y="112143"/>
                      <a:pt x="649245" y="119988"/>
                      <a:pt x="682787" y="134175"/>
                    </a:cubicBezTo>
                    <a:lnTo>
                      <a:pt x="694347" y="140450"/>
                    </a:lnTo>
                    <a:lnTo>
                      <a:pt x="703489" y="123608"/>
                    </a:lnTo>
                    <a:cubicBezTo>
                      <a:pt x="753872" y="49032"/>
                      <a:pt x="839193" y="0"/>
                      <a:pt x="935967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4963DAF1-36E0-497F-93DD-A5ED88D4126F}"/>
                  </a:ext>
                </a:extLst>
              </p:cNvPr>
              <p:cNvSpPr/>
              <p:nvPr/>
            </p:nvSpPr>
            <p:spPr>
              <a:xfrm>
                <a:off x="5016473" y="4071667"/>
                <a:ext cx="416148" cy="37956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37A52B7D-5EC3-4A8E-A23B-3C93A00A77B5}"/>
                  </a:ext>
                </a:extLst>
              </p:cNvPr>
              <p:cNvSpPr/>
              <p:nvPr/>
            </p:nvSpPr>
            <p:spPr>
              <a:xfrm>
                <a:off x="5773030" y="3490768"/>
                <a:ext cx="607451" cy="554048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5F9547D7-6534-47F1-815C-0B2CFD95532D}"/>
                  </a:ext>
                </a:extLst>
              </p:cNvPr>
              <p:cNvSpPr/>
              <p:nvPr/>
            </p:nvSpPr>
            <p:spPr>
              <a:xfrm>
                <a:off x="4353705" y="4451620"/>
                <a:ext cx="417737" cy="381014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6" name="グループ化 215">
            <a:extLst>
              <a:ext uri="{FF2B5EF4-FFF2-40B4-BE49-F238E27FC236}">
                <a16:creationId xmlns:a16="http://schemas.microsoft.com/office/drawing/2014/main" id="{3C662E8F-12E8-4E0F-8FC0-E6F52F709E8A}"/>
              </a:ext>
            </a:extLst>
          </p:cNvPr>
          <p:cNvGrpSpPr/>
          <p:nvPr/>
        </p:nvGrpSpPr>
        <p:grpSpPr>
          <a:xfrm>
            <a:off x="3816590" y="3800544"/>
            <a:ext cx="2285946" cy="2552184"/>
            <a:chOff x="3694238" y="3393307"/>
            <a:chExt cx="2419811" cy="2701640"/>
          </a:xfrm>
        </p:grpSpPr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A4891955-3CB2-4BFD-96D7-602DA9697EC3}"/>
                </a:ext>
              </a:extLst>
            </p:cNvPr>
            <p:cNvGrpSpPr/>
            <p:nvPr/>
          </p:nvGrpSpPr>
          <p:grpSpPr>
            <a:xfrm>
              <a:off x="3694238" y="3735541"/>
              <a:ext cx="2419811" cy="2359406"/>
              <a:chOff x="1781171" y="2555494"/>
              <a:chExt cx="2419811" cy="2359406"/>
            </a:xfrm>
          </p:grpSpPr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F92FB344-2B40-4FF9-B6DB-1A0626FBCA14}"/>
                  </a:ext>
                </a:extLst>
              </p:cNvPr>
              <p:cNvSpPr/>
              <p:nvPr/>
            </p:nvSpPr>
            <p:spPr>
              <a:xfrm>
                <a:off x="1781174" y="2619375"/>
                <a:ext cx="2419721" cy="2295525"/>
              </a:xfrm>
              <a:custGeom>
                <a:avLst/>
                <a:gdLst>
                  <a:gd name="connsiteX0" fmla="*/ 1209675 w 2419721"/>
                  <a:gd name="connsiteY0" fmla="*/ 0 h 2295525"/>
                  <a:gd name="connsiteX1" fmla="*/ 2419350 w 2419721"/>
                  <a:gd name="connsiteY1" fmla="*/ 942975 h 2295525"/>
                  <a:gd name="connsiteX2" fmla="*/ 2419350 w 2419721"/>
                  <a:gd name="connsiteY2" fmla="*/ 990600 h 2295525"/>
                  <a:gd name="connsiteX3" fmla="*/ 2419350 w 2419721"/>
                  <a:gd name="connsiteY3" fmla="*/ 1123950 h 2295525"/>
                  <a:gd name="connsiteX4" fmla="*/ 2419496 w 2419721"/>
                  <a:gd name="connsiteY4" fmla="*/ 1211174 h 2295525"/>
                  <a:gd name="connsiteX5" fmla="*/ 2419721 w 2419721"/>
                  <a:gd name="connsiteY5" fmla="*/ 1309876 h 2295525"/>
                  <a:gd name="connsiteX6" fmla="*/ 2419648 w 2419721"/>
                  <a:gd name="connsiteY6" fmla="*/ 1332547 h 2295525"/>
                  <a:gd name="connsiteX7" fmla="*/ 2419349 w 2419721"/>
                  <a:gd name="connsiteY7" fmla="*/ 1366838 h 2295525"/>
                  <a:gd name="connsiteX8" fmla="*/ 2413105 w 2419721"/>
                  <a:gd name="connsiteY8" fmla="*/ 1448964 h 2295525"/>
                  <a:gd name="connsiteX9" fmla="*/ 1209675 w 2419721"/>
                  <a:gd name="connsiteY9" fmla="*/ 2295525 h 2295525"/>
                  <a:gd name="connsiteX10" fmla="*/ 6246 w 2419721"/>
                  <a:gd name="connsiteY10" fmla="*/ 1448964 h 2295525"/>
                  <a:gd name="connsiteX11" fmla="*/ 926 w 2419721"/>
                  <a:gd name="connsiteY11" fmla="*/ 1366838 h 2295525"/>
                  <a:gd name="connsiteX12" fmla="*/ 0 w 2419721"/>
                  <a:gd name="connsiteY12" fmla="*/ 1366838 h 2295525"/>
                  <a:gd name="connsiteX13" fmla="*/ 0 w 2419721"/>
                  <a:gd name="connsiteY13" fmla="*/ 942975 h 2295525"/>
                  <a:gd name="connsiteX14" fmla="*/ 1209675 w 2419721"/>
                  <a:gd name="connsiteY14" fmla="*/ 0 h 229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9721" h="2295525">
                    <a:moveTo>
                      <a:pt x="1209675" y="0"/>
                    </a:moveTo>
                    <a:cubicBezTo>
                      <a:pt x="1877760" y="0"/>
                      <a:pt x="2419350" y="422184"/>
                      <a:pt x="2419350" y="942975"/>
                    </a:cubicBezTo>
                    <a:lnTo>
                      <a:pt x="2419350" y="990600"/>
                    </a:lnTo>
                    <a:lnTo>
                      <a:pt x="2419350" y="1123950"/>
                    </a:lnTo>
                    <a:cubicBezTo>
                      <a:pt x="2419350" y="1147167"/>
                      <a:pt x="2419415" y="1177516"/>
                      <a:pt x="2419496" y="1211174"/>
                    </a:cubicBezTo>
                    <a:lnTo>
                      <a:pt x="2419721" y="1309876"/>
                    </a:lnTo>
                    <a:lnTo>
                      <a:pt x="2419648" y="1332547"/>
                    </a:lnTo>
                    <a:cubicBezTo>
                      <a:pt x="2419577" y="1345699"/>
                      <a:pt x="2419479" y="1357289"/>
                      <a:pt x="2419349" y="1366838"/>
                    </a:cubicBezTo>
                    <a:lnTo>
                      <a:pt x="2413105" y="1448964"/>
                    </a:lnTo>
                    <a:cubicBezTo>
                      <a:pt x="2351157" y="1924465"/>
                      <a:pt x="1836005" y="2295525"/>
                      <a:pt x="1209675" y="2295525"/>
                    </a:cubicBezTo>
                    <a:cubicBezTo>
                      <a:pt x="583345" y="2295525"/>
                      <a:pt x="68193" y="1924465"/>
                      <a:pt x="6246" y="1448964"/>
                    </a:cubicBezTo>
                    <a:lnTo>
                      <a:pt x="926" y="1366838"/>
                    </a:lnTo>
                    <a:lnTo>
                      <a:pt x="0" y="1366838"/>
                    </a:lnTo>
                    <a:lnTo>
                      <a:pt x="0" y="942975"/>
                    </a:lnTo>
                    <a:cubicBezTo>
                      <a:pt x="0" y="422184"/>
                      <a:pt x="541590" y="0"/>
                      <a:pt x="120967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楕円 765">
                <a:extLst>
                  <a:ext uri="{FF2B5EF4-FFF2-40B4-BE49-F238E27FC236}">
                    <a16:creationId xmlns:a16="http://schemas.microsoft.com/office/drawing/2014/main" id="{08A2298F-E465-45D3-929C-76EEDCF17C32}"/>
                  </a:ext>
                </a:extLst>
              </p:cNvPr>
              <p:cNvSpPr/>
              <p:nvPr/>
            </p:nvSpPr>
            <p:spPr>
              <a:xfrm>
                <a:off x="1781171" y="2625110"/>
                <a:ext cx="2419811" cy="1776413"/>
              </a:xfrm>
              <a:prstGeom prst="ellipse">
                <a:avLst/>
              </a:prstGeom>
              <a:solidFill>
                <a:srgbClr val="FF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4D781891-9B8A-4DA8-BE2D-FA95CE1D7C3D}"/>
                  </a:ext>
                </a:extLst>
              </p:cNvPr>
              <p:cNvSpPr/>
              <p:nvPr/>
            </p:nvSpPr>
            <p:spPr>
              <a:xfrm>
                <a:off x="1881185" y="2555494"/>
                <a:ext cx="2219328" cy="1747012"/>
              </a:xfrm>
              <a:custGeom>
                <a:avLst/>
                <a:gdLst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2 w 2352678"/>
                  <a:gd name="connsiteY2" fmla="*/ 936245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3016 w 2352678"/>
                  <a:gd name="connsiteY6" fmla="*/ 936245 h 1872490"/>
                  <a:gd name="connsiteX7" fmla="*/ 0 w 2352678"/>
                  <a:gd name="connsiteY7" fmla="*/ 891001 h 1872490"/>
                  <a:gd name="connsiteX8" fmla="*/ 1176339 w 2352678"/>
                  <a:gd name="connsiteY8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2 w 2352678"/>
                  <a:gd name="connsiteY2" fmla="*/ 936245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0 w 2352678"/>
                  <a:gd name="connsiteY6" fmla="*/ 891001 h 1872490"/>
                  <a:gd name="connsiteX7" fmla="*/ 1176339 w 2352678"/>
                  <a:gd name="connsiteY7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3 w 2352678"/>
                  <a:gd name="connsiteY2" fmla="*/ 950949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0 w 2352678"/>
                  <a:gd name="connsiteY6" fmla="*/ 891001 h 1872490"/>
                  <a:gd name="connsiteX7" fmla="*/ 1176339 w 2352678"/>
                  <a:gd name="connsiteY7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52678 w 2352678"/>
                  <a:gd name="connsiteY2" fmla="*/ 981489 h 1872490"/>
                  <a:gd name="connsiteX3" fmla="*/ 1176339 w 2352678"/>
                  <a:gd name="connsiteY3" fmla="*/ 1872490 h 1872490"/>
                  <a:gd name="connsiteX4" fmla="*/ 0 w 2352678"/>
                  <a:gd name="connsiteY4" fmla="*/ 981489 h 1872490"/>
                  <a:gd name="connsiteX5" fmla="*/ 0 w 2352678"/>
                  <a:gd name="connsiteY5" fmla="*/ 891001 h 1872490"/>
                  <a:gd name="connsiteX6" fmla="*/ 1176339 w 2352678"/>
                  <a:gd name="connsiteY6" fmla="*/ 0 h 187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2678" h="1872490">
                    <a:moveTo>
                      <a:pt x="1176339" y="0"/>
                    </a:moveTo>
                    <a:cubicBezTo>
                      <a:pt x="1826013" y="0"/>
                      <a:pt x="2352678" y="398915"/>
                      <a:pt x="2352678" y="891001"/>
                    </a:cubicBezTo>
                    <a:lnTo>
                      <a:pt x="2352678" y="981489"/>
                    </a:lnTo>
                    <a:cubicBezTo>
                      <a:pt x="2352678" y="1473575"/>
                      <a:pt x="1826013" y="1872490"/>
                      <a:pt x="1176339" y="1872490"/>
                    </a:cubicBezTo>
                    <a:cubicBezTo>
                      <a:pt x="526665" y="1872490"/>
                      <a:pt x="0" y="1473575"/>
                      <a:pt x="0" y="981489"/>
                    </a:cubicBezTo>
                    <a:lnTo>
                      <a:pt x="0" y="891001"/>
                    </a:lnTo>
                    <a:cubicBezTo>
                      <a:pt x="0" y="398915"/>
                      <a:pt x="526665" y="0"/>
                      <a:pt x="117633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6C702ED3-C0F5-42AF-8000-52A7573FF8CE}"/>
                  </a:ext>
                </a:extLst>
              </p:cNvPr>
              <p:cNvSpPr/>
              <p:nvPr/>
            </p:nvSpPr>
            <p:spPr>
              <a:xfrm>
                <a:off x="1965758" y="2907093"/>
                <a:ext cx="2050182" cy="1243432"/>
              </a:xfrm>
              <a:custGeom>
                <a:avLst/>
                <a:gdLst>
                  <a:gd name="connsiteX0" fmla="*/ 1025091 w 2050182"/>
                  <a:gd name="connsiteY0" fmla="*/ 0 h 1243432"/>
                  <a:gd name="connsiteX1" fmla="*/ 2025737 w 2050182"/>
                  <a:gd name="connsiteY1" fmla="*/ 550610 h 1243432"/>
                  <a:gd name="connsiteX2" fmla="*/ 2050182 w 2050182"/>
                  <a:gd name="connsiteY2" fmla="*/ 621716 h 1243432"/>
                  <a:gd name="connsiteX3" fmla="*/ 2025737 w 2050182"/>
                  <a:gd name="connsiteY3" fmla="*/ 692822 h 1243432"/>
                  <a:gd name="connsiteX4" fmla="*/ 1025091 w 2050182"/>
                  <a:gd name="connsiteY4" fmla="*/ 1243432 h 1243432"/>
                  <a:gd name="connsiteX5" fmla="*/ 24445 w 2050182"/>
                  <a:gd name="connsiteY5" fmla="*/ 692822 h 1243432"/>
                  <a:gd name="connsiteX6" fmla="*/ 0 w 2050182"/>
                  <a:gd name="connsiteY6" fmla="*/ 621716 h 1243432"/>
                  <a:gd name="connsiteX7" fmla="*/ 24445 w 2050182"/>
                  <a:gd name="connsiteY7" fmla="*/ 550610 h 1243432"/>
                  <a:gd name="connsiteX8" fmla="*/ 1025091 w 2050182"/>
                  <a:gd name="connsiteY8" fmla="*/ 0 h 1243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50182" h="1243432">
                    <a:moveTo>
                      <a:pt x="1025091" y="0"/>
                    </a:moveTo>
                    <a:cubicBezTo>
                      <a:pt x="1495250" y="0"/>
                      <a:pt x="1893080" y="231615"/>
                      <a:pt x="2025737" y="550610"/>
                    </a:cubicBezTo>
                    <a:lnTo>
                      <a:pt x="2050182" y="621716"/>
                    </a:lnTo>
                    <a:lnTo>
                      <a:pt x="2025737" y="692822"/>
                    </a:lnTo>
                    <a:cubicBezTo>
                      <a:pt x="1893080" y="1011818"/>
                      <a:pt x="1495250" y="1243432"/>
                      <a:pt x="1025091" y="1243432"/>
                    </a:cubicBezTo>
                    <a:cubicBezTo>
                      <a:pt x="554932" y="1243432"/>
                      <a:pt x="157102" y="1011818"/>
                      <a:pt x="24445" y="692822"/>
                    </a:cubicBezTo>
                    <a:lnTo>
                      <a:pt x="0" y="621716"/>
                    </a:lnTo>
                    <a:lnTo>
                      <a:pt x="24445" y="550610"/>
                    </a:lnTo>
                    <a:cubicBezTo>
                      <a:pt x="157102" y="231615"/>
                      <a:pt x="554932" y="0"/>
                      <a:pt x="102509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F5004C5F-510D-4F24-B1C7-19F3CE7463F1}"/>
                  </a:ext>
                </a:extLst>
              </p:cNvPr>
              <p:cNvSpPr/>
              <p:nvPr/>
            </p:nvSpPr>
            <p:spPr>
              <a:xfrm>
                <a:off x="1943098" y="2583243"/>
                <a:ext cx="2095502" cy="945566"/>
              </a:xfrm>
              <a:custGeom>
                <a:avLst/>
                <a:gdLst>
                  <a:gd name="connsiteX0" fmla="*/ 1047751 w 2095502"/>
                  <a:gd name="connsiteY0" fmla="*/ 0 h 945566"/>
                  <a:gd name="connsiteX1" fmla="*/ 2095502 w 2095502"/>
                  <a:gd name="connsiteY1" fmla="*/ 783641 h 945566"/>
                  <a:gd name="connsiteX2" fmla="*/ 2074215 w 2095502"/>
                  <a:gd name="connsiteY2" fmla="*/ 941572 h 945566"/>
                  <a:gd name="connsiteX3" fmla="*/ 2072842 w 2095502"/>
                  <a:gd name="connsiteY3" fmla="*/ 945566 h 945566"/>
                  <a:gd name="connsiteX4" fmla="*/ 2048397 w 2095502"/>
                  <a:gd name="connsiteY4" fmla="*/ 874460 h 945566"/>
                  <a:gd name="connsiteX5" fmla="*/ 1047751 w 2095502"/>
                  <a:gd name="connsiteY5" fmla="*/ 323850 h 945566"/>
                  <a:gd name="connsiteX6" fmla="*/ 47105 w 2095502"/>
                  <a:gd name="connsiteY6" fmla="*/ 874460 h 945566"/>
                  <a:gd name="connsiteX7" fmla="*/ 22660 w 2095502"/>
                  <a:gd name="connsiteY7" fmla="*/ 945566 h 945566"/>
                  <a:gd name="connsiteX8" fmla="*/ 21287 w 2095502"/>
                  <a:gd name="connsiteY8" fmla="*/ 941572 h 945566"/>
                  <a:gd name="connsiteX9" fmla="*/ 0 w 2095502"/>
                  <a:gd name="connsiteY9" fmla="*/ 783641 h 945566"/>
                  <a:gd name="connsiteX10" fmla="*/ 1047751 w 2095502"/>
                  <a:gd name="connsiteY10" fmla="*/ 0 h 945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95502" h="945566">
                    <a:moveTo>
                      <a:pt x="1047751" y="0"/>
                    </a:moveTo>
                    <a:cubicBezTo>
                      <a:pt x="1626408" y="0"/>
                      <a:pt x="2095502" y="350848"/>
                      <a:pt x="2095502" y="783641"/>
                    </a:cubicBezTo>
                    <a:cubicBezTo>
                      <a:pt x="2095502" y="837740"/>
                      <a:pt x="2088173" y="890559"/>
                      <a:pt x="2074215" y="941572"/>
                    </a:cubicBezTo>
                    <a:lnTo>
                      <a:pt x="2072842" y="945566"/>
                    </a:lnTo>
                    <a:lnTo>
                      <a:pt x="2048397" y="874460"/>
                    </a:lnTo>
                    <a:cubicBezTo>
                      <a:pt x="1915740" y="555465"/>
                      <a:pt x="1517910" y="323850"/>
                      <a:pt x="1047751" y="323850"/>
                    </a:cubicBezTo>
                    <a:cubicBezTo>
                      <a:pt x="577592" y="323850"/>
                      <a:pt x="179762" y="555465"/>
                      <a:pt x="47105" y="874460"/>
                    </a:cubicBezTo>
                    <a:lnTo>
                      <a:pt x="22660" y="945566"/>
                    </a:lnTo>
                    <a:lnTo>
                      <a:pt x="21287" y="941572"/>
                    </a:lnTo>
                    <a:cubicBezTo>
                      <a:pt x="7330" y="890559"/>
                      <a:pt x="0" y="837740"/>
                      <a:pt x="0" y="783641"/>
                    </a:cubicBezTo>
                    <a:cubicBezTo>
                      <a:pt x="0" y="350848"/>
                      <a:pt x="469094" y="0"/>
                      <a:pt x="104775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100000">
                    <a:srgbClr val="FF9933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710EA683-CED0-4D8F-9DDC-A437F7FF6732}"/>
                  </a:ext>
                </a:extLst>
              </p:cNvPr>
              <p:cNvSpPr/>
              <p:nvPr/>
            </p:nvSpPr>
            <p:spPr>
              <a:xfrm>
                <a:off x="1965758" y="2907093"/>
                <a:ext cx="2050182" cy="1243432"/>
              </a:xfrm>
              <a:custGeom>
                <a:avLst/>
                <a:gdLst>
                  <a:gd name="connsiteX0" fmla="*/ 1977721 w 2050182"/>
                  <a:gd name="connsiteY0" fmla="*/ 782364 h 1243432"/>
                  <a:gd name="connsiteX1" fmla="*/ 1963938 w 2050182"/>
                  <a:gd name="connsiteY1" fmla="*/ 808068 h 1243432"/>
                  <a:gd name="connsiteX2" fmla="*/ 1197634 w 2050182"/>
                  <a:gd name="connsiteY2" fmla="*/ 1232857 h 1243432"/>
                  <a:gd name="connsiteX3" fmla="*/ 1197422 w 2050182"/>
                  <a:gd name="connsiteY3" fmla="*/ 1232870 h 1243432"/>
                  <a:gd name="connsiteX4" fmla="*/ 2047982 w 2050182"/>
                  <a:gd name="connsiteY4" fmla="*/ 615316 h 1243432"/>
                  <a:gd name="connsiteX5" fmla="*/ 2050182 w 2050182"/>
                  <a:gd name="connsiteY5" fmla="*/ 621716 h 1243432"/>
                  <a:gd name="connsiteX6" fmla="*/ 2025737 w 2050182"/>
                  <a:gd name="connsiteY6" fmla="*/ 692822 h 1243432"/>
                  <a:gd name="connsiteX7" fmla="*/ 2001352 w 2050182"/>
                  <a:gd name="connsiteY7" fmla="*/ 738296 h 1243432"/>
                  <a:gd name="connsiteX8" fmla="*/ 1138466 w 2050182"/>
                  <a:gd name="connsiteY8" fmla="*/ 1236483 h 1243432"/>
                  <a:gd name="connsiteX9" fmla="*/ 1025091 w 2050182"/>
                  <a:gd name="connsiteY9" fmla="*/ 1243432 h 1243432"/>
                  <a:gd name="connsiteX10" fmla="*/ 966293 w 2050182"/>
                  <a:gd name="connsiteY10" fmla="*/ 1239828 h 1243432"/>
                  <a:gd name="connsiteX11" fmla="*/ 2005700 w 2050182"/>
                  <a:gd name="connsiteY11" fmla="*/ 513244 h 1243432"/>
                  <a:gd name="connsiteX12" fmla="*/ 2025737 w 2050182"/>
                  <a:gd name="connsiteY12" fmla="*/ 550610 h 1243432"/>
                  <a:gd name="connsiteX13" fmla="*/ 2039254 w 2050182"/>
                  <a:gd name="connsiteY13" fmla="*/ 589929 h 1243432"/>
                  <a:gd name="connsiteX14" fmla="*/ 918653 w 2050182"/>
                  <a:gd name="connsiteY14" fmla="*/ 1236909 h 1243432"/>
                  <a:gd name="connsiteX15" fmla="*/ 852549 w 2050182"/>
                  <a:gd name="connsiteY15" fmla="*/ 1232857 h 1243432"/>
                  <a:gd name="connsiteX16" fmla="*/ 782121 w 2050182"/>
                  <a:gd name="connsiteY16" fmla="*/ 1219677 h 1243432"/>
                  <a:gd name="connsiteX17" fmla="*/ 1950522 w 2050182"/>
                  <a:gd name="connsiteY17" fmla="*/ 418617 h 1243432"/>
                  <a:gd name="connsiteX18" fmla="*/ 1963938 w 2050182"/>
                  <a:gd name="connsiteY18" fmla="*/ 435365 h 1243432"/>
                  <a:gd name="connsiteX19" fmla="*/ 1993241 w 2050182"/>
                  <a:gd name="connsiteY19" fmla="*/ 490011 h 1243432"/>
                  <a:gd name="connsiteX20" fmla="*/ 742324 w 2050182"/>
                  <a:gd name="connsiteY20" fmla="*/ 1212229 h 1243432"/>
                  <a:gd name="connsiteX21" fmla="*/ 689047 w 2050182"/>
                  <a:gd name="connsiteY21" fmla="*/ 1202258 h 1243432"/>
                  <a:gd name="connsiteX22" fmla="*/ 627492 w 2050182"/>
                  <a:gd name="connsiteY22" fmla="*/ 1182468 h 1243432"/>
                  <a:gd name="connsiteX23" fmla="*/ 1881244 w 2050182"/>
                  <a:gd name="connsiteY23" fmla="*/ 332131 h 1243432"/>
                  <a:gd name="connsiteX24" fmla="*/ 1933858 w 2050182"/>
                  <a:gd name="connsiteY24" fmla="*/ 397813 h 1243432"/>
                  <a:gd name="connsiteX25" fmla="*/ 593643 w 2050182"/>
                  <a:gd name="connsiteY25" fmla="*/ 1171586 h 1243432"/>
                  <a:gd name="connsiteX26" fmla="*/ 536846 w 2050182"/>
                  <a:gd name="connsiteY26" fmla="*/ 1153326 h 1243432"/>
                  <a:gd name="connsiteX27" fmla="*/ 493997 w 2050182"/>
                  <a:gd name="connsiteY27" fmla="*/ 1133059 h 1243432"/>
                  <a:gd name="connsiteX28" fmla="*/ 1795774 w 2050182"/>
                  <a:gd name="connsiteY28" fmla="*/ 254994 h 1243432"/>
                  <a:gd name="connsiteX29" fmla="*/ 1860995 w 2050182"/>
                  <a:gd name="connsiteY29" fmla="*/ 313397 h 1243432"/>
                  <a:gd name="connsiteX30" fmla="*/ 465030 w 2050182"/>
                  <a:gd name="connsiteY30" fmla="*/ 1119358 h 1243432"/>
                  <a:gd name="connsiteX31" fmla="*/ 398205 w 2050182"/>
                  <a:gd name="connsiteY31" fmla="*/ 1087751 h 1243432"/>
                  <a:gd name="connsiteX32" fmla="*/ 377224 w 2050182"/>
                  <a:gd name="connsiteY32" fmla="*/ 1073994 h 1243432"/>
                  <a:gd name="connsiteX33" fmla="*/ 1697273 w 2050182"/>
                  <a:gd name="connsiteY33" fmla="*/ 185380 h 1243432"/>
                  <a:gd name="connsiteX34" fmla="*/ 1774798 w 2050182"/>
                  <a:gd name="connsiteY34" fmla="*/ 236210 h 1243432"/>
                  <a:gd name="connsiteX35" fmla="*/ 1775116 w 2050182"/>
                  <a:gd name="connsiteY35" fmla="*/ 236496 h 1243432"/>
                  <a:gd name="connsiteX36" fmla="*/ 352548 w 2050182"/>
                  <a:gd name="connsiteY36" fmla="*/ 1057815 h 1243432"/>
                  <a:gd name="connsiteX37" fmla="*/ 275385 w 2050182"/>
                  <a:gd name="connsiteY37" fmla="*/ 1007222 h 1243432"/>
                  <a:gd name="connsiteX38" fmla="*/ 274763 w 2050182"/>
                  <a:gd name="connsiteY38" fmla="*/ 1006666 h 1243432"/>
                  <a:gd name="connsiteX39" fmla="*/ 1584729 w 2050182"/>
                  <a:gd name="connsiteY39" fmla="*/ 123874 h 1243432"/>
                  <a:gd name="connsiteX40" fmla="*/ 1651977 w 2050182"/>
                  <a:gd name="connsiteY40" fmla="*/ 155682 h 1243432"/>
                  <a:gd name="connsiteX41" fmla="*/ 1672597 w 2050182"/>
                  <a:gd name="connsiteY41" fmla="*/ 169202 h 1243432"/>
                  <a:gd name="connsiteX42" fmla="*/ 254106 w 2050182"/>
                  <a:gd name="connsiteY42" fmla="*/ 988168 h 1243432"/>
                  <a:gd name="connsiteX43" fmla="*/ 188885 w 2050182"/>
                  <a:gd name="connsiteY43" fmla="*/ 929765 h 1243432"/>
                  <a:gd name="connsiteX44" fmla="*/ 1456043 w 2050182"/>
                  <a:gd name="connsiteY44" fmla="*/ 71687 h 1243432"/>
                  <a:gd name="connsiteX45" fmla="*/ 1513337 w 2050182"/>
                  <a:gd name="connsiteY45" fmla="*/ 90107 h 1243432"/>
                  <a:gd name="connsiteX46" fmla="*/ 1555762 w 2050182"/>
                  <a:gd name="connsiteY46" fmla="*/ 110173 h 1243432"/>
                  <a:gd name="connsiteX47" fmla="*/ 168695 w 2050182"/>
                  <a:gd name="connsiteY47" fmla="*/ 910997 h 1243432"/>
                  <a:gd name="connsiteX48" fmla="*/ 116081 w 2050182"/>
                  <a:gd name="connsiteY48" fmla="*/ 845314 h 1243432"/>
                  <a:gd name="connsiteX49" fmla="*/ 1307276 w 2050182"/>
                  <a:gd name="connsiteY49" fmla="*/ 31095 h 1243432"/>
                  <a:gd name="connsiteX50" fmla="*/ 1361136 w 2050182"/>
                  <a:gd name="connsiteY50" fmla="*/ 41174 h 1243432"/>
                  <a:gd name="connsiteX51" fmla="*/ 1422195 w 2050182"/>
                  <a:gd name="connsiteY51" fmla="*/ 60805 h 1243432"/>
                  <a:gd name="connsiteX52" fmla="*/ 99417 w 2050182"/>
                  <a:gd name="connsiteY52" fmla="*/ 824511 h 1243432"/>
                  <a:gd name="connsiteX53" fmla="*/ 86245 w 2050182"/>
                  <a:gd name="connsiteY53" fmla="*/ 808068 h 1243432"/>
                  <a:gd name="connsiteX54" fmla="*/ 56759 w 2050182"/>
                  <a:gd name="connsiteY54" fmla="*/ 753081 h 1243432"/>
                  <a:gd name="connsiteX55" fmla="*/ 851687 w 2050182"/>
                  <a:gd name="connsiteY55" fmla="*/ 10737 h 1243432"/>
                  <a:gd name="connsiteX56" fmla="*/ 72808 w 2050182"/>
                  <a:gd name="connsiteY56" fmla="*/ 460423 h 1243432"/>
                  <a:gd name="connsiteX57" fmla="*/ 86245 w 2050182"/>
                  <a:gd name="connsiteY57" fmla="*/ 435365 h 1243432"/>
                  <a:gd name="connsiteX58" fmla="*/ 689047 w 2050182"/>
                  <a:gd name="connsiteY58" fmla="*/ 41174 h 1243432"/>
                  <a:gd name="connsiteX59" fmla="*/ 1130832 w 2050182"/>
                  <a:gd name="connsiteY59" fmla="*/ 6481 h 1243432"/>
                  <a:gd name="connsiteX60" fmla="*/ 1197634 w 2050182"/>
                  <a:gd name="connsiteY60" fmla="*/ 10575 h 1243432"/>
                  <a:gd name="connsiteX61" fmla="*/ 1267478 w 2050182"/>
                  <a:gd name="connsiteY61" fmla="*/ 23647 h 1243432"/>
                  <a:gd name="connsiteX62" fmla="*/ 44301 w 2050182"/>
                  <a:gd name="connsiteY62" fmla="*/ 729849 h 1243432"/>
                  <a:gd name="connsiteX63" fmla="*/ 24445 w 2050182"/>
                  <a:gd name="connsiteY63" fmla="*/ 692822 h 1243432"/>
                  <a:gd name="connsiteX64" fmla="*/ 10800 w 2050182"/>
                  <a:gd name="connsiteY64" fmla="*/ 653131 h 1243432"/>
                  <a:gd name="connsiteX65" fmla="*/ 1025091 w 2050182"/>
                  <a:gd name="connsiteY65" fmla="*/ 0 h 1243432"/>
                  <a:gd name="connsiteX66" fmla="*/ 1083192 w 2050182"/>
                  <a:gd name="connsiteY66" fmla="*/ 3561 h 1243432"/>
                  <a:gd name="connsiteX67" fmla="*/ 2073 w 2050182"/>
                  <a:gd name="connsiteY67" fmla="*/ 627745 h 1243432"/>
                  <a:gd name="connsiteX68" fmla="*/ 0 w 2050182"/>
                  <a:gd name="connsiteY68" fmla="*/ 621716 h 1243432"/>
                  <a:gd name="connsiteX69" fmla="*/ 24445 w 2050182"/>
                  <a:gd name="connsiteY69" fmla="*/ 550610 h 1243432"/>
                  <a:gd name="connsiteX70" fmla="*/ 49176 w 2050182"/>
                  <a:gd name="connsiteY70" fmla="*/ 504491 h 1243432"/>
                  <a:gd name="connsiteX71" fmla="*/ 910854 w 2050182"/>
                  <a:gd name="connsiteY71" fmla="*/ 7002 h 1243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050182" h="1243432">
                    <a:moveTo>
                      <a:pt x="1977721" y="782364"/>
                    </a:moveTo>
                    <a:lnTo>
                      <a:pt x="1963938" y="808068"/>
                    </a:lnTo>
                    <a:cubicBezTo>
                      <a:pt x="1816985" y="1029241"/>
                      <a:pt x="1534431" y="1191120"/>
                      <a:pt x="1197634" y="1232857"/>
                    </a:cubicBezTo>
                    <a:lnTo>
                      <a:pt x="1197422" y="1232870"/>
                    </a:lnTo>
                    <a:close/>
                    <a:moveTo>
                      <a:pt x="2047982" y="615316"/>
                    </a:moveTo>
                    <a:lnTo>
                      <a:pt x="2050182" y="621716"/>
                    </a:lnTo>
                    <a:lnTo>
                      <a:pt x="2025737" y="692822"/>
                    </a:lnTo>
                    <a:lnTo>
                      <a:pt x="2001352" y="738296"/>
                    </a:lnTo>
                    <a:lnTo>
                      <a:pt x="1138466" y="1236483"/>
                    </a:lnTo>
                    <a:lnTo>
                      <a:pt x="1025091" y="1243432"/>
                    </a:lnTo>
                    <a:lnTo>
                      <a:pt x="966293" y="1239828"/>
                    </a:lnTo>
                    <a:close/>
                    <a:moveTo>
                      <a:pt x="2005700" y="513244"/>
                    </a:moveTo>
                    <a:lnTo>
                      <a:pt x="2025737" y="550610"/>
                    </a:lnTo>
                    <a:lnTo>
                      <a:pt x="2039254" y="589929"/>
                    </a:lnTo>
                    <a:lnTo>
                      <a:pt x="918653" y="1236909"/>
                    </a:lnTo>
                    <a:lnTo>
                      <a:pt x="852549" y="1232857"/>
                    </a:lnTo>
                    <a:lnTo>
                      <a:pt x="782121" y="1219677"/>
                    </a:lnTo>
                    <a:close/>
                    <a:moveTo>
                      <a:pt x="1950522" y="418617"/>
                    </a:moveTo>
                    <a:lnTo>
                      <a:pt x="1963938" y="435365"/>
                    </a:lnTo>
                    <a:lnTo>
                      <a:pt x="1993241" y="490011"/>
                    </a:lnTo>
                    <a:lnTo>
                      <a:pt x="742324" y="1212229"/>
                    </a:lnTo>
                    <a:lnTo>
                      <a:pt x="689047" y="1202258"/>
                    </a:lnTo>
                    <a:lnTo>
                      <a:pt x="627492" y="1182468"/>
                    </a:lnTo>
                    <a:close/>
                    <a:moveTo>
                      <a:pt x="1881244" y="332131"/>
                    </a:moveTo>
                    <a:lnTo>
                      <a:pt x="1933858" y="397813"/>
                    </a:lnTo>
                    <a:lnTo>
                      <a:pt x="593643" y="1171586"/>
                    </a:lnTo>
                    <a:lnTo>
                      <a:pt x="536846" y="1153326"/>
                    </a:lnTo>
                    <a:lnTo>
                      <a:pt x="493997" y="1133059"/>
                    </a:lnTo>
                    <a:close/>
                    <a:moveTo>
                      <a:pt x="1795774" y="254994"/>
                    </a:moveTo>
                    <a:lnTo>
                      <a:pt x="1860995" y="313397"/>
                    </a:lnTo>
                    <a:lnTo>
                      <a:pt x="465030" y="1119358"/>
                    </a:lnTo>
                    <a:lnTo>
                      <a:pt x="398205" y="1087751"/>
                    </a:lnTo>
                    <a:lnTo>
                      <a:pt x="377224" y="1073994"/>
                    </a:lnTo>
                    <a:close/>
                    <a:moveTo>
                      <a:pt x="1697273" y="185380"/>
                    </a:moveTo>
                    <a:lnTo>
                      <a:pt x="1774798" y="236210"/>
                    </a:lnTo>
                    <a:lnTo>
                      <a:pt x="1775116" y="236496"/>
                    </a:lnTo>
                    <a:lnTo>
                      <a:pt x="352548" y="1057815"/>
                    </a:lnTo>
                    <a:lnTo>
                      <a:pt x="275385" y="1007222"/>
                    </a:lnTo>
                    <a:lnTo>
                      <a:pt x="274763" y="1006666"/>
                    </a:lnTo>
                    <a:close/>
                    <a:moveTo>
                      <a:pt x="1584729" y="123874"/>
                    </a:moveTo>
                    <a:lnTo>
                      <a:pt x="1651977" y="155682"/>
                    </a:lnTo>
                    <a:lnTo>
                      <a:pt x="1672597" y="169202"/>
                    </a:lnTo>
                    <a:lnTo>
                      <a:pt x="254106" y="988168"/>
                    </a:lnTo>
                    <a:lnTo>
                      <a:pt x="188885" y="929765"/>
                    </a:lnTo>
                    <a:close/>
                    <a:moveTo>
                      <a:pt x="1456043" y="71687"/>
                    </a:moveTo>
                    <a:lnTo>
                      <a:pt x="1513337" y="90107"/>
                    </a:lnTo>
                    <a:lnTo>
                      <a:pt x="1555762" y="110173"/>
                    </a:lnTo>
                    <a:lnTo>
                      <a:pt x="168695" y="910997"/>
                    </a:lnTo>
                    <a:lnTo>
                      <a:pt x="116081" y="845314"/>
                    </a:lnTo>
                    <a:close/>
                    <a:moveTo>
                      <a:pt x="1307276" y="31095"/>
                    </a:moveTo>
                    <a:lnTo>
                      <a:pt x="1361136" y="41174"/>
                    </a:lnTo>
                    <a:lnTo>
                      <a:pt x="1422195" y="60805"/>
                    </a:lnTo>
                    <a:lnTo>
                      <a:pt x="99417" y="824511"/>
                    </a:lnTo>
                    <a:lnTo>
                      <a:pt x="86245" y="808068"/>
                    </a:lnTo>
                    <a:lnTo>
                      <a:pt x="56759" y="753081"/>
                    </a:lnTo>
                    <a:close/>
                    <a:moveTo>
                      <a:pt x="851687" y="10737"/>
                    </a:moveTo>
                    <a:lnTo>
                      <a:pt x="72808" y="460423"/>
                    </a:lnTo>
                    <a:lnTo>
                      <a:pt x="86245" y="435365"/>
                    </a:lnTo>
                    <a:cubicBezTo>
                      <a:pt x="208706" y="251054"/>
                      <a:pt x="425333" y="107920"/>
                      <a:pt x="689047" y="41174"/>
                    </a:cubicBezTo>
                    <a:close/>
                    <a:moveTo>
                      <a:pt x="1130832" y="6481"/>
                    </a:moveTo>
                    <a:lnTo>
                      <a:pt x="1197634" y="10575"/>
                    </a:lnTo>
                    <a:lnTo>
                      <a:pt x="1267478" y="23647"/>
                    </a:lnTo>
                    <a:lnTo>
                      <a:pt x="44301" y="729849"/>
                    </a:lnTo>
                    <a:lnTo>
                      <a:pt x="24445" y="692822"/>
                    </a:lnTo>
                    <a:lnTo>
                      <a:pt x="10800" y="653131"/>
                    </a:lnTo>
                    <a:close/>
                    <a:moveTo>
                      <a:pt x="1025091" y="0"/>
                    </a:moveTo>
                    <a:lnTo>
                      <a:pt x="1083192" y="3561"/>
                    </a:lnTo>
                    <a:lnTo>
                      <a:pt x="2073" y="627745"/>
                    </a:lnTo>
                    <a:lnTo>
                      <a:pt x="0" y="621716"/>
                    </a:lnTo>
                    <a:lnTo>
                      <a:pt x="24445" y="550610"/>
                    </a:lnTo>
                    <a:lnTo>
                      <a:pt x="49176" y="504491"/>
                    </a:lnTo>
                    <a:lnTo>
                      <a:pt x="910854" y="7002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D8CA42B4-8A54-437F-9059-028296D99D39}"/>
                </a:ext>
              </a:extLst>
            </p:cNvPr>
            <p:cNvGrpSpPr/>
            <p:nvPr/>
          </p:nvGrpSpPr>
          <p:grpSpPr>
            <a:xfrm>
              <a:off x="3959926" y="3935159"/>
              <a:ext cx="1743142" cy="1386939"/>
              <a:chOff x="1328786" y="1217838"/>
              <a:chExt cx="1743142" cy="1386939"/>
            </a:xfrm>
          </p:grpSpPr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5805099E-C980-4B7E-B1A1-858622ECBD3D}"/>
                  </a:ext>
                </a:extLst>
              </p:cNvPr>
              <p:cNvGrpSpPr/>
              <p:nvPr/>
            </p:nvGrpSpPr>
            <p:grpSpPr>
              <a:xfrm>
                <a:off x="2043161" y="1217838"/>
                <a:ext cx="999660" cy="653825"/>
                <a:chOff x="2500360" y="3476726"/>
                <a:chExt cx="2223530" cy="1454294"/>
              </a:xfrm>
            </p:grpSpPr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1D7B9272-0E6B-4F41-A4C4-4C009B8C9C0D}"/>
                    </a:ext>
                  </a:extLst>
                </p:cNvPr>
                <p:cNvSpPr/>
                <p:nvPr/>
              </p:nvSpPr>
              <p:spPr>
                <a:xfrm>
                  <a:off x="2500360" y="3476726"/>
                  <a:ext cx="2223530" cy="1430388"/>
                </a:xfrm>
                <a:custGeom>
                  <a:avLst/>
                  <a:gdLst>
                    <a:gd name="connsiteX0" fmla="*/ 856903 w 2223530"/>
                    <a:gd name="connsiteY0" fmla="*/ 966 h 1430388"/>
                    <a:gd name="connsiteX1" fmla="*/ 1032440 w 2223530"/>
                    <a:gd name="connsiteY1" fmla="*/ 37047 h 1430388"/>
                    <a:gd name="connsiteX2" fmla="*/ 1171753 w 2223530"/>
                    <a:gd name="connsiteY2" fmla="*/ 100351 h 1430388"/>
                    <a:gd name="connsiteX3" fmla="*/ 1188355 w 2223530"/>
                    <a:gd name="connsiteY3" fmla="*/ 113275 h 1430388"/>
                    <a:gd name="connsiteX4" fmla="*/ 1191320 w 2223530"/>
                    <a:gd name="connsiteY4" fmla="*/ 91697 h 1430388"/>
                    <a:gd name="connsiteX5" fmla="*/ 1208610 w 2223530"/>
                    <a:gd name="connsiteY5" fmla="*/ 61738 h 1430388"/>
                    <a:gd name="connsiteX6" fmla="*/ 1395098 w 2223530"/>
                    <a:gd name="connsiteY6" fmla="*/ 138469 h 1430388"/>
                    <a:gd name="connsiteX7" fmla="*/ 1531124 w 2223530"/>
                    <a:gd name="connsiteY7" fmla="*/ 261763 h 1430388"/>
                    <a:gd name="connsiteX8" fmla="*/ 1531436 w 2223530"/>
                    <a:gd name="connsiteY8" fmla="*/ 263615 h 1430388"/>
                    <a:gd name="connsiteX9" fmla="*/ 1538507 w 2223530"/>
                    <a:gd name="connsiteY9" fmla="*/ 267902 h 1430388"/>
                    <a:gd name="connsiteX10" fmla="*/ 1556584 w 2223530"/>
                    <a:gd name="connsiteY10" fmla="*/ 235318 h 1430388"/>
                    <a:gd name="connsiteX11" fmla="*/ 1583537 w 2223530"/>
                    <a:gd name="connsiteY11" fmla="*/ 213637 h 1430388"/>
                    <a:gd name="connsiteX12" fmla="*/ 1729664 w 2223530"/>
                    <a:gd name="connsiteY12" fmla="*/ 352607 h 1430388"/>
                    <a:gd name="connsiteX13" fmla="*/ 1770543 w 2223530"/>
                    <a:gd name="connsiteY13" fmla="*/ 417719 h 1430388"/>
                    <a:gd name="connsiteX14" fmla="*/ 1787259 w 2223530"/>
                    <a:gd name="connsiteY14" fmla="*/ 451276 h 1430388"/>
                    <a:gd name="connsiteX15" fmla="*/ 1828414 w 2223530"/>
                    <a:gd name="connsiteY15" fmla="*/ 469842 h 1430388"/>
                    <a:gd name="connsiteX16" fmla="*/ 1930682 w 2223530"/>
                    <a:gd name="connsiteY16" fmla="*/ 555070 h 1430388"/>
                    <a:gd name="connsiteX17" fmla="*/ 1914925 w 2223530"/>
                    <a:gd name="connsiteY17" fmla="*/ 585873 h 1430388"/>
                    <a:gd name="connsiteX18" fmla="*/ 1888820 w 2223530"/>
                    <a:gd name="connsiteY18" fmla="*/ 607729 h 1430388"/>
                    <a:gd name="connsiteX19" fmla="*/ 1891578 w 2223530"/>
                    <a:gd name="connsiteY19" fmla="*/ 611172 h 1430388"/>
                    <a:gd name="connsiteX20" fmla="*/ 1902690 w 2223530"/>
                    <a:gd name="connsiteY20" fmla="*/ 627855 h 1430388"/>
                    <a:gd name="connsiteX21" fmla="*/ 1909887 w 2223530"/>
                    <a:gd name="connsiteY21" fmla="*/ 632873 h 1430388"/>
                    <a:gd name="connsiteX22" fmla="*/ 2048809 w 2223530"/>
                    <a:gd name="connsiteY22" fmla="*/ 790521 h 1430388"/>
                    <a:gd name="connsiteX23" fmla="*/ 2025811 w 2223530"/>
                    <a:gd name="connsiteY23" fmla="*/ 816371 h 1430388"/>
                    <a:gd name="connsiteX24" fmla="*/ 2023763 w 2223530"/>
                    <a:gd name="connsiteY24" fmla="*/ 817342 h 1430388"/>
                    <a:gd name="connsiteX25" fmla="*/ 2035317 w 2223530"/>
                    <a:gd name="connsiteY25" fmla="*/ 837452 h 1430388"/>
                    <a:gd name="connsiteX26" fmla="*/ 2079215 w 2223530"/>
                    <a:gd name="connsiteY26" fmla="*/ 872810 h 1430388"/>
                    <a:gd name="connsiteX27" fmla="*/ 2156759 w 2223530"/>
                    <a:gd name="connsiteY27" fmla="*/ 981021 h 1430388"/>
                    <a:gd name="connsiteX28" fmla="*/ 2133761 w 2223530"/>
                    <a:gd name="connsiteY28" fmla="*/ 1006871 h 1430388"/>
                    <a:gd name="connsiteX29" fmla="*/ 2129744 w 2223530"/>
                    <a:gd name="connsiteY29" fmla="*/ 1008775 h 1430388"/>
                    <a:gd name="connsiteX30" fmla="*/ 2137630 w 2223530"/>
                    <a:gd name="connsiteY30" fmla="*/ 1023530 h 1430388"/>
                    <a:gd name="connsiteX31" fmla="*/ 2189730 w 2223530"/>
                    <a:gd name="connsiteY31" fmla="*/ 1114324 h 1430388"/>
                    <a:gd name="connsiteX32" fmla="*/ 1935732 w 2223530"/>
                    <a:gd name="connsiteY32" fmla="*/ 1327212 h 1430388"/>
                    <a:gd name="connsiteX33" fmla="*/ 857819 w 2223530"/>
                    <a:gd name="connsiteY33" fmla="*/ 1296196 h 1430388"/>
                    <a:gd name="connsiteX34" fmla="*/ 103756 w 2223530"/>
                    <a:gd name="connsiteY34" fmla="*/ 602898 h 1430388"/>
                    <a:gd name="connsiteX35" fmla="*/ 113280 w 2223530"/>
                    <a:gd name="connsiteY35" fmla="*/ 244375 h 1430388"/>
                    <a:gd name="connsiteX36" fmla="*/ 185470 w 2223530"/>
                    <a:gd name="connsiteY36" fmla="*/ 233271 h 1430388"/>
                    <a:gd name="connsiteX37" fmla="*/ 212675 w 2223530"/>
                    <a:gd name="connsiteY37" fmla="*/ 224354 h 1430388"/>
                    <a:gd name="connsiteX38" fmla="*/ 203563 w 2223530"/>
                    <a:gd name="connsiteY38" fmla="*/ 197793 h 1430388"/>
                    <a:gd name="connsiteX39" fmla="*/ 205513 w 2223530"/>
                    <a:gd name="connsiteY39" fmla="*/ 163258 h 1430388"/>
                    <a:gd name="connsiteX40" fmla="*/ 406578 w 2223530"/>
                    <a:gd name="connsiteY40" fmla="*/ 147809 h 1430388"/>
                    <a:gd name="connsiteX41" fmla="*/ 423782 w 2223530"/>
                    <a:gd name="connsiteY41" fmla="*/ 150819 h 1430388"/>
                    <a:gd name="connsiteX42" fmla="*/ 457868 w 2223530"/>
                    <a:gd name="connsiteY42" fmla="*/ 139597 h 1430388"/>
                    <a:gd name="connsiteX43" fmla="*/ 469363 w 2223530"/>
                    <a:gd name="connsiteY43" fmla="*/ 136935 h 1430388"/>
                    <a:gd name="connsiteX44" fmla="*/ 457564 w 2223530"/>
                    <a:gd name="connsiteY44" fmla="*/ 102543 h 1430388"/>
                    <a:gd name="connsiteX45" fmla="*/ 459514 w 2223530"/>
                    <a:gd name="connsiteY45" fmla="*/ 68007 h 1430388"/>
                    <a:gd name="connsiteX46" fmla="*/ 524538 w 2223530"/>
                    <a:gd name="connsiteY46" fmla="*/ 44211 h 1430388"/>
                    <a:gd name="connsiteX47" fmla="*/ 660579 w 2223530"/>
                    <a:gd name="connsiteY47" fmla="*/ 52559 h 1430388"/>
                    <a:gd name="connsiteX48" fmla="*/ 797340 w 2223530"/>
                    <a:gd name="connsiteY48" fmla="*/ 82807 h 1430388"/>
                    <a:gd name="connsiteX49" fmla="*/ 818500 w 2223530"/>
                    <a:gd name="connsiteY49" fmla="*/ 92596 h 1430388"/>
                    <a:gd name="connsiteX50" fmla="*/ 829790 w 2223530"/>
                    <a:gd name="connsiteY50" fmla="*/ 92631 h 1430388"/>
                    <a:gd name="connsiteX51" fmla="*/ 823570 w 2223530"/>
                    <a:gd name="connsiteY51" fmla="*/ 46357 h 1430388"/>
                    <a:gd name="connsiteX52" fmla="*/ 832237 w 2223530"/>
                    <a:gd name="connsiteY52" fmla="*/ 12870 h 1430388"/>
                    <a:gd name="connsiteX53" fmla="*/ 856903 w 2223530"/>
                    <a:gd name="connsiteY53" fmla="*/ 966 h 1430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23530" h="1430388">
                      <a:moveTo>
                        <a:pt x="856903" y="966"/>
                      </a:moveTo>
                      <a:cubicBezTo>
                        <a:pt x="891656" y="-4037"/>
                        <a:pt x="955048" y="10746"/>
                        <a:pt x="1032440" y="37047"/>
                      </a:cubicBezTo>
                      <a:cubicBezTo>
                        <a:pt x="1090484" y="56772"/>
                        <a:pt x="1140453" y="79967"/>
                        <a:pt x="1171753" y="100351"/>
                      </a:cubicBezTo>
                      <a:lnTo>
                        <a:pt x="1188355" y="113275"/>
                      </a:lnTo>
                      <a:lnTo>
                        <a:pt x="1191320" y="91697"/>
                      </a:lnTo>
                      <a:cubicBezTo>
                        <a:pt x="1196008" y="77373"/>
                        <a:pt x="1202401" y="66629"/>
                        <a:pt x="1208610" y="61738"/>
                      </a:cubicBezTo>
                      <a:cubicBezTo>
                        <a:pt x="1233445" y="42174"/>
                        <a:pt x="1305010" y="77134"/>
                        <a:pt x="1395098" y="138469"/>
                      </a:cubicBezTo>
                      <a:cubicBezTo>
                        <a:pt x="1462664" y="184471"/>
                        <a:pt x="1514749" y="232584"/>
                        <a:pt x="1531124" y="261763"/>
                      </a:cubicBezTo>
                      <a:lnTo>
                        <a:pt x="1531436" y="263615"/>
                      </a:lnTo>
                      <a:lnTo>
                        <a:pt x="1538507" y="267902"/>
                      </a:lnTo>
                      <a:lnTo>
                        <a:pt x="1556584" y="235318"/>
                      </a:lnTo>
                      <a:cubicBezTo>
                        <a:pt x="1566134" y="223659"/>
                        <a:pt x="1575979" y="215952"/>
                        <a:pt x="1583537" y="213637"/>
                      </a:cubicBezTo>
                      <a:cubicBezTo>
                        <a:pt x="1613765" y="204376"/>
                        <a:pt x="1667848" y="262847"/>
                        <a:pt x="1729664" y="352607"/>
                      </a:cubicBezTo>
                      <a:cubicBezTo>
                        <a:pt x="1745118" y="375046"/>
                        <a:pt x="1758883" y="397083"/>
                        <a:pt x="1770543" y="417719"/>
                      </a:cubicBezTo>
                      <a:lnTo>
                        <a:pt x="1787259" y="451276"/>
                      </a:lnTo>
                      <a:lnTo>
                        <a:pt x="1828414" y="469842"/>
                      </a:lnTo>
                      <a:cubicBezTo>
                        <a:pt x="1892717" y="501670"/>
                        <a:pt x="1932512" y="531333"/>
                        <a:pt x="1930682" y="555070"/>
                      </a:cubicBezTo>
                      <a:cubicBezTo>
                        <a:pt x="1930072" y="562983"/>
                        <a:pt x="1924532" y="574193"/>
                        <a:pt x="1914925" y="585873"/>
                      </a:cubicBezTo>
                      <a:lnTo>
                        <a:pt x="1888820" y="607729"/>
                      </a:lnTo>
                      <a:lnTo>
                        <a:pt x="1891578" y="611172"/>
                      </a:lnTo>
                      <a:lnTo>
                        <a:pt x="1902690" y="627855"/>
                      </a:lnTo>
                      <a:lnTo>
                        <a:pt x="1909887" y="632873"/>
                      </a:lnTo>
                      <a:cubicBezTo>
                        <a:pt x="2000483" y="701675"/>
                        <a:pt x="2059131" y="760503"/>
                        <a:pt x="2048809" y="790521"/>
                      </a:cubicBezTo>
                      <a:cubicBezTo>
                        <a:pt x="2046228" y="798026"/>
                        <a:pt x="2038047" y="807482"/>
                        <a:pt x="2025811" y="816371"/>
                      </a:cubicBezTo>
                      <a:lnTo>
                        <a:pt x="2023763" y="817342"/>
                      </a:lnTo>
                      <a:lnTo>
                        <a:pt x="2035317" y="837452"/>
                      </a:lnTo>
                      <a:lnTo>
                        <a:pt x="2079215" y="872810"/>
                      </a:lnTo>
                      <a:cubicBezTo>
                        <a:pt x="2133446" y="919788"/>
                        <a:pt x="2164500" y="958507"/>
                        <a:pt x="2156759" y="981021"/>
                      </a:cubicBezTo>
                      <a:cubicBezTo>
                        <a:pt x="2154178" y="988526"/>
                        <a:pt x="2145997" y="997982"/>
                        <a:pt x="2133761" y="1006871"/>
                      </a:cubicBezTo>
                      <a:lnTo>
                        <a:pt x="2129744" y="1008775"/>
                      </a:lnTo>
                      <a:lnTo>
                        <a:pt x="2137630" y="1023530"/>
                      </a:lnTo>
                      <a:cubicBezTo>
                        <a:pt x="2157002" y="1059482"/>
                        <a:pt x="2174205" y="1090346"/>
                        <a:pt x="2189730" y="1114324"/>
                      </a:cubicBezTo>
                      <a:cubicBezTo>
                        <a:pt x="2320170" y="1315792"/>
                        <a:pt x="2038125" y="1201651"/>
                        <a:pt x="1935732" y="1327212"/>
                      </a:cubicBezTo>
                      <a:cubicBezTo>
                        <a:pt x="1889695" y="1510811"/>
                        <a:pt x="1163148" y="1416915"/>
                        <a:pt x="857819" y="1296196"/>
                      </a:cubicBezTo>
                      <a:cubicBezTo>
                        <a:pt x="552490" y="1175478"/>
                        <a:pt x="57719" y="786497"/>
                        <a:pt x="103756" y="602898"/>
                      </a:cubicBezTo>
                      <a:cubicBezTo>
                        <a:pt x="-13984" y="428653"/>
                        <a:pt x="-57376" y="299724"/>
                        <a:pt x="113280" y="244375"/>
                      </a:cubicBezTo>
                      <a:cubicBezTo>
                        <a:pt x="136993" y="243806"/>
                        <a:pt x="160756" y="239741"/>
                        <a:pt x="185470" y="233271"/>
                      </a:cubicBezTo>
                      <a:lnTo>
                        <a:pt x="212675" y="224354"/>
                      </a:lnTo>
                      <a:lnTo>
                        <a:pt x="203563" y="197793"/>
                      </a:lnTo>
                      <a:cubicBezTo>
                        <a:pt x="201301" y="182892"/>
                        <a:pt x="202171" y="170420"/>
                        <a:pt x="205513" y="163258"/>
                      </a:cubicBezTo>
                      <a:cubicBezTo>
                        <a:pt x="218880" y="134607"/>
                        <a:pt x="298522" y="133602"/>
                        <a:pt x="406578" y="147809"/>
                      </a:cubicBezTo>
                      <a:lnTo>
                        <a:pt x="423782" y="150819"/>
                      </a:lnTo>
                      <a:lnTo>
                        <a:pt x="457868" y="139597"/>
                      </a:lnTo>
                      <a:lnTo>
                        <a:pt x="469363" y="136935"/>
                      </a:lnTo>
                      <a:lnTo>
                        <a:pt x="457564" y="102543"/>
                      </a:lnTo>
                      <a:cubicBezTo>
                        <a:pt x="455302" y="87642"/>
                        <a:pt x="456172" y="75170"/>
                        <a:pt x="459514" y="68007"/>
                      </a:cubicBezTo>
                      <a:cubicBezTo>
                        <a:pt x="466198" y="53682"/>
                        <a:pt x="489450" y="46268"/>
                        <a:pt x="524538" y="44211"/>
                      </a:cubicBezTo>
                      <a:cubicBezTo>
                        <a:pt x="559626" y="42155"/>
                        <a:pt x="606551" y="45455"/>
                        <a:pt x="660579" y="52559"/>
                      </a:cubicBezTo>
                      <a:cubicBezTo>
                        <a:pt x="714606" y="59662"/>
                        <a:pt x="762913" y="70701"/>
                        <a:pt x="797340" y="82807"/>
                      </a:cubicBezTo>
                      <a:lnTo>
                        <a:pt x="818500" y="92596"/>
                      </a:lnTo>
                      <a:lnTo>
                        <a:pt x="829790" y="92631"/>
                      </a:lnTo>
                      <a:lnTo>
                        <a:pt x="823570" y="46357"/>
                      </a:lnTo>
                      <a:cubicBezTo>
                        <a:pt x="824266" y="31301"/>
                        <a:pt x="827559" y="19241"/>
                        <a:pt x="832237" y="12870"/>
                      </a:cubicBezTo>
                      <a:cubicBezTo>
                        <a:pt x="836916" y="6499"/>
                        <a:pt x="845318" y="2633"/>
                        <a:pt x="856903" y="9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69000">
                      <a:srgbClr val="FFFFCC"/>
                    </a:gs>
                    <a:gs pos="8000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59" name="フリーフォーム: 図形 658">
                  <a:extLst>
                    <a:ext uri="{FF2B5EF4-FFF2-40B4-BE49-F238E27FC236}">
                      <a16:creationId xmlns:a16="http://schemas.microsoft.com/office/drawing/2014/main" id="{E0A6423B-2012-40E4-909D-10DA69C2475E}"/>
                    </a:ext>
                  </a:extLst>
                </p:cNvPr>
                <p:cNvSpPr/>
                <p:nvPr/>
              </p:nvSpPr>
              <p:spPr>
                <a:xfrm rot="1301804" flipH="1">
                  <a:off x="3620136" y="361293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0" name="フリーフォーム: 図形 659">
                  <a:extLst>
                    <a:ext uri="{FF2B5EF4-FFF2-40B4-BE49-F238E27FC236}">
                      <a16:creationId xmlns:a16="http://schemas.microsoft.com/office/drawing/2014/main" id="{06F64817-7735-4D4B-9256-3072B0BE1FA8}"/>
                    </a:ext>
                  </a:extLst>
                </p:cNvPr>
                <p:cNvSpPr/>
                <p:nvPr/>
              </p:nvSpPr>
              <p:spPr>
                <a:xfrm rot="1301804" flipH="1">
                  <a:off x="3956686" y="3765336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1" name="フリーフォーム: 図形 660">
                  <a:extLst>
                    <a:ext uri="{FF2B5EF4-FFF2-40B4-BE49-F238E27FC236}">
                      <a16:creationId xmlns:a16="http://schemas.microsoft.com/office/drawing/2014/main" id="{41389F17-9BCE-4381-8DBB-B0342AFEEE32}"/>
                    </a:ext>
                  </a:extLst>
                </p:cNvPr>
                <p:cNvSpPr/>
                <p:nvPr/>
              </p:nvSpPr>
              <p:spPr>
                <a:xfrm rot="359070" flipH="1">
                  <a:off x="3321686" y="360658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2" name="フリーフォーム: 図形 661">
                  <a:extLst>
                    <a:ext uri="{FF2B5EF4-FFF2-40B4-BE49-F238E27FC236}">
                      <a16:creationId xmlns:a16="http://schemas.microsoft.com/office/drawing/2014/main" id="{A11FE099-F72B-4554-8D44-62FC1F4E5061}"/>
                    </a:ext>
                  </a:extLst>
                </p:cNvPr>
                <p:cNvSpPr/>
                <p:nvPr/>
              </p:nvSpPr>
              <p:spPr>
                <a:xfrm rot="21417974" flipH="1">
                  <a:off x="2978786" y="361928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フリーフォーム: 図形 662">
                  <a:extLst>
                    <a:ext uri="{FF2B5EF4-FFF2-40B4-BE49-F238E27FC236}">
                      <a16:creationId xmlns:a16="http://schemas.microsoft.com/office/drawing/2014/main" id="{5EEE060E-6E91-4337-882E-2B92D65A9AEC}"/>
                    </a:ext>
                  </a:extLst>
                </p:cNvPr>
                <p:cNvSpPr/>
                <p:nvPr/>
              </p:nvSpPr>
              <p:spPr>
                <a:xfrm rot="21376182" flipH="1">
                  <a:off x="2731135" y="372723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フリーフォーム: 図形 663">
                  <a:extLst>
                    <a:ext uri="{FF2B5EF4-FFF2-40B4-BE49-F238E27FC236}">
                      <a16:creationId xmlns:a16="http://schemas.microsoft.com/office/drawing/2014/main" id="{4113994C-4AB7-47FD-9B7D-BFA24A07FA27}"/>
                    </a:ext>
                  </a:extLst>
                </p:cNvPr>
                <p:cNvSpPr/>
                <p:nvPr/>
              </p:nvSpPr>
              <p:spPr>
                <a:xfrm rot="3271319">
                  <a:off x="4396488" y="4405091"/>
                  <a:ext cx="92708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フリーフォーム: 図形 664">
                  <a:extLst>
                    <a:ext uri="{FF2B5EF4-FFF2-40B4-BE49-F238E27FC236}">
                      <a16:creationId xmlns:a16="http://schemas.microsoft.com/office/drawing/2014/main" id="{00E5A417-0D1F-4B3F-B894-C289F283D367}"/>
                    </a:ext>
                  </a:extLst>
                </p:cNvPr>
                <p:cNvSpPr/>
                <p:nvPr/>
              </p:nvSpPr>
              <p:spPr>
                <a:xfrm rot="3271319">
                  <a:off x="4294887" y="4208240"/>
                  <a:ext cx="92708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フリーフォーム: 図形 665">
                  <a:extLst>
                    <a:ext uri="{FF2B5EF4-FFF2-40B4-BE49-F238E27FC236}">
                      <a16:creationId xmlns:a16="http://schemas.microsoft.com/office/drawing/2014/main" id="{3E4671B6-B9B5-4945-9D49-AE18748E65E2}"/>
                    </a:ext>
                  </a:extLst>
                </p:cNvPr>
                <p:cNvSpPr/>
                <p:nvPr/>
              </p:nvSpPr>
              <p:spPr>
                <a:xfrm rot="3271319">
                  <a:off x="4155188" y="4005040"/>
                  <a:ext cx="92708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フリーフォーム: 図形 666">
                  <a:extLst>
                    <a:ext uri="{FF2B5EF4-FFF2-40B4-BE49-F238E27FC236}">
                      <a16:creationId xmlns:a16="http://schemas.microsoft.com/office/drawing/2014/main" id="{93DEBAF5-8C8E-425D-B525-991381CA5781}"/>
                    </a:ext>
                  </a:extLst>
                </p:cNvPr>
                <p:cNvSpPr/>
                <p:nvPr/>
              </p:nvSpPr>
              <p:spPr>
                <a:xfrm rot="2301134">
                  <a:off x="4061704" y="3914524"/>
                  <a:ext cx="79945" cy="324820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楕円 26">
                  <a:extLst>
                    <a:ext uri="{FF2B5EF4-FFF2-40B4-BE49-F238E27FC236}">
                      <a16:creationId xmlns:a16="http://schemas.microsoft.com/office/drawing/2014/main" id="{0702519F-F859-478C-AED4-2FF3254D50AE}"/>
                    </a:ext>
                  </a:extLst>
                </p:cNvPr>
                <p:cNvSpPr/>
                <p:nvPr/>
              </p:nvSpPr>
              <p:spPr>
                <a:xfrm>
                  <a:off x="2583239" y="3829608"/>
                  <a:ext cx="1880811" cy="1101412"/>
                </a:xfrm>
                <a:custGeom>
                  <a:avLst/>
                  <a:gdLst>
                    <a:gd name="connsiteX0" fmla="*/ 0 w 1895475"/>
                    <a:gd name="connsiteY0" fmla="*/ 352425 h 704850"/>
                    <a:gd name="connsiteX1" fmla="*/ 947738 w 1895475"/>
                    <a:gd name="connsiteY1" fmla="*/ 0 h 704850"/>
                    <a:gd name="connsiteX2" fmla="*/ 1895476 w 1895475"/>
                    <a:gd name="connsiteY2" fmla="*/ 352425 h 704850"/>
                    <a:gd name="connsiteX3" fmla="*/ 947738 w 1895475"/>
                    <a:gd name="connsiteY3" fmla="*/ 704850 h 704850"/>
                    <a:gd name="connsiteX4" fmla="*/ 0 w 1895475"/>
                    <a:gd name="connsiteY4" fmla="*/ 352425 h 704850"/>
                    <a:gd name="connsiteX0" fmla="*/ 0 w 1695451"/>
                    <a:gd name="connsiteY0" fmla="*/ 60805 h 1015498"/>
                    <a:gd name="connsiteX1" fmla="*/ 747713 w 1695451"/>
                    <a:gd name="connsiteY1" fmla="*/ 289405 h 1015498"/>
                    <a:gd name="connsiteX2" fmla="*/ 1695451 w 1695451"/>
                    <a:gd name="connsiteY2" fmla="*/ 641830 h 1015498"/>
                    <a:gd name="connsiteX3" fmla="*/ 747713 w 1695451"/>
                    <a:gd name="connsiteY3" fmla="*/ 994255 h 1015498"/>
                    <a:gd name="connsiteX4" fmla="*/ 0 w 1695451"/>
                    <a:gd name="connsiteY4" fmla="*/ 60805 h 1015498"/>
                    <a:gd name="connsiteX0" fmla="*/ 1591 w 1697042"/>
                    <a:gd name="connsiteY0" fmla="*/ 33839 h 988532"/>
                    <a:gd name="connsiteX1" fmla="*/ 949329 w 1697042"/>
                    <a:gd name="connsiteY1" fmla="*/ 243389 h 988532"/>
                    <a:gd name="connsiteX2" fmla="*/ 1697042 w 1697042"/>
                    <a:gd name="connsiteY2" fmla="*/ 614864 h 988532"/>
                    <a:gd name="connsiteX3" fmla="*/ 749304 w 1697042"/>
                    <a:gd name="connsiteY3" fmla="*/ 967289 h 988532"/>
                    <a:gd name="connsiteX4" fmla="*/ 1591 w 1697042"/>
                    <a:gd name="connsiteY4" fmla="*/ 33839 h 988532"/>
                    <a:gd name="connsiteX0" fmla="*/ 5925 w 1701376"/>
                    <a:gd name="connsiteY0" fmla="*/ 33839 h 1034316"/>
                    <a:gd name="connsiteX1" fmla="*/ 953663 w 1701376"/>
                    <a:gd name="connsiteY1" fmla="*/ 243389 h 1034316"/>
                    <a:gd name="connsiteX2" fmla="*/ 1701376 w 1701376"/>
                    <a:gd name="connsiteY2" fmla="*/ 614864 h 1034316"/>
                    <a:gd name="connsiteX3" fmla="*/ 753638 w 1701376"/>
                    <a:gd name="connsiteY3" fmla="*/ 967289 h 1034316"/>
                    <a:gd name="connsiteX4" fmla="*/ 5925 w 1701376"/>
                    <a:gd name="connsiteY4" fmla="*/ 33839 h 1034316"/>
                    <a:gd name="connsiteX0" fmla="*/ 1687 w 1878113"/>
                    <a:gd name="connsiteY0" fmla="*/ 35710 h 1008371"/>
                    <a:gd name="connsiteX1" fmla="*/ 949425 w 1878113"/>
                    <a:gd name="connsiteY1" fmla="*/ 245260 h 1008371"/>
                    <a:gd name="connsiteX2" fmla="*/ 1878113 w 1878113"/>
                    <a:gd name="connsiteY2" fmla="*/ 731035 h 1008371"/>
                    <a:gd name="connsiteX3" fmla="*/ 749400 w 1878113"/>
                    <a:gd name="connsiteY3" fmla="*/ 969160 h 1008371"/>
                    <a:gd name="connsiteX4" fmla="*/ 1687 w 1878113"/>
                    <a:gd name="connsiteY4" fmla="*/ 35710 h 1008371"/>
                    <a:gd name="connsiteX0" fmla="*/ 3773 w 1880199"/>
                    <a:gd name="connsiteY0" fmla="*/ 35710 h 1032365"/>
                    <a:gd name="connsiteX1" fmla="*/ 951511 w 1880199"/>
                    <a:gd name="connsiteY1" fmla="*/ 245260 h 1032365"/>
                    <a:gd name="connsiteX2" fmla="*/ 1880199 w 1880199"/>
                    <a:gd name="connsiteY2" fmla="*/ 731035 h 1032365"/>
                    <a:gd name="connsiteX3" fmla="*/ 751486 w 1880199"/>
                    <a:gd name="connsiteY3" fmla="*/ 969160 h 1032365"/>
                    <a:gd name="connsiteX4" fmla="*/ 3773 w 1880199"/>
                    <a:gd name="connsiteY4" fmla="*/ 35710 h 1032365"/>
                    <a:gd name="connsiteX0" fmla="*/ 5975 w 1882401"/>
                    <a:gd name="connsiteY0" fmla="*/ 63206 h 1059861"/>
                    <a:gd name="connsiteX1" fmla="*/ 1017213 w 1882401"/>
                    <a:gd name="connsiteY1" fmla="*/ 158456 h 1059861"/>
                    <a:gd name="connsiteX2" fmla="*/ 1882401 w 1882401"/>
                    <a:gd name="connsiteY2" fmla="*/ 758531 h 1059861"/>
                    <a:gd name="connsiteX3" fmla="*/ 753688 w 1882401"/>
                    <a:gd name="connsiteY3" fmla="*/ 996656 h 1059861"/>
                    <a:gd name="connsiteX4" fmla="*/ 5975 w 1882401"/>
                    <a:gd name="connsiteY4" fmla="*/ 63206 h 1059861"/>
                    <a:gd name="connsiteX0" fmla="*/ 2606 w 1929832"/>
                    <a:gd name="connsiteY0" fmla="*/ 110050 h 933524"/>
                    <a:gd name="connsiteX1" fmla="*/ 1064644 w 1929832"/>
                    <a:gd name="connsiteY1" fmla="*/ 65600 h 933524"/>
                    <a:gd name="connsiteX2" fmla="*/ 1929832 w 1929832"/>
                    <a:gd name="connsiteY2" fmla="*/ 665675 h 933524"/>
                    <a:gd name="connsiteX3" fmla="*/ 801119 w 1929832"/>
                    <a:gd name="connsiteY3" fmla="*/ 903800 h 933524"/>
                    <a:gd name="connsiteX4" fmla="*/ 2606 w 1929832"/>
                    <a:gd name="connsiteY4" fmla="*/ 110050 h 933524"/>
                    <a:gd name="connsiteX0" fmla="*/ 2487 w 1764613"/>
                    <a:gd name="connsiteY0" fmla="*/ 119179 h 981726"/>
                    <a:gd name="connsiteX1" fmla="*/ 1064525 w 1764613"/>
                    <a:gd name="connsiteY1" fmla="*/ 74729 h 981726"/>
                    <a:gd name="connsiteX2" fmla="*/ 1764613 w 1764613"/>
                    <a:gd name="connsiteY2" fmla="*/ 808154 h 981726"/>
                    <a:gd name="connsiteX3" fmla="*/ 801000 w 1764613"/>
                    <a:gd name="connsiteY3" fmla="*/ 912929 h 981726"/>
                    <a:gd name="connsiteX4" fmla="*/ 2487 w 1764613"/>
                    <a:gd name="connsiteY4" fmla="*/ 119179 h 981726"/>
                    <a:gd name="connsiteX0" fmla="*/ 3588 w 1765714"/>
                    <a:gd name="connsiteY0" fmla="*/ 119179 h 1020632"/>
                    <a:gd name="connsiteX1" fmla="*/ 1065626 w 1765714"/>
                    <a:gd name="connsiteY1" fmla="*/ 74729 h 1020632"/>
                    <a:gd name="connsiteX2" fmla="*/ 1765714 w 1765714"/>
                    <a:gd name="connsiteY2" fmla="*/ 808154 h 1020632"/>
                    <a:gd name="connsiteX3" fmla="*/ 802101 w 1765714"/>
                    <a:gd name="connsiteY3" fmla="*/ 912929 h 1020632"/>
                    <a:gd name="connsiteX4" fmla="*/ 3588 w 1765714"/>
                    <a:gd name="connsiteY4" fmla="*/ 119179 h 1020632"/>
                    <a:gd name="connsiteX0" fmla="*/ 2637 w 1764763"/>
                    <a:gd name="connsiteY0" fmla="*/ 119179 h 1020632"/>
                    <a:gd name="connsiteX1" fmla="*/ 1064675 w 1764763"/>
                    <a:gd name="connsiteY1" fmla="*/ 74729 h 1020632"/>
                    <a:gd name="connsiteX2" fmla="*/ 1764763 w 1764763"/>
                    <a:gd name="connsiteY2" fmla="*/ 808154 h 1020632"/>
                    <a:gd name="connsiteX3" fmla="*/ 832900 w 1764763"/>
                    <a:gd name="connsiteY3" fmla="*/ 912929 h 1020632"/>
                    <a:gd name="connsiteX4" fmla="*/ 2637 w 1764763"/>
                    <a:gd name="connsiteY4" fmla="*/ 119179 h 1020632"/>
                    <a:gd name="connsiteX0" fmla="*/ 3240 w 1765366"/>
                    <a:gd name="connsiteY0" fmla="*/ 119179 h 1015046"/>
                    <a:gd name="connsiteX1" fmla="*/ 1065278 w 1765366"/>
                    <a:gd name="connsiteY1" fmla="*/ 74729 h 1015046"/>
                    <a:gd name="connsiteX2" fmla="*/ 1765366 w 1765366"/>
                    <a:gd name="connsiteY2" fmla="*/ 808154 h 1015046"/>
                    <a:gd name="connsiteX3" fmla="*/ 833503 w 1765366"/>
                    <a:gd name="connsiteY3" fmla="*/ 912929 h 1015046"/>
                    <a:gd name="connsiteX4" fmla="*/ 3240 w 1765366"/>
                    <a:gd name="connsiteY4" fmla="*/ 119179 h 1015046"/>
                    <a:gd name="connsiteX0" fmla="*/ 3240 w 1765366"/>
                    <a:gd name="connsiteY0" fmla="*/ 127151 h 1023018"/>
                    <a:gd name="connsiteX1" fmla="*/ 1065278 w 1765366"/>
                    <a:gd name="connsiteY1" fmla="*/ 82701 h 1023018"/>
                    <a:gd name="connsiteX2" fmla="*/ 1765366 w 1765366"/>
                    <a:gd name="connsiteY2" fmla="*/ 816126 h 1023018"/>
                    <a:gd name="connsiteX3" fmla="*/ 833503 w 1765366"/>
                    <a:gd name="connsiteY3" fmla="*/ 920901 h 1023018"/>
                    <a:gd name="connsiteX4" fmla="*/ 3240 w 1765366"/>
                    <a:gd name="connsiteY4" fmla="*/ 127151 h 1023018"/>
                    <a:gd name="connsiteX0" fmla="*/ 4422 w 1766548"/>
                    <a:gd name="connsiteY0" fmla="*/ 135730 h 1031597"/>
                    <a:gd name="connsiteX1" fmla="*/ 1110910 w 1766548"/>
                    <a:gd name="connsiteY1" fmla="*/ 78580 h 1031597"/>
                    <a:gd name="connsiteX2" fmla="*/ 1766548 w 1766548"/>
                    <a:gd name="connsiteY2" fmla="*/ 824705 h 1031597"/>
                    <a:gd name="connsiteX3" fmla="*/ 834685 w 1766548"/>
                    <a:gd name="connsiteY3" fmla="*/ 929480 h 1031597"/>
                    <a:gd name="connsiteX4" fmla="*/ 4422 w 1766548"/>
                    <a:gd name="connsiteY4" fmla="*/ 135730 h 1031597"/>
                    <a:gd name="connsiteX0" fmla="*/ 4422 w 1766548"/>
                    <a:gd name="connsiteY0" fmla="*/ 135730 h 1036746"/>
                    <a:gd name="connsiteX1" fmla="*/ 1110910 w 1766548"/>
                    <a:gd name="connsiteY1" fmla="*/ 78580 h 1036746"/>
                    <a:gd name="connsiteX2" fmla="*/ 1766548 w 1766548"/>
                    <a:gd name="connsiteY2" fmla="*/ 824705 h 1036746"/>
                    <a:gd name="connsiteX3" fmla="*/ 834685 w 1766548"/>
                    <a:gd name="connsiteY3" fmla="*/ 929480 h 1036746"/>
                    <a:gd name="connsiteX4" fmla="*/ 4422 w 1766548"/>
                    <a:gd name="connsiteY4" fmla="*/ 135730 h 1036746"/>
                    <a:gd name="connsiteX0" fmla="*/ 10544 w 1772670"/>
                    <a:gd name="connsiteY0" fmla="*/ 134189 h 1014938"/>
                    <a:gd name="connsiteX1" fmla="*/ 1117032 w 1772670"/>
                    <a:gd name="connsiteY1" fmla="*/ 77039 h 1014938"/>
                    <a:gd name="connsiteX2" fmla="*/ 1772670 w 1772670"/>
                    <a:gd name="connsiteY2" fmla="*/ 823164 h 1014938"/>
                    <a:gd name="connsiteX3" fmla="*/ 732857 w 1772670"/>
                    <a:gd name="connsiteY3" fmla="*/ 896189 h 1014938"/>
                    <a:gd name="connsiteX4" fmla="*/ 10544 w 1772670"/>
                    <a:gd name="connsiteY4" fmla="*/ 134189 h 1014938"/>
                    <a:gd name="connsiteX0" fmla="*/ 10544 w 1779809"/>
                    <a:gd name="connsiteY0" fmla="*/ 134189 h 985683"/>
                    <a:gd name="connsiteX1" fmla="*/ 1117032 w 1779809"/>
                    <a:gd name="connsiteY1" fmla="*/ 77039 h 985683"/>
                    <a:gd name="connsiteX2" fmla="*/ 1772670 w 1779809"/>
                    <a:gd name="connsiteY2" fmla="*/ 823164 h 985683"/>
                    <a:gd name="connsiteX3" fmla="*/ 732857 w 1779809"/>
                    <a:gd name="connsiteY3" fmla="*/ 896189 h 985683"/>
                    <a:gd name="connsiteX4" fmla="*/ 10544 w 1779809"/>
                    <a:gd name="connsiteY4" fmla="*/ 134189 h 985683"/>
                    <a:gd name="connsiteX0" fmla="*/ 10544 w 1781194"/>
                    <a:gd name="connsiteY0" fmla="*/ 134189 h 982840"/>
                    <a:gd name="connsiteX1" fmla="*/ 1117032 w 1781194"/>
                    <a:gd name="connsiteY1" fmla="*/ 77039 h 982840"/>
                    <a:gd name="connsiteX2" fmla="*/ 1772670 w 1781194"/>
                    <a:gd name="connsiteY2" fmla="*/ 823164 h 982840"/>
                    <a:gd name="connsiteX3" fmla="*/ 732857 w 1781194"/>
                    <a:gd name="connsiteY3" fmla="*/ 896189 h 982840"/>
                    <a:gd name="connsiteX4" fmla="*/ 10544 w 1781194"/>
                    <a:gd name="connsiteY4" fmla="*/ 134189 h 982840"/>
                    <a:gd name="connsiteX0" fmla="*/ 5786 w 1837146"/>
                    <a:gd name="connsiteY0" fmla="*/ 127809 h 951601"/>
                    <a:gd name="connsiteX1" fmla="*/ 1112274 w 1837146"/>
                    <a:gd name="connsiteY1" fmla="*/ 70659 h 951601"/>
                    <a:gd name="connsiteX2" fmla="*/ 1831412 w 1837146"/>
                    <a:gd name="connsiteY2" fmla="*/ 842184 h 951601"/>
                    <a:gd name="connsiteX3" fmla="*/ 728099 w 1837146"/>
                    <a:gd name="connsiteY3" fmla="*/ 889809 h 951601"/>
                    <a:gd name="connsiteX4" fmla="*/ 5786 w 1837146"/>
                    <a:gd name="connsiteY4" fmla="*/ 127809 h 951601"/>
                    <a:gd name="connsiteX0" fmla="*/ 9550 w 1840910"/>
                    <a:gd name="connsiteY0" fmla="*/ 127809 h 960000"/>
                    <a:gd name="connsiteX1" fmla="*/ 1116038 w 1840910"/>
                    <a:gd name="connsiteY1" fmla="*/ 70659 h 960000"/>
                    <a:gd name="connsiteX2" fmla="*/ 1835176 w 1840910"/>
                    <a:gd name="connsiteY2" fmla="*/ 842184 h 960000"/>
                    <a:gd name="connsiteX3" fmla="*/ 731863 w 1840910"/>
                    <a:gd name="connsiteY3" fmla="*/ 889809 h 960000"/>
                    <a:gd name="connsiteX4" fmla="*/ 9550 w 1840910"/>
                    <a:gd name="connsiteY4" fmla="*/ 127809 h 960000"/>
                    <a:gd name="connsiteX0" fmla="*/ 10279 w 1841639"/>
                    <a:gd name="connsiteY0" fmla="*/ 127809 h 979647"/>
                    <a:gd name="connsiteX1" fmla="*/ 1116767 w 1841639"/>
                    <a:gd name="connsiteY1" fmla="*/ 70659 h 979647"/>
                    <a:gd name="connsiteX2" fmla="*/ 1835905 w 1841639"/>
                    <a:gd name="connsiteY2" fmla="*/ 842184 h 979647"/>
                    <a:gd name="connsiteX3" fmla="*/ 732592 w 1841639"/>
                    <a:gd name="connsiteY3" fmla="*/ 889809 h 979647"/>
                    <a:gd name="connsiteX4" fmla="*/ 10279 w 1841639"/>
                    <a:gd name="connsiteY4" fmla="*/ 127809 h 979647"/>
                    <a:gd name="connsiteX0" fmla="*/ 10279 w 1842936"/>
                    <a:gd name="connsiteY0" fmla="*/ 133274 h 985112"/>
                    <a:gd name="connsiteX1" fmla="*/ 1116767 w 1842936"/>
                    <a:gd name="connsiteY1" fmla="*/ 76124 h 985112"/>
                    <a:gd name="connsiteX2" fmla="*/ 1835905 w 1842936"/>
                    <a:gd name="connsiteY2" fmla="*/ 847649 h 985112"/>
                    <a:gd name="connsiteX3" fmla="*/ 732592 w 1842936"/>
                    <a:gd name="connsiteY3" fmla="*/ 895274 h 985112"/>
                    <a:gd name="connsiteX4" fmla="*/ 10279 w 1842936"/>
                    <a:gd name="connsiteY4" fmla="*/ 133274 h 985112"/>
                    <a:gd name="connsiteX0" fmla="*/ 5333 w 1833620"/>
                    <a:gd name="connsiteY0" fmla="*/ 175702 h 1041882"/>
                    <a:gd name="connsiteX1" fmla="*/ 984821 w 1833620"/>
                    <a:gd name="connsiteY1" fmla="*/ 61402 h 1041882"/>
                    <a:gd name="connsiteX2" fmla="*/ 1830959 w 1833620"/>
                    <a:gd name="connsiteY2" fmla="*/ 890077 h 1041882"/>
                    <a:gd name="connsiteX3" fmla="*/ 727646 w 1833620"/>
                    <a:gd name="connsiteY3" fmla="*/ 937702 h 1041882"/>
                    <a:gd name="connsiteX4" fmla="*/ 5333 w 1833620"/>
                    <a:gd name="connsiteY4" fmla="*/ 175702 h 1041882"/>
                    <a:gd name="connsiteX0" fmla="*/ 5333 w 1843073"/>
                    <a:gd name="connsiteY0" fmla="*/ 175702 h 1036451"/>
                    <a:gd name="connsiteX1" fmla="*/ 984821 w 1843073"/>
                    <a:gd name="connsiteY1" fmla="*/ 61402 h 1036451"/>
                    <a:gd name="connsiteX2" fmla="*/ 1830959 w 1843073"/>
                    <a:gd name="connsiteY2" fmla="*/ 890077 h 1036451"/>
                    <a:gd name="connsiteX3" fmla="*/ 727646 w 1843073"/>
                    <a:gd name="connsiteY3" fmla="*/ 937702 h 1036451"/>
                    <a:gd name="connsiteX4" fmla="*/ 5333 w 1843073"/>
                    <a:gd name="connsiteY4" fmla="*/ 175702 h 1036451"/>
                    <a:gd name="connsiteX0" fmla="*/ 14851 w 1852591"/>
                    <a:gd name="connsiteY0" fmla="*/ 177094 h 1037843"/>
                    <a:gd name="connsiteX1" fmla="*/ 994339 w 1852591"/>
                    <a:gd name="connsiteY1" fmla="*/ 62794 h 1037843"/>
                    <a:gd name="connsiteX2" fmla="*/ 1840477 w 1852591"/>
                    <a:gd name="connsiteY2" fmla="*/ 891469 h 1037843"/>
                    <a:gd name="connsiteX3" fmla="*/ 737164 w 1852591"/>
                    <a:gd name="connsiteY3" fmla="*/ 939094 h 1037843"/>
                    <a:gd name="connsiteX4" fmla="*/ 14851 w 1852591"/>
                    <a:gd name="connsiteY4" fmla="*/ 177094 h 1037843"/>
                    <a:gd name="connsiteX0" fmla="*/ 8222 w 1888872"/>
                    <a:gd name="connsiteY0" fmla="*/ 155146 h 1015672"/>
                    <a:gd name="connsiteX1" fmla="*/ 1032160 w 1888872"/>
                    <a:gd name="connsiteY1" fmla="*/ 66246 h 1015672"/>
                    <a:gd name="connsiteX2" fmla="*/ 1878298 w 1888872"/>
                    <a:gd name="connsiteY2" fmla="*/ 894921 h 1015672"/>
                    <a:gd name="connsiteX3" fmla="*/ 774985 w 1888872"/>
                    <a:gd name="connsiteY3" fmla="*/ 942546 h 1015672"/>
                    <a:gd name="connsiteX4" fmla="*/ 8222 w 1888872"/>
                    <a:gd name="connsiteY4" fmla="*/ 155146 h 1015672"/>
                    <a:gd name="connsiteX0" fmla="*/ 11768 w 1892418"/>
                    <a:gd name="connsiteY0" fmla="*/ 155146 h 1037608"/>
                    <a:gd name="connsiteX1" fmla="*/ 1035706 w 1892418"/>
                    <a:gd name="connsiteY1" fmla="*/ 66246 h 1037608"/>
                    <a:gd name="connsiteX2" fmla="*/ 1881844 w 1892418"/>
                    <a:gd name="connsiteY2" fmla="*/ 894921 h 1037608"/>
                    <a:gd name="connsiteX3" fmla="*/ 778531 w 1892418"/>
                    <a:gd name="connsiteY3" fmla="*/ 942546 h 1037608"/>
                    <a:gd name="connsiteX4" fmla="*/ 11768 w 1892418"/>
                    <a:gd name="connsiteY4" fmla="*/ 155146 h 1037608"/>
                    <a:gd name="connsiteX0" fmla="*/ 11768 w 1894097"/>
                    <a:gd name="connsiteY0" fmla="*/ 146767 h 1029229"/>
                    <a:gd name="connsiteX1" fmla="*/ 1035706 w 1894097"/>
                    <a:gd name="connsiteY1" fmla="*/ 57867 h 1029229"/>
                    <a:gd name="connsiteX2" fmla="*/ 1881844 w 1894097"/>
                    <a:gd name="connsiteY2" fmla="*/ 886542 h 1029229"/>
                    <a:gd name="connsiteX3" fmla="*/ 778531 w 1894097"/>
                    <a:gd name="connsiteY3" fmla="*/ 934167 h 1029229"/>
                    <a:gd name="connsiteX4" fmla="*/ 11768 w 1894097"/>
                    <a:gd name="connsiteY4" fmla="*/ 146767 h 1029229"/>
                    <a:gd name="connsiteX0" fmla="*/ 11768 w 1889205"/>
                    <a:gd name="connsiteY0" fmla="*/ 146767 h 1020812"/>
                    <a:gd name="connsiteX1" fmla="*/ 1035706 w 1889205"/>
                    <a:gd name="connsiteY1" fmla="*/ 57867 h 1020812"/>
                    <a:gd name="connsiteX2" fmla="*/ 1881844 w 1889205"/>
                    <a:gd name="connsiteY2" fmla="*/ 886542 h 1020812"/>
                    <a:gd name="connsiteX3" fmla="*/ 778531 w 1889205"/>
                    <a:gd name="connsiteY3" fmla="*/ 934167 h 1020812"/>
                    <a:gd name="connsiteX4" fmla="*/ 11768 w 1889205"/>
                    <a:gd name="connsiteY4" fmla="*/ 146767 h 1020812"/>
                    <a:gd name="connsiteX0" fmla="*/ 10282 w 1887719"/>
                    <a:gd name="connsiteY0" fmla="*/ 141954 h 1015999"/>
                    <a:gd name="connsiteX1" fmla="*/ 1034220 w 1887719"/>
                    <a:gd name="connsiteY1" fmla="*/ 53054 h 1015999"/>
                    <a:gd name="connsiteX2" fmla="*/ 1880358 w 1887719"/>
                    <a:gd name="connsiteY2" fmla="*/ 881729 h 1015999"/>
                    <a:gd name="connsiteX3" fmla="*/ 777045 w 1887719"/>
                    <a:gd name="connsiteY3" fmla="*/ 929354 h 1015999"/>
                    <a:gd name="connsiteX4" fmla="*/ 10282 w 1887719"/>
                    <a:gd name="connsiteY4" fmla="*/ 141954 h 1015999"/>
                    <a:gd name="connsiteX0" fmla="*/ 10282 w 1890053"/>
                    <a:gd name="connsiteY0" fmla="*/ 141954 h 1029899"/>
                    <a:gd name="connsiteX1" fmla="*/ 1034220 w 1890053"/>
                    <a:gd name="connsiteY1" fmla="*/ 53054 h 1029899"/>
                    <a:gd name="connsiteX2" fmla="*/ 1880358 w 1890053"/>
                    <a:gd name="connsiteY2" fmla="*/ 881729 h 1029899"/>
                    <a:gd name="connsiteX3" fmla="*/ 777045 w 1890053"/>
                    <a:gd name="connsiteY3" fmla="*/ 929354 h 1029899"/>
                    <a:gd name="connsiteX4" fmla="*/ 10282 w 1890053"/>
                    <a:gd name="connsiteY4" fmla="*/ 141954 h 1029899"/>
                    <a:gd name="connsiteX0" fmla="*/ 10282 w 1890053"/>
                    <a:gd name="connsiteY0" fmla="*/ 141954 h 1020940"/>
                    <a:gd name="connsiteX1" fmla="*/ 1034220 w 1890053"/>
                    <a:gd name="connsiteY1" fmla="*/ 53054 h 1020940"/>
                    <a:gd name="connsiteX2" fmla="*/ 1880358 w 1890053"/>
                    <a:gd name="connsiteY2" fmla="*/ 881729 h 1020940"/>
                    <a:gd name="connsiteX3" fmla="*/ 777045 w 1890053"/>
                    <a:gd name="connsiteY3" fmla="*/ 929354 h 1020940"/>
                    <a:gd name="connsiteX4" fmla="*/ 10282 w 1890053"/>
                    <a:gd name="connsiteY4" fmla="*/ 141954 h 1020940"/>
                    <a:gd name="connsiteX0" fmla="*/ 2831 w 1874649"/>
                    <a:gd name="connsiteY0" fmla="*/ 195175 h 1086300"/>
                    <a:gd name="connsiteX1" fmla="*/ 982319 w 1874649"/>
                    <a:gd name="connsiteY1" fmla="*/ 42775 h 1086300"/>
                    <a:gd name="connsiteX2" fmla="*/ 1872907 w 1874649"/>
                    <a:gd name="connsiteY2" fmla="*/ 934950 h 1086300"/>
                    <a:gd name="connsiteX3" fmla="*/ 769594 w 1874649"/>
                    <a:gd name="connsiteY3" fmla="*/ 982575 h 1086300"/>
                    <a:gd name="connsiteX4" fmla="*/ 2831 w 1874649"/>
                    <a:gd name="connsiteY4" fmla="*/ 195175 h 1086300"/>
                    <a:gd name="connsiteX0" fmla="*/ 2831 w 1880627"/>
                    <a:gd name="connsiteY0" fmla="*/ 195175 h 1071924"/>
                    <a:gd name="connsiteX1" fmla="*/ 982319 w 1880627"/>
                    <a:gd name="connsiteY1" fmla="*/ 42775 h 1071924"/>
                    <a:gd name="connsiteX2" fmla="*/ 1872907 w 1880627"/>
                    <a:gd name="connsiteY2" fmla="*/ 934950 h 1071924"/>
                    <a:gd name="connsiteX3" fmla="*/ 769594 w 1880627"/>
                    <a:gd name="connsiteY3" fmla="*/ 982575 h 1071924"/>
                    <a:gd name="connsiteX4" fmla="*/ 2831 w 1880627"/>
                    <a:gd name="connsiteY4" fmla="*/ 195175 h 1071924"/>
                    <a:gd name="connsiteX0" fmla="*/ 3463 w 1875795"/>
                    <a:gd name="connsiteY0" fmla="*/ 216660 h 1109083"/>
                    <a:gd name="connsiteX1" fmla="*/ 1008351 w 1875795"/>
                    <a:gd name="connsiteY1" fmla="*/ 38860 h 1109083"/>
                    <a:gd name="connsiteX2" fmla="*/ 1873539 w 1875795"/>
                    <a:gd name="connsiteY2" fmla="*/ 956435 h 1109083"/>
                    <a:gd name="connsiteX3" fmla="*/ 770226 w 1875795"/>
                    <a:gd name="connsiteY3" fmla="*/ 1004060 h 1109083"/>
                    <a:gd name="connsiteX4" fmla="*/ 3463 w 1875795"/>
                    <a:gd name="connsiteY4" fmla="*/ 216660 h 1109083"/>
                    <a:gd name="connsiteX0" fmla="*/ 3463 w 1876097"/>
                    <a:gd name="connsiteY0" fmla="*/ 213958 h 1106381"/>
                    <a:gd name="connsiteX1" fmla="*/ 1008351 w 1876097"/>
                    <a:gd name="connsiteY1" fmla="*/ 36158 h 1106381"/>
                    <a:gd name="connsiteX2" fmla="*/ 1873539 w 1876097"/>
                    <a:gd name="connsiteY2" fmla="*/ 953733 h 1106381"/>
                    <a:gd name="connsiteX3" fmla="*/ 770226 w 1876097"/>
                    <a:gd name="connsiteY3" fmla="*/ 1001358 h 1106381"/>
                    <a:gd name="connsiteX4" fmla="*/ 3463 w 1876097"/>
                    <a:gd name="connsiteY4" fmla="*/ 213958 h 1106381"/>
                    <a:gd name="connsiteX0" fmla="*/ 3463 w 1876097"/>
                    <a:gd name="connsiteY0" fmla="*/ 213958 h 1106381"/>
                    <a:gd name="connsiteX1" fmla="*/ 1008351 w 1876097"/>
                    <a:gd name="connsiteY1" fmla="*/ 36158 h 1106381"/>
                    <a:gd name="connsiteX2" fmla="*/ 1873539 w 1876097"/>
                    <a:gd name="connsiteY2" fmla="*/ 953733 h 1106381"/>
                    <a:gd name="connsiteX3" fmla="*/ 770226 w 1876097"/>
                    <a:gd name="connsiteY3" fmla="*/ 1001358 h 1106381"/>
                    <a:gd name="connsiteX4" fmla="*/ 3463 w 1876097"/>
                    <a:gd name="connsiteY4" fmla="*/ 213958 h 1106381"/>
                    <a:gd name="connsiteX0" fmla="*/ 8177 w 1880811"/>
                    <a:gd name="connsiteY0" fmla="*/ 208989 h 1101412"/>
                    <a:gd name="connsiteX1" fmla="*/ 1013065 w 1880811"/>
                    <a:gd name="connsiteY1" fmla="*/ 31189 h 1101412"/>
                    <a:gd name="connsiteX2" fmla="*/ 1878253 w 1880811"/>
                    <a:gd name="connsiteY2" fmla="*/ 948764 h 1101412"/>
                    <a:gd name="connsiteX3" fmla="*/ 774940 w 1880811"/>
                    <a:gd name="connsiteY3" fmla="*/ 996389 h 1101412"/>
                    <a:gd name="connsiteX4" fmla="*/ 8177 w 1880811"/>
                    <a:gd name="connsiteY4" fmla="*/ 208989 h 1101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0811" h="1101412">
                      <a:moveTo>
                        <a:pt x="8177" y="208989"/>
                      </a:moveTo>
                      <a:cubicBezTo>
                        <a:pt x="73265" y="86222"/>
                        <a:pt x="536286" y="-66707"/>
                        <a:pt x="1013065" y="31189"/>
                      </a:cubicBezTo>
                      <a:cubicBezTo>
                        <a:pt x="1489844" y="129085"/>
                        <a:pt x="1917941" y="787897"/>
                        <a:pt x="1878253" y="948764"/>
                      </a:cubicBezTo>
                      <a:cubicBezTo>
                        <a:pt x="1838566" y="1109631"/>
                        <a:pt x="1277119" y="1170485"/>
                        <a:pt x="774940" y="996389"/>
                      </a:cubicBezTo>
                      <a:cubicBezTo>
                        <a:pt x="272761" y="822293"/>
                        <a:pt x="-56911" y="331756"/>
                        <a:pt x="8177" y="20898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69000">
                      <a:srgbClr val="FFFFCC"/>
                    </a:gs>
                    <a:gs pos="8000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669" name="グループ化 668">
                  <a:extLst>
                    <a:ext uri="{FF2B5EF4-FFF2-40B4-BE49-F238E27FC236}">
                      <a16:creationId xmlns:a16="http://schemas.microsoft.com/office/drawing/2014/main" id="{3839AEF1-634F-4C52-9342-7FAD024F93D5}"/>
                    </a:ext>
                  </a:extLst>
                </p:cNvPr>
                <p:cNvGrpSpPr/>
                <p:nvPr/>
              </p:nvGrpSpPr>
              <p:grpSpPr>
                <a:xfrm rot="16200000">
                  <a:off x="3274604" y="3688748"/>
                  <a:ext cx="545528" cy="1423477"/>
                  <a:chOff x="4105309" y="3633726"/>
                  <a:chExt cx="482954" cy="1260204"/>
                </a:xfrm>
                <a:solidFill>
                  <a:schemeClr val="accent4">
                    <a:lumMod val="20000"/>
                    <a:lumOff val="80000"/>
                  </a:schemeClr>
                </a:solidFill>
              </p:grpSpPr>
              <p:sp>
                <p:nvSpPr>
                  <p:cNvPr id="742" name="四角形: 角を丸くする 741">
                    <a:extLst>
                      <a:ext uri="{FF2B5EF4-FFF2-40B4-BE49-F238E27FC236}">
                        <a16:creationId xmlns:a16="http://schemas.microsoft.com/office/drawing/2014/main" id="{0E60C4D1-28DB-4A60-B68B-9230D4BE07D0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3" name="四角形: 角を丸くする 742">
                    <a:extLst>
                      <a:ext uri="{FF2B5EF4-FFF2-40B4-BE49-F238E27FC236}">
                        <a16:creationId xmlns:a16="http://schemas.microsoft.com/office/drawing/2014/main" id="{364DA368-EB6C-4F2B-8708-9698BBAB0D4A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4" name="四角形: 角を丸くする 743">
                    <a:extLst>
                      <a:ext uri="{FF2B5EF4-FFF2-40B4-BE49-F238E27FC236}">
                        <a16:creationId xmlns:a16="http://schemas.microsoft.com/office/drawing/2014/main" id="{C128864E-62B4-4228-8DB7-CDE903E698F1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5" name="四角形: 角を丸くする 744">
                    <a:extLst>
                      <a:ext uri="{FF2B5EF4-FFF2-40B4-BE49-F238E27FC236}">
                        <a16:creationId xmlns:a16="http://schemas.microsoft.com/office/drawing/2014/main" id="{4C580FBD-99D0-41C6-973D-7D76B055FEAA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6" name="四角形: 角を丸くする 745">
                    <a:extLst>
                      <a:ext uri="{FF2B5EF4-FFF2-40B4-BE49-F238E27FC236}">
                        <a16:creationId xmlns:a16="http://schemas.microsoft.com/office/drawing/2014/main" id="{DC676E2E-B33F-4B08-AE03-633EFD878A81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7" name="四角形: 角を丸くする 746">
                    <a:extLst>
                      <a:ext uri="{FF2B5EF4-FFF2-40B4-BE49-F238E27FC236}">
                        <a16:creationId xmlns:a16="http://schemas.microsoft.com/office/drawing/2014/main" id="{9FC19EAE-E0AB-4D7F-9618-B2CA854D61EC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8" name="四角形: 角を丸くする 747">
                    <a:extLst>
                      <a:ext uri="{FF2B5EF4-FFF2-40B4-BE49-F238E27FC236}">
                        <a16:creationId xmlns:a16="http://schemas.microsoft.com/office/drawing/2014/main" id="{E0D4F585-E7F2-454E-A8D1-C383E1D99947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9" name="四角形: 角を丸くする 748">
                    <a:extLst>
                      <a:ext uri="{FF2B5EF4-FFF2-40B4-BE49-F238E27FC236}">
                        <a16:creationId xmlns:a16="http://schemas.microsoft.com/office/drawing/2014/main" id="{E6B8A089-F83B-4341-9FE5-A6B7CB630E80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0" name="四角形: 角を丸くする 749">
                    <a:extLst>
                      <a:ext uri="{FF2B5EF4-FFF2-40B4-BE49-F238E27FC236}">
                        <a16:creationId xmlns:a16="http://schemas.microsoft.com/office/drawing/2014/main" id="{84509DF3-E4E6-4FA9-BC3C-37C9925AA269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1" name="四角形: 角を丸くする 750">
                    <a:extLst>
                      <a:ext uri="{FF2B5EF4-FFF2-40B4-BE49-F238E27FC236}">
                        <a16:creationId xmlns:a16="http://schemas.microsoft.com/office/drawing/2014/main" id="{55EED89C-3B81-4D81-9DF9-78682D6A19AB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2" name="四角形: 角を丸くする 751">
                    <a:extLst>
                      <a:ext uri="{FF2B5EF4-FFF2-40B4-BE49-F238E27FC236}">
                        <a16:creationId xmlns:a16="http://schemas.microsoft.com/office/drawing/2014/main" id="{3596370E-82F0-40EC-A8FC-53D8C05E3EC2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3" name="四角形: 角を丸くする 752">
                    <a:extLst>
                      <a:ext uri="{FF2B5EF4-FFF2-40B4-BE49-F238E27FC236}">
                        <a16:creationId xmlns:a16="http://schemas.microsoft.com/office/drawing/2014/main" id="{318ED818-EFEA-44B4-8DC6-6689528AE0F3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4" name="四角形: 角を丸くする 753">
                    <a:extLst>
                      <a:ext uri="{FF2B5EF4-FFF2-40B4-BE49-F238E27FC236}">
                        <a16:creationId xmlns:a16="http://schemas.microsoft.com/office/drawing/2014/main" id="{40C17F5F-BBC5-4DB6-9A75-E44A63543464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5" name="四角形: 角を丸くする 754">
                    <a:extLst>
                      <a:ext uri="{FF2B5EF4-FFF2-40B4-BE49-F238E27FC236}">
                        <a16:creationId xmlns:a16="http://schemas.microsoft.com/office/drawing/2014/main" id="{9FB2857A-D2AC-46FE-BAA8-ED4C3BAFB178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6" name="四角形: 角を丸くする 755">
                    <a:extLst>
                      <a:ext uri="{FF2B5EF4-FFF2-40B4-BE49-F238E27FC236}">
                        <a16:creationId xmlns:a16="http://schemas.microsoft.com/office/drawing/2014/main" id="{E36328D7-9681-4202-BC20-1FA8094EC7C0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7" name="四角形: 角を丸くする 756">
                    <a:extLst>
                      <a:ext uri="{FF2B5EF4-FFF2-40B4-BE49-F238E27FC236}">
                        <a16:creationId xmlns:a16="http://schemas.microsoft.com/office/drawing/2014/main" id="{658FE353-1530-4D47-8DA7-F92DADDF72D5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8" name="四角形: 角を丸くする 757">
                    <a:extLst>
                      <a:ext uri="{FF2B5EF4-FFF2-40B4-BE49-F238E27FC236}">
                        <a16:creationId xmlns:a16="http://schemas.microsoft.com/office/drawing/2014/main" id="{6EC12347-3185-47EA-83A0-FE6790799D4E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9" name="四角形: 角を丸くする 758">
                    <a:extLst>
                      <a:ext uri="{FF2B5EF4-FFF2-40B4-BE49-F238E27FC236}">
                        <a16:creationId xmlns:a16="http://schemas.microsoft.com/office/drawing/2014/main" id="{A91661F3-003B-41D5-88AA-3A84A967280E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0" name="四角形: 角を丸くする 759">
                    <a:extLst>
                      <a:ext uri="{FF2B5EF4-FFF2-40B4-BE49-F238E27FC236}">
                        <a16:creationId xmlns:a16="http://schemas.microsoft.com/office/drawing/2014/main" id="{B065DBB8-2F0E-4D02-9A3F-2414C074C38D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1" name="四角形: 角を丸くする 760">
                    <a:extLst>
                      <a:ext uri="{FF2B5EF4-FFF2-40B4-BE49-F238E27FC236}">
                        <a16:creationId xmlns:a16="http://schemas.microsoft.com/office/drawing/2014/main" id="{CA3AB0D1-CDEC-46C1-A8B9-381DCB8C76C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2" name="四角形: 角を丸くする 761">
                    <a:extLst>
                      <a:ext uri="{FF2B5EF4-FFF2-40B4-BE49-F238E27FC236}">
                        <a16:creationId xmlns:a16="http://schemas.microsoft.com/office/drawing/2014/main" id="{FBD4EC9A-8998-408C-9099-8D7E3E76411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3" name="四角形: 角を丸くする 762">
                    <a:extLst>
                      <a:ext uri="{FF2B5EF4-FFF2-40B4-BE49-F238E27FC236}">
                        <a16:creationId xmlns:a16="http://schemas.microsoft.com/office/drawing/2014/main" id="{3FC15CF3-E9A0-496B-A6D6-5B6D12A05844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4" name="四角形: 角を丸くする 763">
                    <a:extLst>
                      <a:ext uri="{FF2B5EF4-FFF2-40B4-BE49-F238E27FC236}">
                        <a16:creationId xmlns:a16="http://schemas.microsoft.com/office/drawing/2014/main" id="{EE0E7B3F-6D36-44C1-BFA6-9FDC92D7E0E9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70" name="グループ化 669">
                  <a:extLst>
                    <a:ext uri="{FF2B5EF4-FFF2-40B4-BE49-F238E27FC236}">
                      <a16:creationId xmlns:a16="http://schemas.microsoft.com/office/drawing/2014/main" id="{1678EE33-D746-4114-89F2-94025DE17BAC}"/>
                    </a:ext>
                  </a:extLst>
                </p:cNvPr>
                <p:cNvGrpSpPr/>
                <p:nvPr/>
              </p:nvGrpSpPr>
              <p:grpSpPr>
                <a:xfrm rot="16200000">
                  <a:off x="3310241" y="3535320"/>
                  <a:ext cx="545528" cy="1423477"/>
                  <a:chOff x="4105309" y="3633726"/>
                  <a:chExt cx="482954" cy="1260204"/>
                </a:xfrm>
                <a:solidFill>
                  <a:schemeClr val="accent2">
                    <a:lumMod val="75000"/>
                    <a:alpha val="40000"/>
                  </a:schemeClr>
                </a:solidFill>
              </p:grpSpPr>
              <p:sp>
                <p:nvSpPr>
                  <p:cNvPr id="719" name="四角形: 角を丸くする 718">
                    <a:extLst>
                      <a:ext uri="{FF2B5EF4-FFF2-40B4-BE49-F238E27FC236}">
                        <a16:creationId xmlns:a16="http://schemas.microsoft.com/office/drawing/2014/main" id="{83E34566-CC3E-49B6-BC87-9AAE33BFFA90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0" name="四角形: 角を丸くする 719">
                    <a:extLst>
                      <a:ext uri="{FF2B5EF4-FFF2-40B4-BE49-F238E27FC236}">
                        <a16:creationId xmlns:a16="http://schemas.microsoft.com/office/drawing/2014/main" id="{2C779DF9-4A34-456A-A5A4-985E78FB2C18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1" name="四角形: 角を丸くする 720">
                    <a:extLst>
                      <a:ext uri="{FF2B5EF4-FFF2-40B4-BE49-F238E27FC236}">
                        <a16:creationId xmlns:a16="http://schemas.microsoft.com/office/drawing/2014/main" id="{AAC89CA0-0A13-4C0C-9B1C-66161A7007F4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2" name="四角形: 角を丸くする 721">
                    <a:extLst>
                      <a:ext uri="{FF2B5EF4-FFF2-40B4-BE49-F238E27FC236}">
                        <a16:creationId xmlns:a16="http://schemas.microsoft.com/office/drawing/2014/main" id="{3100E5AD-3A3C-4017-83AA-D09961BE5B7E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3" name="四角形: 角を丸くする 722">
                    <a:extLst>
                      <a:ext uri="{FF2B5EF4-FFF2-40B4-BE49-F238E27FC236}">
                        <a16:creationId xmlns:a16="http://schemas.microsoft.com/office/drawing/2014/main" id="{AFBE4604-6E60-4F5E-8B26-4F6A7F1A488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4" name="四角形: 角を丸くする 723">
                    <a:extLst>
                      <a:ext uri="{FF2B5EF4-FFF2-40B4-BE49-F238E27FC236}">
                        <a16:creationId xmlns:a16="http://schemas.microsoft.com/office/drawing/2014/main" id="{93B0302C-D14A-4BFB-93B7-738EDB9C0E22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5" name="四角形: 角を丸くする 724">
                    <a:extLst>
                      <a:ext uri="{FF2B5EF4-FFF2-40B4-BE49-F238E27FC236}">
                        <a16:creationId xmlns:a16="http://schemas.microsoft.com/office/drawing/2014/main" id="{D6A17E67-87B3-4762-9128-AE9E2B29CCCD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6" name="四角形: 角を丸くする 725">
                    <a:extLst>
                      <a:ext uri="{FF2B5EF4-FFF2-40B4-BE49-F238E27FC236}">
                        <a16:creationId xmlns:a16="http://schemas.microsoft.com/office/drawing/2014/main" id="{202B07B3-86A8-4E10-B5A7-9EC0C94A23D1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7" name="四角形: 角を丸くする 726">
                    <a:extLst>
                      <a:ext uri="{FF2B5EF4-FFF2-40B4-BE49-F238E27FC236}">
                        <a16:creationId xmlns:a16="http://schemas.microsoft.com/office/drawing/2014/main" id="{B5669774-DCDB-479C-B531-95FE23841E08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8" name="四角形: 角を丸くする 727">
                    <a:extLst>
                      <a:ext uri="{FF2B5EF4-FFF2-40B4-BE49-F238E27FC236}">
                        <a16:creationId xmlns:a16="http://schemas.microsoft.com/office/drawing/2014/main" id="{0BE1807F-B97A-4DAC-967B-E0DC4C2B9337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9" name="四角形: 角を丸くする 728">
                    <a:extLst>
                      <a:ext uri="{FF2B5EF4-FFF2-40B4-BE49-F238E27FC236}">
                        <a16:creationId xmlns:a16="http://schemas.microsoft.com/office/drawing/2014/main" id="{89F00837-352C-42EA-A5CD-963D5CF97389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0" name="四角形: 角を丸くする 729">
                    <a:extLst>
                      <a:ext uri="{FF2B5EF4-FFF2-40B4-BE49-F238E27FC236}">
                        <a16:creationId xmlns:a16="http://schemas.microsoft.com/office/drawing/2014/main" id="{2FF19A83-92FE-414E-8F1E-9FB4BEFB96E8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1" name="四角形: 角を丸くする 730">
                    <a:extLst>
                      <a:ext uri="{FF2B5EF4-FFF2-40B4-BE49-F238E27FC236}">
                        <a16:creationId xmlns:a16="http://schemas.microsoft.com/office/drawing/2014/main" id="{A9B30E93-F449-4B4D-B65D-870D9BBA627D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2" name="四角形: 角を丸くする 731">
                    <a:extLst>
                      <a:ext uri="{FF2B5EF4-FFF2-40B4-BE49-F238E27FC236}">
                        <a16:creationId xmlns:a16="http://schemas.microsoft.com/office/drawing/2014/main" id="{7879290B-0798-4BE3-9555-D25BB684F377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3" name="四角形: 角を丸くする 732">
                    <a:extLst>
                      <a:ext uri="{FF2B5EF4-FFF2-40B4-BE49-F238E27FC236}">
                        <a16:creationId xmlns:a16="http://schemas.microsoft.com/office/drawing/2014/main" id="{31710C75-4445-4036-ADD0-B185894BB295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4" name="四角形: 角を丸くする 733">
                    <a:extLst>
                      <a:ext uri="{FF2B5EF4-FFF2-40B4-BE49-F238E27FC236}">
                        <a16:creationId xmlns:a16="http://schemas.microsoft.com/office/drawing/2014/main" id="{7FE701E9-CB9F-4831-A354-2DD2D85ACD42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5" name="四角形: 角を丸くする 734">
                    <a:extLst>
                      <a:ext uri="{FF2B5EF4-FFF2-40B4-BE49-F238E27FC236}">
                        <a16:creationId xmlns:a16="http://schemas.microsoft.com/office/drawing/2014/main" id="{8A62C49D-EE01-4E0E-9D54-CD9170908581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6" name="四角形: 角を丸くする 735">
                    <a:extLst>
                      <a:ext uri="{FF2B5EF4-FFF2-40B4-BE49-F238E27FC236}">
                        <a16:creationId xmlns:a16="http://schemas.microsoft.com/office/drawing/2014/main" id="{6321B75E-547B-4ECD-A1FA-99412279DFF5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7" name="四角形: 角を丸くする 736">
                    <a:extLst>
                      <a:ext uri="{FF2B5EF4-FFF2-40B4-BE49-F238E27FC236}">
                        <a16:creationId xmlns:a16="http://schemas.microsoft.com/office/drawing/2014/main" id="{100DCB7E-F2D8-4848-AC1B-0D40299A838E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8" name="四角形: 角を丸くする 737">
                    <a:extLst>
                      <a:ext uri="{FF2B5EF4-FFF2-40B4-BE49-F238E27FC236}">
                        <a16:creationId xmlns:a16="http://schemas.microsoft.com/office/drawing/2014/main" id="{0C8D4194-F269-45D8-8429-3C9022D9771C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9" name="四角形: 角を丸くする 738">
                    <a:extLst>
                      <a:ext uri="{FF2B5EF4-FFF2-40B4-BE49-F238E27FC236}">
                        <a16:creationId xmlns:a16="http://schemas.microsoft.com/office/drawing/2014/main" id="{C227C858-0274-463A-8028-26BFF37F6EB2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0" name="四角形: 角を丸くする 739">
                    <a:extLst>
                      <a:ext uri="{FF2B5EF4-FFF2-40B4-BE49-F238E27FC236}">
                        <a16:creationId xmlns:a16="http://schemas.microsoft.com/office/drawing/2014/main" id="{AC71653F-3C5C-4160-B16B-590A2512A1F7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1" name="四角形: 角を丸くする 740">
                    <a:extLst>
                      <a:ext uri="{FF2B5EF4-FFF2-40B4-BE49-F238E27FC236}">
                        <a16:creationId xmlns:a16="http://schemas.microsoft.com/office/drawing/2014/main" id="{F0ED7D18-911E-4FE3-922E-20AB3E8B5DDB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71" name="グループ化 670">
                  <a:extLst>
                    <a:ext uri="{FF2B5EF4-FFF2-40B4-BE49-F238E27FC236}">
                      <a16:creationId xmlns:a16="http://schemas.microsoft.com/office/drawing/2014/main" id="{C8618CB0-9EAE-49C3-B3CD-002C617EFAB2}"/>
                    </a:ext>
                  </a:extLst>
                </p:cNvPr>
                <p:cNvGrpSpPr/>
                <p:nvPr/>
              </p:nvGrpSpPr>
              <p:grpSpPr>
                <a:xfrm rot="5753865">
                  <a:off x="3199846" y="3731444"/>
                  <a:ext cx="545528" cy="1423477"/>
                  <a:chOff x="4105309" y="3633726"/>
                  <a:chExt cx="482954" cy="1260204"/>
                </a:xfrm>
                <a:solidFill>
                  <a:srgbClr val="92D050">
                    <a:alpha val="40000"/>
                  </a:srgbClr>
                </a:solidFill>
              </p:grpSpPr>
              <p:sp>
                <p:nvSpPr>
                  <p:cNvPr id="696" name="四角形: 角を丸くする 695">
                    <a:extLst>
                      <a:ext uri="{FF2B5EF4-FFF2-40B4-BE49-F238E27FC236}">
                        <a16:creationId xmlns:a16="http://schemas.microsoft.com/office/drawing/2014/main" id="{BDC54455-60E1-45EF-B908-1E902AB9CA70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7" name="四角形: 角を丸くする 696">
                    <a:extLst>
                      <a:ext uri="{FF2B5EF4-FFF2-40B4-BE49-F238E27FC236}">
                        <a16:creationId xmlns:a16="http://schemas.microsoft.com/office/drawing/2014/main" id="{2FA5133D-464A-4AB3-9C25-9BFCDCAF7CB7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8" name="四角形: 角を丸くする 697">
                    <a:extLst>
                      <a:ext uri="{FF2B5EF4-FFF2-40B4-BE49-F238E27FC236}">
                        <a16:creationId xmlns:a16="http://schemas.microsoft.com/office/drawing/2014/main" id="{041DB064-220C-4CFC-BCB2-0F26FBB1B60C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9" name="四角形: 角を丸くする 698">
                    <a:extLst>
                      <a:ext uri="{FF2B5EF4-FFF2-40B4-BE49-F238E27FC236}">
                        <a16:creationId xmlns:a16="http://schemas.microsoft.com/office/drawing/2014/main" id="{07F1843F-BEAE-4F5E-8D1E-9276A658E040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0" name="四角形: 角を丸くする 699">
                    <a:extLst>
                      <a:ext uri="{FF2B5EF4-FFF2-40B4-BE49-F238E27FC236}">
                        <a16:creationId xmlns:a16="http://schemas.microsoft.com/office/drawing/2014/main" id="{125FF314-D1EC-42CF-A6DD-44AAFF4380D8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1" name="四角形: 角を丸くする 700">
                    <a:extLst>
                      <a:ext uri="{FF2B5EF4-FFF2-40B4-BE49-F238E27FC236}">
                        <a16:creationId xmlns:a16="http://schemas.microsoft.com/office/drawing/2014/main" id="{642017A9-FC39-4453-A26E-B795B0369BD1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2" name="四角形: 角を丸くする 701">
                    <a:extLst>
                      <a:ext uri="{FF2B5EF4-FFF2-40B4-BE49-F238E27FC236}">
                        <a16:creationId xmlns:a16="http://schemas.microsoft.com/office/drawing/2014/main" id="{1D90ACDA-C1F5-4E29-99D3-6C9182ED3E23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3" name="四角形: 角を丸くする 702">
                    <a:extLst>
                      <a:ext uri="{FF2B5EF4-FFF2-40B4-BE49-F238E27FC236}">
                        <a16:creationId xmlns:a16="http://schemas.microsoft.com/office/drawing/2014/main" id="{D5092C73-4535-4A83-BBC0-AE1796A5EAB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4" name="四角形: 角を丸くする 703">
                    <a:extLst>
                      <a:ext uri="{FF2B5EF4-FFF2-40B4-BE49-F238E27FC236}">
                        <a16:creationId xmlns:a16="http://schemas.microsoft.com/office/drawing/2014/main" id="{8409261C-F616-4F33-AC7F-DFD97A213DAD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5" name="四角形: 角を丸くする 704">
                    <a:extLst>
                      <a:ext uri="{FF2B5EF4-FFF2-40B4-BE49-F238E27FC236}">
                        <a16:creationId xmlns:a16="http://schemas.microsoft.com/office/drawing/2014/main" id="{8E17E373-EC15-4B40-AB05-89973FC93125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6" name="四角形: 角を丸くする 705">
                    <a:extLst>
                      <a:ext uri="{FF2B5EF4-FFF2-40B4-BE49-F238E27FC236}">
                        <a16:creationId xmlns:a16="http://schemas.microsoft.com/office/drawing/2014/main" id="{B3C5FCBB-F388-43F3-8B8F-5489FA830111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7" name="四角形: 角を丸くする 706">
                    <a:extLst>
                      <a:ext uri="{FF2B5EF4-FFF2-40B4-BE49-F238E27FC236}">
                        <a16:creationId xmlns:a16="http://schemas.microsoft.com/office/drawing/2014/main" id="{2A6DBDD7-1209-4FBE-ABE8-43F722575C1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8" name="四角形: 角を丸くする 707">
                    <a:extLst>
                      <a:ext uri="{FF2B5EF4-FFF2-40B4-BE49-F238E27FC236}">
                        <a16:creationId xmlns:a16="http://schemas.microsoft.com/office/drawing/2014/main" id="{A50548FB-33C2-4BB6-9C89-E7E47507D443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9" name="四角形: 角を丸くする 708">
                    <a:extLst>
                      <a:ext uri="{FF2B5EF4-FFF2-40B4-BE49-F238E27FC236}">
                        <a16:creationId xmlns:a16="http://schemas.microsoft.com/office/drawing/2014/main" id="{4594BD6E-0EA5-437A-88AE-466DC7857D97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0" name="四角形: 角を丸くする 709">
                    <a:extLst>
                      <a:ext uri="{FF2B5EF4-FFF2-40B4-BE49-F238E27FC236}">
                        <a16:creationId xmlns:a16="http://schemas.microsoft.com/office/drawing/2014/main" id="{0054E8E1-1069-4D01-AC18-5B54CC1B9EFE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1" name="四角形: 角を丸くする 710">
                    <a:extLst>
                      <a:ext uri="{FF2B5EF4-FFF2-40B4-BE49-F238E27FC236}">
                        <a16:creationId xmlns:a16="http://schemas.microsoft.com/office/drawing/2014/main" id="{866C7460-5B96-4BD6-ADEE-2FB2DED887DC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2" name="四角形: 角を丸くする 711">
                    <a:extLst>
                      <a:ext uri="{FF2B5EF4-FFF2-40B4-BE49-F238E27FC236}">
                        <a16:creationId xmlns:a16="http://schemas.microsoft.com/office/drawing/2014/main" id="{66C1A9B1-9DA8-4AA2-A522-3E98301EDC55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3" name="四角形: 角を丸くする 712">
                    <a:extLst>
                      <a:ext uri="{FF2B5EF4-FFF2-40B4-BE49-F238E27FC236}">
                        <a16:creationId xmlns:a16="http://schemas.microsoft.com/office/drawing/2014/main" id="{D5539C82-C7A3-480B-9D60-7791E7D87F58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4" name="四角形: 角を丸くする 713">
                    <a:extLst>
                      <a:ext uri="{FF2B5EF4-FFF2-40B4-BE49-F238E27FC236}">
                        <a16:creationId xmlns:a16="http://schemas.microsoft.com/office/drawing/2014/main" id="{210A31E2-F39A-40E5-88FD-3C2112E8F4CC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5" name="四角形: 角を丸くする 714">
                    <a:extLst>
                      <a:ext uri="{FF2B5EF4-FFF2-40B4-BE49-F238E27FC236}">
                        <a16:creationId xmlns:a16="http://schemas.microsoft.com/office/drawing/2014/main" id="{AADAECB6-2A9F-4F70-8DB0-6D1AFAD36506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6" name="四角形: 角を丸くする 715">
                    <a:extLst>
                      <a:ext uri="{FF2B5EF4-FFF2-40B4-BE49-F238E27FC236}">
                        <a16:creationId xmlns:a16="http://schemas.microsoft.com/office/drawing/2014/main" id="{2ACCA12D-C6D4-4B52-8951-A40222F074F8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7" name="四角形: 角を丸くする 716">
                    <a:extLst>
                      <a:ext uri="{FF2B5EF4-FFF2-40B4-BE49-F238E27FC236}">
                        <a16:creationId xmlns:a16="http://schemas.microsoft.com/office/drawing/2014/main" id="{7B98DA07-E30D-4EB6-A4BD-7AB941F9A80D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8" name="四角形: 角を丸くする 717">
                    <a:extLst>
                      <a:ext uri="{FF2B5EF4-FFF2-40B4-BE49-F238E27FC236}">
                        <a16:creationId xmlns:a16="http://schemas.microsoft.com/office/drawing/2014/main" id="{427E3EF5-692E-471B-9240-69B4F5F1AC41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72" name="グループ化 671">
                  <a:extLst>
                    <a:ext uri="{FF2B5EF4-FFF2-40B4-BE49-F238E27FC236}">
                      <a16:creationId xmlns:a16="http://schemas.microsoft.com/office/drawing/2014/main" id="{EDC9C5B1-32C3-42A3-AD28-EC98786C32A6}"/>
                    </a:ext>
                  </a:extLst>
                </p:cNvPr>
                <p:cNvGrpSpPr/>
                <p:nvPr/>
              </p:nvGrpSpPr>
              <p:grpSpPr>
                <a:xfrm rot="5400000">
                  <a:off x="3284842" y="3808370"/>
                  <a:ext cx="545528" cy="1423477"/>
                  <a:chOff x="4105309" y="3633726"/>
                  <a:chExt cx="482954" cy="1260204"/>
                </a:xfrm>
                <a:solidFill>
                  <a:schemeClr val="accent4">
                    <a:lumMod val="60000"/>
                    <a:lumOff val="40000"/>
                    <a:alpha val="40000"/>
                  </a:schemeClr>
                </a:solidFill>
              </p:grpSpPr>
              <p:sp>
                <p:nvSpPr>
                  <p:cNvPr id="673" name="四角形: 角を丸くする 672">
                    <a:extLst>
                      <a:ext uri="{FF2B5EF4-FFF2-40B4-BE49-F238E27FC236}">
                        <a16:creationId xmlns:a16="http://schemas.microsoft.com/office/drawing/2014/main" id="{98884A2F-D972-43F9-AFF8-856DDDE07E7B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4" name="四角形: 角を丸くする 673">
                    <a:extLst>
                      <a:ext uri="{FF2B5EF4-FFF2-40B4-BE49-F238E27FC236}">
                        <a16:creationId xmlns:a16="http://schemas.microsoft.com/office/drawing/2014/main" id="{975C9F0C-0A84-453A-BEA3-FFC266F29929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5" name="四角形: 角を丸くする 674">
                    <a:extLst>
                      <a:ext uri="{FF2B5EF4-FFF2-40B4-BE49-F238E27FC236}">
                        <a16:creationId xmlns:a16="http://schemas.microsoft.com/office/drawing/2014/main" id="{8D623F2F-9977-4FA1-A387-7C2E574A62D7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6" name="四角形: 角を丸くする 675">
                    <a:extLst>
                      <a:ext uri="{FF2B5EF4-FFF2-40B4-BE49-F238E27FC236}">
                        <a16:creationId xmlns:a16="http://schemas.microsoft.com/office/drawing/2014/main" id="{3DFFDB38-A6A7-44AA-8CF1-684488F79D79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7" name="四角形: 角を丸くする 676">
                    <a:extLst>
                      <a:ext uri="{FF2B5EF4-FFF2-40B4-BE49-F238E27FC236}">
                        <a16:creationId xmlns:a16="http://schemas.microsoft.com/office/drawing/2014/main" id="{B84E548D-F867-4DE4-A2DE-1138AF3DE34C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8" name="四角形: 角を丸くする 677">
                    <a:extLst>
                      <a:ext uri="{FF2B5EF4-FFF2-40B4-BE49-F238E27FC236}">
                        <a16:creationId xmlns:a16="http://schemas.microsoft.com/office/drawing/2014/main" id="{F130ACFB-E57B-4D02-87A8-1CFBE0DD888D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9" name="四角形: 角を丸くする 678">
                    <a:extLst>
                      <a:ext uri="{FF2B5EF4-FFF2-40B4-BE49-F238E27FC236}">
                        <a16:creationId xmlns:a16="http://schemas.microsoft.com/office/drawing/2014/main" id="{418220CC-7C8B-4A84-8EC8-C92D28D2DC44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0" name="四角形: 角を丸くする 679">
                    <a:extLst>
                      <a:ext uri="{FF2B5EF4-FFF2-40B4-BE49-F238E27FC236}">
                        <a16:creationId xmlns:a16="http://schemas.microsoft.com/office/drawing/2014/main" id="{E632FB5D-109C-493B-B265-677ED5F610A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1" name="四角形: 角を丸くする 680">
                    <a:extLst>
                      <a:ext uri="{FF2B5EF4-FFF2-40B4-BE49-F238E27FC236}">
                        <a16:creationId xmlns:a16="http://schemas.microsoft.com/office/drawing/2014/main" id="{3D1494F7-F8DD-4BBE-9A80-B15075B187BB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2" name="四角形: 角を丸くする 681">
                    <a:extLst>
                      <a:ext uri="{FF2B5EF4-FFF2-40B4-BE49-F238E27FC236}">
                        <a16:creationId xmlns:a16="http://schemas.microsoft.com/office/drawing/2014/main" id="{A677E33B-D46E-4007-BB48-589AFD2BDDC0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3" name="四角形: 角を丸くする 682">
                    <a:extLst>
                      <a:ext uri="{FF2B5EF4-FFF2-40B4-BE49-F238E27FC236}">
                        <a16:creationId xmlns:a16="http://schemas.microsoft.com/office/drawing/2014/main" id="{52993533-9D2A-44BB-BA27-637496B1ABA8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4" name="四角形: 角を丸くする 683">
                    <a:extLst>
                      <a:ext uri="{FF2B5EF4-FFF2-40B4-BE49-F238E27FC236}">
                        <a16:creationId xmlns:a16="http://schemas.microsoft.com/office/drawing/2014/main" id="{6AE765E5-D104-451A-900D-75404F9677B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5" name="四角形: 角を丸くする 684">
                    <a:extLst>
                      <a:ext uri="{FF2B5EF4-FFF2-40B4-BE49-F238E27FC236}">
                        <a16:creationId xmlns:a16="http://schemas.microsoft.com/office/drawing/2014/main" id="{68FF7CD8-1C43-4A96-9666-720A207D6802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6" name="四角形: 角を丸くする 685">
                    <a:extLst>
                      <a:ext uri="{FF2B5EF4-FFF2-40B4-BE49-F238E27FC236}">
                        <a16:creationId xmlns:a16="http://schemas.microsoft.com/office/drawing/2014/main" id="{CAAF8154-C77A-4DA9-A7C8-3503AC742EB5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7" name="四角形: 角を丸くする 686">
                    <a:extLst>
                      <a:ext uri="{FF2B5EF4-FFF2-40B4-BE49-F238E27FC236}">
                        <a16:creationId xmlns:a16="http://schemas.microsoft.com/office/drawing/2014/main" id="{363540E3-FA16-4628-AE5A-D43EFE400F62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8" name="四角形: 角を丸くする 687">
                    <a:extLst>
                      <a:ext uri="{FF2B5EF4-FFF2-40B4-BE49-F238E27FC236}">
                        <a16:creationId xmlns:a16="http://schemas.microsoft.com/office/drawing/2014/main" id="{BC2CC5F6-40E1-4014-9FD5-DFC4FF8E506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9" name="四角形: 角を丸くする 688">
                    <a:extLst>
                      <a:ext uri="{FF2B5EF4-FFF2-40B4-BE49-F238E27FC236}">
                        <a16:creationId xmlns:a16="http://schemas.microsoft.com/office/drawing/2014/main" id="{02F99754-5BA5-40EB-82F1-54E78D70437E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0" name="四角形: 角を丸くする 689">
                    <a:extLst>
                      <a:ext uri="{FF2B5EF4-FFF2-40B4-BE49-F238E27FC236}">
                        <a16:creationId xmlns:a16="http://schemas.microsoft.com/office/drawing/2014/main" id="{EA3B211B-0470-4583-80B9-6D943EF0BB04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1" name="四角形: 角を丸くする 690">
                    <a:extLst>
                      <a:ext uri="{FF2B5EF4-FFF2-40B4-BE49-F238E27FC236}">
                        <a16:creationId xmlns:a16="http://schemas.microsoft.com/office/drawing/2014/main" id="{FED7630D-FFED-48D3-9E6F-5A5CC7DD998A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2" name="四角形: 角を丸くする 691">
                    <a:extLst>
                      <a:ext uri="{FF2B5EF4-FFF2-40B4-BE49-F238E27FC236}">
                        <a16:creationId xmlns:a16="http://schemas.microsoft.com/office/drawing/2014/main" id="{C045D4D2-0428-4A8C-B3B6-E19B0020AC83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3" name="四角形: 角を丸くする 692">
                    <a:extLst>
                      <a:ext uri="{FF2B5EF4-FFF2-40B4-BE49-F238E27FC236}">
                        <a16:creationId xmlns:a16="http://schemas.microsoft.com/office/drawing/2014/main" id="{49181780-7691-42B6-8AA7-C20A21F8C0A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4" name="四角形: 角を丸くする 693">
                    <a:extLst>
                      <a:ext uri="{FF2B5EF4-FFF2-40B4-BE49-F238E27FC236}">
                        <a16:creationId xmlns:a16="http://schemas.microsoft.com/office/drawing/2014/main" id="{858173EF-2CE8-4A31-AF59-F031F38045D4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5" name="四角形: 角を丸くする 694">
                    <a:extLst>
                      <a:ext uri="{FF2B5EF4-FFF2-40B4-BE49-F238E27FC236}">
                        <a16:creationId xmlns:a16="http://schemas.microsoft.com/office/drawing/2014/main" id="{DFA30BC1-9995-4FF0-BC5C-6B5CB3ABBB3D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0EA65F5E-5FE0-46C5-BD8F-78AACC73C4C7}"/>
                  </a:ext>
                </a:extLst>
              </p:cNvPr>
              <p:cNvGrpSpPr/>
              <p:nvPr/>
            </p:nvGrpSpPr>
            <p:grpSpPr>
              <a:xfrm>
                <a:off x="1662161" y="1365475"/>
                <a:ext cx="999660" cy="653825"/>
                <a:chOff x="2500360" y="3476726"/>
                <a:chExt cx="2223530" cy="1454294"/>
              </a:xfrm>
            </p:grpSpPr>
            <p:sp>
              <p:nvSpPr>
                <p:cNvPr id="551" name="フリーフォーム: 図形 550">
                  <a:extLst>
                    <a:ext uri="{FF2B5EF4-FFF2-40B4-BE49-F238E27FC236}">
                      <a16:creationId xmlns:a16="http://schemas.microsoft.com/office/drawing/2014/main" id="{EC688125-2EC2-4E72-9DF3-C90AFCA29BB8}"/>
                    </a:ext>
                  </a:extLst>
                </p:cNvPr>
                <p:cNvSpPr/>
                <p:nvPr/>
              </p:nvSpPr>
              <p:spPr>
                <a:xfrm>
                  <a:off x="2500360" y="3476726"/>
                  <a:ext cx="2223530" cy="1430388"/>
                </a:xfrm>
                <a:custGeom>
                  <a:avLst/>
                  <a:gdLst>
                    <a:gd name="connsiteX0" fmla="*/ 856903 w 2223530"/>
                    <a:gd name="connsiteY0" fmla="*/ 966 h 1430388"/>
                    <a:gd name="connsiteX1" fmla="*/ 1032440 w 2223530"/>
                    <a:gd name="connsiteY1" fmla="*/ 37047 h 1430388"/>
                    <a:gd name="connsiteX2" fmla="*/ 1171753 w 2223530"/>
                    <a:gd name="connsiteY2" fmla="*/ 100351 h 1430388"/>
                    <a:gd name="connsiteX3" fmla="*/ 1188355 w 2223530"/>
                    <a:gd name="connsiteY3" fmla="*/ 113275 h 1430388"/>
                    <a:gd name="connsiteX4" fmla="*/ 1191320 w 2223530"/>
                    <a:gd name="connsiteY4" fmla="*/ 91697 h 1430388"/>
                    <a:gd name="connsiteX5" fmla="*/ 1208610 w 2223530"/>
                    <a:gd name="connsiteY5" fmla="*/ 61738 h 1430388"/>
                    <a:gd name="connsiteX6" fmla="*/ 1395098 w 2223530"/>
                    <a:gd name="connsiteY6" fmla="*/ 138469 h 1430388"/>
                    <a:gd name="connsiteX7" fmla="*/ 1531124 w 2223530"/>
                    <a:gd name="connsiteY7" fmla="*/ 261763 h 1430388"/>
                    <a:gd name="connsiteX8" fmla="*/ 1531436 w 2223530"/>
                    <a:gd name="connsiteY8" fmla="*/ 263615 h 1430388"/>
                    <a:gd name="connsiteX9" fmla="*/ 1538507 w 2223530"/>
                    <a:gd name="connsiteY9" fmla="*/ 267902 h 1430388"/>
                    <a:gd name="connsiteX10" fmla="*/ 1556584 w 2223530"/>
                    <a:gd name="connsiteY10" fmla="*/ 235318 h 1430388"/>
                    <a:gd name="connsiteX11" fmla="*/ 1583537 w 2223530"/>
                    <a:gd name="connsiteY11" fmla="*/ 213637 h 1430388"/>
                    <a:gd name="connsiteX12" fmla="*/ 1729664 w 2223530"/>
                    <a:gd name="connsiteY12" fmla="*/ 352607 h 1430388"/>
                    <a:gd name="connsiteX13" fmla="*/ 1770543 w 2223530"/>
                    <a:gd name="connsiteY13" fmla="*/ 417719 h 1430388"/>
                    <a:gd name="connsiteX14" fmla="*/ 1787259 w 2223530"/>
                    <a:gd name="connsiteY14" fmla="*/ 451276 h 1430388"/>
                    <a:gd name="connsiteX15" fmla="*/ 1828414 w 2223530"/>
                    <a:gd name="connsiteY15" fmla="*/ 469842 h 1430388"/>
                    <a:gd name="connsiteX16" fmla="*/ 1930682 w 2223530"/>
                    <a:gd name="connsiteY16" fmla="*/ 555070 h 1430388"/>
                    <a:gd name="connsiteX17" fmla="*/ 1914925 w 2223530"/>
                    <a:gd name="connsiteY17" fmla="*/ 585873 h 1430388"/>
                    <a:gd name="connsiteX18" fmla="*/ 1888820 w 2223530"/>
                    <a:gd name="connsiteY18" fmla="*/ 607729 h 1430388"/>
                    <a:gd name="connsiteX19" fmla="*/ 1891578 w 2223530"/>
                    <a:gd name="connsiteY19" fmla="*/ 611172 h 1430388"/>
                    <a:gd name="connsiteX20" fmla="*/ 1902690 w 2223530"/>
                    <a:gd name="connsiteY20" fmla="*/ 627855 h 1430388"/>
                    <a:gd name="connsiteX21" fmla="*/ 1909887 w 2223530"/>
                    <a:gd name="connsiteY21" fmla="*/ 632873 h 1430388"/>
                    <a:gd name="connsiteX22" fmla="*/ 2048809 w 2223530"/>
                    <a:gd name="connsiteY22" fmla="*/ 790521 h 1430388"/>
                    <a:gd name="connsiteX23" fmla="*/ 2025811 w 2223530"/>
                    <a:gd name="connsiteY23" fmla="*/ 816371 h 1430388"/>
                    <a:gd name="connsiteX24" fmla="*/ 2023763 w 2223530"/>
                    <a:gd name="connsiteY24" fmla="*/ 817342 h 1430388"/>
                    <a:gd name="connsiteX25" fmla="*/ 2035317 w 2223530"/>
                    <a:gd name="connsiteY25" fmla="*/ 837452 h 1430388"/>
                    <a:gd name="connsiteX26" fmla="*/ 2079215 w 2223530"/>
                    <a:gd name="connsiteY26" fmla="*/ 872810 h 1430388"/>
                    <a:gd name="connsiteX27" fmla="*/ 2156759 w 2223530"/>
                    <a:gd name="connsiteY27" fmla="*/ 981021 h 1430388"/>
                    <a:gd name="connsiteX28" fmla="*/ 2133761 w 2223530"/>
                    <a:gd name="connsiteY28" fmla="*/ 1006871 h 1430388"/>
                    <a:gd name="connsiteX29" fmla="*/ 2129744 w 2223530"/>
                    <a:gd name="connsiteY29" fmla="*/ 1008775 h 1430388"/>
                    <a:gd name="connsiteX30" fmla="*/ 2137630 w 2223530"/>
                    <a:gd name="connsiteY30" fmla="*/ 1023530 h 1430388"/>
                    <a:gd name="connsiteX31" fmla="*/ 2189730 w 2223530"/>
                    <a:gd name="connsiteY31" fmla="*/ 1114324 h 1430388"/>
                    <a:gd name="connsiteX32" fmla="*/ 1935732 w 2223530"/>
                    <a:gd name="connsiteY32" fmla="*/ 1327212 h 1430388"/>
                    <a:gd name="connsiteX33" fmla="*/ 857819 w 2223530"/>
                    <a:gd name="connsiteY33" fmla="*/ 1296196 h 1430388"/>
                    <a:gd name="connsiteX34" fmla="*/ 103756 w 2223530"/>
                    <a:gd name="connsiteY34" fmla="*/ 602898 h 1430388"/>
                    <a:gd name="connsiteX35" fmla="*/ 113280 w 2223530"/>
                    <a:gd name="connsiteY35" fmla="*/ 244375 h 1430388"/>
                    <a:gd name="connsiteX36" fmla="*/ 185470 w 2223530"/>
                    <a:gd name="connsiteY36" fmla="*/ 233271 h 1430388"/>
                    <a:gd name="connsiteX37" fmla="*/ 212675 w 2223530"/>
                    <a:gd name="connsiteY37" fmla="*/ 224354 h 1430388"/>
                    <a:gd name="connsiteX38" fmla="*/ 203563 w 2223530"/>
                    <a:gd name="connsiteY38" fmla="*/ 197793 h 1430388"/>
                    <a:gd name="connsiteX39" fmla="*/ 205513 w 2223530"/>
                    <a:gd name="connsiteY39" fmla="*/ 163258 h 1430388"/>
                    <a:gd name="connsiteX40" fmla="*/ 406578 w 2223530"/>
                    <a:gd name="connsiteY40" fmla="*/ 147809 h 1430388"/>
                    <a:gd name="connsiteX41" fmla="*/ 423782 w 2223530"/>
                    <a:gd name="connsiteY41" fmla="*/ 150819 h 1430388"/>
                    <a:gd name="connsiteX42" fmla="*/ 457868 w 2223530"/>
                    <a:gd name="connsiteY42" fmla="*/ 139597 h 1430388"/>
                    <a:gd name="connsiteX43" fmla="*/ 469363 w 2223530"/>
                    <a:gd name="connsiteY43" fmla="*/ 136935 h 1430388"/>
                    <a:gd name="connsiteX44" fmla="*/ 457564 w 2223530"/>
                    <a:gd name="connsiteY44" fmla="*/ 102543 h 1430388"/>
                    <a:gd name="connsiteX45" fmla="*/ 459514 w 2223530"/>
                    <a:gd name="connsiteY45" fmla="*/ 68007 h 1430388"/>
                    <a:gd name="connsiteX46" fmla="*/ 524538 w 2223530"/>
                    <a:gd name="connsiteY46" fmla="*/ 44211 h 1430388"/>
                    <a:gd name="connsiteX47" fmla="*/ 660579 w 2223530"/>
                    <a:gd name="connsiteY47" fmla="*/ 52559 h 1430388"/>
                    <a:gd name="connsiteX48" fmla="*/ 797340 w 2223530"/>
                    <a:gd name="connsiteY48" fmla="*/ 82807 h 1430388"/>
                    <a:gd name="connsiteX49" fmla="*/ 818500 w 2223530"/>
                    <a:gd name="connsiteY49" fmla="*/ 92596 h 1430388"/>
                    <a:gd name="connsiteX50" fmla="*/ 829790 w 2223530"/>
                    <a:gd name="connsiteY50" fmla="*/ 92631 h 1430388"/>
                    <a:gd name="connsiteX51" fmla="*/ 823570 w 2223530"/>
                    <a:gd name="connsiteY51" fmla="*/ 46357 h 1430388"/>
                    <a:gd name="connsiteX52" fmla="*/ 832237 w 2223530"/>
                    <a:gd name="connsiteY52" fmla="*/ 12870 h 1430388"/>
                    <a:gd name="connsiteX53" fmla="*/ 856903 w 2223530"/>
                    <a:gd name="connsiteY53" fmla="*/ 966 h 1430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23530" h="1430388">
                      <a:moveTo>
                        <a:pt x="856903" y="966"/>
                      </a:moveTo>
                      <a:cubicBezTo>
                        <a:pt x="891656" y="-4037"/>
                        <a:pt x="955048" y="10746"/>
                        <a:pt x="1032440" y="37047"/>
                      </a:cubicBezTo>
                      <a:cubicBezTo>
                        <a:pt x="1090484" y="56772"/>
                        <a:pt x="1140453" y="79967"/>
                        <a:pt x="1171753" y="100351"/>
                      </a:cubicBezTo>
                      <a:lnTo>
                        <a:pt x="1188355" y="113275"/>
                      </a:lnTo>
                      <a:lnTo>
                        <a:pt x="1191320" y="91697"/>
                      </a:lnTo>
                      <a:cubicBezTo>
                        <a:pt x="1196008" y="77373"/>
                        <a:pt x="1202401" y="66629"/>
                        <a:pt x="1208610" y="61738"/>
                      </a:cubicBezTo>
                      <a:cubicBezTo>
                        <a:pt x="1233445" y="42174"/>
                        <a:pt x="1305010" y="77134"/>
                        <a:pt x="1395098" y="138469"/>
                      </a:cubicBezTo>
                      <a:cubicBezTo>
                        <a:pt x="1462664" y="184471"/>
                        <a:pt x="1514749" y="232584"/>
                        <a:pt x="1531124" y="261763"/>
                      </a:cubicBezTo>
                      <a:lnTo>
                        <a:pt x="1531436" y="263615"/>
                      </a:lnTo>
                      <a:lnTo>
                        <a:pt x="1538507" y="267902"/>
                      </a:lnTo>
                      <a:lnTo>
                        <a:pt x="1556584" y="235318"/>
                      </a:lnTo>
                      <a:cubicBezTo>
                        <a:pt x="1566134" y="223659"/>
                        <a:pt x="1575979" y="215952"/>
                        <a:pt x="1583537" y="213637"/>
                      </a:cubicBezTo>
                      <a:cubicBezTo>
                        <a:pt x="1613765" y="204376"/>
                        <a:pt x="1667848" y="262847"/>
                        <a:pt x="1729664" y="352607"/>
                      </a:cubicBezTo>
                      <a:cubicBezTo>
                        <a:pt x="1745118" y="375046"/>
                        <a:pt x="1758883" y="397083"/>
                        <a:pt x="1770543" y="417719"/>
                      </a:cubicBezTo>
                      <a:lnTo>
                        <a:pt x="1787259" y="451276"/>
                      </a:lnTo>
                      <a:lnTo>
                        <a:pt x="1828414" y="469842"/>
                      </a:lnTo>
                      <a:cubicBezTo>
                        <a:pt x="1892717" y="501670"/>
                        <a:pt x="1932512" y="531333"/>
                        <a:pt x="1930682" y="555070"/>
                      </a:cubicBezTo>
                      <a:cubicBezTo>
                        <a:pt x="1930072" y="562983"/>
                        <a:pt x="1924532" y="574193"/>
                        <a:pt x="1914925" y="585873"/>
                      </a:cubicBezTo>
                      <a:lnTo>
                        <a:pt x="1888820" y="607729"/>
                      </a:lnTo>
                      <a:lnTo>
                        <a:pt x="1891578" y="611172"/>
                      </a:lnTo>
                      <a:lnTo>
                        <a:pt x="1902690" y="627855"/>
                      </a:lnTo>
                      <a:lnTo>
                        <a:pt x="1909887" y="632873"/>
                      </a:lnTo>
                      <a:cubicBezTo>
                        <a:pt x="2000483" y="701675"/>
                        <a:pt x="2059131" y="760503"/>
                        <a:pt x="2048809" y="790521"/>
                      </a:cubicBezTo>
                      <a:cubicBezTo>
                        <a:pt x="2046228" y="798026"/>
                        <a:pt x="2038047" y="807482"/>
                        <a:pt x="2025811" y="816371"/>
                      </a:cubicBezTo>
                      <a:lnTo>
                        <a:pt x="2023763" y="817342"/>
                      </a:lnTo>
                      <a:lnTo>
                        <a:pt x="2035317" y="837452"/>
                      </a:lnTo>
                      <a:lnTo>
                        <a:pt x="2079215" y="872810"/>
                      </a:lnTo>
                      <a:cubicBezTo>
                        <a:pt x="2133446" y="919788"/>
                        <a:pt x="2164500" y="958507"/>
                        <a:pt x="2156759" y="981021"/>
                      </a:cubicBezTo>
                      <a:cubicBezTo>
                        <a:pt x="2154178" y="988526"/>
                        <a:pt x="2145997" y="997982"/>
                        <a:pt x="2133761" y="1006871"/>
                      </a:cubicBezTo>
                      <a:lnTo>
                        <a:pt x="2129744" y="1008775"/>
                      </a:lnTo>
                      <a:lnTo>
                        <a:pt x="2137630" y="1023530"/>
                      </a:lnTo>
                      <a:cubicBezTo>
                        <a:pt x="2157002" y="1059482"/>
                        <a:pt x="2174205" y="1090346"/>
                        <a:pt x="2189730" y="1114324"/>
                      </a:cubicBezTo>
                      <a:cubicBezTo>
                        <a:pt x="2320170" y="1315792"/>
                        <a:pt x="2038125" y="1201651"/>
                        <a:pt x="1935732" y="1327212"/>
                      </a:cubicBezTo>
                      <a:cubicBezTo>
                        <a:pt x="1889695" y="1510811"/>
                        <a:pt x="1163148" y="1416915"/>
                        <a:pt x="857819" y="1296196"/>
                      </a:cubicBezTo>
                      <a:cubicBezTo>
                        <a:pt x="552490" y="1175478"/>
                        <a:pt x="57719" y="786497"/>
                        <a:pt x="103756" y="602898"/>
                      </a:cubicBezTo>
                      <a:cubicBezTo>
                        <a:pt x="-13984" y="428653"/>
                        <a:pt x="-57376" y="299724"/>
                        <a:pt x="113280" y="244375"/>
                      </a:cubicBezTo>
                      <a:cubicBezTo>
                        <a:pt x="136993" y="243806"/>
                        <a:pt x="160756" y="239741"/>
                        <a:pt x="185470" y="233271"/>
                      </a:cubicBezTo>
                      <a:lnTo>
                        <a:pt x="212675" y="224354"/>
                      </a:lnTo>
                      <a:lnTo>
                        <a:pt x="203563" y="197793"/>
                      </a:lnTo>
                      <a:cubicBezTo>
                        <a:pt x="201301" y="182892"/>
                        <a:pt x="202171" y="170420"/>
                        <a:pt x="205513" y="163258"/>
                      </a:cubicBezTo>
                      <a:cubicBezTo>
                        <a:pt x="218880" y="134607"/>
                        <a:pt x="298522" y="133602"/>
                        <a:pt x="406578" y="147809"/>
                      </a:cubicBezTo>
                      <a:lnTo>
                        <a:pt x="423782" y="150819"/>
                      </a:lnTo>
                      <a:lnTo>
                        <a:pt x="457868" y="139597"/>
                      </a:lnTo>
                      <a:lnTo>
                        <a:pt x="469363" y="136935"/>
                      </a:lnTo>
                      <a:lnTo>
                        <a:pt x="457564" y="102543"/>
                      </a:lnTo>
                      <a:cubicBezTo>
                        <a:pt x="455302" y="87642"/>
                        <a:pt x="456172" y="75170"/>
                        <a:pt x="459514" y="68007"/>
                      </a:cubicBezTo>
                      <a:cubicBezTo>
                        <a:pt x="466198" y="53682"/>
                        <a:pt x="489450" y="46268"/>
                        <a:pt x="524538" y="44211"/>
                      </a:cubicBezTo>
                      <a:cubicBezTo>
                        <a:pt x="559626" y="42155"/>
                        <a:pt x="606551" y="45455"/>
                        <a:pt x="660579" y="52559"/>
                      </a:cubicBezTo>
                      <a:cubicBezTo>
                        <a:pt x="714606" y="59662"/>
                        <a:pt x="762913" y="70701"/>
                        <a:pt x="797340" y="82807"/>
                      </a:cubicBezTo>
                      <a:lnTo>
                        <a:pt x="818500" y="92596"/>
                      </a:lnTo>
                      <a:lnTo>
                        <a:pt x="829790" y="92631"/>
                      </a:lnTo>
                      <a:lnTo>
                        <a:pt x="823570" y="46357"/>
                      </a:lnTo>
                      <a:cubicBezTo>
                        <a:pt x="824266" y="31301"/>
                        <a:pt x="827559" y="19241"/>
                        <a:pt x="832237" y="12870"/>
                      </a:cubicBezTo>
                      <a:cubicBezTo>
                        <a:pt x="836916" y="6499"/>
                        <a:pt x="845318" y="2633"/>
                        <a:pt x="856903" y="9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69000">
                      <a:srgbClr val="FFFFCC"/>
                    </a:gs>
                    <a:gs pos="8000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8F3D788D-D8E3-4F29-A1D3-9A6169178D6B}"/>
                    </a:ext>
                  </a:extLst>
                </p:cNvPr>
                <p:cNvSpPr/>
                <p:nvPr/>
              </p:nvSpPr>
              <p:spPr>
                <a:xfrm rot="1301804" flipH="1">
                  <a:off x="3620136" y="361293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フリーフォーム: 図形 552">
                  <a:extLst>
                    <a:ext uri="{FF2B5EF4-FFF2-40B4-BE49-F238E27FC236}">
                      <a16:creationId xmlns:a16="http://schemas.microsoft.com/office/drawing/2014/main" id="{19A8DC3E-D915-499F-B552-90E37F872BEF}"/>
                    </a:ext>
                  </a:extLst>
                </p:cNvPr>
                <p:cNvSpPr/>
                <p:nvPr/>
              </p:nvSpPr>
              <p:spPr>
                <a:xfrm rot="1301804" flipH="1">
                  <a:off x="3956686" y="3765336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25B7C7E9-9AC2-47E6-AD5C-C95A03B69AFD}"/>
                    </a:ext>
                  </a:extLst>
                </p:cNvPr>
                <p:cNvSpPr/>
                <p:nvPr/>
              </p:nvSpPr>
              <p:spPr>
                <a:xfrm rot="359070" flipH="1">
                  <a:off x="3321686" y="360658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7364B626-24B8-4AF0-A4A2-8E7F9C351528}"/>
                    </a:ext>
                  </a:extLst>
                </p:cNvPr>
                <p:cNvSpPr/>
                <p:nvPr/>
              </p:nvSpPr>
              <p:spPr>
                <a:xfrm rot="21417974" flipH="1">
                  <a:off x="2978786" y="361928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4CD26A7D-3214-4BA1-8459-0677C10C50D4}"/>
                    </a:ext>
                  </a:extLst>
                </p:cNvPr>
                <p:cNvSpPr/>
                <p:nvPr/>
              </p:nvSpPr>
              <p:spPr>
                <a:xfrm rot="21376182" flipH="1">
                  <a:off x="2731135" y="372723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D4AC5B55-F161-4F25-94FB-5140E325E8EA}"/>
                    </a:ext>
                  </a:extLst>
                </p:cNvPr>
                <p:cNvSpPr/>
                <p:nvPr/>
              </p:nvSpPr>
              <p:spPr>
                <a:xfrm rot="3271319">
                  <a:off x="4396488" y="4405091"/>
                  <a:ext cx="92708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46B33ECC-F847-44BA-9A8D-D40A39D15CD9}"/>
                    </a:ext>
                  </a:extLst>
                </p:cNvPr>
                <p:cNvSpPr/>
                <p:nvPr/>
              </p:nvSpPr>
              <p:spPr>
                <a:xfrm rot="3271319">
                  <a:off x="4294887" y="4208240"/>
                  <a:ext cx="92708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843320B2-E484-450D-A75F-ED01A4A6CD39}"/>
                    </a:ext>
                  </a:extLst>
                </p:cNvPr>
                <p:cNvSpPr/>
                <p:nvPr/>
              </p:nvSpPr>
              <p:spPr>
                <a:xfrm rot="3271319">
                  <a:off x="4155188" y="4005040"/>
                  <a:ext cx="92708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フリーフォーム: 図形 559">
                  <a:extLst>
                    <a:ext uri="{FF2B5EF4-FFF2-40B4-BE49-F238E27FC236}">
                      <a16:creationId xmlns:a16="http://schemas.microsoft.com/office/drawing/2014/main" id="{D7EA38DA-6BCA-4E18-8B92-802F673E9FA0}"/>
                    </a:ext>
                  </a:extLst>
                </p:cNvPr>
                <p:cNvSpPr/>
                <p:nvPr/>
              </p:nvSpPr>
              <p:spPr>
                <a:xfrm rot="2301134">
                  <a:off x="4061704" y="3914524"/>
                  <a:ext cx="79945" cy="324820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楕円 26">
                  <a:extLst>
                    <a:ext uri="{FF2B5EF4-FFF2-40B4-BE49-F238E27FC236}">
                      <a16:creationId xmlns:a16="http://schemas.microsoft.com/office/drawing/2014/main" id="{0D0AB512-3535-4E2B-B5EA-A2ED6A178700}"/>
                    </a:ext>
                  </a:extLst>
                </p:cNvPr>
                <p:cNvSpPr/>
                <p:nvPr/>
              </p:nvSpPr>
              <p:spPr>
                <a:xfrm>
                  <a:off x="2583239" y="3829608"/>
                  <a:ext cx="1880811" cy="1101412"/>
                </a:xfrm>
                <a:custGeom>
                  <a:avLst/>
                  <a:gdLst>
                    <a:gd name="connsiteX0" fmla="*/ 0 w 1895475"/>
                    <a:gd name="connsiteY0" fmla="*/ 352425 h 704850"/>
                    <a:gd name="connsiteX1" fmla="*/ 947738 w 1895475"/>
                    <a:gd name="connsiteY1" fmla="*/ 0 h 704850"/>
                    <a:gd name="connsiteX2" fmla="*/ 1895476 w 1895475"/>
                    <a:gd name="connsiteY2" fmla="*/ 352425 h 704850"/>
                    <a:gd name="connsiteX3" fmla="*/ 947738 w 1895475"/>
                    <a:gd name="connsiteY3" fmla="*/ 704850 h 704850"/>
                    <a:gd name="connsiteX4" fmla="*/ 0 w 1895475"/>
                    <a:gd name="connsiteY4" fmla="*/ 352425 h 704850"/>
                    <a:gd name="connsiteX0" fmla="*/ 0 w 1695451"/>
                    <a:gd name="connsiteY0" fmla="*/ 60805 h 1015498"/>
                    <a:gd name="connsiteX1" fmla="*/ 747713 w 1695451"/>
                    <a:gd name="connsiteY1" fmla="*/ 289405 h 1015498"/>
                    <a:gd name="connsiteX2" fmla="*/ 1695451 w 1695451"/>
                    <a:gd name="connsiteY2" fmla="*/ 641830 h 1015498"/>
                    <a:gd name="connsiteX3" fmla="*/ 747713 w 1695451"/>
                    <a:gd name="connsiteY3" fmla="*/ 994255 h 1015498"/>
                    <a:gd name="connsiteX4" fmla="*/ 0 w 1695451"/>
                    <a:gd name="connsiteY4" fmla="*/ 60805 h 1015498"/>
                    <a:gd name="connsiteX0" fmla="*/ 1591 w 1697042"/>
                    <a:gd name="connsiteY0" fmla="*/ 33839 h 988532"/>
                    <a:gd name="connsiteX1" fmla="*/ 949329 w 1697042"/>
                    <a:gd name="connsiteY1" fmla="*/ 243389 h 988532"/>
                    <a:gd name="connsiteX2" fmla="*/ 1697042 w 1697042"/>
                    <a:gd name="connsiteY2" fmla="*/ 614864 h 988532"/>
                    <a:gd name="connsiteX3" fmla="*/ 749304 w 1697042"/>
                    <a:gd name="connsiteY3" fmla="*/ 967289 h 988532"/>
                    <a:gd name="connsiteX4" fmla="*/ 1591 w 1697042"/>
                    <a:gd name="connsiteY4" fmla="*/ 33839 h 988532"/>
                    <a:gd name="connsiteX0" fmla="*/ 5925 w 1701376"/>
                    <a:gd name="connsiteY0" fmla="*/ 33839 h 1034316"/>
                    <a:gd name="connsiteX1" fmla="*/ 953663 w 1701376"/>
                    <a:gd name="connsiteY1" fmla="*/ 243389 h 1034316"/>
                    <a:gd name="connsiteX2" fmla="*/ 1701376 w 1701376"/>
                    <a:gd name="connsiteY2" fmla="*/ 614864 h 1034316"/>
                    <a:gd name="connsiteX3" fmla="*/ 753638 w 1701376"/>
                    <a:gd name="connsiteY3" fmla="*/ 967289 h 1034316"/>
                    <a:gd name="connsiteX4" fmla="*/ 5925 w 1701376"/>
                    <a:gd name="connsiteY4" fmla="*/ 33839 h 1034316"/>
                    <a:gd name="connsiteX0" fmla="*/ 1687 w 1878113"/>
                    <a:gd name="connsiteY0" fmla="*/ 35710 h 1008371"/>
                    <a:gd name="connsiteX1" fmla="*/ 949425 w 1878113"/>
                    <a:gd name="connsiteY1" fmla="*/ 245260 h 1008371"/>
                    <a:gd name="connsiteX2" fmla="*/ 1878113 w 1878113"/>
                    <a:gd name="connsiteY2" fmla="*/ 731035 h 1008371"/>
                    <a:gd name="connsiteX3" fmla="*/ 749400 w 1878113"/>
                    <a:gd name="connsiteY3" fmla="*/ 969160 h 1008371"/>
                    <a:gd name="connsiteX4" fmla="*/ 1687 w 1878113"/>
                    <a:gd name="connsiteY4" fmla="*/ 35710 h 1008371"/>
                    <a:gd name="connsiteX0" fmla="*/ 3773 w 1880199"/>
                    <a:gd name="connsiteY0" fmla="*/ 35710 h 1032365"/>
                    <a:gd name="connsiteX1" fmla="*/ 951511 w 1880199"/>
                    <a:gd name="connsiteY1" fmla="*/ 245260 h 1032365"/>
                    <a:gd name="connsiteX2" fmla="*/ 1880199 w 1880199"/>
                    <a:gd name="connsiteY2" fmla="*/ 731035 h 1032365"/>
                    <a:gd name="connsiteX3" fmla="*/ 751486 w 1880199"/>
                    <a:gd name="connsiteY3" fmla="*/ 969160 h 1032365"/>
                    <a:gd name="connsiteX4" fmla="*/ 3773 w 1880199"/>
                    <a:gd name="connsiteY4" fmla="*/ 35710 h 1032365"/>
                    <a:gd name="connsiteX0" fmla="*/ 5975 w 1882401"/>
                    <a:gd name="connsiteY0" fmla="*/ 63206 h 1059861"/>
                    <a:gd name="connsiteX1" fmla="*/ 1017213 w 1882401"/>
                    <a:gd name="connsiteY1" fmla="*/ 158456 h 1059861"/>
                    <a:gd name="connsiteX2" fmla="*/ 1882401 w 1882401"/>
                    <a:gd name="connsiteY2" fmla="*/ 758531 h 1059861"/>
                    <a:gd name="connsiteX3" fmla="*/ 753688 w 1882401"/>
                    <a:gd name="connsiteY3" fmla="*/ 996656 h 1059861"/>
                    <a:gd name="connsiteX4" fmla="*/ 5975 w 1882401"/>
                    <a:gd name="connsiteY4" fmla="*/ 63206 h 1059861"/>
                    <a:gd name="connsiteX0" fmla="*/ 2606 w 1929832"/>
                    <a:gd name="connsiteY0" fmla="*/ 110050 h 933524"/>
                    <a:gd name="connsiteX1" fmla="*/ 1064644 w 1929832"/>
                    <a:gd name="connsiteY1" fmla="*/ 65600 h 933524"/>
                    <a:gd name="connsiteX2" fmla="*/ 1929832 w 1929832"/>
                    <a:gd name="connsiteY2" fmla="*/ 665675 h 933524"/>
                    <a:gd name="connsiteX3" fmla="*/ 801119 w 1929832"/>
                    <a:gd name="connsiteY3" fmla="*/ 903800 h 933524"/>
                    <a:gd name="connsiteX4" fmla="*/ 2606 w 1929832"/>
                    <a:gd name="connsiteY4" fmla="*/ 110050 h 933524"/>
                    <a:gd name="connsiteX0" fmla="*/ 2487 w 1764613"/>
                    <a:gd name="connsiteY0" fmla="*/ 119179 h 981726"/>
                    <a:gd name="connsiteX1" fmla="*/ 1064525 w 1764613"/>
                    <a:gd name="connsiteY1" fmla="*/ 74729 h 981726"/>
                    <a:gd name="connsiteX2" fmla="*/ 1764613 w 1764613"/>
                    <a:gd name="connsiteY2" fmla="*/ 808154 h 981726"/>
                    <a:gd name="connsiteX3" fmla="*/ 801000 w 1764613"/>
                    <a:gd name="connsiteY3" fmla="*/ 912929 h 981726"/>
                    <a:gd name="connsiteX4" fmla="*/ 2487 w 1764613"/>
                    <a:gd name="connsiteY4" fmla="*/ 119179 h 981726"/>
                    <a:gd name="connsiteX0" fmla="*/ 3588 w 1765714"/>
                    <a:gd name="connsiteY0" fmla="*/ 119179 h 1020632"/>
                    <a:gd name="connsiteX1" fmla="*/ 1065626 w 1765714"/>
                    <a:gd name="connsiteY1" fmla="*/ 74729 h 1020632"/>
                    <a:gd name="connsiteX2" fmla="*/ 1765714 w 1765714"/>
                    <a:gd name="connsiteY2" fmla="*/ 808154 h 1020632"/>
                    <a:gd name="connsiteX3" fmla="*/ 802101 w 1765714"/>
                    <a:gd name="connsiteY3" fmla="*/ 912929 h 1020632"/>
                    <a:gd name="connsiteX4" fmla="*/ 3588 w 1765714"/>
                    <a:gd name="connsiteY4" fmla="*/ 119179 h 1020632"/>
                    <a:gd name="connsiteX0" fmla="*/ 2637 w 1764763"/>
                    <a:gd name="connsiteY0" fmla="*/ 119179 h 1020632"/>
                    <a:gd name="connsiteX1" fmla="*/ 1064675 w 1764763"/>
                    <a:gd name="connsiteY1" fmla="*/ 74729 h 1020632"/>
                    <a:gd name="connsiteX2" fmla="*/ 1764763 w 1764763"/>
                    <a:gd name="connsiteY2" fmla="*/ 808154 h 1020632"/>
                    <a:gd name="connsiteX3" fmla="*/ 832900 w 1764763"/>
                    <a:gd name="connsiteY3" fmla="*/ 912929 h 1020632"/>
                    <a:gd name="connsiteX4" fmla="*/ 2637 w 1764763"/>
                    <a:gd name="connsiteY4" fmla="*/ 119179 h 1020632"/>
                    <a:gd name="connsiteX0" fmla="*/ 3240 w 1765366"/>
                    <a:gd name="connsiteY0" fmla="*/ 119179 h 1015046"/>
                    <a:gd name="connsiteX1" fmla="*/ 1065278 w 1765366"/>
                    <a:gd name="connsiteY1" fmla="*/ 74729 h 1015046"/>
                    <a:gd name="connsiteX2" fmla="*/ 1765366 w 1765366"/>
                    <a:gd name="connsiteY2" fmla="*/ 808154 h 1015046"/>
                    <a:gd name="connsiteX3" fmla="*/ 833503 w 1765366"/>
                    <a:gd name="connsiteY3" fmla="*/ 912929 h 1015046"/>
                    <a:gd name="connsiteX4" fmla="*/ 3240 w 1765366"/>
                    <a:gd name="connsiteY4" fmla="*/ 119179 h 1015046"/>
                    <a:gd name="connsiteX0" fmla="*/ 3240 w 1765366"/>
                    <a:gd name="connsiteY0" fmla="*/ 127151 h 1023018"/>
                    <a:gd name="connsiteX1" fmla="*/ 1065278 w 1765366"/>
                    <a:gd name="connsiteY1" fmla="*/ 82701 h 1023018"/>
                    <a:gd name="connsiteX2" fmla="*/ 1765366 w 1765366"/>
                    <a:gd name="connsiteY2" fmla="*/ 816126 h 1023018"/>
                    <a:gd name="connsiteX3" fmla="*/ 833503 w 1765366"/>
                    <a:gd name="connsiteY3" fmla="*/ 920901 h 1023018"/>
                    <a:gd name="connsiteX4" fmla="*/ 3240 w 1765366"/>
                    <a:gd name="connsiteY4" fmla="*/ 127151 h 1023018"/>
                    <a:gd name="connsiteX0" fmla="*/ 4422 w 1766548"/>
                    <a:gd name="connsiteY0" fmla="*/ 135730 h 1031597"/>
                    <a:gd name="connsiteX1" fmla="*/ 1110910 w 1766548"/>
                    <a:gd name="connsiteY1" fmla="*/ 78580 h 1031597"/>
                    <a:gd name="connsiteX2" fmla="*/ 1766548 w 1766548"/>
                    <a:gd name="connsiteY2" fmla="*/ 824705 h 1031597"/>
                    <a:gd name="connsiteX3" fmla="*/ 834685 w 1766548"/>
                    <a:gd name="connsiteY3" fmla="*/ 929480 h 1031597"/>
                    <a:gd name="connsiteX4" fmla="*/ 4422 w 1766548"/>
                    <a:gd name="connsiteY4" fmla="*/ 135730 h 1031597"/>
                    <a:gd name="connsiteX0" fmla="*/ 4422 w 1766548"/>
                    <a:gd name="connsiteY0" fmla="*/ 135730 h 1036746"/>
                    <a:gd name="connsiteX1" fmla="*/ 1110910 w 1766548"/>
                    <a:gd name="connsiteY1" fmla="*/ 78580 h 1036746"/>
                    <a:gd name="connsiteX2" fmla="*/ 1766548 w 1766548"/>
                    <a:gd name="connsiteY2" fmla="*/ 824705 h 1036746"/>
                    <a:gd name="connsiteX3" fmla="*/ 834685 w 1766548"/>
                    <a:gd name="connsiteY3" fmla="*/ 929480 h 1036746"/>
                    <a:gd name="connsiteX4" fmla="*/ 4422 w 1766548"/>
                    <a:gd name="connsiteY4" fmla="*/ 135730 h 1036746"/>
                    <a:gd name="connsiteX0" fmla="*/ 10544 w 1772670"/>
                    <a:gd name="connsiteY0" fmla="*/ 134189 h 1014938"/>
                    <a:gd name="connsiteX1" fmla="*/ 1117032 w 1772670"/>
                    <a:gd name="connsiteY1" fmla="*/ 77039 h 1014938"/>
                    <a:gd name="connsiteX2" fmla="*/ 1772670 w 1772670"/>
                    <a:gd name="connsiteY2" fmla="*/ 823164 h 1014938"/>
                    <a:gd name="connsiteX3" fmla="*/ 732857 w 1772670"/>
                    <a:gd name="connsiteY3" fmla="*/ 896189 h 1014938"/>
                    <a:gd name="connsiteX4" fmla="*/ 10544 w 1772670"/>
                    <a:gd name="connsiteY4" fmla="*/ 134189 h 1014938"/>
                    <a:gd name="connsiteX0" fmla="*/ 10544 w 1779809"/>
                    <a:gd name="connsiteY0" fmla="*/ 134189 h 985683"/>
                    <a:gd name="connsiteX1" fmla="*/ 1117032 w 1779809"/>
                    <a:gd name="connsiteY1" fmla="*/ 77039 h 985683"/>
                    <a:gd name="connsiteX2" fmla="*/ 1772670 w 1779809"/>
                    <a:gd name="connsiteY2" fmla="*/ 823164 h 985683"/>
                    <a:gd name="connsiteX3" fmla="*/ 732857 w 1779809"/>
                    <a:gd name="connsiteY3" fmla="*/ 896189 h 985683"/>
                    <a:gd name="connsiteX4" fmla="*/ 10544 w 1779809"/>
                    <a:gd name="connsiteY4" fmla="*/ 134189 h 985683"/>
                    <a:gd name="connsiteX0" fmla="*/ 10544 w 1781194"/>
                    <a:gd name="connsiteY0" fmla="*/ 134189 h 982840"/>
                    <a:gd name="connsiteX1" fmla="*/ 1117032 w 1781194"/>
                    <a:gd name="connsiteY1" fmla="*/ 77039 h 982840"/>
                    <a:gd name="connsiteX2" fmla="*/ 1772670 w 1781194"/>
                    <a:gd name="connsiteY2" fmla="*/ 823164 h 982840"/>
                    <a:gd name="connsiteX3" fmla="*/ 732857 w 1781194"/>
                    <a:gd name="connsiteY3" fmla="*/ 896189 h 982840"/>
                    <a:gd name="connsiteX4" fmla="*/ 10544 w 1781194"/>
                    <a:gd name="connsiteY4" fmla="*/ 134189 h 982840"/>
                    <a:gd name="connsiteX0" fmla="*/ 5786 w 1837146"/>
                    <a:gd name="connsiteY0" fmla="*/ 127809 h 951601"/>
                    <a:gd name="connsiteX1" fmla="*/ 1112274 w 1837146"/>
                    <a:gd name="connsiteY1" fmla="*/ 70659 h 951601"/>
                    <a:gd name="connsiteX2" fmla="*/ 1831412 w 1837146"/>
                    <a:gd name="connsiteY2" fmla="*/ 842184 h 951601"/>
                    <a:gd name="connsiteX3" fmla="*/ 728099 w 1837146"/>
                    <a:gd name="connsiteY3" fmla="*/ 889809 h 951601"/>
                    <a:gd name="connsiteX4" fmla="*/ 5786 w 1837146"/>
                    <a:gd name="connsiteY4" fmla="*/ 127809 h 951601"/>
                    <a:gd name="connsiteX0" fmla="*/ 9550 w 1840910"/>
                    <a:gd name="connsiteY0" fmla="*/ 127809 h 960000"/>
                    <a:gd name="connsiteX1" fmla="*/ 1116038 w 1840910"/>
                    <a:gd name="connsiteY1" fmla="*/ 70659 h 960000"/>
                    <a:gd name="connsiteX2" fmla="*/ 1835176 w 1840910"/>
                    <a:gd name="connsiteY2" fmla="*/ 842184 h 960000"/>
                    <a:gd name="connsiteX3" fmla="*/ 731863 w 1840910"/>
                    <a:gd name="connsiteY3" fmla="*/ 889809 h 960000"/>
                    <a:gd name="connsiteX4" fmla="*/ 9550 w 1840910"/>
                    <a:gd name="connsiteY4" fmla="*/ 127809 h 960000"/>
                    <a:gd name="connsiteX0" fmla="*/ 10279 w 1841639"/>
                    <a:gd name="connsiteY0" fmla="*/ 127809 h 979647"/>
                    <a:gd name="connsiteX1" fmla="*/ 1116767 w 1841639"/>
                    <a:gd name="connsiteY1" fmla="*/ 70659 h 979647"/>
                    <a:gd name="connsiteX2" fmla="*/ 1835905 w 1841639"/>
                    <a:gd name="connsiteY2" fmla="*/ 842184 h 979647"/>
                    <a:gd name="connsiteX3" fmla="*/ 732592 w 1841639"/>
                    <a:gd name="connsiteY3" fmla="*/ 889809 h 979647"/>
                    <a:gd name="connsiteX4" fmla="*/ 10279 w 1841639"/>
                    <a:gd name="connsiteY4" fmla="*/ 127809 h 979647"/>
                    <a:gd name="connsiteX0" fmla="*/ 10279 w 1842936"/>
                    <a:gd name="connsiteY0" fmla="*/ 133274 h 985112"/>
                    <a:gd name="connsiteX1" fmla="*/ 1116767 w 1842936"/>
                    <a:gd name="connsiteY1" fmla="*/ 76124 h 985112"/>
                    <a:gd name="connsiteX2" fmla="*/ 1835905 w 1842936"/>
                    <a:gd name="connsiteY2" fmla="*/ 847649 h 985112"/>
                    <a:gd name="connsiteX3" fmla="*/ 732592 w 1842936"/>
                    <a:gd name="connsiteY3" fmla="*/ 895274 h 985112"/>
                    <a:gd name="connsiteX4" fmla="*/ 10279 w 1842936"/>
                    <a:gd name="connsiteY4" fmla="*/ 133274 h 985112"/>
                    <a:gd name="connsiteX0" fmla="*/ 5333 w 1833620"/>
                    <a:gd name="connsiteY0" fmla="*/ 175702 h 1041882"/>
                    <a:gd name="connsiteX1" fmla="*/ 984821 w 1833620"/>
                    <a:gd name="connsiteY1" fmla="*/ 61402 h 1041882"/>
                    <a:gd name="connsiteX2" fmla="*/ 1830959 w 1833620"/>
                    <a:gd name="connsiteY2" fmla="*/ 890077 h 1041882"/>
                    <a:gd name="connsiteX3" fmla="*/ 727646 w 1833620"/>
                    <a:gd name="connsiteY3" fmla="*/ 937702 h 1041882"/>
                    <a:gd name="connsiteX4" fmla="*/ 5333 w 1833620"/>
                    <a:gd name="connsiteY4" fmla="*/ 175702 h 1041882"/>
                    <a:gd name="connsiteX0" fmla="*/ 5333 w 1843073"/>
                    <a:gd name="connsiteY0" fmla="*/ 175702 h 1036451"/>
                    <a:gd name="connsiteX1" fmla="*/ 984821 w 1843073"/>
                    <a:gd name="connsiteY1" fmla="*/ 61402 h 1036451"/>
                    <a:gd name="connsiteX2" fmla="*/ 1830959 w 1843073"/>
                    <a:gd name="connsiteY2" fmla="*/ 890077 h 1036451"/>
                    <a:gd name="connsiteX3" fmla="*/ 727646 w 1843073"/>
                    <a:gd name="connsiteY3" fmla="*/ 937702 h 1036451"/>
                    <a:gd name="connsiteX4" fmla="*/ 5333 w 1843073"/>
                    <a:gd name="connsiteY4" fmla="*/ 175702 h 1036451"/>
                    <a:gd name="connsiteX0" fmla="*/ 14851 w 1852591"/>
                    <a:gd name="connsiteY0" fmla="*/ 177094 h 1037843"/>
                    <a:gd name="connsiteX1" fmla="*/ 994339 w 1852591"/>
                    <a:gd name="connsiteY1" fmla="*/ 62794 h 1037843"/>
                    <a:gd name="connsiteX2" fmla="*/ 1840477 w 1852591"/>
                    <a:gd name="connsiteY2" fmla="*/ 891469 h 1037843"/>
                    <a:gd name="connsiteX3" fmla="*/ 737164 w 1852591"/>
                    <a:gd name="connsiteY3" fmla="*/ 939094 h 1037843"/>
                    <a:gd name="connsiteX4" fmla="*/ 14851 w 1852591"/>
                    <a:gd name="connsiteY4" fmla="*/ 177094 h 1037843"/>
                    <a:gd name="connsiteX0" fmla="*/ 8222 w 1888872"/>
                    <a:gd name="connsiteY0" fmla="*/ 155146 h 1015672"/>
                    <a:gd name="connsiteX1" fmla="*/ 1032160 w 1888872"/>
                    <a:gd name="connsiteY1" fmla="*/ 66246 h 1015672"/>
                    <a:gd name="connsiteX2" fmla="*/ 1878298 w 1888872"/>
                    <a:gd name="connsiteY2" fmla="*/ 894921 h 1015672"/>
                    <a:gd name="connsiteX3" fmla="*/ 774985 w 1888872"/>
                    <a:gd name="connsiteY3" fmla="*/ 942546 h 1015672"/>
                    <a:gd name="connsiteX4" fmla="*/ 8222 w 1888872"/>
                    <a:gd name="connsiteY4" fmla="*/ 155146 h 1015672"/>
                    <a:gd name="connsiteX0" fmla="*/ 11768 w 1892418"/>
                    <a:gd name="connsiteY0" fmla="*/ 155146 h 1037608"/>
                    <a:gd name="connsiteX1" fmla="*/ 1035706 w 1892418"/>
                    <a:gd name="connsiteY1" fmla="*/ 66246 h 1037608"/>
                    <a:gd name="connsiteX2" fmla="*/ 1881844 w 1892418"/>
                    <a:gd name="connsiteY2" fmla="*/ 894921 h 1037608"/>
                    <a:gd name="connsiteX3" fmla="*/ 778531 w 1892418"/>
                    <a:gd name="connsiteY3" fmla="*/ 942546 h 1037608"/>
                    <a:gd name="connsiteX4" fmla="*/ 11768 w 1892418"/>
                    <a:gd name="connsiteY4" fmla="*/ 155146 h 1037608"/>
                    <a:gd name="connsiteX0" fmla="*/ 11768 w 1894097"/>
                    <a:gd name="connsiteY0" fmla="*/ 146767 h 1029229"/>
                    <a:gd name="connsiteX1" fmla="*/ 1035706 w 1894097"/>
                    <a:gd name="connsiteY1" fmla="*/ 57867 h 1029229"/>
                    <a:gd name="connsiteX2" fmla="*/ 1881844 w 1894097"/>
                    <a:gd name="connsiteY2" fmla="*/ 886542 h 1029229"/>
                    <a:gd name="connsiteX3" fmla="*/ 778531 w 1894097"/>
                    <a:gd name="connsiteY3" fmla="*/ 934167 h 1029229"/>
                    <a:gd name="connsiteX4" fmla="*/ 11768 w 1894097"/>
                    <a:gd name="connsiteY4" fmla="*/ 146767 h 1029229"/>
                    <a:gd name="connsiteX0" fmla="*/ 11768 w 1889205"/>
                    <a:gd name="connsiteY0" fmla="*/ 146767 h 1020812"/>
                    <a:gd name="connsiteX1" fmla="*/ 1035706 w 1889205"/>
                    <a:gd name="connsiteY1" fmla="*/ 57867 h 1020812"/>
                    <a:gd name="connsiteX2" fmla="*/ 1881844 w 1889205"/>
                    <a:gd name="connsiteY2" fmla="*/ 886542 h 1020812"/>
                    <a:gd name="connsiteX3" fmla="*/ 778531 w 1889205"/>
                    <a:gd name="connsiteY3" fmla="*/ 934167 h 1020812"/>
                    <a:gd name="connsiteX4" fmla="*/ 11768 w 1889205"/>
                    <a:gd name="connsiteY4" fmla="*/ 146767 h 1020812"/>
                    <a:gd name="connsiteX0" fmla="*/ 10282 w 1887719"/>
                    <a:gd name="connsiteY0" fmla="*/ 141954 h 1015999"/>
                    <a:gd name="connsiteX1" fmla="*/ 1034220 w 1887719"/>
                    <a:gd name="connsiteY1" fmla="*/ 53054 h 1015999"/>
                    <a:gd name="connsiteX2" fmla="*/ 1880358 w 1887719"/>
                    <a:gd name="connsiteY2" fmla="*/ 881729 h 1015999"/>
                    <a:gd name="connsiteX3" fmla="*/ 777045 w 1887719"/>
                    <a:gd name="connsiteY3" fmla="*/ 929354 h 1015999"/>
                    <a:gd name="connsiteX4" fmla="*/ 10282 w 1887719"/>
                    <a:gd name="connsiteY4" fmla="*/ 141954 h 1015999"/>
                    <a:gd name="connsiteX0" fmla="*/ 10282 w 1890053"/>
                    <a:gd name="connsiteY0" fmla="*/ 141954 h 1029899"/>
                    <a:gd name="connsiteX1" fmla="*/ 1034220 w 1890053"/>
                    <a:gd name="connsiteY1" fmla="*/ 53054 h 1029899"/>
                    <a:gd name="connsiteX2" fmla="*/ 1880358 w 1890053"/>
                    <a:gd name="connsiteY2" fmla="*/ 881729 h 1029899"/>
                    <a:gd name="connsiteX3" fmla="*/ 777045 w 1890053"/>
                    <a:gd name="connsiteY3" fmla="*/ 929354 h 1029899"/>
                    <a:gd name="connsiteX4" fmla="*/ 10282 w 1890053"/>
                    <a:gd name="connsiteY4" fmla="*/ 141954 h 1029899"/>
                    <a:gd name="connsiteX0" fmla="*/ 10282 w 1890053"/>
                    <a:gd name="connsiteY0" fmla="*/ 141954 h 1020940"/>
                    <a:gd name="connsiteX1" fmla="*/ 1034220 w 1890053"/>
                    <a:gd name="connsiteY1" fmla="*/ 53054 h 1020940"/>
                    <a:gd name="connsiteX2" fmla="*/ 1880358 w 1890053"/>
                    <a:gd name="connsiteY2" fmla="*/ 881729 h 1020940"/>
                    <a:gd name="connsiteX3" fmla="*/ 777045 w 1890053"/>
                    <a:gd name="connsiteY3" fmla="*/ 929354 h 1020940"/>
                    <a:gd name="connsiteX4" fmla="*/ 10282 w 1890053"/>
                    <a:gd name="connsiteY4" fmla="*/ 141954 h 1020940"/>
                    <a:gd name="connsiteX0" fmla="*/ 2831 w 1874649"/>
                    <a:gd name="connsiteY0" fmla="*/ 195175 h 1086300"/>
                    <a:gd name="connsiteX1" fmla="*/ 982319 w 1874649"/>
                    <a:gd name="connsiteY1" fmla="*/ 42775 h 1086300"/>
                    <a:gd name="connsiteX2" fmla="*/ 1872907 w 1874649"/>
                    <a:gd name="connsiteY2" fmla="*/ 934950 h 1086300"/>
                    <a:gd name="connsiteX3" fmla="*/ 769594 w 1874649"/>
                    <a:gd name="connsiteY3" fmla="*/ 982575 h 1086300"/>
                    <a:gd name="connsiteX4" fmla="*/ 2831 w 1874649"/>
                    <a:gd name="connsiteY4" fmla="*/ 195175 h 1086300"/>
                    <a:gd name="connsiteX0" fmla="*/ 2831 w 1880627"/>
                    <a:gd name="connsiteY0" fmla="*/ 195175 h 1071924"/>
                    <a:gd name="connsiteX1" fmla="*/ 982319 w 1880627"/>
                    <a:gd name="connsiteY1" fmla="*/ 42775 h 1071924"/>
                    <a:gd name="connsiteX2" fmla="*/ 1872907 w 1880627"/>
                    <a:gd name="connsiteY2" fmla="*/ 934950 h 1071924"/>
                    <a:gd name="connsiteX3" fmla="*/ 769594 w 1880627"/>
                    <a:gd name="connsiteY3" fmla="*/ 982575 h 1071924"/>
                    <a:gd name="connsiteX4" fmla="*/ 2831 w 1880627"/>
                    <a:gd name="connsiteY4" fmla="*/ 195175 h 1071924"/>
                    <a:gd name="connsiteX0" fmla="*/ 3463 w 1875795"/>
                    <a:gd name="connsiteY0" fmla="*/ 216660 h 1109083"/>
                    <a:gd name="connsiteX1" fmla="*/ 1008351 w 1875795"/>
                    <a:gd name="connsiteY1" fmla="*/ 38860 h 1109083"/>
                    <a:gd name="connsiteX2" fmla="*/ 1873539 w 1875795"/>
                    <a:gd name="connsiteY2" fmla="*/ 956435 h 1109083"/>
                    <a:gd name="connsiteX3" fmla="*/ 770226 w 1875795"/>
                    <a:gd name="connsiteY3" fmla="*/ 1004060 h 1109083"/>
                    <a:gd name="connsiteX4" fmla="*/ 3463 w 1875795"/>
                    <a:gd name="connsiteY4" fmla="*/ 216660 h 1109083"/>
                    <a:gd name="connsiteX0" fmla="*/ 3463 w 1876097"/>
                    <a:gd name="connsiteY0" fmla="*/ 213958 h 1106381"/>
                    <a:gd name="connsiteX1" fmla="*/ 1008351 w 1876097"/>
                    <a:gd name="connsiteY1" fmla="*/ 36158 h 1106381"/>
                    <a:gd name="connsiteX2" fmla="*/ 1873539 w 1876097"/>
                    <a:gd name="connsiteY2" fmla="*/ 953733 h 1106381"/>
                    <a:gd name="connsiteX3" fmla="*/ 770226 w 1876097"/>
                    <a:gd name="connsiteY3" fmla="*/ 1001358 h 1106381"/>
                    <a:gd name="connsiteX4" fmla="*/ 3463 w 1876097"/>
                    <a:gd name="connsiteY4" fmla="*/ 213958 h 1106381"/>
                    <a:gd name="connsiteX0" fmla="*/ 3463 w 1876097"/>
                    <a:gd name="connsiteY0" fmla="*/ 213958 h 1106381"/>
                    <a:gd name="connsiteX1" fmla="*/ 1008351 w 1876097"/>
                    <a:gd name="connsiteY1" fmla="*/ 36158 h 1106381"/>
                    <a:gd name="connsiteX2" fmla="*/ 1873539 w 1876097"/>
                    <a:gd name="connsiteY2" fmla="*/ 953733 h 1106381"/>
                    <a:gd name="connsiteX3" fmla="*/ 770226 w 1876097"/>
                    <a:gd name="connsiteY3" fmla="*/ 1001358 h 1106381"/>
                    <a:gd name="connsiteX4" fmla="*/ 3463 w 1876097"/>
                    <a:gd name="connsiteY4" fmla="*/ 213958 h 1106381"/>
                    <a:gd name="connsiteX0" fmla="*/ 8177 w 1880811"/>
                    <a:gd name="connsiteY0" fmla="*/ 208989 h 1101412"/>
                    <a:gd name="connsiteX1" fmla="*/ 1013065 w 1880811"/>
                    <a:gd name="connsiteY1" fmla="*/ 31189 h 1101412"/>
                    <a:gd name="connsiteX2" fmla="*/ 1878253 w 1880811"/>
                    <a:gd name="connsiteY2" fmla="*/ 948764 h 1101412"/>
                    <a:gd name="connsiteX3" fmla="*/ 774940 w 1880811"/>
                    <a:gd name="connsiteY3" fmla="*/ 996389 h 1101412"/>
                    <a:gd name="connsiteX4" fmla="*/ 8177 w 1880811"/>
                    <a:gd name="connsiteY4" fmla="*/ 208989 h 1101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0811" h="1101412">
                      <a:moveTo>
                        <a:pt x="8177" y="208989"/>
                      </a:moveTo>
                      <a:cubicBezTo>
                        <a:pt x="73265" y="86222"/>
                        <a:pt x="536286" y="-66707"/>
                        <a:pt x="1013065" y="31189"/>
                      </a:cubicBezTo>
                      <a:cubicBezTo>
                        <a:pt x="1489844" y="129085"/>
                        <a:pt x="1917941" y="787897"/>
                        <a:pt x="1878253" y="948764"/>
                      </a:cubicBezTo>
                      <a:cubicBezTo>
                        <a:pt x="1838566" y="1109631"/>
                        <a:pt x="1277119" y="1170485"/>
                        <a:pt x="774940" y="996389"/>
                      </a:cubicBezTo>
                      <a:cubicBezTo>
                        <a:pt x="272761" y="822293"/>
                        <a:pt x="-56911" y="331756"/>
                        <a:pt x="8177" y="20898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69000">
                      <a:srgbClr val="FFFFCC"/>
                    </a:gs>
                    <a:gs pos="8000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562" name="グループ化 561">
                  <a:extLst>
                    <a:ext uri="{FF2B5EF4-FFF2-40B4-BE49-F238E27FC236}">
                      <a16:creationId xmlns:a16="http://schemas.microsoft.com/office/drawing/2014/main" id="{704E0867-016F-44F9-AA5E-9C4054AA7E08}"/>
                    </a:ext>
                  </a:extLst>
                </p:cNvPr>
                <p:cNvGrpSpPr/>
                <p:nvPr/>
              </p:nvGrpSpPr>
              <p:grpSpPr>
                <a:xfrm rot="16200000">
                  <a:off x="3274604" y="3688748"/>
                  <a:ext cx="545528" cy="1423477"/>
                  <a:chOff x="4105309" y="3633726"/>
                  <a:chExt cx="482954" cy="1260204"/>
                </a:xfrm>
                <a:solidFill>
                  <a:schemeClr val="accent4">
                    <a:lumMod val="20000"/>
                    <a:lumOff val="80000"/>
                  </a:schemeClr>
                </a:solidFill>
              </p:grpSpPr>
              <p:sp>
                <p:nvSpPr>
                  <p:cNvPr id="635" name="四角形: 角を丸くする 634">
                    <a:extLst>
                      <a:ext uri="{FF2B5EF4-FFF2-40B4-BE49-F238E27FC236}">
                        <a16:creationId xmlns:a16="http://schemas.microsoft.com/office/drawing/2014/main" id="{70BD41AD-9C7C-4ED9-A5D2-606BF55C06FB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6" name="四角形: 角を丸くする 635">
                    <a:extLst>
                      <a:ext uri="{FF2B5EF4-FFF2-40B4-BE49-F238E27FC236}">
                        <a16:creationId xmlns:a16="http://schemas.microsoft.com/office/drawing/2014/main" id="{AA25C373-B8FF-4BBD-9082-00A7F41A3153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7" name="四角形: 角を丸くする 636">
                    <a:extLst>
                      <a:ext uri="{FF2B5EF4-FFF2-40B4-BE49-F238E27FC236}">
                        <a16:creationId xmlns:a16="http://schemas.microsoft.com/office/drawing/2014/main" id="{66AB41CC-BC32-46D9-B4A4-DBA56631D5F9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8" name="四角形: 角を丸くする 637">
                    <a:extLst>
                      <a:ext uri="{FF2B5EF4-FFF2-40B4-BE49-F238E27FC236}">
                        <a16:creationId xmlns:a16="http://schemas.microsoft.com/office/drawing/2014/main" id="{530FEE75-C0F3-4E63-AD90-39AAC2E592DD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9" name="四角形: 角を丸くする 638">
                    <a:extLst>
                      <a:ext uri="{FF2B5EF4-FFF2-40B4-BE49-F238E27FC236}">
                        <a16:creationId xmlns:a16="http://schemas.microsoft.com/office/drawing/2014/main" id="{B85FFB8E-1C4B-4342-82ED-33F3BDACAFA8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0" name="四角形: 角を丸くする 639">
                    <a:extLst>
                      <a:ext uri="{FF2B5EF4-FFF2-40B4-BE49-F238E27FC236}">
                        <a16:creationId xmlns:a16="http://schemas.microsoft.com/office/drawing/2014/main" id="{EFABE970-2A38-4B49-9715-25E4E10488B5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1" name="四角形: 角を丸くする 640">
                    <a:extLst>
                      <a:ext uri="{FF2B5EF4-FFF2-40B4-BE49-F238E27FC236}">
                        <a16:creationId xmlns:a16="http://schemas.microsoft.com/office/drawing/2014/main" id="{B6469ECE-1B41-4DE3-9B88-F40211460A41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2" name="四角形: 角を丸くする 641">
                    <a:extLst>
                      <a:ext uri="{FF2B5EF4-FFF2-40B4-BE49-F238E27FC236}">
                        <a16:creationId xmlns:a16="http://schemas.microsoft.com/office/drawing/2014/main" id="{51D605D9-3275-4262-AAC7-E7350FE696A5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3" name="四角形: 角を丸くする 642">
                    <a:extLst>
                      <a:ext uri="{FF2B5EF4-FFF2-40B4-BE49-F238E27FC236}">
                        <a16:creationId xmlns:a16="http://schemas.microsoft.com/office/drawing/2014/main" id="{C849BBB8-4D83-45CB-BDF6-224E2D6B66B7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4" name="四角形: 角を丸くする 643">
                    <a:extLst>
                      <a:ext uri="{FF2B5EF4-FFF2-40B4-BE49-F238E27FC236}">
                        <a16:creationId xmlns:a16="http://schemas.microsoft.com/office/drawing/2014/main" id="{418602F1-0FA4-48CA-ABB0-8727235AB62F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5" name="四角形: 角を丸くする 644">
                    <a:extLst>
                      <a:ext uri="{FF2B5EF4-FFF2-40B4-BE49-F238E27FC236}">
                        <a16:creationId xmlns:a16="http://schemas.microsoft.com/office/drawing/2014/main" id="{73686360-29FF-4DC2-BC42-38B6CCD71D5F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6" name="四角形: 角を丸くする 645">
                    <a:extLst>
                      <a:ext uri="{FF2B5EF4-FFF2-40B4-BE49-F238E27FC236}">
                        <a16:creationId xmlns:a16="http://schemas.microsoft.com/office/drawing/2014/main" id="{94C0F525-9C93-47FC-A1DC-4054DC4FA7E5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7" name="四角形: 角を丸くする 646">
                    <a:extLst>
                      <a:ext uri="{FF2B5EF4-FFF2-40B4-BE49-F238E27FC236}">
                        <a16:creationId xmlns:a16="http://schemas.microsoft.com/office/drawing/2014/main" id="{538C1C14-7E35-4A6D-B7D6-289534D90A8C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8" name="四角形: 角を丸くする 647">
                    <a:extLst>
                      <a:ext uri="{FF2B5EF4-FFF2-40B4-BE49-F238E27FC236}">
                        <a16:creationId xmlns:a16="http://schemas.microsoft.com/office/drawing/2014/main" id="{A9A3FFC9-9EAC-43E2-AAAC-A12A3847011A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9" name="四角形: 角を丸くする 648">
                    <a:extLst>
                      <a:ext uri="{FF2B5EF4-FFF2-40B4-BE49-F238E27FC236}">
                        <a16:creationId xmlns:a16="http://schemas.microsoft.com/office/drawing/2014/main" id="{D0F0A67A-FB5F-4F13-818B-AFE1A5074D66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0" name="四角形: 角を丸くする 649">
                    <a:extLst>
                      <a:ext uri="{FF2B5EF4-FFF2-40B4-BE49-F238E27FC236}">
                        <a16:creationId xmlns:a16="http://schemas.microsoft.com/office/drawing/2014/main" id="{8892080B-3945-49CF-A151-F219BFE3D0D5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1" name="四角形: 角を丸くする 650">
                    <a:extLst>
                      <a:ext uri="{FF2B5EF4-FFF2-40B4-BE49-F238E27FC236}">
                        <a16:creationId xmlns:a16="http://schemas.microsoft.com/office/drawing/2014/main" id="{AADE85D0-5148-462F-A433-87511AC84A4F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2" name="四角形: 角を丸くする 651">
                    <a:extLst>
                      <a:ext uri="{FF2B5EF4-FFF2-40B4-BE49-F238E27FC236}">
                        <a16:creationId xmlns:a16="http://schemas.microsoft.com/office/drawing/2014/main" id="{D101CE52-B7CD-44AC-BD4F-1884EEA80136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3" name="四角形: 角を丸くする 652">
                    <a:extLst>
                      <a:ext uri="{FF2B5EF4-FFF2-40B4-BE49-F238E27FC236}">
                        <a16:creationId xmlns:a16="http://schemas.microsoft.com/office/drawing/2014/main" id="{4D74BD72-9008-40A5-93DD-CE727961A974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4" name="四角形: 角を丸くする 653">
                    <a:extLst>
                      <a:ext uri="{FF2B5EF4-FFF2-40B4-BE49-F238E27FC236}">
                        <a16:creationId xmlns:a16="http://schemas.microsoft.com/office/drawing/2014/main" id="{B3990CEB-D136-432B-99C3-071D3FF6F94B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5" name="四角形: 角を丸くする 654">
                    <a:extLst>
                      <a:ext uri="{FF2B5EF4-FFF2-40B4-BE49-F238E27FC236}">
                        <a16:creationId xmlns:a16="http://schemas.microsoft.com/office/drawing/2014/main" id="{89A7CBA1-9BB9-427A-89A4-5AC8DA70281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6" name="四角形: 角を丸くする 655">
                    <a:extLst>
                      <a:ext uri="{FF2B5EF4-FFF2-40B4-BE49-F238E27FC236}">
                        <a16:creationId xmlns:a16="http://schemas.microsoft.com/office/drawing/2014/main" id="{614DBD5C-8B97-48C8-8968-3EEC7653CBA3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7" name="四角形: 角を丸くする 656">
                    <a:extLst>
                      <a:ext uri="{FF2B5EF4-FFF2-40B4-BE49-F238E27FC236}">
                        <a16:creationId xmlns:a16="http://schemas.microsoft.com/office/drawing/2014/main" id="{C17D6D7B-C01E-4D54-B1BB-58ED207AA239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3" name="グループ化 562">
                  <a:extLst>
                    <a:ext uri="{FF2B5EF4-FFF2-40B4-BE49-F238E27FC236}">
                      <a16:creationId xmlns:a16="http://schemas.microsoft.com/office/drawing/2014/main" id="{EF2EBE2F-54C9-48DB-9FA1-28B7C51ED2D5}"/>
                    </a:ext>
                  </a:extLst>
                </p:cNvPr>
                <p:cNvGrpSpPr/>
                <p:nvPr/>
              </p:nvGrpSpPr>
              <p:grpSpPr>
                <a:xfrm rot="16200000">
                  <a:off x="3310241" y="3535320"/>
                  <a:ext cx="545528" cy="1423477"/>
                  <a:chOff x="4105309" y="3633726"/>
                  <a:chExt cx="482954" cy="1260204"/>
                </a:xfrm>
                <a:solidFill>
                  <a:schemeClr val="accent2">
                    <a:lumMod val="75000"/>
                    <a:alpha val="40000"/>
                  </a:schemeClr>
                </a:solidFill>
              </p:grpSpPr>
              <p:sp>
                <p:nvSpPr>
                  <p:cNvPr id="612" name="四角形: 角を丸くする 611">
                    <a:extLst>
                      <a:ext uri="{FF2B5EF4-FFF2-40B4-BE49-F238E27FC236}">
                        <a16:creationId xmlns:a16="http://schemas.microsoft.com/office/drawing/2014/main" id="{96CB3086-2D32-432C-B6BF-8BC3D455A14F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3" name="四角形: 角を丸くする 612">
                    <a:extLst>
                      <a:ext uri="{FF2B5EF4-FFF2-40B4-BE49-F238E27FC236}">
                        <a16:creationId xmlns:a16="http://schemas.microsoft.com/office/drawing/2014/main" id="{34C80B6F-62BE-4EC1-8831-6CC838B32F70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4" name="四角形: 角を丸くする 613">
                    <a:extLst>
                      <a:ext uri="{FF2B5EF4-FFF2-40B4-BE49-F238E27FC236}">
                        <a16:creationId xmlns:a16="http://schemas.microsoft.com/office/drawing/2014/main" id="{948E4E16-9566-4815-94F0-DFE421E588C8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5" name="四角形: 角を丸くする 614">
                    <a:extLst>
                      <a:ext uri="{FF2B5EF4-FFF2-40B4-BE49-F238E27FC236}">
                        <a16:creationId xmlns:a16="http://schemas.microsoft.com/office/drawing/2014/main" id="{3624B70F-6DCF-45B7-AA23-054AC7C81034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6" name="四角形: 角を丸くする 615">
                    <a:extLst>
                      <a:ext uri="{FF2B5EF4-FFF2-40B4-BE49-F238E27FC236}">
                        <a16:creationId xmlns:a16="http://schemas.microsoft.com/office/drawing/2014/main" id="{EC7E26ED-265C-4B49-82CF-DB5259CC7745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7" name="四角形: 角を丸くする 616">
                    <a:extLst>
                      <a:ext uri="{FF2B5EF4-FFF2-40B4-BE49-F238E27FC236}">
                        <a16:creationId xmlns:a16="http://schemas.microsoft.com/office/drawing/2014/main" id="{1F827C46-2907-4D65-9C87-8870BE24F6AC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8" name="四角形: 角を丸くする 617">
                    <a:extLst>
                      <a:ext uri="{FF2B5EF4-FFF2-40B4-BE49-F238E27FC236}">
                        <a16:creationId xmlns:a16="http://schemas.microsoft.com/office/drawing/2014/main" id="{B1CDD0BF-CCCD-4817-AD0F-F30E1D3D1E76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9" name="四角形: 角を丸くする 618">
                    <a:extLst>
                      <a:ext uri="{FF2B5EF4-FFF2-40B4-BE49-F238E27FC236}">
                        <a16:creationId xmlns:a16="http://schemas.microsoft.com/office/drawing/2014/main" id="{11B53FA2-54AE-4E38-84A1-8D86E335867B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0" name="四角形: 角を丸くする 619">
                    <a:extLst>
                      <a:ext uri="{FF2B5EF4-FFF2-40B4-BE49-F238E27FC236}">
                        <a16:creationId xmlns:a16="http://schemas.microsoft.com/office/drawing/2014/main" id="{A66654CF-B599-4C7B-96A3-E5162B93B5F5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1" name="四角形: 角を丸くする 620">
                    <a:extLst>
                      <a:ext uri="{FF2B5EF4-FFF2-40B4-BE49-F238E27FC236}">
                        <a16:creationId xmlns:a16="http://schemas.microsoft.com/office/drawing/2014/main" id="{5FC62AC7-B11C-4B3A-AA25-A63757FF6FFB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2" name="四角形: 角を丸くする 621">
                    <a:extLst>
                      <a:ext uri="{FF2B5EF4-FFF2-40B4-BE49-F238E27FC236}">
                        <a16:creationId xmlns:a16="http://schemas.microsoft.com/office/drawing/2014/main" id="{E20F247D-D106-460F-943F-2C344844013B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3" name="四角形: 角を丸くする 622">
                    <a:extLst>
                      <a:ext uri="{FF2B5EF4-FFF2-40B4-BE49-F238E27FC236}">
                        <a16:creationId xmlns:a16="http://schemas.microsoft.com/office/drawing/2014/main" id="{91E5E16A-0774-43E6-866D-FA2DA12A1D8B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4" name="四角形: 角を丸くする 623">
                    <a:extLst>
                      <a:ext uri="{FF2B5EF4-FFF2-40B4-BE49-F238E27FC236}">
                        <a16:creationId xmlns:a16="http://schemas.microsoft.com/office/drawing/2014/main" id="{E5EFB867-CA86-4F0F-981F-BD9C20103F86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5" name="四角形: 角を丸くする 624">
                    <a:extLst>
                      <a:ext uri="{FF2B5EF4-FFF2-40B4-BE49-F238E27FC236}">
                        <a16:creationId xmlns:a16="http://schemas.microsoft.com/office/drawing/2014/main" id="{CA215490-5701-4B26-BB51-647CDA21DDA1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6" name="四角形: 角を丸くする 625">
                    <a:extLst>
                      <a:ext uri="{FF2B5EF4-FFF2-40B4-BE49-F238E27FC236}">
                        <a16:creationId xmlns:a16="http://schemas.microsoft.com/office/drawing/2014/main" id="{23EE1F3F-C4A7-4C5D-A364-32B08F5E5421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7" name="四角形: 角を丸くする 626">
                    <a:extLst>
                      <a:ext uri="{FF2B5EF4-FFF2-40B4-BE49-F238E27FC236}">
                        <a16:creationId xmlns:a16="http://schemas.microsoft.com/office/drawing/2014/main" id="{F520B61A-4345-46E3-BB37-FD1837C009D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8" name="四角形: 角を丸くする 627">
                    <a:extLst>
                      <a:ext uri="{FF2B5EF4-FFF2-40B4-BE49-F238E27FC236}">
                        <a16:creationId xmlns:a16="http://schemas.microsoft.com/office/drawing/2014/main" id="{2ED30BD0-B47F-404C-AC3C-5ED0F711CE62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9" name="四角形: 角を丸くする 628">
                    <a:extLst>
                      <a:ext uri="{FF2B5EF4-FFF2-40B4-BE49-F238E27FC236}">
                        <a16:creationId xmlns:a16="http://schemas.microsoft.com/office/drawing/2014/main" id="{7F4B6A55-B32E-4748-9AD0-19DE7790A6F5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0" name="四角形: 角を丸くする 629">
                    <a:extLst>
                      <a:ext uri="{FF2B5EF4-FFF2-40B4-BE49-F238E27FC236}">
                        <a16:creationId xmlns:a16="http://schemas.microsoft.com/office/drawing/2014/main" id="{746DD50A-35C6-4643-BB45-BA66AEDD7EE2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1" name="四角形: 角を丸くする 630">
                    <a:extLst>
                      <a:ext uri="{FF2B5EF4-FFF2-40B4-BE49-F238E27FC236}">
                        <a16:creationId xmlns:a16="http://schemas.microsoft.com/office/drawing/2014/main" id="{839028BA-240E-4DD5-9B76-D159B5CEDB9A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2" name="四角形: 角を丸くする 631">
                    <a:extLst>
                      <a:ext uri="{FF2B5EF4-FFF2-40B4-BE49-F238E27FC236}">
                        <a16:creationId xmlns:a16="http://schemas.microsoft.com/office/drawing/2014/main" id="{8732FDF7-787A-4FA5-A4F6-5A0CEF1B3F9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3" name="四角形: 角を丸くする 632">
                    <a:extLst>
                      <a:ext uri="{FF2B5EF4-FFF2-40B4-BE49-F238E27FC236}">
                        <a16:creationId xmlns:a16="http://schemas.microsoft.com/office/drawing/2014/main" id="{D8C318E8-49A5-444D-95E2-1552264B7FF5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4" name="四角形: 角を丸くする 633">
                    <a:extLst>
                      <a:ext uri="{FF2B5EF4-FFF2-40B4-BE49-F238E27FC236}">
                        <a16:creationId xmlns:a16="http://schemas.microsoft.com/office/drawing/2014/main" id="{732DB69B-FDA5-4EA0-BF04-6B5911848DC0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4" name="グループ化 563">
                  <a:extLst>
                    <a:ext uri="{FF2B5EF4-FFF2-40B4-BE49-F238E27FC236}">
                      <a16:creationId xmlns:a16="http://schemas.microsoft.com/office/drawing/2014/main" id="{E6C8F4EA-3411-42A6-A2BF-5F75192DF0B2}"/>
                    </a:ext>
                  </a:extLst>
                </p:cNvPr>
                <p:cNvGrpSpPr/>
                <p:nvPr/>
              </p:nvGrpSpPr>
              <p:grpSpPr>
                <a:xfrm rot="5753865">
                  <a:off x="3199846" y="3731444"/>
                  <a:ext cx="545528" cy="1423477"/>
                  <a:chOff x="4105309" y="3633726"/>
                  <a:chExt cx="482954" cy="1260204"/>
                </a:xfrm>
                <a:solidFill>
                  <a:srgbClr val="92D050">
                    <a:alpha val="40000"/>
                  </a:srgbClr>
                </a:solidFill>
              </p:grpSpPr>
              <p:sp>
                <p:nvSpPr>
                  <p:cNvPr id="589" name="四角形: 角を丸くする 588">
                    <a:extLst>
                      <a:ext uri="{FF2B5EF4-FFF2-40B4-BE49-F238E27FC236}">
                        <a16:creationId xmlns:a16="http://schemas.microsoft.com/office/drawing/2014/main" id="{E7F5620D-EAA9-420E-AE77-D664070A14F2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0" name="四角形: 角を丸くする 589">
                    <a:extLst>
                      <a:ext uri="{FF2B5EF4-FFF2-40B4-BE49-F238E27FC236}">
                        <a16:creationId xmlns:a16="http://schemas.microsoft.com/office/drawing/2014/main" id="{5ABB5FCE-03C6-46EA-BADC-30E0F23BDB13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1" name="四角形: 角を丸くする 590">
                    <a:extLst>
                      <a:ext uri="{FF2B5EF4-FFF2-40B4-BE49-F238E27FC236}">
                        <a16:creationId xmlns:a16="http://schemas.microsoft.com/office/drawing/2014/main" id="{5B156CFA-939B-4488-BA7D-1DE1570FE098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2" name="四角形: 角を丸くする 591">
                    <a:extLst>
                      <a:ext uri="{FF2B5EF4-FFF2-40B4-BE49-F238E27FC236}">
                        <a16:creationId xmlns:a16="http://schemas.microsoft.com/office/drawing/2014/main" id="{39D75D83-FF17-4DE5-9A1E-9D476E9D36B1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3" name="四角形: 角を丸くする 592">
                    <a:extLst>
                      <a:ext uri="{FF2B5EF4-FFF2-40B4-BE49-F238E27FC236}">
                        <a16:creationId xmlns:a16="http://schemas.microsoft.com/office/drawing/2014/main" id="{5F5C8E94-7299-4A14-8B4A-007F09644ED5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4" name="四角形: 角を丸くする 593">
                    <a:extLst>
                      <a:ext uri="{FF2B5EF4-FFF2-40B4-BE49-F238E27FC236}">
                        <a16:creationId xmlns:a16="http://schemas.microsoft.com/office/drawing/2014/main" id="{141BAF68-CFD0-445F-966D-EBBD26FA2E91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5" name="四角形: 角を丸くする 594">
                    <a:extLst>
                      <a:ext uri="{FF2B5EF4-FFF2-40B4-BE49-F238E27FC236}">
                        <a16:creationId xmlns:a16="http://schemas.microsoft.com/office/drawing/2014/main" id="{D6CFEFE0-42E2-48D6-879E-62466408A6FC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6" name="四角形: 角を丸くする 595">
                    <a:extLst>
                      <a:ext uri="{FF2B5EF4-FFF2-40B4-BE49-F238E27FC236}">
                        <a16:creationId xmlns:a16="http://schemas.microsoft.com/office/drawing/2014/main" id="{93812280-1087-4500-8067-48D81383E5E8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7" name="四角形: 角を丸くする 596">
                    <a:extLst>
                      <a:ext uri="{FF2B5EF4-FFF2-40B4-BE49-F238E27FC236}">
                        <a16:creationId xmlns:a16="http://schemas.microsoft.com/office/drawing/2014/main" id="{2A87CE83-8542-415D-B1CB-8E198780C303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8" name="四角形: 角を丸くする 597">
                    <a:extLst>
                      <a:ext uri="{FF2B5EF4-FFF2-40B4-BE49-F238E27FC236}">
                        <a16:creationId xmlns:a16="http://schemas.microsoft.com/office/drawing/2014/main" id="{7CCBBDE4-BEBD-44C6-89C2-94300D0083B2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9" name="四角形: 角を丸くする 598">
                    <a:extLst>
                      <a:ext uri="{FF2B5EF4-FFF2-40B4-BE49-F238E27FC236}">
                        <a16:creationId xmlns:a16="http://schemas.microsoft.com/office/drawing/2014/main" id="{E8FFEE14-1174-499F-BA91-E12D5D272DDB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0" name="四角形: 角を丸くする 599">
                    <a:extLst>
                      <a:ext uri="{FF2B5EF4-FFF2-40B4-BE49-F238E27FC236}">
                        <a16:creationId xmlns:a16="http://schemas.microsoft.com/office/drawing/2014/main" id="{A0DAED0E-5AEE-4C00-BF55-9FD49B80E16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1" name="四角形: 角を丸くする 600">
                    <a:extLst>
                      <a:ext uri="{FF2B5EF4-FFF2-40B4-BE49-F238E27FC236}">
                        <a16:creationId xmlns:a16="http://schemas.microsoft.com/office/drawing/2014/main" id="{0DF2C4DB-463F-429A-AAAA-61C1032624A0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2" name="四角形: 角を丸くする 601">
                    <a:extLst>
                      <a:ext uri="{FF2B5EF4-FFF2-40B4-BE49-F238E27FC236}">
                        <a16:creationId xmlns:a16="http://schemas.microsoft.com/office/drawing/2014/main" id="{47AF179A-EE90-480B-864E-A97B1771EB1C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3" name="四角形: 角を丸くする 602">
                    <a:extLst>
                      <a:ext uri="{FF2B5EF4-FFF2-40B4-BE49-F238E27FC236}">
                        <a16:creationId xmlns:a16="http://schemas.microsoft.com/office/drawing/2014/main" id="{7684DED6-4405-4D8D-A36B-5E203C65F7D6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4" name="四角形: 角を丸くする 603">
                    <a:extLst>
                      <a:ext uri="{FF2B5EF4-FFF2-40B4-BE49-F238E27FC236}">
                        <a16:creationId xmlns:a16="http://schemas.microsoft.com/office/drawing/2014/main" id="{D4AE2FDB-0831-45AE-BA74-8F55D3B02EB6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5" name="四角形: 角を丸くする 604">
                    <a:extLst>
                      <a:ext uri="{FF2B5EF4-FFF2-40B4-BE49-F238E27FC236}">
                        <a16:creationId xmlns:a16="http://schemas.microsoft.com/office/drawing/2014/main" id="{435817D4-2943-420F-81CA-91EA53771783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6" name="四角形: 角を丸くする 605">
                    <a:extLst>
                      <a:ext uri="{FF2B5EF4-FFF2-40B4-BE49-F238E27FC236}">
                        <a16:creationId xmlns:a16="http://schemas.microsoft.com/office/drawing/2014/main" id="{D325421A-67E6-46B8-AD9A-F0125C39A89E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7" name="四角形: 角を丸くする 606">
                    <a:extLst>
                      <a:ext uri="{FF2B5EF4-FFF2-40B4-BE49-F238E27FC236}">
                        <a16:creationId xmlns:a16="http://schemas.microsoft.com/office/drawing/2014/main" id="{E55301B0-0010-41FE-964B-0ECEB9098446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8" name="四角形: 角を丸くする 607">
                    <a:extLst>
                      <a:ext uri="{FF2B5EF4-FFF2-40B4-BE49-F238E27FC236}">
                        <a16:creationId xmlns:a16="http://schemas.microsoft.com/office/drawing/2014/main" id="{E26089C8-129A-45DF-9211-DCF75BC06443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9" name="四角形: 角を丸くする 608">
                    <a:extLst>
                      <a:ext uri="{FF2B5EF4-FFF2-40B4-BE49-F238E27FC236}">
                        <a16:creationId xmlns:a16="http://schemas.microsoft.com/office/drawing/2014/main" id="{57D8B1F6-6467-4F9B-B4A7-E4DD8F6415A2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0" name="四角形: 角を丸くする 609">
                    <a:extLst>
                      <a:ext uri="{FF2B5EF4-FFF2-40B4-BE49-F238E27FC236}">
                        <a16:creationId xmlns:a16="http://schemas.microsoft.com/office/drawing/2014/main" id="{E8332186-D25D-469A-B040-10D4B0A3BAF4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1" name="四角形: 角を丸くする 610">
                    <a:extLst>
                      <a:ext uri="{FF2B5EF4-FFF2-40B4-BE49-F238E27FC236}">
                        <a16:creationId xmlns:a16="http://schemas.microsoft.com/office/drawing/2014/main" id="{DB478532-725D-4E23-B7EB-E0DA2DE3EE52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5" name="グループ化 564">
                  <a:extLst>
                    <a:ext uri="{FF2B5EF4-FFF2-40B4-BE49-F238E27FC236}">
                      <a16:creationId xmlns:a16="http://schemas.microsoft.com/office/drawing/2014/main" id="{3C707907-85C4-49E0-ABC2-68E4E1F30CF9}"/>
                    </a:ext>
                  </a:extLst>
                </p:cNvPr>
                <p:cNvGrpSpPr/>
                <p:nvPr/>
              </p:nvGrpSpPr>
              <p:grpSpPr>
                <a:xfrm rot="5400000">
                  <a:off x="3284842" y="3808370"/>
                  <a:ext cx="545528" cy="1423477"/>
                  <a:chOff x="4105309" y="3633726"/>
                  <a:chExt cx="482954" cy="1260204"/>
                </a:xfrm>
                <a:solidFill>
                  <a:schemeClr val="accent4">
                    <a:lumMod val="60000"/>
                    <a:lumOff val="40000"/>
                    <a:alpha val="40000"/>
                  </a:schemeClr>
                </a:solidFill>
              </p:grpSpPr>
              <p:sp>
                <p:nvSpPr>
                  <p:cNvPr id="566" name="四角形: 角を丸くする 565">
                    <a:extLst>
                      <a:ext uri="{FF2B5EF4-FFF2-40B4-BE49-F238E27FC236}">
                        <a16:creationId xmlns:a16="http://schemas.microsoft.com/office/drawing/2014/main" id="{DD1EA6C5-E020-4007-A0CD-58C07B741CEE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7" name="四角形: 角を丸くする 566">
                    <a:extLst>
                      <a:ext uri="{FF2B5EF4-FFF2-40B4-BE49-F238E27FC236}">
                        <a16:creationId xmlns:a16="http://schemas.microsoft.com/office/drawing/2014/main" id="{79624A1E-9C58-465D-81E7-30BA036ACEAB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8" name="四角形: 角を丸くする 567">
                    <a:extLst>
                      <a:ext uri="{FF2B5EF4-FFF2-40B4-BE49-F238E27FC236}">
                        <a16:creationId xmlns:a16="http://schemas.microsoft.com/office/drawing/2014/main" id="{FBF48236-AD99-4E0E-B04D-5680C076B191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9" name="四角形: 角を丸くする 568">
                    <a:extLst>
                      <a:ext uri="{FF2B5EF4-FFF2-40B4-BE49-F238E27FC236}">
                        <a16:creationId xmlns:a16="http://schemas.microsoft.com/office/drawing/2014/main" id="{8E6ADD80-F512-4AF3-9F3F-E1CD88AEFC43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0" name="四角形: 角を丸くする 569">
                    <a:extLst>
                      <a:ext uri="{FF2B5EF4-FFF2-40B4-BE49-F238E27FC236}">
                        <a16:creationId xmlns:a16="http://schemas.microsoft.com/office/drawing/2014/main" id="{39AEE0AB-5800-46CB-8CEE-435EA8B1A981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1" name="四角形: 角を丸くする 570">
                    <a:extLst>
                      <a:ext uri="{FF2B5EF4-FFF2-40B4-BE49-F238E27FC236}">
                        <a16:creationId xmlns:a16="http://schemas.microsoft.com/office/drawing/2014/main" id="{26F5A2AC-98CF-4D30-B6DB-8EE435EF2986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2" name="四角形: 角を丸くする 571">
                    <a:extLst>
                      <a:ext uri="{FF2B5EF4-FFF2-40B4-BE49-F238E27FC236}">
                        <a16:creationId xmlns:a16="http://schemas.microsoft.com/office/drawing/2014/main" id="{1C158ADF-90AB-4E4B-B8C0-A9EE6E47FD8C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3" name="四角形: 角を丸くする 572">
                    <a:extLst>
                      <a:ext uri="{FF2B5EF4-FFF2-40B4-BE49-F238E27FC236}">
                        <a16:creationId xmlns:a16="http://schemas.microsoft.com/office/drawing/2014/main" id="{A55F4BF7-85D7-42F7-9428-A5CA42EB7552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4" name="四角形: 角を丸くする 573">
                    <a:extLst>
                      <a:ext uri="{FF2B5EF4-FFF2-40B4-BE49-F238E27FC236}">
                        <a16:creationId xmlns:a16="http://schemas.microsoft.com/office/drawing/2014/main" id="{71FE3CDC-DB00-40F4-8D11-678FB29189EA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5" name="四角形: 角を丸くする 574">
                    <a:extLst>
                      <a:ext uri="{FF2B5EF4-FFF2-40B4-BE49-F238E27FC236}">
                        <a16:creationId xmlns:a16="http://schemas.microsoft.com/office/drawing/2014/main" id="{2EFFFB3E-E0F1-4FA8-985C-2C20D9C18A68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6" name="四角形: 角を丸くする 575">
                    <a:extLst>
                      <a:ext uri="{FF2B5EF4-FFF2-40B4-BE49-F238E27FC236}">
                        <a16:creationId xmlns:a16="http://schemas.microsoft.com/office/drawing/2014/main" id="{836F1908-0037-4D60-9C72-E30AF9964CE1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7" name="四角形: 角を丸くする 576">
                    <a:extLst>
                      <a:ext uri="{FF2B5EF4-FFF2-40B4-BE49-F238E27FC236}">
                        <a16:creationId xmlns:a16="http://schemas.microsoft.com/office/drawing/2014/main" id="{69517B60-7229-4AA8-AEDD-FA23D66CE37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8" name="四角形: 角を丸くする 577">
                    <a:extLst>
                      <a:ext uri="{FF2B5EF4-FFF2-40B4-BE49-F238E27FC236}">
                        <a16:creationId xmlns:a16="http://schemas.microsoft.com/office/drawing/2014/main" id="{2B2469EC-C733-4964-8E4A-BE6BBE01FAA8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9" name="四角形: 角を丸くする 578">
                    <a:extLst>
                      <a:ext uri="{FF2B5EF4-FFF2-40B4-BE49-F238E27FC236}">
                        <a16:creationId xmlns:a16="http://schemas.microsoft.com/office/drawing/2014/main" id="{A14441CD-0A13-4322-B1A1-225729BEB376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0" name="四角形: 角を丸くする 579">
                    <a:extLst>
                      <a:ext uri="{FF2B5EF4-FFF2-40B4-BE49-F238E27FC236}">
                        <a16:creationId xmlns:a16="http://schemas.microsoft.com/office/drawing/2014/main" id="{D54B15E2-BD03-4EB8-9660-DD3245751899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1" name="四角形: 角を丸くする 580">
                    <a:extLst>
                      <a:ext uri="{FF2B5EF4-FFF2-40B4-BE49-F238E27FC236}">
                        <a16:creationId xmlns:a16="http://schemas.microsoft.com/office/drawing/2014/main" id="{52A33344-FDBF-480D-996D-F927D7897CF0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2" name="四角形: 角を丸くする 581">
                    <a:extLst>
                      <a:ext uri="{FF2B5EF4-FFF2-40B4-BE49-F238E27FC236}">
                        <a16:creationId xmlns:a16="http://schemas.microsoft.com/office/drawing/2014/main" id="{7188020E-BBB8-4C0C-80AD-533D47E78485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3" name="四角形: 角を丸くする 582">
                    <a:extLst>
                      <a:ext uri="{FF2B5EF4-FFF2-40B4-BE49-F238E27FC236}">
                        <a16:creationId xmlns:a16="http://schemas.microsoft.com/office/drawing/2014/main" id="{96771BF9-CA8B-4F19-8443-FC00E3125354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4" name="四角形: 角を丸くする 583">
                    <a:extLst>
                      <a:ext uri="{FF2B5EF4-FFF2-40B4-BE49-F238E27FC236}">
                        <a16:creationId xmlns:a16="http://schemas.microsoft.com/office/drawing/2014/main" id="{5FDBC780-1E87-4CB2-BC6C-441CC36FC730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5" name="四角形: 角を丸くする 584">
                    <a:extLst>
                      <a:ext uri="{FF2B5EF4-FFF2-40B4-BE49-F238E27FC236}">
                        <a16:creationId xmlns:a16="http://schemas.microsoft.com/office/drawing/2014/main" id="{49321916-E272-4A11-BE83-D2D066162363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6" name="四角形: 角を丸くする 585">
                    <a:extLst>
                      <a:ext uri="{FF2B5EF4-FFF2-40B4-BE49-F238E27FC236}">
                        <a16:creationId xmlns:a16="http://schemas.microsoft.com/office/drawing/2014/main" id="{49AC8AF2-A35B-40BF-90C0-82DD1BC8CEB1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7" name="四角形: 角を丸くする 586">
                    <a:extLst>
                      <a:ext uri="{FF2B5EF4-FFF2-40B4-BE49-F238E27FC236}">
                        <a16:creationId xmlns:a16="http://schemas.microsoft.com/office/drawing/2014/main" id="{A84F3C28-6C35-425D-8135-83C10E8529EB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8" name="四角形: 角を丸くする 587">
                    <a:extLst>
                      <a:ext uri="{FF2B5EF4-FFF2-40B4-BE49-F238E27FC236}">
                        <a16:creationId xmlns:a16="http://schemas.microsoft.com/office/drawing/2014/main" id="{C7744BDD-D49C-4531-AD8D-D992D42847D7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88492986-C757-4E22-B602-E77A0CAC05B0}"/>
                  </a:ext>
                </a:extLst>
              </p:cNvPr>
              <p:cNvGrpSpPr/>
              <p:nvPr/>
            </p:nvGrpSpPr>
            <p:grpSpPr>
              <a:xfrm>
                <a:off x="2072268" y="1647183"/>
                <a:ext cx="999660" cy="653825"/>
                <a:chOff x="2500360" y="3476726"/>
                <a:chExt cx="2223530" cy="1454294"/>
              </a:xfrm>
            </p:grpSpPr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B76DCF69-F4ED-4689-9E1F-645584EDBFF5}"/>
                    </a:ext>
                  </a:extLst>
                </p:cNvPr>
                <p:cNvSpPr/>
                <p:nvPr/>
              </p:nvSpPr>
              <p:spPr>
                <a:xfrm>
                  <a:off x="2500360" y="3476726"/>
                  <a:ext cx="2223530" cy="1430388"/>
                </a:xfrm>
                <a:custGeom>
                  <a:avLst/>
                  <a:gdLst>
                    <a:gd name="connsiteX0" fmla="*/ 856903 w 2223530"/>
                    <a:gd name="connsiteY0" fmla="*/ 966 h 1430388"/>
                    <a:gd name="connsiteX1" fmla="*/ 1032440 w 2223530"/>
                    <a:gd name="connsiteY1" fmla="*/ 37047 h 1430388"/>
                    <a:gd name="connsiteX2" fmla="*/ 1171753 w 2223530"/>
                    <a:gd name="connsiteY2" fmla="*/ 100351 h 1430388"/>
                    <a:gd name="connsiteX3" fmla="*/ 1188355 w 2223530"/>
                    <a:gd name="connsiteY3" fmla="*/ 113275 h 1430388"/>
                    <a:gd name="connsiteX4" fmla="*/ 1191320 w 2223530"/>
                    <a:gd name="connsiteY4" fmla="*/ 91697 h 1430388"/>
                    <a:gd name="connsiteX5" fmla="*/ 1208610 w 2223530"/>
                    <a:gd name="connsiteY5" fmla="*/ 61738 h 1430388"/>
                    <a:gd name="connsiteX6" fmla="*/ 1395098 w 2223530"/>
                    <a:gd name="connsiteY6" fmla="*/ 138469 h 1430388"/>
                    <a:gd name="connsiteX7" fmla="*/ 1531124 w 2223530"/>
                    <a:gd name="connsiteY7" fmla="*/ 261763 h 1430388"/>
                    <a:gd name="connsiteX8" fmla="*/ 1531436 w 2223530"/>
                    <a:gd name="connsiteY8" fmla="*/ 263615 h 1430388"/>
                    <a:gd name="connsiteX9" fmla="*/ 1538507 w 2223530"/>
                    <a:gd name="connsiteY9" fmla="*/ 267902 h 1430388"/>
                    <a:gd name="connsiteX10" fmla="*/ 1556584 w 2223530"/>
                    <a:gd name="connsiteY10" fmla="*/ 235318 h 1430388"/>
                    <a:gd name="connsiteX11" fmla="*/ 1583537 w 2223530"/>
                    <a:gd name="connsiteY11" fmla="*/ 213637 h 1430388"/>
                    <a:gd name="connsiteX12" fmla="*/ 1729664 w 2223530"/>
                    <a:gd name="connsiteY12" fmla="*/ 352607 h 1430388"/>
                    <a:gd name="connsiteX13" fmla="*/ 1770543 w 2223530"/>
                    <a:gd name="connsiteY13" fmla="*/ 417719 h 1430388"/>
                    <a:gd name="connsiteX14" fmla="*/ 1787259 w 2223530"/>
                    <a:gd name="connsiteY14" fmla="*/ 451276 h 1430388"/>
                    <a:gd name="connsiteX15" fmla="*/ 1828414 w 2223530"/>
                    <a:gd name="connsiteY15" fmla="*/ 469842 h 1430388"/>
                    <a:gd name="connsiteX16" fmla="*/ 1930682 w 2223530"/>
                    <a:gd name="connsiteY16" fmla="*/ 555070 h 1430388"/>
                    <a:gd name="connsiteX17" fmla="*/ 1914925 w 2223530"/>
                    <a:gd name="connsiteY17" fmla="*/ 585873 h 1430388"/>
                    <a:gd name="connsiteX18" fmla="*/ 1888820 w 2223530"/>
                    <a:gd name="connsiteY18" fmla="*/ 607729 h 1430388"/>
                    <a:gd name="connsiteX19" fmla="*/ 1891578 w 2223530"/>
                    <a:gd name="connsiteY19" fmla="*/ 611172 h 1430388"/>
                    <a:gd name="connsiteX20" fmla="*/ 1902690 w 2223530"/>
                    <a:gd name="connsiteY20" fmla="*/ 627855 h 1430388"/>
                    <a:gd name="connsiteX21" fmla="*/ 1909887 w 2223530"/>
                    <a:gd name="connsiteY21" fmla="*/ 632873 h 1430388"/>
                    <a:gd name="connsiteX22" fmla="*/ 2048809 w 2223530"/>
                    <a:gd name="connsiteY22" fmla="*/ 790521 h 1430388"/>
                    <a:gd name="connsiteX23" fmla="*/ 2025811 w 2223530"/>
                    <a:gd name="connsiteY23" fmla="*/ 816371 h 1430388"/>
                    <a:gd name="connsiteX24" fmla="*/ 2023763 w 2223530"/>
                    <a:gd name="connsiteY24" fmla="*/ 817342 h 1430388"/>
                    <a:gd name="connsiteX25" fmla="*/ 2035317 w 2223530"/>
                    <a:gd name="connsiteY25" fmla="*/ 837452 h 1430388"/>
                    <a:gd name="connsiteX26" fmla="*/ 2079215 w 2223530"/>
                    <a:gd name="connsiteY26" fmla="*/ 872810 h 1430388"/>
                    <a:gd name="connsiteX27" fmla="*/ 2156759 w 2223530"/>
                    <a:gd name="connsiteY27" fmla="*/ 981021 h 1430388"/>
                    <a:gd name="connsiteX28" fmla="*/ 2133761 w 2223530"/>
                    <a:gd name="connsiteY28" fmla="*/ 1006871 h 1430388"/>
                    <a:gd name="connsiteX29" fmla="*/ 2129744 w 2223530"/>
                    <a:gd name="connsiteY29" fmla="*/ 1008775 h 1430388"/>
                    <a:gd name="connsiteX30" fmla="*/ 2137630 w 2223530"/>
                    <a:gd name="connsiteY30" fmla="*/ 1023530 h 1430388"/>
                    <a:gd name="connsiteX31" fmla="*/ 2189730 w 2223530"/>
                    <a:gd name="connsiteY31" fmla="*/ 1114324 h 1430388"/>
                    <a:gd name="connsiteX32" fmla="*/ 1935732 w 2223530"/>
                    <a:gd name="connsiteY32" fmla="*/ 1327212 h 1430388"/>
                    <a:gd name="connsiteX33" fmla="*/ 857819 w 2223530"/>
                    <a:gd name="connsiteY33" fmla="*/ 1296196 h 1430388"/>
                    <a:gd name="connsiteX34" fmla="*/ 103756 w 2223530"/>
                    <a:gd name="connsiteY34" fmla="*/ 602898 h 1430388"/>
                    <a:gd name="connsiteX35" fmla="*/ 113280 w 2223530"/>
                    <a:gd name="connsiteY35" fmla="*/ 244375 h 1430388"/>
                    <a:gd name="connsiteX36" fmla="*/ 185470 w 2223530"/>
                    <a:gd name="connsiteY36" fmla="*/ 233271 h 1430388"/>
                    <a:gd name="connsiteX37" fmla="*/ 212675 w 2223530"/>
                    <a:gd name="connsiteY37" fmla="*/ 224354 h 1430388"/>
                    <a:gd name="connsiteX38" fmla="*/ 203563 w 2223530"/>
                    <a:gd name="connsiteY38" fmla="*/ 197793 h 1430388"/>
                    <a:gd name="connsiteX39" fmla="*/ 205513 w 2223530"/>
                    <a:gd name="connsiteY39" fmla="*/ 163258 h 1430388"/>
                    <a:gd name="connsiteX40" fmla="*/ 406578 w 2223530"/>
                    <a:gd name="connsiteY40" fmla="*/ 147809 h 1430388"/>
                    <a:gd name="connsiteX41" fmla="*/ 423782 w 2223530"/>
                    <a:gd name="connsiteY41" fmla="*/ 150819 h 1430388"/>
                    <a:gd name="connsiteX42" fmla="*/ 457868 w 2223530"/>
                    <a:gd name="connsiteY42" fmla="*/ 139597 h 1430388"/>
                    <a:gd name="connsiteX43" fmla="*/ 469363 w 2223530"/>
                    <a:gd name="connsiteY43" fmla="*/ 136935 h 1430388"/>
                    <a:gd name="connsiteX44" fmla="*/ 457564 w 2223530"/>
                    <a:gd name="connsiteY44" fmla="*/ 102543 h 1430388"/>
                    <a:gd name="connsiteX45" fmla="*/ 459514 w 2223530"/>
                    <a:gd name="connsiteY45" fmla="*/ 68007 h 1430388"/>
                    <a:gd name="connsiteX46" fmla="*/ 524538 w 2223530"/>
                    <a:gd name="connsiteY46" fmla="*/ 44211 h 1430388"/>
                    <a:gd name="connsiteX47" fmla="*/ 660579 w 2223530"/>
                    <a:gd name="connsiteY47" fmla="*/ 52559 h 1430388"/>
                    <a:gd name="connsiteX48" fmla="*/ 797340 w 2223530"/>
                    <a:gd name="connsiteY48" fmla="*/ 82807 h 1430388"/>
                    <a:gd name="connsiteX49" fmla="*/ 818500 w 2223530"/>
                    <a:gd name="connsiteY49" fmla="*/ 92596 h 1430388"/>
                    <a:gd name="connsiteX50" fmla="*/ 829790 w 2223530"/>
                    <a:gd name="connsiteY50" fmla="*/ 92631 h 1430388"/>
                    <a:gd name="connsiteX51" fmla="*/ 823570 w 2223530"/>
                    <a:gd name="connsiteY51" fmla="*/ 46357 h 1430388"/>
                    <a:gd name="connsiteX52" fmla="*/ 832237 w 2223530"/>
                    <a:gd name="connsiteY52" fmla="*/ 12870 h 1430388"/>
                    <a:gd name="connsiteX53" fmla="*/ 856903 w 2223530"/>
                    <a:gd name="connsiteY53" fmla="*/ 966 h 1430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23530" h="1430388">
                      <a:moveTo>
                        <a:pt x="856903" y="966"/>
                      </a:moveTo>
                      <a:cubicBezTo>
                        <a:pt x="891656" y="-4037"/>
                        <a:pt x="955048" y="10746"/>
                        <a:pt x="1032440" y="37047"/>
                      </a:cubicBezTo>
                      <a:cubicBezTo>
                        <a:pt x="1090484" y="56772"/>
                        <a:pt x="1140453" y="79967"/>
                        <a:pt x="1171753" y="100351"/>
                      </a:cubicBezTo>
                      <a:lnTo>
                        <a:pt x="1188355" y="113275"/>
                      </a:lnTo>
                      <a:lnTo>
                        <a:pt x="1191320" y="91697"/>
                      </a:lnTo>
                      <a:cubicBezTo>
                        <a:pt x="1196008" y="77373"/>
                        <a:pt x="1202401" y="66629"/>
                        <a:pt x="1208610" y="61738"/>
                      </a:cubicBezTo>
                      <a:cubicBezTo>
                        <a:pt x="1233445" y="42174"/>
                        <a:pt x="1305010" y="77134"/>
                        <a:pt x="1395098" y="138469"/>
                      </a:cubicBezTo>
                      <a:cubicBezTo>
                        <a:pt x="1462664" y="184471"/>
                        <a:pt x="1514749" y="232584"/>
                        <a:pt x="1531124" y="261763"/>
                      </a:cubicBezTo>
                      <a:lnTo>
                        <a:pt x="1531436" y="263615"/>
                      </a:lnTo>
                      <a:lnTo>
                        <a:pt x="1538507" y="267902"/>
                      </a:lnTo>
                      <a:lnTo>
                        <a:pt x="1556584" y="235318"/>
                      </a:lnTo>
                      <a:cubicBezTo>
                        <a:pt x="1566134" y="223659"/>
                        <a:pt x="1575979" y="215952"/>
                        <a:pt x="1583537" y="213637"/>
                      </a:cubicBezTo>
                      <a:cubicBezTo>
                        <a:pt x="1613765" y="204376"/>
                        <a:pt x="1667848" y="262847"/>
                        <a:pt x="1729664" y="352607"/>
                      </a:cubicBezTo>
                      <a:cubicBezTo>
                        <a:pt x="1745118" y="375046"/>
                        <a:pt x="1758883" y="397083"/>
                        <a:pt x="1770543" y="417719"/>
                      </a:cubicBezTo>
                      <a:lnTo>
                        <a:pt x="1787259" y="451276"/>
                      </a:lnTo>
                      <a:lnTo>
                        <a:pt x="1828414" y="469842"/>
                      </a:lnTo>
                      <a:cubicBezTo>
                        <a:pt x="1892717" y="501670"/>
                        <a:pt x="1932512" y="531333"/>
                        <a:pt x="1930682" y="555070"/>
                      </a:cubicBezTo>
                      <a:cubicBezTo>
                        <a:pt x="1930072" y="562983"/>
                        <a:pt x="1924532" y="574193"/>
                        <a:pt x="1914925" y="585873"/>
                      </a:cubicBezTo>
                      <a:lnTo>
                        <a:pt x="1888820" y="607729"/>
                      </a:lnTo>
                      <a:lnTo>
                        <a:pt x="1891578" y="611172"/>
                      </a:lnTo>
                      <a:lnTo>
                        <a:pt x="1902690" y="627855"/>
                      </a:lnTo>
                      <a:lnTo>
                        <a:pt x="1909887" y="632873"/>
                      </a:lnTo>
                      <a:cubicBezTo>
                        <a:pt x="2000483" y="701675"/>
                        <a:pt x="2059131" y="760503"/>
                        <a:pt x="2048809" y="790521"/>
                      </a:cubicBezTo>
                      <a:cubicBezTo>
                        <a:pt x="2046228" y="798026"/>
                        <a:pt x="2038047" y="807482"/>
                        <a:pt x="2025811" y="816371"/>
                      </a:cubicBezTo>
                      <a:lnTo>
                        <a:pt x="2023763" y="817342"/>
                      </a:lnTo>
                      <a:lnTo>
                        <a:pt x="2035317" y="837452"/>
                      </a:lnTo>
                      <a:lnTo>
                        <a:pt x="2079215" y="872810"/>
                      </a:lnTo>
                      <a:cubicBezTo>
                        <a:pt x="2133446" y="919788"/>
                        <a:pt x="2164500" y="958507"/>
                        <a:pt x="2156759" y="981021"/>
                      </a:cubicBezTo>
                      <a:cubicBezTo>
                        <a:pt x="2154178" y="988526"/>
                        <a:pt x="2145997" y="997982"/>
                        <a:pt x="2133761" y="1006871"/>
                      </a:cubicBezTo>
                      <a:lnTo>
                        <a:pt x="2129744" y="1008775"/>
                      </a:lnTo>
                      <a:lnTo>
                        <a:pt x="2137630" y="1023530"/>
                      </a:lnTo>
                      <a:cubicBezTo>
                        <a:pt x="2157002" y="1059482"/>
                        <a:pt x="2174205" y="1090346"/>
                        <a:pt x="2189730" y="1114324"/>
                      </a:cubicBezTo>
                      <a:cubicBezTo>
                        <a:pt x="2320170" y="1315792"/>
                        <a:pt x="2038125" y="1201651"/>
                        <a:pt x="1935732" y="1327212"/>
                      </a:cubicBezTo>
                      <a:cubicBezTo>
                        <a:pt x="1889695" y="1510811"/>
                        <a:pt x="1163148" y="1416915"/>
                        <a:pt x="857819" y="1296196"/>
                      </a:cubicBezTo>
                      <a:cubicBezTo>
                        <a:pt x="552490" y="1175478"/>
                        <a:pt x="57719" y="786497"/>
                        <a:pt x="103756" y="602898"/>
                      </a:cubicBezTo>
                      <a:cubicBezTo>
                        <a:pt x="-13984" y="428653"/>
                        <a:pt x="-57376" y="299724"/>
                        <a:pt x="113280" y="244375"/>
                      </a:cubicBezTo>
                      <a:cubicBezTo>
                        <a:pt x="136993" y="243806"/>
                        <a:pt x="160756" y="239741"/>
                        <a:pt x="185470" y="233271"/>
                      </a:cubicBezTo>
                      <a:lnTo>
                        <a:pt x="212675" y="224354"/>
                      </a:lnTo>
                      <a:lnTo>
                        <a:pt x="203563" y="197793"/>
                      </a:lnTo>
                      <a:cubicBezTo>
                        <a:pt x="201301" y="182892"/>
                        <a:pt x="202171" y="170420"/>
                        <a:pt x="205513" y="163258"/>
                      </a:cubicBezTo>
                      <a:cubicBezTo>
                        <a:pt x="218880" y="134607"/>
                        <a:pt x="298522" y="133602"/>
                        <a:pt x="406578" y="147809"/>
                      </a:cubicBezTo>
                      <a:lnTo>
                        <a:pt x="423782" y="150819"/>
                      </a:lnTo>
                      <a:lnTo>
                        <a:pt x="457868" y="139597"/>
                      </a:lnTo>
                      <a:lnTo>
                        <a:pt x="469363" y="136935"/>
                      </a:lnTo>
                      <a:lnTo>
                        <a:pt x="457564" y="102543"/>
                      </a:lnTo>
                      <a:cubicBezTo>
                        <a:pt x="455302" y="87642"/>
                        <a:pt x="456172" y="75170"/>
                        <a:pt x="459514" y="68007"/>
                      </a:cubicBezTo>
                      <a:cubicBezTo>
                        <a:pt x="466198" y="53682"/>
                        <a:pt x="489450" y="46268"/>
                        <a:pt x="524538" y="44211"/>
                      </a:cubicBezTo>
                      <a:cubicBezTo>
                        <a:pt x="559626" y="42155"/>
                        <a:pt x="606551" y="45455"/>
                        <a:pt x="660579" y="52559"/>
                      </a:cubicBezTo>
                      <a:cubicBezTo>
                        <a:pt x="714606" y="59662"/>
                        <a:pt x="762913" y="70701"/>
                        <a:pt x="797340" y="82807"/>
                      </a:cubicBezTo>
                      <a:lnTo>
                        <a:pt x="818500" y="92596"/>
                      </a:lnTo>
                      <a:lnTo>
                        <a:pt x="829790" y="92631"/>
                      </a:lnTo>
                      <a:lnTo>
                        <a:pt x="823570" y="46357"/>
                      </a:lnTo>
                      <a:cubicBezTo>
                        <a:pt x="824266" y="31301"/>
                        <a:pt x="827559" y="19241"/>
                        <a:pt x="832237" y="12870"/>
                      </a:cubicBezTo>
                      <a:cubicBezTo>
                        <a:pt x="836916" y="6499"/>
                        <a:pt x="845318" y="2633"/>
                        <a:pt x="856903" y="9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69000">
                      <a:srgbClr val="FFFFCC"/>
                    </a:gs>
                    <a:gs pos="8000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A5B5BF7E-6F6F-443C-9D6A-B2BCC5606969}"/>
                    </a:ext>
                  </a:extLst>
                </p:cNvPr>
                <p:cNvSpPr/>
                <p:nvPr/>
              </p:nvSpPr>
              <p:spPr>
                <a:xfrm rot="1301804" flipH="1">
                  <a:off x="3620136" y="361293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9C058EF9-5B03-4C35-8440-C33BCFCA8517}"/>
                    </a:ext>
                  </a:extLst>
                </p:cNvPr>
                <p:cNvSpPr/>
                <p:nvPr/>
              </p:nvSpPr>
              <p:spPr>
                <a:xfrm rot="1301804" flipH="1">
                  <a:off x="3956686" y="3765336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0F958766-D6EA-4C4F-8B43-151E33620B76}"/>
                    </a:ext>
                  </a:extLst>
                </p:cNvPr>
                <p:cNvSpPr/>
                <p:nvPr/>
              </p:nvSpPr>
              <p:spPr>
                <a:xfrm rot="359070" flipH="1">
                  <a:off x="3321686" y="360658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0D2E60ED-9F7B-417E-B581-BB751F3266BB}"/>
                    </a:ext>
                  </a:extLst>
                </p:cNvPr>
                <p:cNvSpPr/>
                <p:nvPr/>
              </p:nvSpPr>
              <p:spPr>
                <a:xfrm rot="21417974" flipH="1">
                  <a:off x="2978786" y="361928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90E07166-BD12-443D-A8FB-D84998EEDE2E}"/>
                    </a:ext>
                  </a:extLst>
                </p:cNvPr>
                <p:cNvSpPr/>
                <p:nvPr/>
              </p:nvSpPr>
              <p:spPr>
                <a:xfrm rot="21376182" flipH="1">
                  <a:off x="2731135" y="372723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E50E17DD-4AA4-4D6E-A618-276C97098838}"/>
                    </a:ext>
                  </a:extLst>
                </p:cNvPr>
                <p:cNvSpPr/>
                <p:nvPr/>
              </p:nvSpPr>
              <p:spPr>
                <a:xfrm rot="3271319">
                  <a:off x="4396488" y="4405091"/>
                  <a:ext cx="92708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DA4C702D-A0F1-4A1F-B61A-2D6EAE5F2FCE}"/>
                    </a:ext>
                  </a:extLst>
                </p:cNvPr>
                <p:cNvSpPr/>
                <p:nvPr/>
              </p:nvSpPr>
              <p:spPr>
                <a:xfrm rot="3271319">
                  <a:off x="4294887" y="4208240"/>
                  <a:ext cx="92708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7B98E1C6-F7E2-4246-BC3D-DD41A396B83E}"/>
                    </a:ext>
                  </a:extLst>
                </p:cNvPr>
                <p:cNvSpPr/>
                <p:nvPr/>
              </p:nvSpPr>
              <p:spPr>
                <a:xfrm rot="3271319">
                  <a:off x="4155188" y="4005040"/>
                  <a:ext cx="92708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20B9A1D9-5541-4CE5-A5FD-91BBFE7745C0}"/>
                    </a:ext>
                  </a:extLst>
                </p:cNvPr>
                <p:cNvSpPr/>
                <p:nvPr/>
              </p:nvSpPr>
              <p:spPr>
                <a:xfrm rot="2301134">
                  <a:off x="4061704" y="3914524"/>
                  <a:ext cx="79945" cy="324820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楕円 26">
                  <a:extLst>
                    <a:ext uri="{FF2B5EF4-FFF2-40B4-BE49-F238E27FC236}">
                      <a16:creationId xmlns:a16="http://schemas.microsoft.com/office/drawing/2014/main" id="{F31E43E6-7218-4E93-A1E6-0521400A2D69}"/>
                    </a:ext>
                  </a:extLst>
                </p:cNvPr>
                <p:cNvSpPr/>
                <p:nvPr/>
              </p:nvSpPr>
              <p:spPr>
                <a:xfrm>
                  <a:off x="2583239" y="3829608"/>
                  <a:ext cx="1880811" cy="1101412"/>
                </a:xfrm>
                <a:custGeom>
                  <a:avLst/>
                  <a:gdLst>
                    <a:gd name="connsiteX0" fmla="*/ 0 w 1895475"/>
                    <a:gd name="connsiteY0" fmla="*/ 352425 h 704850"/>
                    <a:gd name="connsiteX1" fmla="*/ 947738 w 1895475"/>
                    <a:gd name="connsiteY1" fmla="*/ 0 h 704850"/>
                    <a:gd name="connsiteX2" fmla="*/ 1895476 w 1895475"/>
                    <a:gd name="connsiteY2" fmla="*/ 352425 h 704850"/>
                    <a:gd name="connsiteX3" fmla="*/ 947738 w 1895475"/>
                    <a:gd name="connsiteY3" fmla="*/ 704850 h 704850"/>
                    <a:gd name="connsiteX4" fmla="*/ 0 w 1895475"/>
                    <a:gd name="connsiteY4" fmla="*/ 352425 h 704850"/>
                    <a:gd name="connsiteX0" fmla="*/ 0 w 1695451"/>
                    <a:gd name="connsiteY0" fmla="*/ 60805 h 1015498"/>
                    <a:gd name="connsiteX1" fmla="*/ 747713 w 1695451"/>
                    <a:gd name="connsiteY1" fmla="*/ 289405 h 1015498"/>
                    <a:gd name="connsiteX2" fmla="*/ 1695451 w 1695451"/>
                    <a:gd name="connsiteY2" fmla="*/ 641830 h 1015498"/>
                    <a:gd name="connsiteX3" fmla="*/ 747713 w 1695451"/>
                    <a:gd name="connsiteY3" fmla="*/ 994255 h 1015498"/>
                    <a:gd name="connsiteX4" fmla="*/ 0 w 1695451"/>
                    <a:gd name="connsiteY4" fmla="*/ 60805 h 1015498"/>
                    <a:gd name="connsiteX0" fmla="*/ 1591 w 1697042"/>
                    <a:gd name="connsiteY0" fmla="*/ 33839 h 988532"/>
                    <a:gd name="connsiteX1" fmla="*/ 949329 w 1697042"/>
                    <a:gd name="connsiteY1" fmla="*/ 243389 h 988532"/>
                    <a:gd name="connsiteX2" fmla="*/ 1697042 w 1697042"/>
                    <a:gd name="connsiteY2" fmla="*/ 614864 h 988532"/>
                    <a:gd name="connsiteX3" fmla="*/ 749304 w 1697042"/>
                    <a:gd name="connsiteY3" fmla="*/ 967289 h 988532"/>
                    <a:gd name="connsiteX4" fmla="*/ 1591 w 1697042"/>
                    <a:gd name="connsiteY4" fmla="*/ 33839 h 988532"/>
                    <a:gd name="connsiteX0" fmla="*/ 5925 w 1701376"/>
                    <a:gd name="connsiteY0" fmla="*/ 33839 h 1034316"/>
                    <a:gd name="connsiteX1" fmla="*/ 953663 w 1701376"/>
                    <a:gd name="connsiteY1" fmla="*/ 243389 h 1034316"/>
                    <a:gd name="connsiteX2" fmla="*/ 1701376 w 1701376"/>
                    <a:gd name="connsiteY2" fmla="*/ 614864 h 1034316"/>
                    <a:gd name="connsiteX3" fmla="*/ 753638 w 1701376"/>
                    <a:gd name="connsiteY3" fmla="*/ 967289 h 1034316"/>
                    <a:gd name="connsiteX4" fmla="*/ 5925 w 1701376"/>
                    <a:gd name="connsiteY4" fmla="*/ 33839 h 1034316"/>
                    <a:gd name="connsiteX0" fmla="*/ 1687 w 1878113"/>
                    <a:gd name="connsiteY0" fmla="*/ 35710 h 1008371"/>
                    <a:gd name="connsiteX1" fmla="*/ 949425 w 1878113"/>
                    <a:gd name="connsiteY1" fmla="*/ 245260 h 1008371"/>
                    <a:gd name="connsiteX2" fmla="*/ 1878113 w 1878113"/>
                    <a:gd name="connsiteY2" fmla="*/ 731035 h 1008371"/>
                    <a:gd name="connsiteX3" fmla="*/ 749400 w 1878113"/>
                    <a:gd name="connsiteY3" fmla="*/ 969160 h 1008371"/>
                    <a:gd name="connsiteX4" fmla="*/ 1687 w 1878113"/>
                    <a:gd name="connsiteY4" fmla="*/ 35710 h 1008371"/>
                    <a:gd name="connsiteX0" fmla="*/ 3773 w 1880199"/>
                    <a:gd name="connsiteY0" fmla="*/ 35710 h 1032365"/>
                    <a:gd name="connsiteX1" fmla="*/ 951511 w 1880199"/>
                    <a:gd name="connsiteY1" fmla="*/ 245260 h 1032365"/>
                    <a:gd name="connsiteX2" fmla="*/ 1880199 w 1880199"/>
                    <a:gd name="connsiteY2" fmla="*/ 731035 h 1032365"/>
                    <a:gd name="connsiteX3" fmla="*/ 751486 w 1880199"/>
                    <a:gd name="connsiteY3" fmla="*/ 969160 h 1032365"/>
                    <a:gd name="connsiteX4" fmla="*/ 3773 w 1880199"/>
                    <a:gd name="connsiteY4" fmla="*/ 35710 h 1032365"/>
                    <a:gd name="connsiteX0" fmla="*/ 5975 w 1882401"/>
                    <a:gd name="connsiteY0" fmla="*/ 63206 h 1059861"/>
                    <a:gd name="connsiteX1" fmla="*/ 1017213 w 1882401"/>
                    <a:gd name="connsiteY1" fmla="*/ 158456 h 1059861"/>
                    <a:gd name="connsiteX2" fmla="*/ 1882401 w 1882401"/>
                    <a:gd name="connsiteY2" fmla="*/ 758531 h 1059861"/>
                    <a:gd name="connsiteX3" fmla="*/ 753688 w 1882401"/>
                    <a:gd name="connsiteY3" fmla="*/ 996656 h 1059861"/>
                    <a:gd name="connsiteX4" fmla="*/ 5975 w 1882401"/>
                    <a:gd name="connsiteY4" fmla="*/ 63206 h 1059861"/>
                    <a:gd name="connsiteX0" fmla="*/ 2606 w 1929832"/>
                    <a:gd name="connsiteY0" fmla="*/ 110050 h 933524"/>
                    <a:gd name="connsiteX1" fmla="*/ 1064644 w 1929832"/>
                    <a:gd name="connsiteY1" fmla="*/ 65600 h 933524"/>
                    <a:gd name="connsiteX2" fmla="*/ 1929832 w 1929832"/>
                    <a:gd name="connsiteY2" fmla="*/ 665675 h 933524"/>
                    <a:gd name="connsiteX3" fmla="*/ 801119 w 1929832"/>
                    <a:gd name="connsiteY3" fmla="*/ 903800 h 933524"/>
                    <a:gd name="connsiteX4" fmla="*/ 2606 w 1929832"/>
                    <a:gd name="connsiteY4" fmla="*/ 110050 h 933524"/>
                    <a:gd name="connsiteX0" fmla="*/ 2487 w 1764613"/>
                    <a:gd name="connsiteY0" fmla="*/ 119179 h 981726"/>
                    <a:gd name="connsiteX1" fmla="*/ 1064525 w 1764613"/>
                    <a:gd name="connsiteY1" fmla="*/ 74729 h 981726"/>
                    <a:gd name="connsiteX2" fmla="*/ 1764613 w 1764613"/>
                    <a:gd name="connsiteY2" fmla="*/ 808154 h 981726"/>
                    <a:gd name="connsiteX3" fmla="*/ 801000 w 1764613"/>
                    <a:gd name="connsiteY3" fmla="*/ 912929 h 981726"/>
                    <a:gd name="connsiteX4" fmla="*/ 2487 w 1764613"/>
                    <a:gd name="connsiteY4" fmla="*/ 119179 h 981726"/>
                    <a:gd name="connsiteX0" fmla="*/ 3588 w 1765714"/>
                    <a:gd name="connsiteY0" fmla="*/ 119179 h 1020632"/>
                    <a:gd name="connsiteX1" fmla="*/ 1065626 w 1765714"/>
                    <a:gd name="connsiteY1" fmla="*/ 74729 h 1020632"/>
                    <a:gd name="connsiteX2" fmla="*/ 1765714 w 1765714"/>
                    <a:gd name="connsiteY2" fmla="*/ 808154 h 1020632"/>
                    <a:gd name="connsiteX3" fmla="*/ 802101 w 1765714"/>
                    <a:gd name="connsiteY3" fmla="*/ 912929 h 1020632"/>
                    <a:gd name="connsiteX4" fmla="*/ 3588 w 1765714"/>
                    <a:gd name="connsiteY4" fmla="*/ 119179 h 1020632"/>
                    <a:gd name="connsiteX0" fmla="*/ 2637 w 1764763"/>
                    <a:gd name="connsiteY0" fmla="*/ 119179 h 1020632"/>
                    <a:gd name="connsiteX1" fmla="*/ 1064675 w 1764763"/>
                    <a:gd name="connsiteY1" fmla="*/ 74729 h 1020632"/>
                    <a:gd name="connsiteX2" fmla="*/ 1764763 w 1764763"/>
                    <a:gd name="connsiteY2" fmla="*/ 808154 h 1020632"/>
                    <a:gd name="connsiteX3" fmla="*/ 832900 w 1764763"/>
                    <a:gd name="connsiteY3" fmla="*/ 912929 h 1020632"/>
                    <a:gd name="connsiteX4" fmla="*/ 2637 w 1764763"/>
                    <a:gd name="connsiteY4" fmla="*/ 119179 h 1020632"/>
                    <a:gd name="connsiteX0" fmla="*/ 3240 w 1765366"/>
                    <a:gd name="connsiteY0" fmla="*/ 119179 h 1015046"/>
                    <a:gd name="connsiteX1" fmla="*/ 1065278 w 1765366"/>
                    <a:gd name="connsiteY1" fmla="*/ 74729 h 1015046"/>
                    <a:gd name="connsiteX2" fmla="*/ 1765366 w 1765366"/>
                    <a:gd name="connsiteY2" fmla="*/ 808154 h 1015046"/>
                    <a:gd name="connsiteX3" fmla="*/ 833503 w 1765366"/>
                    <a:gd name="connsiteY3" fmla="*/ 912929 h 1015046"/>
                    <a:gd name="connsiteX4" fmla="*/ 3240 w 1765366"/>
                    <a:gd name="connsiteY4" fmla="*/ 119179 h 1015046"/>
                    <a:gd name="connsiteX0" fmla="*/ 3240 w 1765366"/>
                    <a:gd name="connsiteY0" fmla="*/ 127151 h 1023018"/>
                    <a:gd name="connsiteX1" fmla="*/ 1065278 w 1765366"/>
                    <a:gd name="connsiteY1" fmla="*/ 82701 h 1023018"/>
                    <a:gd name="connsiteX2" fmla="*/ 1765366 w 1765366"/>
                    <a:gd name="connsiteY2" fmla="*/ 816126 h 1023018"/>
                    <a:gd name="connsiteX3" fmla="*/ 833503 w 1765366"/>
                    <a:gd name="connsiteY3" fmla="*/ 920901 h 1023018"/>
                    <a:gd name="connsiteX4" fmla="*/ 3240 w 1765366"/>
                    <a:gd name="connsiteY4" fmla="*/ 127151 h 1023018"/>
                    <a:gd name="connsiteX0" fmla="*/ 4422 w 1766548"/>
                    <a:gd name="connsiteY0" fmla="*/ 135730 h 1031597"/>
                    <a:gd name="connsiteX1" fmla="*/ 1110910 w 1766548"/>
                    <a:gd name="connsiteY1" fmla="*/ 78580 h 1031597"/>
                    <a:gd name="connsiteX2" fmla="*/ 1766548 w 1766548"/>
                    <a:gd name="connsiteY2" fmla="*/ 824705 h 1031597"/>
                    <a:gd name="connsiteX3" fmla="*/ 834685 w 1766548"/>
                    <a:gd name="connsiteY3" fmla="*/ 929480 h 1031597"/>
                    <a:gd name="connsiteX4" fmla="*/ 4422 w 1766548"/>
                    <a:gd name="connsiteY4" fmla="*/ 135730 h 1031597"/>
                    <a:gd name="connsiteX0" fmla="*/ 4422 w 1766548"/>
                    <a:gd name="connsiteY0" fmla="*/ 135730 h 1036746"/>
                    <a:gd name="connsiteX1" fmla="*/ 1110910 w 1766548"/>
                    <a:gd name="connsiteY1" fmla="*/ 78580 h 1036746"/>
                    <a:gd name="connsiteX2" fmla="*/ 1766548 w 1766548"/>
                    <a:gd name="connsiteY2" fmla="*/ 824705 h 1036746"/>
                    <a:gd name="connsiteX3" fmla="*/ 834685 w 1766548"/>
                    <a:gd name="connsiteY3" fmla="*/ 929480 h 1036746"/>
                    <a:gd name="connsiteX4" fmla="*/ 4422 w 1766548"/>
                    <a:gd name="connsiteY4" fmla="*/ 135730 h 1036746"/>
                    <a:gd name="connsiteX0" fmla="*/ 10544 w 1772670"/>
                    <a:gd name="connsiteY0" fmla="*/ 134189 h 1014938"/>
                    <a:gd name="connsiteX1" fmla="*/ 1117032 w 1772670"/>
                    <a:gd name="connsiteY1" fmla="*/ 77039 h 1014938"/>
                    <a:gd name="connsiteX2" fmla="*/ 1772670 w 1772670"/>
                    <a:gd name="connsiteY2" fmla="*/ 823164 h 1014938"/>
                    <a:gd name="connsiteX3" fmla="*/ 732857 w 1772670"/>
                    <a:gd name="connsiteY3" fmla="*/ 896189 h 1014938"/>
                    <a:gd name="connsiteX4" fmla="*/ 10544 w 1772670"/>
                    <a:gd name="connsiteY4" fmla="*/ 134189 h 1014938"/>
                    <a:gd name="connsiteX0" fmla="*/ 10544 w 1779809"/>
                    <a:gd name="connsiteY0" fmla="*/ 134189 h 985683"/>
                    <a:gd name="connsiteX1" fmla="*/ 1117032 w 1779809"/>
                    <a:gd name="connsiteY1" fmla="*/ 77039 h 985683"/>
                    <a:gd name="connsiteX2" fmla="*/ 1772670 w 1779809"/>
                    <a:gd name="connsiteY2" fmla="*/ 823164 h 985683"/>
                    <a:gd name="connsiteX3" fmla="*/ 732857 w 1779809"/>
                    <a:gd name="connsiteY3" fmla="*/ 896189 h 985683"/>
                    <a:gd name="connsiteX4" fmla="*/ 10544 w 1779809"/>
                    <a:gd name="connsiteY4" fmla="*/ 134189 h 985683"/>
                    <a:gd name="connsiteX0" fmla="*/ 10544 w 1781194"/>
                    <a:gd name="connsiteY0" fmla="*/ 134189 h 982840"/>
                    <a:gd name="connsiteX1" fmla="*/ 1117032 w 1781194"/>
                    <a:gd name="connsiteY1" fmla="*/ 77039 h 982840"/>
                    <a:gd name="connsiteX2" fmla="*/ 1772670 w 1781194"/>
                    <a:gd name="connsiteY2" fmla="*/ 823164 h 982840"/>
                    <a:gd name="connsiteX3" fmla="*/ 732857 w 1781194"/>
                    <a:gd name="connsiteY3" fmla="*/ 896189 h 982840"/>
                    <a:gd name="connsiteX4" fmla="*/ 10544 w 1781194"/>
                    <a:gd name="connsiteY4" fmla="*/ 134189 h 982840"/>
                    <a:gd name="connsiteX0" fmla="*/ 5786 w 1837146"/>
                    <a:gd name="connsiteY0" fmla="*/ 127809 h 951601"/>
                    <a:gd name="connsiteX1" fmla="*/ 1112274 w 1837146"/>
                    <a:gd name="connsiteY1" fmla="*/ 70659 h 951601"/>
                    <a:gd name="connsiteX2" fmla="*/ 1831412 w 1837146"/>
                    <a:gd name="connsiteY2" fmla="*/ 842184 h 951601"/>
                    <a:gd name="connsiteX3" fmla="*/ 728099 w 1837146"/>
                    <a:gd name="connsiteY3" fmla="*/ 889809 h 951601"/>
                    <a:gd name="connsiteX4" fmla="*/ 5786 w 1837146"/>
                    <a:gd name="connsiteY4" fmla="*/ 127809 h 951601"/>
                    <a:gd name="connsiteX0" fmla="*/ 9550 w 1840910"/>
                    <a:gd name="connsiteY0" fmla="*/ 127809 h 960000"/>
                    <a:gd name="connsiteX1" fmla="*/ 1116038 w 1840910"/>
                    <a:gd name="connsiteY1" fmla="*/ 70659 h 960000"/>
                    <a:gd name="connsiteX2" fmla="*/ 1835176 w 1840910"/>
                    <a:gd name="connsiteY2" fmla="*/ 842184 h 960000"/>
                    <a:gd name="connsiteX3" fmla="*/ 731863 w 1840910"/>
                    <a:gd name="connsiteY3" fmla="*/ 889809 h 960000"/>
                    <a:gd name="connsiteX4" fmla="*/ 9550 w 1840910"/>
                    <a:gd name="connsiteY4" fmla="*/ 127809 h 960000"/>
                    <a:gd name="connsiteX0" fmla="*/ 10279 w 1841639"/>
                    <a:gd name="connsiteY0" fmla="*/ 127809 h 979647"/>
                    <a:gd name="connsiteX1" fmla="*/ 1116767 w 1841639"/>
                    <a:gd name="connsiteY1" fmla="*/ 70659 h 979647"/>
                    <a:gd name="connsiteX2" fmla="*/ 1835905 w 1841639"/>
                    <a:gd name="connsiteY2" fmla="*/ 842184 h 979647"/>
                    <a:gd name="connsiteX3" fmla="*/ 732592 w 1841639"/>
                    <a:gd name="connsiteY3" fmla="*/ 889809 h 979647"/>
                    <a:gd name="connsiteX4" fmla="*/ 10279 w 1841639"/>
                    <a:gd name="connsiteY4" fmla="*/ 127809 h 979647"/>
                    <a:gd name="connsiteX0" fmla="*/ 10279 w 1842936"/>
                    <a:gd name="connsiteY0" fmla="*/ 133274 h 985112"/>
                    <a:gd name="connsiteX1" fmla="*/ 1116767 w 1842936"/>
                    <a:gd name="connsiteY1" fmla="*/ 76124 h 985112"/>
                    <a:gd name="connsiteX2" fmla="*/ 1835905 w 1842936"/>
                    <a:gd name="connsiteY2" fmla="*/ 847649 h 985112"/>
                    <a:gd name="connsiteX3" fmla="*/ 732592 w 1842936"/>
                    <a:gd name="connsiteY3" fmla="*/ 895274 h 985112"/>
                    <a:gd name="connsiteX4" fmla="*/ 10279 w 1842936"/>
                    <a:gd name="connsiteY4" fmla="*/ 133274 h 985112"/>
                    <a:gd name="connsiteX0" fmla="*/ 5333 w 1833620"/>
                    <a:gd name="connsiteY0" fmla="*/ 175702 h 1041882"/>
                    <a:gd name="connsiteX1" fmla="*/ 984821 w 1833620"/>
                    <a:gd name="connsiteY1" fmla="*/ 61402 h 1041882"/>
                    <a:gd name="connsiteX2" fmla="*/ 1830959 w 1833620"/>
                    <a:gd name="connsiteY2" fmla="*/ 890077 h 1041882"/>
                    <a:gd name="connsiteX3" fmla="*/ 727646 w 1833620"/>
                    <a:gd name="connsiteY3" fmla="*/ 937702 h 1041882"/>
                    <a:gd name="connsiteX4" fmla="*/ 5333 w 1833620"/>
                    <a:gd name="connsiteY4" fmla="*/ 175702 h 1041882"/>
                    <a:gd name="connsiteX0" fmla="*/ 5333 w 1843073"/>
                    <a:gd name="connsiteY0" fmla="*/ 175702 h 1036451"/>
                    <a:gd name="connsiteX1" fmla="*/ 984821 w 1843073"/>
                    <a:gd name="connsiteY1" fmla="*/ 61402 h 1036451"/>
                    <a:gd name="connsiteX2" fmla="*/ 1830959 w 1843073"/>
                    <a:gd name="connsiteY2" fmla="*/ 890077 h 1036451"/>
                    <a:gd name="connsiteX3" fmla="*/ 727646 w 1843073"/>
                    <a:gd name="connsiteY3" fmla="*/ 937702 h 1036451"/>
                    <a:gd name="connsiteX4" fmla="*/ 5333 w 1843073"/>
                    <a:gd name="connsiteY4" fmla="*/ 175702 h 1036451"/>
                    <a:gd name="connsiteX0" fmla="*/ 14851 w 1852591"/>
                    <a:gd name="connsiteY0" fmla="*/ 177094 h 1037843"/>
                    <a:gd name="connsiteX1" fmla="*/ 994339 w 1852591"/>
                    <a:gd name="connsiteY1" fmla="*/ 62794 h 1037843"/>
                    <a:gd name="connsiteX2" fmla="*/ 1840477 w 1852591"/>
                    <a:gd name="connsiteY2" fmla="*/ 891469 h 1037843"/>
                    <a:gd name="connsiteX3" fmla="*/ 737164 w 1852591"/>
                    <a:gd name="connsiteY3" fmla="*/ 939094 h 1037843"/>
                    <a:gd name="connsiteX4" fmla="*/ 14851 w 1852591"/>
                    <a:gd name="connsiteY4" fmla="*/ 177094 h 1037843"/>
                    <a:gd name="connsiteX0" fmla="*/ 8222 w 1888872"/>
                    <a:gd name="connsiteY0" fmla="*/ 155146 h 1015672"/>
                    <a:gd name="connsiteX1" fmla="*/ 1032160 w 1888872"/>
                    <a:gd name="connsiteY1" fmla="*/ 66246 h 1015672"/>
                    <a:gd name="connsiteX2" fmla="*/ 1878298 w 1888872"/>
                    <a:gd name="connsiteY2" fmla="*/ 894921 h 1015672"/>
                    <a:gd name="connsiteX3" fmla="*/ 774985 w 1888872"/>
                    <a:gd name="connsiteY3" fmla="*/ 942546 h 1015672"/>
                    <a:gd name="connsiteX4" fmla="*/ 8222 w 1888872"/>
                    <a:gd name="connsiteY4" fmla="*/ 155146 h 1015672"/>
                    <a:gd name="connsiteX0" fmla="*/ 11768 w 1892418"/>
                    <a:gd name="connsiteY0" fmla="*/ 155146 h 1037608"/>
                    <a:gd name="connsiteX1" fmla="*/ 1035706 w 1892418"/>
                    <a:gd name="connsiteY1" fmla="*/ 66246 h 1037608"/>
                    <a:gd name="connsiteX2" fmla="*/ 1881844 w 1892418"/>
                    <a:gd name="connsiteY2" fmla="*/ 894921 h 1037608"/>
                    <a:gd name="connsiteX3" fmla="*/ 778531 w 1892418"/>
                    <a:gd name="connsiteY3" fmla="*/ 942546 h 1037608"/>
                    <a:gd name="connsiteX4" fmla="*/ 11768 w 1892418"/>
                    <a:gd name="connsiteY4" fmla="*/ 155146 h 1037608"/>
                    <a:gd name="connsiteX0" fmla="*/ 11768 w 1894097"/>
                    <a:gd name="connsiteY0" fmla="*/ 146767 h 1029229"/>
                    <a:gd name="connsiteX1" fmla="*/ 1035706 w 1894097"/>
                    <a:gd name="connsiteY1" fmla="*/ 57867 h 1029229"/>
                    <a:gd name="connsiteX2" fmla="*/ 1881844 w 1894097"/>
                    <a:gd name="connsiteY2" fmla="*/ 886542 h 1029229"/>
                    <a:gd name="connsiteX3" fmla="*/ 778531 w 1894097"/>
                    <a:gd name="connsiteY3" fmla="*/ 934167 h 1029229"/>
                    <a:gd name="connsiteX4" fmla="*/ 11768 w 1894097"/>
                    <a:gd name="connsiteY4" fmla="*/ 146767 h 1029229"/>
                    <a:gd name="connsiteX0" fmla="*/ 11768 w 1889205"/>
                    <a:gd name="connsiteY0" fmla="*/ 146767 h 1020812"/>
                    <a:gd name="connsiteX1" fmla="*/ 1035706 w 1889205"/>
                    <a:gd name="connsiteY1" fmla="*/ 57867 h 1020812"/>
                    <a:gd name="connsiteX2" fmla="*/ 1881844 w 1889205"/>
                    <a:gd name="connsiteY2" fmla="*/ 886542 h 1020812"/>
                    <a:gd name="connsiteX3" fmla="*/ 778531 w 1889205"/>
                    <a:gd name="connsiteY3" fmla="*/ 934167 h 1020812"/>
                    <a:gd name="connsiteX4" fmla="*/ 11768 w 1889205"/>
                    <a:gd name="connsiteY4" fmla="*/ 146767 h 1020812"/>
                    <a:gd name="connsiteX0" fmla="*/ 10282 w 1887719"/>
                    <a:gd name="connsiteY0" fmla="*/ 141954 h 1015999"/>
                    <a:gd name="connsiteX1" fmla="*/ 1034220 w 1887719"/>
                    <a:gd name="connsiteY1" fmla="*/ 53054 h 1015999"/>
                    <a:gd name="connsiteX2" fmla="*/ 1880358 w 1887719"/>
                    <a:gd name="connsiteY2" fmla="*/ 881729 h 1015999"/>
                    <a:gd name="connsiteX3" fmla="*/ 777045 w 1887719"/>
                    <a:gd name="connsiteY3" fmla="*/ 929354 h 1015999"/>
                    <a:gd name="connsiteX4" fmla="*/ 10282 w 1887719"/>
                    <a:gd name="connsiteY4" fmla="*/ 141954 h 1015999"/>
                    <a:gd name="connsiteX0" fmla="*/ 10282 w 1890053"/>
                    <a:gd name="connsiteY0" fmla="*/ 141954 h 1029899"/>
                    <a:gd name="connsiteX1" fmla="*/ 1034220 w 1890053"/>
                    <a:gd name="connsiteY1" fmla="*/ 53054 h 1029899"/>
                    <a:gd name="connsiteX2" fmla="*/ 1880358 w 1890053"/>
                    <a:gd name="connsiteY2" fmla="*/ 881729 h 1029899"/>
                    <a:gd name="connsiteX3" fmla="*/ 777045 w 1890053"/>
                    <a:gd name="connsiteY3" fmla="*/ 929354 h 1029899"/>
                    <a:gd name="connsiteX4" fmla="*/ 10282 w 1890053"/>
                    <a:gd name="connsiteY4" fmla="*/ 141954 h 1029899"/>
                    <a:gd name="connsiteX0" fmla="*/ 10282 w 1890053"/>
                    <a:gd name="connsiteY0" fmla="*/ 141954 h 1020940"/>
                    <a:gd name="connsiteX1" fmla="*/ 1034220 w 1890053"/>
                    <a:gd name="connsiteY1" fmla="*/ 53054 h 1020940"/>
                    <a:gd name="connsiteX2" fmla="*/ 1880358 w 1890053"/>
                    <a:gd name="connsiteY2" fmla="*/ 881729 h 1020940"/>
                    <a:gd name="connsiteX3" fmla="*/ 777045 w 1890053"/>
                    <a:gd name="connsiteY3" fmla="*/ 929354 h 1020940"/>
                    <a:gd name="connsiteX4" fmla="*/ 10282 w 1890053"/>
                    <a:gd name="connsiteY4" fmla="*/ 141954 h 1020940"/>
                    <a:gd name="connsiteX0" fmla="*/ 2831 w 1874649"/>
                    <a:gd name="connsiteY0" fmla="*/ 195175 h 1086300"/>
                    <a:gd name="connsiteX1" fmla="*/ 982319 w 1874649"/>
                    <a:gd name="connsiteY1" fmla="*/ 42775 h 1086300"/>
                    <a:gd name="connsiteX2" fmla="*/ 1872907 w 1874649"/>
                    <a:gd name="connsiteY2" fmla="*/ 934950 h 1086300"/>
                    <a:gd name="connsiteX3" fmla="*/ 769594 w 1874649"/>
                    <a:gd name="connsiteY3" fmla="*/ 982575 h 1086300"/>
                    <a:gd name="connsiteX4" fmla="*/ 2831 w 1874649"/>
                    <a:gd name="connsiteY4" fmla="*/ 195175 h 1086300"/>
                    <a:gd name="connsiteX0" fmla="*/ 2831 w 1880627"/>
                    <a:gd name="connsiteY0" fmla="*/ 195175 h 1071924"/>
                    <a:gd name="connsiteX1" fmla="*/ 982319 w 1880627"/>
                    <a:gd name="connsiteY1" fmla="*/ 42775 h 1071924"/>
                    <a:gd name="connsiteX2" fmla="*/ 1872907 w 1880627"/>
                    <a:gd name="connsiteY2" fmla="*/ 934950 h 1071924"/>
                    <a:gd name="connsiteX3" fmla="*/ 769594 w 1880627"/>
                    <a:gd name="connsiteY3" fmla="*/ 982575 h 1071924"/>
                    <a:gd name="connsiteX4" fmla="*/ 2831 w 1880627"/>
                    <a:gd name="connsiteY4" fmla="*/ 195175 h 1071924"/>
                    <a:gd name="connsiteX0" fmla="*/ 3463 w 1875795"/>
                    <a:gd name="connsiteY0" fmla="*/ 216660 h 1109083"/>
                    <a:gd name="connsiteX1" fmla="*/ 1008351 w 1875795"/>
                    <a:gd name="connsiteY1" fmla="*/ 38860 h 1109083"/>
                    <a:gd name="connsiteX2" fmla="*/ 1873539 w 1875795"/>
                    <a:gd name="connsiteY2" fmla="*/ 956435 h 1109083"/>
                    <a:gd name="connsiteX3" fmla="*/ 770226 w 1875795"/>
                    <a:gd name="connsiteY3" fmla="*/ 1004060 h 1109083"/>
                    <a:gd name="connsiteX4" fmla="*/ 3463 w 1875795"/>
                    <a:gd name="connsiteY4" fmla="*/ 216660 h 1109083"/>
                    <a:gd name="connsiteX0" fmla="*/ 3463 w 1876097"/>
                    <a:gd name="connsiteY0" fmla="*/ 213958 h 1106381"/>
                    <a:gd name="connsiteX1" fmla="*/ 1008351 w 1876097"/>
                    <a:gd name="connsiteY1" fmla="*/ 36158 h 1106381"/>
                    <a:gd name="connsiteX2" fmla="*/ 1873539 w 1876097"/>
                    <a:gd name="connsiteY2" fmla="*/ 953733 h 1106381"/>
                    <a:gd name="connsiteX3" fmla="*/ 770226 w 1876097"/>
                    <a:gd name="connsiteY3" fmla="*/ 1001358 h 1106381"/>
                    <a:gd name="connsiteX4" fmla="*/ 3463 w 1876097"/>
                    <a:gd name="connsiteY4" fmla="*/ 213958 h 1106381"/>
                    <a:gd name="connsiteX0" fmla="*/ 3463 w 1876097"/>
                    <a:gd name="connsiteY0" fmla="*/ 213958 h 1106381"/>
                    <a:gd name="connsiteX1" fmla="*/ 1008351 w 1876097"/>
                    <a:gd name="connsiteY1" fmla="*/ 36158 h 1106381"/>
                    <a:gd name="connsiteX2" fmla="*/ 1873539 w 1876097"/>
                    <a:gd name="connsiteY2" fmla="*/ 953733 h 1106381"/>
                    <a:gd name="connsiteX3" fmla="*/ 770226 w 1876097"/>
                    <a:gd name="connsiteY3" fmla="*/ 1001358 h 1106381"/>
                    <a:gd name="connsiteX4" fmla="*/ 3463 w 1876097"/>
                    <a:gd name="connsiteY4" fmla="*/ 213958 h 1106381"/>
                    <a:gd name="connsiteX0" fmla="*/ 8177 w 1880811"/>
                    <a:gd name="connsiteY0" fmla="*/ 208989 h 1101412"/>
                    <a:gd name="connsiteX1" fmla="*/ 1013065 w 1880811"/>
                    <a:gd name="connsiteY1" fmla="*/ 31189 h 1101412"/>
                    <a:gd name="connsiteX2" fmla="*/ 1878253 w 1880811"/>
                    <a:gd name="connsiteY2" fmla="*/ 948764 h 1101412"/>
                    <a:gd name="connsiteX3" fmla="*/ 774940 w 1880811"/>
                    <a:gd name="connsiteY3" fmla="*/ 996389 h 1101412"/>
                    <a:gd name="connsiteX4" fmla="*/ 8177 w 1880811"/>
                    <a:gd name="connsiteY4" fmla="*/ 208989 h 1101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0811" h="1101412">
                      <a:moveTo>
                        <a:pt x="8177" y="208989"/>
                      </a:moveTo>
                      <a:cubicBezTo>
                        <a:pt x="73265" y="86222"/>
                        <a:pt x="536286" y="-66707"/>
                        <a:pt x="1013065" y="31189"/>
                      </a:cubicBezTo>
                      <a:cubicBezTo>
                        <a:pt x="1489844" y="129085"/>
                        <a:pt x="1917941" y="787897"/>
                        <a:pt x="1878253" y="948764"/>
                      </a:cubicBezTo>
                      <a:cubicBezTo>
                        <a:pt x="1838566" y="1109631"/>
                        <a:pt x="1277119" y="1170485"/>
                        <a:pt x="774940" y="996389"/>
                      </a:cubicBezTo>
                      <a:cubicBezTo>
                        <a:pt x="272761" y="822293"/>
                        <a:pt x="-56911" y="331756"/>
                        <a:pt x="8177" y="20898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69000">
                      <a:srgbClr val="FFFFCC"/>
                    </a:gs>
                    <a:gs pos="8000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455" name="グループ化 454">
                  <a:extLst>
                    <a:ext uri="{FF2B5EF4-FFF2-40B4-BE49-F238E27FC236}">
                      <a16:creationId xmlns:a16="http://schemas.microsoft.com/office/drawing/2014/main" id="{D1D1469D-0302-405B-A7F4-47A5A7B1209D}"/>
                    </a:ext>
                  </a:extLst>
                </p:cNvPr>
                <p:cNvGrpSpPr/>
                <p:nvPr/>
              </p:nvGrpSpPr>
              <p:grpSpPr>
                <a:xfrm rot="16200000">
                  <a:off x="3274604" y="3688748"/>
                  <a:ext cx="545528" cy="1423477"/>
                  <a:chOff x="4105309" y="3633726"/>
                  <a:chExt cx="482954" cy="1260204"/>
                </a:xfrm>
                <a:solidFill>
                  <a:schemeClr val="accent4">
                    <a:lumMod val="20000"/>
                    <a:lumOff val="80000"/>
                  </a:schemeClr>
                </a:solidFill>
              </p:grpSpPr>
              <p:sp>
                <p:nvSpPr>
                  <p:cNvPr id="528" name="四角形: 角を丸くする 527">
                    <a:extLst>
                      <a:ext uri="{FF2B5EF4-FFF2-40B4-BE49-F238E27FC236}">
                        <a16:creationId xmlns:a16="http://schemas.microsoft.com/office/drawing/2014/main" id="{B9E2A440-2960-40EB-B9E0-967B08BA27BB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9" name="四角形: 角を丸くする 528">
                    <a:extLst>
                      <a:ext uri="{FF2B5EF4-FFF2-40B4-BE49-F238E27FC236}">
                        <a16:creationId xmlns:a16="http://schemas.microsoft.com/office/drawing/2014/main" id="{B091FC58-CF91-4BA3-B46F-85D9540A003B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0" name="四角形: 角を丸くする 529">
                    <a:extLst>
                      <a:ext uri="{FF2B5EF4-FFF2-40B4-BE49-F238E27FC236}">
                        <a16:creationId xmlns:a16="http://schemas.microsoft.com/office/drawing/2014/main" id="{BC6063E0-92C5-4F9F-95E2-28C4D0513F67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1" name="四角形: 角を丸くする 530">
                    <a:extLst>
                      <a:ext uri="{FF2B5EF4-FFF2-40B4-BE49-F238E27FC236}">
                        <a16:creationId xmlns:a16="http://schemas.microsoft.com/office/drawing/2014/main" id="{0A26C5A0-3E94-4FBC-8F0A-A2022416A546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2" name="四角形: 角を丸くする 531">
                    <a:extLst>
                      <a:ext uri="{FF2B5EF4-FFF2-40B4-BE49-F238E27FC236}">
                        <a16:creationId xmlns:a16="http://schemas.microsoft.com/office/drawing/2014/main" id="{C5E50406-DB42-4B98-9E05-B6AF5B38710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3" name="四角形: 角を丸くする 532">
                    <a:extLst>
                      <a:ext uri="{FF2B5EF4-FFF2-40B4-BE49-F238E27FC236}">
                        <a16:creationId xmlns:a16="http://schemas.microsoft.com/office/drawing/2014/main" id="{1AB57B84-AEDC-4056-B82E-90BD2FC696C9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4" name="四角形: 角を丸くする 533">
                    <a:extLst>
                      <a:ext uri="{FF2B5EF4-FFF2-40B4-BE49-F238E27FC236}">
                        <a16:creationId xmlns:a16="http://schemas.microsoft.com/office/drawing/2014/main" id="{5BD63F89-B080-42D1-B9AF-63B64322D95E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5" name="四角形: 角を丸くする 534">
                    <a:extLst>
                      <a:ext uri="{FF2B5EF4-FFF2-40B4-BE49-F238E27FC236}">
                        <a16:creationId xmlns:a16="http://schemas.microsoft.com/office/drawing/2014/main" id="{62B978FD-AE80-4E81-8B60-401B97AE8E7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6" name="四角形: 角を丸くする 535">
                    <a:extLst>
                      <a:ext uri="{FF2B5EF4-FFF2-40B4-BE49-F238E27FC236}">
                        <a16:creationId xmlns:a16="http://schemas.microsoft.com/office/drawing/2014/main" id="{8F10F0FE-1395-4407-9A11-C8725F8EE9AC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7" name="四角形: 角を丸くする 536">
                    <a:extLst>
                      <a:ext uri="{FF2B5EF4-FFF2-40B4-BE49-F238E27FC236}">
                        <a16:creationId xmlns:a16="http://schemas.microsoft.com/office/drawing/2014/main" id="{8A17AC41-1178-45E8-86CE-AA2DAED521CC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8" name="四角形: 角を丸くする 537">
                    <a:extLst>
                      <a:ext uri="{FF2B5EF4-FFF2-40B4-BE49-F238E27FC236}">
                        <a16:creationId xmlns:a16="http://schemas.microsoft.com/office/drawing/2014/main" id="{85EA7F23-4D87-400F-80D5-05A351A5B8BA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9" name="四角形: 角を丸くする 538">
                    <a:extLst>
                      <a:ext uri="{FF2B5EF4-FFF2-40B4-BE49-F238E27FC236}">
                        <a16:creationId xmlns:a16="http://schemas.microsoft.com/office/drawing/2014/main" id="{B28FCFB0-22BC-4F64-8876-692033A7A243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0" name="四角形: 角を丸くする 539">
                    <a:extLst>
                      <a:ext uri="{FF2B5EF4-FFF2-40B4-BE49-F238E27FC236}">
                        <a16:creationId xmlns:a16="http://schemas.microsoft.com/office/drawing/2014/main" id="{83AD1336-FBCF-4B97-A367-D3D8D066739F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1" name="四角形: 角を丸くする 540">
                    <a:extLst>
                      <a:ext uri="{FF2B5EF4-FFF2-40B4-BE49-F238E27FC236}">
                        <a16:creationId xmlns:a16="http://schemas.microsoft.com/office/drawing/2014/main" id="{A02F2842-1A39-4426-90D4-5A2C44A30083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2" name="四角形: 角を丸くする 541">
                    <a:extLst>
                      <a:ext uri="{FF2B5EF4-FFF2-40B4-BE49-F238E27FC236}">
                        <a16:creationId xmlns:a16="http://schemas.microsoft.com/office/drawing/2014/main" id="{0AD96DA1-314D-4ADB-8C85-A11FE643C539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3" name="四角形: 角を丸くする 542">
                    <a:extLst>
                      <a:ext uri="{FF2B5EF4-FFF2-40B4-BE49-F238E27FC236}">
                        <a16:creationId xmlns:a16="http://schemas.microsoft.com/office/drawing/2014/main" id="{FDB2B220-D566-4D71-A17D-E1AE34709DEB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4" name="四角形: 角を丸くする 543">
                    <a:extLst>
                      <a:ext uri="{FF2B5EF4-FFF2-40B4-BE49-F238E27FC236}">
                        <a16:creationId xmlns:a16="http://schemas.microsoft.com/office/drawing/2014/main" id="{AB9C5118-056E-4E15-A8E9-8C3FA65E351D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5" name="四角形: 角を丸くする 544">
                    <a:extLst>
                      <a:ext uri="{FF2B5EF4-FFF2-40B4-BE49-F238E27FC236}">
                        <a16:creationId xmlns:a16="http://schemas.microsoft.com/office/drawing/2014/main" id="{C0BB5FE0-988D-41D2-9559-98A4630C517F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6" name="四角形: 角を丸くする 545">
                    <a:extLst>
                      <a:ext uri="{FF2B5EF4-FFF2-40B4-BE49-F238E27FC236}">
                        <a16:creationId xmlns:a16="http://schemas.microsoft.com/office/drawing/2014/main" id="{9825E390-A323-42DB-B5BE-DB99F3A2A825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7" name="四角形: 角を丸くする 546">
                    <a:extLst>
                      <a:ext uri="{FF2B5EF4-FFF2-40B4-BE49-F238E27FC236}">
                        <a16:creationId xmlns:a16="http://schemas.microsoft.com/office/drawing/2014/main" id="{D96D146B-FD44-42DB-B439-70DE5188442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8" name="四角形: 角を丸くする 547">
                    <a:extLst>
                      <a:ext uri="{FF2B5EF4-FFF2-40B4-BE49-F238E27FC236}">
                        <a16:creationId xmlns:a16="http://schemas.microsoft.com/office/drawing/2014/main" id="{CDEC1CB4-BC9D-41E4-8F84-2B241AE97D4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9" name="四角形: 角を丸くする 548">
                    <a:extLst>
                      <a:ext uri="{FF2B5EF4-FFF2-40B4-BE49-F238E27FC236}">
                        <a16:creationId xmlns:a16="http://schemas.microsoft.com/office/drawing/2014/main" id="{D3155071-7D12-40A6-A085-517F792806A6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0" name="四角形: 角を丸くする 549">
                    <a:extLst>
                      <a:ext uri="{FF2B5EF4-FFF2-40B4-BE49-F238E27FC236}">
                        <a16:creationId xmlns:a16="http://schemas.microsoft.com/office/drawing/2014/main" id="{9F9C9E5D-2641-4C67-8A6A-1B768D6E85F4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6" name="グループ化 455">
                  <a:extLst>
                    <a:ext uri="{FF2B5EF4-FFF2-40B4-BE49-F238E27FC236}">
                      <a16:creationId xmlns:a16="http://schemas.microsoft.com/office/drawing/2014/main" id="{537519A6-7ACD-4077-AA92-A37B5591F083}"/>
                    </a:ext>
                  </a:extLst>
                </p:cNvPr>
                <p:cNvGrpSpPr/>
                <p:nvPr/>
              </p:nvGrpSpPr>
              <p:grpSpPr>
                <a:xfrm rot="16200000">
                  <a:off x="3310241" y="3535320"/>
                  <a:ext cx="545528" cy="1423477"/>
                  <a:chOff x="4105309" y="3633726"/>
                  <a:chExt cx="482954" cy="1260204"/>
                </a:xfrm>
                <a:solidFill>
                  <a:schemeClr val="accent2">
                    <a:lumMod val="75000"/>
                    <a:alpha val="40000"/>
                  </a:schemeClr>
                </a:solidFill>
              </p:grpSpPr>
              <p:sp>
                <p:nvSpPr>
                  <p:cNvPr id="505" name="四角形: 角を丸くする 504">
                    <a:extLst>
                      <a:ext uri="{FF2B5EF4-FFF2-40B4-BE49-F238E27FC236}">
                        <a16:creationId xmlns:a16="http://schemas.microsoft.com/office/drawing/2014/main" id="{811FE467-0969-4CD8-9AD1-A8109B81B4A1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6" name="四角形: 角を丸くする 505">
                    <a:extLst>
                      <a:ext uri="{FF2B5EF4-FFF2-40B4-BE49-F238E27FC236}">
                        <a16:creationId xmlns:a16="http://schemas.microsoft.com/office/drawing/2014/main" id="{FD318F2A-0720-479A-8DB6-48A4CF9722D9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7" name="四角形: 角を丸くする 506">
                    <a:extLst>
                      <a:ext uri="{FF2B5EF4-FFF2-40B4-BE49-F238E27FC236}">
                        <a16:creationId xmlns:a16="http://schemas.microsoft.com/office/drawing/2014/main" id="{3072F14E-BFA4-43DA-80B9-C95886043696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8" name="四角形: 角を丸くする 507">
                    <a:extLst>
                      <a:ext uri="{FF2B5EF4-FFF2-40B4-BE49-F238E27FC236}">
                        <a16:creationId xmlns:a16="http://schemas.microsoft.com/office/drawing/2014/main" id="{96D3DEB6-86DD-48EF-841B-C6C3F41A6780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9" name="四角形: 角を丸くする 508">
                    <a:extLst>
                      <a:ext uri="{FF2B5EF4-FFF2-40B4-BE49-F238E27FC236}">
                        <a16:creationId xmlns:a16="http://schemas.microsoft.com/office/drawing/2014/main" id="{55032410-54D4-4323-95D0-EA7038F5E2AB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0" name="四角形: 角を丸くする 509">
                    <a:extLst>
                      <a:ext uri="{FF2B5EF4-FFF2-40B4-BE49-F238E27FC236}">
                        <a16:creationId xmlns:a16="http://schemas.microsoft.com/office/drawing/2014/main" id="{CA4FA0FC-FE8C-4596-87F8-E56BDC91E135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1" name="四角形: 角を丸くする 510">
                    <a:extLst>
                      <a:ext uri="{FF2B5EF4-FFF2-40B4-BE49-F238E27FC236}">
                        <a16:creationId xmlns:a16="http://schemas.microsoft.com/office/drawing/2014/main" id="{880FB180-F616-458E-BD0D-115F444A33C8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2" name="四角形: 角を丸くする 511">
                    <a:extLst>
                      <a:ext uri="{FF2B5EF4-FFF2-40B4-BE49-F238E27FC236}">
                        <a16:creationId xmlns:a16="http://schemas.microsoft.com/office/drawing/2014/main" id="{C41348AA-BA6C-47F9-8661-046A9903FD2A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3" name="四角形: 角を丸くする 512">
                    <a:extLst>
                      <a:ext uri="{FF2B5EF4-FFF2-40B4-BE49-F238E27FC236}">
                        <a16:creationId xmlns:a16="http://schemas.microsoft.com/office/drawing/2014/main" id="{E7E78E00-DC83-4A70-95E8-C7DD8314C4D3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4" name="四角形: 角を丸くする 513">
                    <a:extLst>
                      <a:ext uri="{FF2B5EF4-FFF2-40B4-BE49-F238E27FC236}">
                        <a16:creationId xmlns:a16="http://schemas.microsoft.com/office/drawing/2014/main" id="{F82DFBD1-289E-4FAF-87D5-FC9C73001AF2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5" name="四角形: 角を丸くする 514">
                    <a:extLst>
                      <a:ext uri="{FF2B5EF4-FFF2-40B4-BE49-F238E27FC236}">
                        <a16:creationId xmlns:a16="http://schemas.microsoft.com/office/drawing/2014/main" id="{32592D35-40F0-410F-B82F-1652507A826E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6" name="四角形: 角を丸くする 515">
                    <a:extLst>
                      <a:ext uri="{FF2B5EF4-FFF2-40B4-BE49-F238E27FC236}">
                        <a16:creationId xmlns:a16="http://schemas.microsoft.com/office/drawing/2014/main" id="{3C267F42-1893-47E4-B3AA-290D63FF971A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7" name="四角形: 角を丸くする 516">
                    <a:extLst>
                      <a:ext uri="{FF2B5EF4-FFF2-40B4-BE49-F238E27FC236}">
                        <a16:creationId xmlns:a16="http://schemas.microsoft.com/office/drawing/2014/main" id="{D3DB7233-0AC0-4F33-87FB-DBB927AC0A3F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8" name="四角形: 角を丸くする 517">
                    <a:extLst>
                      <a:ext uri="{FF2B5EF4-FFF2-40B4-BE49-F238E27FC236}">
                        <a16:creationId xmlns:a16="http://schemas.microsoft.com/office/drawing/2014/main" id="{5CD06742-D93C-4F0A-A29B-44F3EBB576D2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9" name="四角形: 角を丸くする 518">
                    <a:extLst>
                      <a:ext uri="{FF2B5EF4-FFF2-40B4-BE49-F238E27FC236}">
                        <a16:creationId xmlns:a16="http://schemas.microsoft.com/office/drawing/2014/main" id="{EB35ACB4-59EC-4B54-A1D0-F7EF0DFA943E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0" name="四角形: 角を丸くする 519">
                    <a:extLst>
                      <a:ext uri="{FF2B5EF4-FFF2-40B4-BE49-F238E27FC236}">
                        <a16:creationId xmlns:a16="http://schemas.microsoft.com/office/drawing/2014/main" id="{AB776D20-303B-4D56-8413-109BAE4500B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1" name="四角形: 角を丸くする 520">
                    <a:extLst>
                      <a:ext uri="{FF2B5EF4-FFF2-40B4-BE49-F238E27FC236}">
                        <a16:creationId xmlns:a16="http://schemas.microsoft.com/office/drawing/2014/main" id="{8E35EEE4-EBF5-4397-9B4F-51302D626F86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2" name="四角形: 角を丸くする 521">
                    <a:extLst>
                      <a:ext uri="{FF2B5EF4-FFF2-40B4-BE49-F238E27FC236}">
                        <a16:creationId xmlns:a16="http://schemas.microsoft.com/office/drawing/2014/main" id="{A923F2ED-3C51-446F-BED3-83F54A5A16BC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3" name="四角形: 角を丸くする 522">
                    <a:extLst>
                      <a:ext uri="{FF2B5EF4-FFF2-40B4-BE49-F238E27FC236}">
                        <a16:creationId xmlns:a16="http://schemas.microsoft.com/office/drawing/2014/main" id="{4E1632F1-B0D9-4EF8-8C74-BBE5C9F93B6A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4" name="四角形: 角を丸くする 523">
                    <a:extLst>
                      <a:ext uri="{FF2B5EF4-FFF2-40B4-BE49-F238E27FC236}">
                        <a16:creationId xmlns:a16="http://schemas.microsoft.com/office/drawing/2014/main" id="{33C704EB-6378-48AB-92F4-850187022CC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5" name="四角形: 角を丸くする 524">
                    <a:extLst>
                      <a:ext uri="{FF2B5EF4-FFF2-40B4-BE49-F238E27FC236}">
                        <a16:creationId xmlns:a16="http://schemas.microsoft.com/office/drawing/2014/main" id="{1636DD3C-1917-4E78-BA63-E55B5A634F48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6" name="四角形: 角を丸くする 525">
                    <a:extLst>
                      <a:ext uri="{FF2B5EF4-FFF2-40B4-BE49-F238E27FC236}">
                        <a16:creationId xmlns:a16="http://schemas.microsoft.com/office/drawing/2014/main" id="{661D778C-0A4B-45C9-BB3F-D1B534762911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7" name="四角形: 角を丸くする 526">
                    <a:extLst>
                      <a:ext uri="{FF2B5EF4-FFF2-40B4-BE49-F238E27FC236}">
                        <a16:creationId xmlns:a16="http://schemas.microsoft.com/office/drawing/2014/main" id="{32FF4840-86DE-42F3-984E-EC724842B687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7" name="グループ化 456">
                  <a:extLst>
                    <a:ext uri="{FF2B5EF4-FFF2-40B4-BE49-F238E27FC236}">
                      <a16:creationId xmlns:a16="http://schemas.microsoft.com/office/drawing/2014/main" id="{A9BD50C7-1151-407F-BDD6-33056401E156}"/>
                    </a:ext>
                  </a:extLst>
                </p:cNvPr>
                <p:cNvGrpSpPr/>
                <p:nvPr/>
              </p:nvGrpSpPr>
              <p:grpSpPr>
                <a:xfrm rot="5753865">
                  <a:off x="3199846" y="3731444"/>
                  <a:ext cx="545528" cy="1423477"/>
                  <a:chOff x="4105309" y="3633726"/>
                  <a:chExt cx="482954" cy="1260204"/>
                </a:xfrm>
                <a:solidFill>
                  <a:srgbClr val="92D050">
                    <a:alpha val="40000"/>
                  </a:srgbClr>
                </a:solidFill>
              </p:grpSpPr>
              <p:sp>
                <p:nvSpPr>
                  <p:cNvPr id="482" name="四角形: 角を丸くする 481">
                    <a:extLst>
                      <a:ext uri="{FF2B5EF4-FFF2-40B4-BE49-F238E27FC236}">
                        <a16:creationId xmlns:a16="http://schemas.microsoft.com/office/drawing/2014/main" id="{4C402DBA-E04F-4437-A1B0-53FAEE13C485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3" name="四角形: 角を丸くする 482">
                    <a:extLst>
                      <a:ext uri="{FF2B5EF4-FFF2-40B4-BE49-F238E27FC236}">
                        <a16:creationId xmlns:a16="http://schemas.microsoft.com/office/drawing/2014/main" id="{5C498887-EC8A-4731-A934-08F74084085E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4" name="四角形: 角を丸くする 483">
                    <a:extLst>
                      <a:ext uri="{FF2B5EF4-FFF2-40B4-BE49-F238E27FC236}">
                        <a16:creationId xmlns:a16="http://schemas.microsoft.com/office/drawing/2014/main" id="{B513B160-EF0F-4E37-92FD-C0C43B796346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5" name="四角形: 角を丸くする 484">
                    <a:extLst>
                      <a:ext uri="{FF2B5EF4-FFF2-40B4-BE49-F238E27FC236}">
                        <a16:creationId xmlns:a16="http://schemas.microsoft.com/office/drawing/2014/main" id="{D04DAA17-3744-4DED-B20B-16B90DE14051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6" name="四角形: 角を丸くする 485">
                    <a:extLst>
                      <a:ext uri="{FF2B5EF4-FFF2-40B4-BE49-F238E27FC236}">
                        <a16:creationId xmlns:a16="http://schemas.microsoft.com/office/drawing/2014/main" id="{999578A0-61DC-4402-9FB2-D6EC5579C156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7" name="四角形: 角を丸くする 486">
                    <a:extLst>
                      <a:ext uri="{FF2B5EF4-FFF2-40B4-BE49-F238E27FC236}">
                        <a16:creationId xmlns:a16="http://schemas.microsoft.com/office/drawing/2014/main" id="{4EE66C8C-BB37-45A4-805D-499F3089FE28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8" name="四角形: 角を丸くする 487">
                    <a:extLst>
                      <a:ext uri="{FF2B5EF4-FFF2-40B4-BE49-F238E27FC236}">
                        <a16:creationId xmlns:a16="http://schemas.microsoft.com/office/drawing/2014/main" id="{B0CE042A-0CAE-4E6A-AABD-DAF63EC2EE10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9" name="四角形: 角を丸くする 488">
                    <a:extLst>
                      <a:ext uri="{FF2B5EF4-FFF2-40B4-BE49-F238E27FC236}">
                        <a16:creationId xmlns:a16="http://schemas.microsoft.com/office/drawing/2014/main" id="{6F7C8DBB-4D69-416F-A3C3-CA148D96AA01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0" name="四角形: 角を丸くする 489">
                    <a:extLst>
                      <a:ext uri="{FF2B5EF4-FFF2-40B4-BE49-F238E27FC236}">
                        <a16:creationId xmlns:a16="http://schemas.microsoft.com/office/drawing/2014/main" id="{D3F5AC22-D8CB-4A6C-AB48-52DB1FF5ADD4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1" name="四角形: 角を丸くする 490">
                    <a:extLst>
                      <a:ext uri="{FF2B5EF4-FFF2-40B4-BE49-F238E27FC236}">
                        <a16:creationId xmlns:a16="http://schemas.microsoft.com/office/drawing/2014/main" id="{C4EB520D-11A8-4C52-AC07-EA8AE2630D92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2" name="四角形: 角を丸くする 491">
                    <a:extLst>
                      <a:ext uri="{FF2B5EF4-FFF2-40B4-BE49-F238E27FC236}">
                        <a16:creationId xmlns:a16="http://schemas.microsoft.com/office/drawing/2014/main" id="{17A6C409-5229-43B6-9C58-E4A7C32DB68C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3" name="四角形: 角を丸くする 492">
                    <a:extLst>
                      <a:ext uri="{FF2B5EF4-FFF2-40B4-BE49-F238E27FC236}">
                        <a16:creationId xmlns:a16="http://schemas.microsoft.com/office/drawing/2014/main" id="{C1EC746C-E7AD-4ECA-8EFF-B1B2FB08CC5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4" name="四角形: 角を丸くする 493">
                    <a:extLst>
                      <a:ext uri="{FF2B5EF4-FFF2-40B4-BE49-F238E27FC236}">
                        <a16:creationId xmlns:a16="http://schemas.microsoft.com/office/drawing/2014/main" id="{AE30722B-43D2-472C-BB15-8DDFF003A5EA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5" name="四角形: 角を丸くする 494">
                    <a:extLst>
                      <a:ext uri="{FF2B5EF4-FFF2-40B4-BE49-F238E27FC236}">
                        <a16:creationId xmlns:a16="http://schemas.microsoft.com/office/drawing/2014/main" id="{31096304-67D6-4BCC-ACBA-ACC20DD49086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6" name="四角形: 角を丸くする 495">
                    <a:extLst>
                      <a:ext uri="{FF2B5EF4-FFF2-40B4-BE49-F238E27FC236}">
                        <a16:creationId xmlns:a16="http://schemas.microsoft.com/office/drawing/2014/main" id="{BE9174FF-B9AA-42FB-9942-01A436E7EA84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7" name="四角形: 角を丸くする 496">
                    <a:extLst>
                      <a:ext uri="{FF2B5EF4-FFF2-40B4-BE49-F238E27FC236}">
                        <a16:creationId xmlns:a16="http://schemas.microsoft.com/office/drawing/2014/main" id="{368F53B8-FD65-40FB-A14C-8C2F4D842D46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8" name="四角形: 角を丸くする 497">
                    <a:extLst>
                      <a:ext uri="{FF2B5EF4-FFF2-40B4-BE49-F238E27FC236}">
                        <a16:creationId xmlns:a16="http://schemas.microsoft.com/office/drawing/2014/main" id="{1A44D57A-F6A5-4B05-99E4-43E3D93F1589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9" name="四角形: 角を丸くする 498">
                    <a:extLst>
                      <a:ext uri="{FF2B5EF4-FFF2-40B4-BE49-F238E27FC236}">
                        <a16:creationId xmlns:a16="http://schemas.microsoft.com/office/drawing/2014/main" id="{B420377C-3647-496D-9B6A-F4FCB4F9E425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0" name="四角形: 角を丸くする 499">
                    <a:extLst>
                      <a:ext uri="{FF2B5EF4-FFF2-40B4-BE49-F238E27FC236}">
                        <a16:creationId xmlns:a16="http://schemas.microsoft.com/office/drawing/2014/main" id="{A4359DC4-348E-41F4-9351-CEB42740DEBB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1" name="四角形: 角を丸くする 500">
                    <a:extLst>
                      <a:ext uri="{FF2B5EF4-FFF2-40B4-BE49-F238E27FC236}">
                        <a16:creationId xmlns:a16="http://schemas.microsoft.com/office/drawing/2014/main" id="{10064F60-111E-4F11-944E-40B04032349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2" name="四角形: 角を丸くする 501">
                    <a:extLst>
                      <a:ext uri="{FF2B5EF4-FFF2-40B4-BE49-F238E27FC236}">
                        <a16:creationId xmlns:a16="http://schemas.microsoft.com/office/drawing/2014/main" id="{967E1BF2-05BA-42B8-A473-607701FC68F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3" name="四角形: 角を丸くする 502">
                    <a:extLst>
                      <a:ext uri="{FF2B5EF4-FFF2-40B4-BE49-F238E27FC236}">
                        <a16:creationId xmlns:a16="http://schemas.microsoft.com/office/drawing/2014/main" id="{4AEDDF0F-AD79-49D7-AE26-7594BE55D74A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4" name="四角形: 角を丸くする 503">
                    <a:extLst>
                      <a:ext uri="{FF2B5EF4-FFF2-40B4-BE49-F238E27FC236}">
                        <a16:creationId xmlns:a16="http://schemas.microsoft.com/office/drawing/2014/main" id="{B82671E1-AEC4-4722-9DA5-EE17F1AF0BB2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8" name="グループ化 457">
                  <a:extLst>
                    <a:ext uri="{FF2B5EF4-FFF2-40B4-BE49-F238E27FC236}">
                      <a16:creationId xmlns:a16="http://schemas.microsoft.com/office/drawing/2014/main" id="{936B5FE2-57F7-4A97-ADA5-B14599F33B6B}"/>
                    </a:ext>
                  </a:extLst>
                </p:cNvPr>
                <p:cNvGrpSpPr/>
                <p:nvPr/>
              </p:nvGrpSpPr>
              <p:grpSpPr>
                <a:xfrm rot="5400000">
                  <a:off x="3284842" y="3808370"/>
                  <a:ext cx="545528" cy="1423477"/>
                  <a:chOff x="4105309" y="3633726"/>
                  <a:chExt cx="482954" cy="1260204"/>
                </a:xfrm>
                <a:solidFill>
                  <a:schemeClr val="accent4">
                    <a:lumMod val="60000"/>
                    <a:lumOff val="40000"/>
                    <a:alpha val="40000"/>
                  </a:schemeClr>
                </a:solidFill>
              </p:grpSpPr>
              <p:sp>
                <p:nvSpPr>
                  <p:cNvPr id="459" name="四角形: 角を丸くする 458">
                    <a:extLst>
                      <a:ext uri="{FF2B5EF4-FFF2-40B4-BE49-F238E27FC236}">
                        <a16:creationId xmlns:a16="http://schemas.microsoft.com/office/drawing/2014/main" id="{6C28D215-892A-41B3-B37E-E7754A691FAD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0" name="四角形: 角を丸くする 459">
                    <a:extLst>
                      <a:ext uri="{FF2B5EF4-FFF2-40B4-BE49-F238E27FC236}">
                        <a16:creationId xmlns:a16="http://schemas.microsoft.com/office/drawing/2014/main" id="{68231B26-0EB4-4ACC-B0FB-F239C9FB4825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1" name="四角形: 角を丸くする 460">
                    <a:extLst>
                      <a:ext uri="{FF2B5EF4-FFF2-40B4-BE49-F238E27FC236}">
                        <a16:creationId xmlns:a16="http://schemas.microsoft.com/office/drawing/2014/main" id="{B87E05D9-28C6-4EB9-80BD-81A65DDA6E59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2" name="四角形: 角を丸くする 461">
                    <a:extLst>
                      <a:ext uri="{FF2B5EF4-FFF2-40B4-BE49-F238E27FC236}">
                        <a16:creationId xmlns:a16="http://schemas.microsoft.com/office/drawing/2014/main" id="{89674D1C-08E6-4394-8980-2192272E68D2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3" name="四角形: 角を丸くする 462">
                    <a:extLst>
                      <a:ext uri="{FF2B5EF4-FFF2-40B4-BE49-F238E27FC236}">
                        <a16:creationId xmlns:a16="http://schemas.microsoft.com/office/drawing/2014/main" id="{8D36A8DD-C31E-4DD5-87B8-3AD2BF4ED3A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4" name="四角形: 角を丸くする 463">
                    <a:extLst>
                      <a:ext uri="{FF2B5EF4-FFF2-40B4-BE49-F238E27FC236}">
                        <a16:creationId xmlns:a16="http://schemas.microsoft.com/office/drawing/2014/main" id="{C97D6B33-4FBA-439F-8404-F09C1268D5D8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5" name="四角形: 角を丸くする 464">
                    <a:extLst>
                      <a:ext uri="{FF2B5EF4-FFF2-40B4-BE49-F238E27FC236}">
                        <a16:creationId xmlns:a16="http://schemas.microsoft.com/office/drawing/2014/main" id="{2926B362-8900-4F5B-AF8D-602E73004C2F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6" name="四角形: 角を丸くする 465">
                    <a:extLst>
                      <a:ext uri="{FF2B5EF4-FFF2-40B4-BE49-F238E27FC236}">
                        <a16:creationId xmlns:a16="http://schemas.microsoft.com/office/drawing/2014/main" id="{63E5821C-883D-49DA-B98C-CB1A944F0BA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7" name="四角形: 角を丸くする 466">
                    <a:extLst>
                      <a:ext uri="{FF2B5EF4-FFF2-40B4-BE49-F238E27FC236}">
                        <a16:creationId xmlns:a16="http://schemas.microsoft.com/office/drawing/2014/main" id="{CDC945F2-788E-4B30-88E4-06C4585AFA26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8" name="四角形: 角を丸くする 467">
                    <a:extLst>
                      <a:ext uri="{FF2B5EF4-FFF2-40B4-BE49-F238E27FC236}">
                        <a16:creationId xmlns:a16="http://schemas.microsoft.com/office/drawing/2014/main" id="{7EBCF56F-B44D-4827-89CB-4AE01AEF1EEB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9" name="四角形: 角を丸くする 468">
                    <a:extLst>
                      <a:ext uri="{FF2B5EF4-FFF2-40B4-BE49-F238E27FC236}">
                        <a16:creationId xmlns:a16="http://schemas.microsoft.com/office/drawing/2014/main" id="{1C47D68D-C937-4ABF-B21D-B4E518826808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0" name="四角形: 角を丸くする 469">
                    <a:extLst>
                      <a:ext uri="{FF2B5EF4-FFF2-40B4-BE49-F238E27FC236}">
                        <a16:creationId xmlns:a16="http://schemas.microsoft.com/office/drawing/2014/main" id="{CC5141C7-D379-45AF-85E6-7C8133E93A5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1" name="四角形: 角を丸くする 470">
                    <a:extLst>
                      <a:ext uri="{FF2B5EF4-FFF2-40B4-BE49-F238E27FC236}">
                        <a16:creationId xmlns:a16="http://schemas.microsoft.com/office/drawing/2014/main" id="{236F117B-7D29-4168-8109-5F355C5D31CA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2" name="四角形: 角を丸くする 471">
                    <a:extLst>
                      <a:ext uri="{FF2B5EF4-FFF2-40B4-BE49-F238E27FC236}">
                        <a16:creationId xmlns:a16="http://schemas.microsoft.com/office/drawing/2014/main" id="{4D8CC244-B277-4D50-B19B-1F3D858385FF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3" name="四角形: 角を丸くする 472">
                    <a:extLst>
                      <a:ext uri="{FF2B5EF4-FFF2-40B4-BE49-F238E27FC236}">
                        <a16:creationId xmlns:a16="http://schemas.microsoft.com/office/drawing/2014/main" id="{5466B223-22EF-4F5B-8513-762332BE5DC7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4" name="四角形: 角を丸くする 473">
                    <a:extLst>
                      <a:ext uri="{FF2B5EF4-FFF2-40B4-BE49-F238E27FC236}">
                        <a16:creationId xmlns:a16="http://schemas.microsoft.com/office/drawing/2014/main" id="{0B1AEB5D-3BCB-43B7-BD39-CA743A889BE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5" name="四角形: 角を丸くする 474">
                    <a:extLst>
                      <a:ext uri="{FF2B5EF4-FFF2-40B4-BE49-F238E27FC236}">
                        <a16:creationId xmlns:a16="http://schemas.microsoft.com/office/drawing/2014/main" id="{1312A7FD-2EA6-4231-B41C-BD56F83BDED2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6" name="四角形: 角を丸くする 475">
                    <a:extLst>
                      <a:ext uri="{FF2B5EF4-FFF2-40B4-BE49-F238E27FC236}">
                        <a16:creationId xmlns:a16="http://schemas.microsoft.com/office/drawing/2014/main" id="{EF57C62A-53A0-4E60-8A3D-DC98A97ED947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7" name="四角形: 角を丸くする 476">
                    <a:extLst>
                      <a:ext uri="{FF2B5EF4-FFF2-40B4-BE49-F238E27FC236}">
                        <a16:creationId xmlns:a16="http://schemas.microsoft.com/office/drawing/2014/main" id="{DF500883-3BB8-4B28-A400-BCF113BDAF0D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8" name="四角形: 角を丸くする 477">
                    <a:extLst>
                      <a:ext uri="{FF2B5EF4-FFF2-40B4-BE49-F238E27FC236}">
                        <a16:creationId xmlns:a16="http://schemas.microsoft.com/office/drawing/2014/main" id="{02DAD289-AC46-4CE2-BD6F-2A679B9FCFCC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9" name="四角形: 角を丸くする 478">
                    <a:extLst>
                      <a:ext uri="{FF2B5EF4-FFF2-40B4-BE49-F238E27FC236}">
                        <a16:creationId xmlns:a16="http://schemas.microsoft.com/office/drawing/2014/main" id="{04281104-3D43-4AB8-86B8-068C43DBBF52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0" name="四角形: 角を丸くする 479">
                    <a:extLst>
                      <a:ext uri="{FF2B5EF4-FFF2-40B4-BE49-F238E27FC236}">
                        <a16:creationId xmlns:a16="http://schemas.microsoft.com/office/drawing/2014/main" id="{C526B13E-4E28-4BFD-8661-73C40BFBDF68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1" name="四角形: 角を丸くする 480">
                    <a:extLst>
                      <a:ext uri="{FF2B5EF4-FFF2-40B4-BE49-F238E27FC236}">
                        <a16:creationId xmlns:a16="http://schemas.microsoft.com/office/drawing/2014/main" id="{AAC72C9E-9C54-410A-95CC-C2617E3B2E6B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F6DD5880-44F0-435E-BAF2-8D80A4BB4BCE}"/>
                  </a:ext>
                </a:extLst>
              </p:cNvPr>
              <p:cNvGrpSpPr/>
              <p:nvPr/>
            </p:nvGrpSpPr>
            <p:grpSpPr>
              <a:xfrm>
                <a:off x="1328786" y="1698850"/>
                <a:ext cx="999660" cy="653825"/>
                <a:chOff x="2500360" y="3476726"/>
                <a:chExt cx="2223530" cy="1454294"/>
              </a:xfrm>
            </p:grpSpPr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3EE03E5E-5196-444F-B7A2-0BC6924C0ECD}"/>
                    </a:ext>
                  </a:extLst>
                </p:cNvPr>
                <p:cNvSpPr/>
                <p:nvPr/>
              </p:nvSpPr>
              <p:spPr>
                <a:xfrm>
                  <a:off x="2500360" y="3476726"/>
                  <a:ext cx="2223530" cy="1430388"/>
                </a:xfrm>
                <a:custGeom>
                  <a:avLst/>
                  <a:gdLst>
                    <a:gd name="connsiteX0" fmla="*/ 856903 w 2223530"/>
                    <a:gd name="connsiteY0" fmla="*/ 966 h 1430388"/>
                    <a:gd name="connsiteX1" fmla="*/ 1032440 w 2223530"/>
                    <a:gd name="connsiteY1" fmla="*/ 37047 h 1430388"/>
                    <a:gd name="connsiteX2" fmla="*/ 1171753 w 2223530"/>
                    <a:gd name="connsiteY2" fmla="*/ 100351 h 1430388"/>
                    <a:gd name="connsiteX3" fmla="*/ 1188355 w 2223530"/>
                    <a:gd name="connsiteY3" fmla="*/ 113275 h 1430388"/>
                    <a:gd name="connsiteX4" fmla="*/ 1191320 w 2223530"/>
                    <a:gd name="connsiteY4" fmla="*/ 91697 h 1430388"/>
                    <a:gd name="connsiteX5" fmla="*/ 1208610 w 2223530"/>
                    <a:gd name="connsiteY5" fmla="*/ 61738 h 1430388"/>
                    <a:gd name="connsiteX6" fmla="*/ 1395098 w 2223530"/>
                    <a:gd name="connsiteY6" fmla="*/ 138469 h 1430388"/>
                    <a:gd name="connsiteX7" fmla="*/ 1531124 w 2223530"/>
                    <a:gd name="connsiteY7" fmla="*/ 261763 h 1430388"/>
                    <a:gd name="connsiteX8" fmla="*/ 1531436 w 2223530"/>
                    <a:gd name="connsiteY8" fmla="*/ 263615 h 1430388"/>
                    <a:gd name="connsiteX9" fmla="*/ 1538507 w 2223530"/>
                    <a:gd name="connsiteY9" fmla="*/ 267902 h 1430388"/>
                    <a:gd name="connsiteX10" fmla="*/ 1556584 w 2223530"/>
                    <a:gd name="connsiteY10" fmla="*/ 235318 h 1430388"/>
                    <a:gd name="connsiteX11" fmla="*/ 1583537 w 2223530"/>
                    <a:gd name="connsiteY11" fmla="*/ 213637 h 1430388"/>
                    <a:gd name="connsiteX12" fmla="*/ 1729664 w 2223530"/>
                    <a:gd name="connsiteY12" fmla="*/ 352607 h 1430388"/>
                    <a:gd name="connsiteX13" fmla="*/ 1770543 w 2223530"/>
                    <a:gd name="connsiteY13" fmla="*/ 417719 h 1430388"/>
                    <a:gd name="connsiteX14" fmla="*/ 1787259 w 2223530"/>
                    <a:gd name="connsiteY14" fmla="*/ 451276 h 1430388"/>
                    <a:gd name="connsiteX15" fmla="*/ 1828414 w 2223530"/>
                    <a:gd name="connsiteY15" fmla="*/ 469842 h 1430388"/>
                    <a:gd name="connsiteX16" fmla="*/ 1930682 w 2223530"/>
                    <a:gd name="connsiteY16" fmla="*/ 555070 h 1430388"/>
                    <a:gd name="connsiteX17" fmla="*/ 1914925 w 2223530"/>
                    <a:gd name="connsiteY17" fmla="*/ 585873 h 1430388"/>
                    <a:gd name="connsiteX18" fmla="*/ 1888820 w 2223530"/>
                    <a:gd name="connsiteY18" fmla="*/ 607729 h 1430388"/>
                    <a:gd name="connsiteX19" fmla="*/ 1891578 w 2223530"/>
                    <a:gd name="connsiteY19" fmla="*/ 611172 h 1430388"/>
                    <a:gd name="connsiteX20" fmla="*/ 1902690 w 2223530"/>
                    <a:gd name="connsiteY20" fmla="*/ 627855 h 1430388"/>
                    <a:gd name="connsiteX21" fmla="*/ 1909887 w 2223530"/>
                    <a:gd name="connsiteY21" fmla="*/ 632873 h 1430388"/>
                    <a:gd name="connsiteX22" fmla="*/ 2048809 w 2223530"/>
                    <a:gd name="connsiteY22" fmla="*/ 790521 h 1430388"/>
                    <a:gd name="connsiteX23" fmla="*/ 2025811 w 2223530"/>
                    <a:gd name="connsiteY23" fmla="*/ 816371 h 1430388"/>
                    <a:gd name="connsiteX24" fmla="*/ 2023763 w 2223530"/>
                    <a:gd name="connsiteY24" fmla="*/ 817342 h 1430388"/>
                    <a:gd name="connsiteX25" fmla="*/ 2035317 w 2223530"/>
                    <a:gd name="connsiteY25" fmla="*/ 837452 h 1430388"/>
                    <a:gd name="connsiteX26" fmla="*/ 2079215 w 2223530"/>
                    <a:gd name="connsiteY26" fmla="*/ 872810 h 1430388"/>
                    <a:gd name="connsiteX27" fmla="*/ 2156759 w 2223530"/>
                    <a:gd name="connsiteY27" fmla="*/ 981021 h 1430388"/>
                    <a:gd name="connsiteX28" fmla="*/ 2133761 w 2223530"/>
                    <a:gd name="connsiteY28" fmla="*/ 1006871 h 1430388"/>
                    <a:gd name="connsiteX29" fmla="*/ 2129744 w 2223530"/>
                    <a:gd name="connsiteY29" fmla="*/ 1008775 h 1430388"/>
                    <a:gd name="connsiteX30" fmla="*/ 2137630 w 2223530"/>
                    <a:gd name="connsiteY30" fmla="*/ 1023530 h 1430388"/>
                    <a:gd name="connsiteX31" fmla="*/ 2189730 w 2223530"/>
                    <a:gd name="connsiteY31" fmla="*/ 1114324 h 1430388"/>
                    <a:gd name="connsiteX32" fmla="*/ 1935732 w 2223530"/>
                    <a:gd name="connsiteY32" fmla="*/ 1327212 h 1430388"/>
                    <a:gd name="connsiteX33" fmla="*/ 857819 w 2223530"/>
                    <a:gd name="connsiteY33" fmla="*/ 1296196 h 1430388"/>
                    <a:gd name="connsiteX34" fmla="*/ 103756 w 2223530"/>
                    <a:gd name="connsiteY34" fmla="*/ 602898 h 1430388"/>
                    <a:gd name="connsiteX35" fmla="*/ 113280 w 2223530"/>
                    <a:gd name="connsiteY35" fmla="*/ 244375 h 1430388"/>
                    <a:gd name="connsiteX36" fmla="*/ 185470 w 2223530"/>
                    <a:gd name="connsiteY36" fmla="*/ 233271 h 1430388"/>
                    <a:gd name="connsiteX37" fmla="*/ 212675 w 2223530"/>
                    <a:gd name="connsiteY37" fmla="*/ 224354 h 1430388"/>
                    <a:gd name="connsiteX38" fmla="*/ 203563 w 2223530"/>
                    <a:gd name="connsiteY38" fmla="*/ 197793 h 1430388"/>
                    <a:gd name="connsiteX39" fmla="*/ 205513 w 2223530"/>
                    <a:gd name="connsiteY39" fmla="*/ 163258 h 1430388"/>
                    <a:gd name="connsiteX40" fmla="*/ 406578 w 2223530"/>
                    <a:gd name="connsiteY40" fmla="*/ 147809 h 1430388"/>
                    <a:gd name="connsiteX41" fmla="*/ 423782 w 2223530"/>
                    <a:gd name="connsiteY41" fmla="*/ 150819 h 1430388"/>
                    <a:gd name="connsiteX42" fmla="*/ 457868 w 2223530"/>
                    <a:gd name="connsiteY42" fmla="*/ 139597 h 1430388"/>
                    <a:gd name="connsiteX43" fmla="*/ 469363 w 2223530"/>
                    <a:gd name="connsiteY43" fmla="*/ 136935 h 1430388"/>
                    <a:gd name="connsiteX44" fmla="*/ 457564 w 2223530"/>
                    <a:gd name="connsiteY44" fmla="*/ 102543 h 1430388"/>
                    <a:gd name="connsiteX45" fmla="*/ 459514 w 2223530"/>
                    <a:gd name="connsiteY45" fmla="*/ 68007 h 1430388"/>
                    <a:gd name="connsiteX46" fmla="*/ 524538 w 2223530"/>
                    <a:gd name="connsiteY46" fmla="*/ 44211 h 1430388"/>
                    <a:gd name="connsiteX47" fmla="*/ 660579 w 2223530"/>
                    <a:gd name="connsiteY47" fmla="*/ 52559 h 1430388"/>
                    <a:gd name="connsiteX48" fmla="*/ 797340 w 2223530"/>
                    <a:gd name="connsiteY48" fmla="*/ 82807 h 1430388"/>
                    <a:gd name="connsiteX49" fmla="*/ 818500 w 2223530"/>
                    <a:gd name="connsiteY49" fmla="*/ 92596 h 1430388"/>
                    <a:gd name="connsiteX50" fmla="*/ 829790 w 2223530"/>
                    <a:gd name="connsiteY50" fmla="*/ 92631 h 1430388"/>
                    <a:gd name="connsiteX51" fmla="*/ 823570 w 2223530"/>
                    <a:gd name="connsiteY51" fmla="*/ 46357 h 1430388"/>
                    <a:gd name="connsiteX52" fmla="*/ 832237 w 2223530"/>
                    <a:gd name="connsiteY52" fmla="*/ 12870 h 1430388"/>
                    <a:gd name="connsiteX53" fmla="*/ 856903 w 2223530"/>
                    <a:gd name="connsiteY53" fmla="*/ 966 h 1430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23530" h="1430388">
                      <a:moveTo>
                        <a:pt x="856903" y="966"/>
                      </a:moveTo>
                      <a:cubicBezTo>
                        <a:pt x="891656" y="-4037"/>
                        <a:pt x="955048" y="10746"/>
                        <a:pt x="1032440" y="37047"/>
                      </a:cubicBezTo>
                      <a:cubicBezTo>
                        <a:pt x="1090484" y="56772"/>
                        <a:pt x="1140453" y="79967"/>
                        <a:pt x="1171753" y="100351"/>
                      </a:cubicBezTo>
                      <a:lnTo>
                        <a:pt x="1188355" y="113275"/>
                      </a:lnTo>
                      <a:lnTo>
                        <a:pt x="1191320" y="91697"/>
                      </a:lnTo>
                      <a:cubicBezTo>
                        <a:pt x="1196008" y="77373"/>
                        <a:pt x="1202401" y="66629"/>
                        <a:pt x="1208610" y="61738"/>
                      </a:cubicBezTo>
                      <a:cubicBezTo>
                        <a:pt x="1233445" y="42174"/>
                        <a:pt x="1305010" y="77134"/>
                        <a:pt x="1395098" y="138469"/>
                      </a:cubicBezTo>
                      <a:cubicBezTo>
                        <a:pt x="1462664" y="184471"/>
                        <a:pt x="1514749" y="232584"/>
                        <a:pt x="1531124" y="261763"/>
                      </a:cubicBezTo>
                      <a:lnTo>
                        <a:pt x="1531436" y="263615"/>
                      </a:lnTo>
                      <a:lnTo>
                        <a:pt x="1538507" y="267902"/>
                      </a:lnTo>
                      <a:lnTo>
                        <a:pt x="1556584" y="235318"/>
                      </a:lnTo>
                      <a:cubicBezTo>
                        <a:pt x="1566134" y="223659"/>
                        <a:pt x="1575979" y="215952"/>
                        <a:pt x="1583537" y="213637"/>
                      </a:cubicBezTo>
                      <a:cubicBezTo>
                        <a:pt x="1613765" y="204376"/>
                        <a:pt x="1667848" y="262847"/>
                        <a:pt x="1729664" y="352607"/>
                      </a:cubicBezTo>
                      <a:cubicBezTo>
                        <a:pt x="1745118" y="375046"/>
                        <a:pt x="1758883" y="397083"/>
                        <a:pt x="1770543" y="417719"/>
                      </a:cubicBezTo>
                      <a:lnTo>
                        <a:pt x="1787259" y="451276"/>
                      </a:lnTo>
                      <a:lnTo>
                        <a:pt x="1828414" y="469842"/>
                      </a:lnTo>
                      <a:cubicBezTo>
                        <a:pt x="1892717" y="501670"/>
                        <a:pt x="1932512" y="531333"/>
                        <a:pt x="1930682" y="555070"/>
                      </a:cubicBezTo>
                      <a:cubicBezTo>
                        <a:pt x="1930072" y="562983"/>
                        <a:pt x="1924532" y="574193"/>
                        <a:pt x="1914925" y="585873"/>
                      </a:cubicBezTo>
                      <a:lnTo>
                        <a:pt x="1888820" y="607729"/>
                      </a:lnTo>
                      <a:lnTo>
                        <a:pt x="1891578" y="611172"/>
                      </a:lnTo>
                      <a:lnTo>
                        <a:pt x="1902690" y="627855"/>
                      </a:lnTo>
                      <a:lnTo>
                        <a:pt x="1909887" y="632873"/>
                      </a:lnTo>
                      <a:cubicBezTo>
                        <a:pt x="2000483" y="701675"/>
                        <a:pt x="2059131" y="760503"/>
                        <a:pt x="2048809" y="790521"/>
                      </a:cubicBezTo>
                      <a:cubicBezTo>
                        <a:pt x="2046228" y="798026"/>
                        <a:pt x="2038047" y="807482"/>
                        <a:pt x="2025811" y="816371"/>
                      </a:cubicBezTo>
                      <a:lnTo>
                        <a:pt x="2023763" y="817342"/>
                      </a:lnTo>
                      <a:lnTo>
                        <a:pt x="2035317" y="837452"/>
                      </a:lnTo>
                      <a:lnTo>
                        <a:pt x="2079215" y="872810"/>
                      </a:lnTo>
                      <a:cubicBezTo>
                        <a:pt x="2133446" y="919788"/>
                        <a:pt x="2164500" y="958507"/>
                        <a:pt x="2156759" y="981021"/>
                      </a:cubicBezTo>
                      <a:cubicBezTo>
                        <a:pt x="2154178" y="988526"/>
                        <a:pt x="2145997" y="997982"/>
                        <a:pt x="2133761" y="1006871"/>
                      </a:cubicBezTo>
                      <a:lnTo>
                        <a:pt x="2129744" y="1008775"/>
                      </a:lnTo>
                      <a:lnTo>
                        <a:pt x="2137630" y="1023530"/>
                      </a:lnTo>
                      <a:cubicBezTo>
                        <a:pt x="2157002" y="1059482"/>
                        <a:pt x="2174205" y="1090346"/>
                        <a:pt x="2189730" y="1114324"/>
                      </a:cubicBezTo>
                      <a:cubicBezTo>
                        <a:pt x="2320170" y="1315792"/>
                        <a:pt x="2038125" y="1201651"/>
                        <a:pt x="1935732" y="1327212"/>
                      </a:cubicBezTo>
                      <a:cubicBezTo>
                        <a:pt x="1889695" y="1510811"/>
                        <a:pt x="1163148" y="1416915"/>
                        <a:pt x="857819" y="1296196"/>
                      </a:cubicBezTo>
                      <a:cubicBezTo>
                        <a:pt x="552490" y="1175478"/>
                        <a:pt x="57719" y="786497"/>
                        <a:pt x="103756" y="602898"/>
                      </a:cubicBezTo>
                      <a:cubicBezTo>
                        <a:pt x="-13984" y="428653"/>
                        <a:pt x="-57376" y="299724"/>
                        <a:pt x="113280" y="244375"/>
                      </a:cubicBezTo>
                      <a:cubicBezTo>
                        <a:pt x="136993" y="243806"/>
                        <a:pt x="160756" y="239741"/>
                        <a:pt x="185470" y="233271"/>
                      </a:cubicBezTo>
                      <a:lnTo>
                        <a:pt x="212675" y="224354"/>
                      </a:lnTo>
                      <a:lnTo>
                        <a:pt x="203563" y="197793"/>
                      </a:lnTo>
                      <a:cubicBezTo>
                        <a:pt x="201301" y="182892"/>
                        <a:pt x="202171" y="170420"/>
                        <a:pt x="205513" y="163258"/>
                      </a:cubicBezTo>
                      <a:cubicBezTo>
                        <a:pt x="218880" y="134607"/>
                        <a:pt x="298522" y="133602"/>
                        <a:pt x="406578" y="147809"/>
                      </a:cubicBezTo>
                      <a:lnTo>
                        <a:pt x="423782" y="150819"/>
                      </a:lnTo>
                      <a:lnTo>
                        <a:pt x="457868" y="139597"/>
                      </a:lnTo>
                      <a:lnTo>
                        <a:pt x="469363" y="136935"/>
                      </a:lnTo>
                      <a:lnTo>
                        <a:pt x="457564" y="102543"/>
                      </a:lnTo>
                      <a:cubicBezTo>
                        <a:pt x="455302" y="87642"/>
                        <a:pt x="456172" y="75170"/>
                        <a:pt x="459514" y="68007"/>
                      </a:cubicBezTo>
                      <a:cubicBezTo>
                        <a:pt x="466198" y="53682"/>
                        <a:pt x="489450" y="46268"/>
                        <a:pt x="524538" y="44211"/>
                      </a:cubicBezTo>
                      <a:cubicBezTo>
                        <a:pt x="559626" y="42155"/>
                        <a:pt x="606551" y="45455"/>
                        <a:pt x="660579" y="52559"/>
                      </a:cubicBezTo>
                      <a:cubicBezTo>
                        <a:pt x="714606" y="59662"/>
                        <a:pt x="762913" y="70701"/>
                        <a:pt x="797340" y="82807"/>
                      </a:cubicBezTo>
                      <a:lnTo>
                        <a:pt x="818500" y="92596"/>
                      </a:lnTo>
                      <a:lnTo>
                        <a:pt x="829790" y="92631"/>
                      </a:lnTo>
                      <a:lnTo>
                        <a:pt x="823570" y="46357"/>
                      </a:lnTo>
                      <a:cubicBezTo>
                        <a:pt x="824266" y="31301"/>
                        <a:pt x="827559" y="19241"/>
                        <a:pt x="832237" y="12870"/>
                      </a:cubicBezTo>
                      <a:cubicBezTo>
                        <a:pt x="836916" y="6499"/>
                        <a:pt x="845318" y="2633"/>
                        <a:pt x="856903" y="9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69000">
                      <a:srgbClr val="FFFFCC"/>
                    </a:gs>
                    <a:gs pos="8000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BFB1D7F0-558A-4CBB-85A8-7E4C4815AFAF}"/>
                    </a:ext>
                  </a:extLst>
                </p:cNvPr>
                <p:cNvSpPr/>
                <p:nvPr/>
              </p:nvSpPr>
              <p:spPr>
                <a:xfrm rot="1301804" flipH="1">
                  <a:off x="3620136" y="361293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19AF1085-F517-4B2B-95BC-5E6BF9E58195}"/>
                    </a:ext>
                  </a:extLst>
                </p:cNvPr>
                <p:cNvSpPr/>
                <p:nvPr/>
              </p:nvSpPr>
              <p:spPr>
                <a:xfrm rot="1301804" flipH="1">
                  <a:off x="3956686" y="3765336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2593B640-1988-49A8-AFE1-A5C0783E345F}"/>
                    </a:ext>
                  </a:extLst>
                </p:cNvPr>
                <p:cNvSpPr/>
                <p:nvPr/>
              </p:nvSpPr>
              <p:spPr>
                <a:xfrm rot="359070" flipH="1">
                  <a:off x="3321686" y="360658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14EF2AD4-DF76-4137-AFF6-561D90717881}"/>
                    </a:ext>
                  </a:extLst>
                </p:cNvPr>
                <p:cNvSpPr/>
                <p:nvPr/>
              </p:nvSpPr>
              <p:spPr>
                <a:xfrm rot="21417974" flipH="1">
                  <a:off x="2978786" y="361928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2BDD3253-C642-437A-BE9D-ABD59D261730}"/>
                    </a:ext>
                  </a:extLst>
                </p:cNvPr>
                <p:cNvSpPr/>
                <p:nvPr/>
              </p:nvSpPr>
              <p:spPr>
                <a:xfrm rot="21376182" flipH="1">
                  <a:off x="2731135" y="372723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200D7B7F-FFD2-4A22-9C56-480A45B3F331}"/>
                    </a:ext>
                  </a:extLst>
                </p:cNvPr>
                <p:cNvSpPr/>
                <p:nvPr/>
              </p:nvSpPr>
              <p:spPr>
                <a:xfrm rot="3271319">
                  <a:off x="4396488" y="4405091"/>
                  <a:ext cx="92708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9FB35BB1-400D-4806-BF00-B070D012B1F5}"/>
                    </a:ext>
                  </a:extLst>
                </p:cNvPr>
                <p:cNvSpPr/>
                <p:nvPr/>
              </p:nvSpPr>
              <p:spPr>
                <a:xfrm rot="3271319">
                  <a:off x="4294887" y="4208240"/>
                  <a:ext cx="92708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EBFA4422-4143-47E0-8500-201E20CF3156}"/>
                    </a:ext>
                  </a:extLst>
                </p:cNvPr>
                <p:cNvSpPr/>
                <p:nvPr/>
              </p:nvSpPr>
              <p:spPr>
                <a:xfrm rot="3271319">
                  <a:off x="4155188" y="4005040"/>
                  <a:ext cx="92708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B443A979-259C-49A4-AECD-2E056BF40910}"/>
                    </a:ext>
                  </a:extLst>
                </p:cNvPr>
                <p:cNvSpPr/>
                <p:nvPr/>
              </p:nvSpPr>
              <p:spPr>
                <a:xfrm rot="2301134">
                  <a:off x="4061704" y="3914524"/>
                  <a:ext cx="79945" cy="324820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楕円 26">
                  <a:extLst>
                    <a:ext uri="{FF2B5EF4-FFF2-40B4-BE49-F238E27FC236}">
                      <a16:creationId xmlns:a16="http://schemas.microsoft.com/office/drawing/2014/main" id="{A9B8E520-567C-4D89-9F79-75311F855376}"/>
                    </a:ext>
                  </a:extLst>
                </p:cNvPr>
                <p:cNvSpPr/>
                <p:nvPr/>
              </p:nvSpPr>
              <p:spPr>
                <a:xfrm>
                  <a:off x="2583239" y="3829608"/>
                  <a:ext cx="1880811" cy="1101412"/>
                </a:xfrm>
                <a:custGeom>
                  <a:avLst/>
                  <a:gdLst>
                    <a:gd name="connsiteX0" fmla="*/ 0 w 1895475"/>
                    <a:gd name="connsiteY0" fmla="*/ 352425 h 704850"/>
                    <a:gd name="connsiteX1" fmla="*/ 947738 w 1895475"/>
                    <a:gd name="connsiteY1" fmla="*/ 0 h 704850"/>
                    <a:gd name="connsiteX2" fmla="*/ 1895476 w 1895475"/>
                    <a:gd name="connsiteY2" fmla="*/ 352425 h 704850"/>
                    <a:gd name="connsiteX3" fmla="*/ 947738 w 1895475"/>
                    <a:gd name="connsiteY3" fmla="*/ 704850 h 704850"/>
                    <a:gd name="connsiteX4" fmla="*/ 0 w 1895475"/>
                    <a:gd name="connsiteY4" fmla="*/ 352425 h 704850"/>
                    <a:gd name="connsiteX0" fmla="*/ 0 w 1695451"/>
                    <a:gd name="connsiteY0" fmla="*/ 60805 h 1015498"/>
                    <a:gd name="connsiteX1" fmla="*/ 747713 w 1695451"/>
                    <a:gd name="connsiteY1" fmla="*/ 289405 h 1015498"/>
                    <a:gd name="connsiteX2" fmla="*/ 1695451 w 1695451"/>
                    <a:gd name="connsiteY2" fmla="*/ 641830 h 1015498"/>
                    <a:gd name="connsiteX3" fmla="*/ 747713 w 1695451"/>
                    <a:gd name="connsiteY3" fmla="*/ 994255 h 1015498"/>
                    <a:gd name="connsiteX4" fmla="*/ 0 w 1695451"/>
                    <a:gd name="connsiteY4" fmla="*/ 60805 h 1015498"/>
                    <a:gd name="connsiteX0" fmla="*/ 1591 w 1697042"/>
                    <a:gd name="connsiteY0" fmla="*/ 33839 h 988532"/>
                    <a:gd name="connsiteX1" fmla="*/ 949329 w 1697042"/>
                    <a:gd name="connsiteY1" fmla="*/ 243389 h 988532"/>
                    <a:gd name="connsiteX2" fmla="*/ 1697042 w 1697042"/>
                    <a:gd name="connsiteY2" fmla="*/ 614864 h 988532"/>
                    <a:gd name="connsiteX3" fmla="*/ 749304 w 1697042"/>
                    <a:gd name="connsiteY3" fmla="*/ 967289 h 988532"/>
                    <a:gd name="connsiteX4" fmla="*/ 1591 w 1697042"/>
                    <a:gd name="connsiteY4" fmla="*/ 33839 h 988532"/>
                    <a:gd name="connsiteX0" fmla="*/ 5925 w 1701376"/>
                    <a:gd name="connsiteY0" fmla="*/ 33839 h 1034316"/>
                    <a:gd name="connsiteX1" fmla="*/ 953663 w 1701376"/>
                    <a:gd name="connsiteY1" fmla="*/ 243389 h 1034316"/>
                    <a:gd name="connsiteX2" fmla="*/ 1701376 w 1701376"/>
                    <a:gd name="connsiteY2" fmla="*/ 614864 h 1034316"/>
                    <a:gd name="connsiteX3" fmla="*/ 753638 w 1701376"/>
                    <a:gd name="connsiteY3" fmla="*/ 967289 h 1034316"/>
                    <a:gd name="connsiteX4" fmla="*/ 5925 w 1701376"/>
                    <a:gd name="connsiteY4" fmla="*/ 33839 h 1034316"/>
                    <a:gd name="connsiteX0" fmla="*/ 1687 w 1878113"/>
                    <a:gd name="connsiteY0" fmla="*/ 35710 h 1008371"/>
                    <a:gd name="connsiteX1" fmla="*/ 949425 w 1878113"/>
                    <a:gd name="connsiteY1" fmla="*/ 245260 h 1008371"/>
                    <a:gd name="connsiteX2" fmla="*/ 1878113 w 1878113"/>
                    <a:gd name="connsiteY2" fmla="*/ 731035 h 1008371"/>
                    <a:gd name="connsiteX3" fmla="*/ 749400 w 1878113"/>
                    <a:gd name="connsiteY3" fmla="*/ 969160 h 1008371"/>
                    <a:gd name="connsiteX4" fmla="*/ 1687 w 1878113"/>
                    <a:gd name="connsiteY4" fmla="*/ 35710 h 1008371"/>
                    <a:gd name="connsiteX0" fmla="*/ 3773 w 1880199"/>
                    <a:gd name="connsiteY0" fmla="*/ 35710 h 1032365"/>
                    <a:gd name="connsiteX1" fmla="*/ 951511 w 1880199"/>
                    <a:gd name="connsiteY1" fmla="*/ 245260 h 1032365"/>
                    <a:gd name="connsiteX2" fmla="*/ 1880199 w 1880199"/>
                    <a:gd name="connsiteY2" fmla="*/ 731035 h 1032365"/>
                    <a:gd name="connsiteX3" fmla="*/ 751486 w 1880199"/>
                    <a:gd name="connsiteY3" fmla="*/ 969160 h 1032365"/>
                    <a:gd name="connsiteX4" fmla="*/ 3773 w 1880199"/>
                    <a:gd name="connsiteY4" fmla="*/ 35710 h 1032365"/>
                    <a:gd name="connsiteX0" fmla="*/ 5975 w 1882401"/>
                    <a:gd name="connsiteY0" fmla="*/ 63206 h 1059861"/>
                    <a:gd name="connsiteX1" fmla="*/ 1017213 w 1882401"/>
                    <a:gd name="connsiteY1" fmla="*/ 158456 h 1059861"/>
                    <a:gd name="connsiteX2" fmla="*/ 1882401 w 1882401"/>
                    <a:gd name="connsiteY2" fmla="*/ 758531 h 1059861"/>
                    <a:gd name="connsiteX3" fmla="*/ 753688 w 1882401"/>
                    <a:gd name="connsiteY3" fmla="*/ 996656 h 1059861"/>
                    <a:gd name="connsiteX4" fmla="*/ 5975 w 1882401"/>
                    <a:gd name="connsiteY4" fmla="*/ 63206 h 1059861"/>
                    <a:gd name="connsiteX0" fmla="*/ 2606 w 1929832"/>
                    <a:gd name="connsiteY0" fmla="*/ 110050 h 933524"/>
                    <a:gd name="connsiteX1" fmla="*/ 1064644 w 1929832"/>
                    <a:gd name="connsiteY1" fmla="*/ 65600 h 933524"/>
                    <a:gd name="connsiteX2" fmla="*/ 1929832 w 1929832"/>
                    <a:gd name="connsiteY2" fmla="*/ 665675 h 933524"/>
                    <a:gd name="connsiteX3" fmla="*/ 801119 w 1929832"/>
                    <a:gd name="connsiteY3" fmla="*/ 903800 h 933524"/>
                    <a:gd name="connsiteX4" fmla="*/ 2606 w 1929832"/>
                    <a:gd name="connsiteY4" fmla="*/ 110050 h 933524"/>
                    <a:gd name="connsiteX0" fmla="*/ 2487 w 1764613"/>
                    <a:gd name="connsiteY0" fmla="*/ 119179 h 981726"/>
                    <a:gd name="connsiteX1" fmla="*/ 1064525 w 1764613"/>
                    <a:gd name="connsiteY1" fmla="*/ 74729 h 981726"/>
                    <a:gd name="connsiteX2" fmla="*/ 1764613 w 1764613"/>
                    <a:gd name="connsiteY2" fmla="*/ 808154 h 981726"/>
                    <a:gd name="connsiteX3" fmla="*/ 801000 w 1764613"/>
                    <a:gd name="connsiteY3" fmla="*/ 912929 h 981726"/>
                    <a:gd name="connsiteX4" fmla="*/ 2487 w 1764613"/>
                    <a:gd name="connsiteY4" fmla="*/ 119179 h 981726"/>
                    <a:gd name="connsiteX0" fmla="*/ 3588 w 1765714"/>
                    <a:gd name="connsiteY0" fmla="*/ 119179 h 1020632"/>
                    <a:gd name="connsiteX1" fmla="*/ 1065626 w 1765714"/>
                    <a:gd name="connsiteY1" fmla="*/ 74729 h 1020632"/>
                    <a:gd name="connsiteX2" fmla="*/ 1765714 w 1765714"/>
                    <a:gd name="connsiteY2" fmla="*/ 808154 h 1020632"/>
                    <a:gd name="connsiteX3" fmla="*/ 802101 w 1765714"/>
                    <a:gd name="connsiteY3" fmla="*/ 912929 h 1020632"/>
                    <a:gd name="connsiteX4" fmla="*/ 3588 w 1765714"/>
                    <a:gd name="connsiteY4" fmla="*/ 119179 h 1020632"/>
                    <a:gd name="connsiteX0" fmla="*/ 2637 w 1764763"/>
                    <a:gd name="connsiteY0" fmla="*/ 119179 h 1020632"/>
                    <a:gd name="connsiteX1" fmla="*/ 1064675 w 1764763"/>
                    <a:gd name="connsiteY1" fmla="*/ 74729 h 1020632"/>
                    <a:gd name="connsiteX2" fmla="*/ 1764763 w 1764763"/>
                    <a:gd name="connsiteY2" fmla="*/ 808154 h 1020632"/>
                    <a:gd name="connsiteX3" fmla="*/ 832900 w 1764763"/>
                    <a:gd name="connsiteY3" fmla="*/ 912929 h 1020632"/>
                    <a:gd name="connsiteX4" fmla="*/ 2637 w 1764763"/>
                    <a:gd name="connsiteY4" fmla="*/ 119179 h 1020632"/>
                    <a:gd name="connsiteX0" fmla="*/ 3240 w 1765366"/>
                    <a:gd name="connsiteY0" fmla="*/ 119179 h 1015046"/>
                    <a:gd name="connsiteX1" fmla="*/ 1065278 w 1765366"/>
                    <a:gd name="connsiteY1" fmla="*/ 74729 h 1015046"/>
                    <a:gd name="connsiteX2" fmla="*/ 1765366 w 1765366"/>
                    <a:gd name="connsiteY2" fmla="*/ 808154 h 1015046"/>
                    <a:gd name="connsiteX3" fmla="*/ 833503 w 1765366"/>
                    <a:gd name="connsiteY3" fmla="*/ 912929 h 1015046"/>
                    <a:gd name="connsiteX4" fmla="*/ 3240 w 1765366"/>
                    <a:gd name="connsiteY4" fmla="*/ 119179 h 1015046"/>
                    <a:gd name="connsiteX0" fmla="*/ 3240 w 1765366"/>
                    <a:gd name="connsiteY0" fmla="*/ 127151 h 1023018"/>
                    <a:gd name="connsiteX1" fmla="*/ 1065278 w 1765366"/>
                    <a:gd name="connsiteY1" fmla="*/ 82701 h 1023018"/>
                    <a:gd name="connsiteX2" fmla="*/ 1765366 w 1765366"/>
                    <a:gd name="connsiteY2" fmla="*/ 816126 h 1023018"/>
                    <a:gd name="connsiteX3" fmla="*/ 833503 w 1765366"/>
                    <a:gd name="connsiteY3" fmla="*/ 920901 h 1023018"/>
                    <a:gd name="connsiteX4" fmla="*/ 3240 w 1765366"/>
                    <a:gd name="connsiteY4" fmla="*/ 127151 h 1023018"/>
                    <a:gd name="connsiteX0" fmla="*/ 4422 w 1766548"/>
                    <a:gd name="connsiteY0" fmla="*/ 135730 h 1031597"/>
                    <a:gd name="connsiteX1" fmla="*/ 1110910 w 1766548"/>
                    <a:gd name="connsiteY1" fmla="*/ 78580 h 1031597"/>
                    <a:gd name="connsiteX2" fmla="*/ 1766548 w 1766548"/>
                    <a:gd name="connsiteY2" fmla="*/ 824705 h 1031597"/>
                    <a:gd name="connsiteX3" fmla="*/ 834685 w 1766548"/>
                    <a:gd name="connsiteY3" fmla="*/ 929480 h 1031597"/>
                    <a:gd name="connsiteX4" fmla="*/ 4422 w 1766548"/>
                    <a:gd name="connsiteY4" fmla="*/ 135730 h 1031597"/>
                    <a:gd name="connsiteX0" fmla="*/ 4422 w 1766548"/>
                    <a:gd name="connsiteY0" fmla="*/ 135730 h 1036746"/>
                    <a:gd name="connsiteX1" fmla="*/ 1110910 w 1766548"/>
                    <a:gd name="connsiteY1" fmla="*/ 78580 h 1036746"/>
                    <a:gd name="connsiteX2" fmla="*/ 1766548 w 1766548"/>
                    <a:gd name="connsiteY2" fmla="*/ 824705 h 1036746"/>
                    <a:gd name="connsiteX3" fmla="*/ 834685 w 1766548"/>
                    <a:gd name="connsiteY3" fmla="*/ 929480 h 1036746"/>
                    <a:gd name="connsiteX4" fmla="*/ 4422 w 1766548"/>
                    <a:gd name="connsiteY4" fmla="*/ 135730 h 1036746"/>
                    <a:gd name="connsiteX0" fmla="*/ 10544 w 1772670"/>
                    <a:gd name="connsiteY0" fmla="*/ 134189 h 1014938"/>
                    <a:gd name="connsiteX1" fmla="*/ 1117032 w 1772670"/>
                    <a:gd name="connsiteY1" fmla="*/ 77039 h 1014938"/>
                    <a:gd name="connsiteX2" fmla="*/ 1772670 w 1772670"/>
                    <a:gd name="connsiteY2" fmla="*/ 823164 h 1014938"/>
                    <a:gd name="connsiteX3" fmla="*/ 732857 w 1772670"/>
                    <a:gd name="connsiteY3" fmla="*/ 896189 h 1014938"/>
                    <a:gd name="connsiteX4" fmla="*/ 10544 w 1772670"/>
                    <a:gd name="connsiteY4" fmla="*/ 134189 h 1014938"/>
                    <a:gd name="connsiteX0" fmla="*/ 10544 w 1779809"/>
                    <a:gd name="connsiteY0" fmla="*/ 134189 h 985683"/>
                    <a:gd name="connsiteX1" fmla="*/ 1117032 w 1779809"/>
                    <a:gd name="connsiteY1" fmla="*/ 77039 h 985683"/>
                    <a:gd name="connsiteX2" fmla="*/ 1772670 w 1779809"/>
                    <a:gd name="connsiteY2" fmla="*/ 823164 h 985683"/>
                    <a:gd name="connsiteX3" fmla="*/ 732857 w 1779809"/>
                    <a:gd name="connsiteY3" fmla="*/ 896189 h 985683"/>
                    <a:gd name="connsiteX4" fmla="*/ 10544 w 1779809"/>
                    <a:gd name="connsiteY4" fmla="*/ 134189 h 985683"/>
                    <a:gd name="connsiteX0" fmla="*/ 10544 w 1781194"/>
                    <a:gd name="connsiteY0" fmla="*/ 134189 h 982840"/>
                    <a:gd name="connsiteX1" fmla="*/ 1117032 w 1781194"/>
                    <a:gd name="connsiteY1" fmla="*/ 77039 h 982840"/>
                    <a:gd name="connsiteX2" fmla="*/ 1772670 w 1781194"/>
                    <a:gd name="connsiteY2" fmla="*/ 823164 h 982840"/>
                    <a:gd name="connsiteX3" fmla="*/ 732857 w 1781194"/>
                    <a:gd name="connsiteY3" fmla="*/ 896189 h 982840"/>
                    <a:gd name="connsiteX4" fmla="*/ 10544 w 1781194"/>
                    <a:gd name="connsiteY4" fmla="*/ 134189 h 982840"/>
                    <a:gd name="connsiteX0" fmla="*/ 5786 w 1837146"/>
                    <a:gd name="connsiteY0" fmla="*/ 127809 h 951601"/>
                    <a:gd name="connsiteX1" fmla="*/ 1112274 w 1837146"/>
                    <a:gd name="connsiteY1" fmla="*/ 70659 h 951601"/>
                    <a:gd name="connsiteX2" fmla="*/ 1831412 w 1837146"/>
                    <a:gd name="connsiteY2" fmla="*/ 842184 h 951601"/>
                    <a:gd name="connsiteX3" fmla="*/ 728099 w 1837146"/>
                    <a:gd name="connsiteY3" fmla="*/ 889809 h 951601"/>
                    <a:gd name="connsiteX4" fmla="*/ 5786 w 1837146"/>
                    <a:gd name="connsiteY4" fmla="*/ 127809 h 951601"/>
                    <a:gd name="connsiteX0" fmla="*/ 9550 w 1840910"/>
                    <a:gd name="connsiteY0" fmla="*/ 127809 h 960000"/>
                    <a:gd name="connsiteX1" fmla="*/ 1116038 w 1840910"/>
                    <a:gd name="connsiteY1" fmla="*/ 70659 h 960000"/>
                    <a:gd name="connsiteX2" fmla="*/ 1835176 w 1840910"/>
                    <a:gd name="connsiteY2" fmla="*/ 842184 h 960000"/>
                    <a:gd name="connsiteX3" fmla="*/ 731863 w 1840910"/>
                    <a:gd name="connsiteY3" fmla="*/ 889809 h 960000"/>
                    <a:gd name="connsiteX4" fmla="*/ 9550 w 1840910"/>
                    <a:gd name="connsiteY4" fmla="*/ 127809 h 960000"/>
                    <a:gd name="connsiteX0" fmla="*/ 10279 w 1841639"/>
                    <a:gd name="connsiteY0" fmla="*/ 127809 h 979647"/>
                    <a:gd name="connsiteX1" fmla="*/ 1116767 w 1841639"/>
                    <a:gd name="connsiteY1" fmla="*/ 70659 h 979647"/>
                    <a:gd name="connsiteX2" fmla="*/ 1835905 w 1841639"/>
                    <a:gd name="connsiteY2" fmla="*/ 842184 h 979647"/>
                    <a:gd name="connsiteX3" fmla="*/ 732592 w 1841639"/>
                    <a:gd name="connsiteY3" fmla="*/ 889809 h 979647"/>
                    <a:gd name="connsiteX4" fmla="*/ 10279 w 1841639"/>
                    <a:gd name="connsiteY4" fmla="*/ 127809 h 979647"/>
                    <a:gd name="connsiteX0" fmla="*/ 10279 w 1842936"/>
                    <a:gd name="connsiteY0" fmla="*/ 133274 h 985112"/>
                    <a:gd name="connsiteX1" fmla="*/ 1116767 w 1842936"/>
                    <a:gd name="connsiteY1" fmla="*/ 76124 h 985112"/>
                    <a:gd name="connsiteX2" fmla="*/ 1835905 w 1842936"/>
                    <a:gd name="connsiteY2" fmla="*/ 847649 h 985112"/>
                    <a:gd name="connsiteX3" fmla="*/ 732592 w 1842936"/>
                    <a:gd name="connsiteY3" fmla="*/ 895274 h 985112"/>
                    <a:gd name="connsiteX4" fmla="*/ 10279 w 1842936"/>
                    <a:gd name="connsiteY4" fmla="*/ 133274 h 985112"/>
                    <a:gd name="connsiteX0" fmla="*/ 5333 w 1833620"/>
                    <a:gd name="connsiteY0" fmla="*/ 175702 h 1041882"/>
                    <a:gd name="connsiteX1" fmla="*/ 984821 w 1833620"/>
                    <a:gd name="connsiteY1" fmla="*/ 61402 h 1041882"/>
                    <a:gd name="connsiteX2" fmla="*/ 1830959 w 1833620"/>
                    <a:gd name="connsiteY2" fmla="*/ 890077 h 1041882"/>
                    <a:gd name="connsiteX3" fmla="*/ 727646 w 1833620"/>
                    <a:gd name="connsiteY3" fmla="*/ 937702 h 1041882"/>
                    <a:gd name="connsiteX4" fmla="*/ 5333 w 1833620"/>
                    <a:gd name="connsiteY4" fmla="*/ 175702 h 1041882"/>
                    <a:gd name="connsiteX0" fmla="*/ 5333 w 1843073"/>
                    <a:gd name="connsiteY0" fmla="*/ 175702 h 1036451"/>
                    <a:gd name="connsiteX1" fmla="*/ 984821 w 1843073"/>
                    <a:gd name="connsiteY1" fmla="*/ 61402 h 1036451"/>
                    <a:gd name="connsiteX2" fmla="*/ 1830959 w 1843073"/>
                    <a:gd name="connsiteY2" fmla="*/ 890077 h 1036451"/>
                    <a:gd name="connsiteX3" fmla="*/ 727646 w 1843073"/>
                    <a:gd name="connsiteY3" fmla="*/ 937702 h 1036451"/>
                    <a:gd name="connsiteX4" fmla="*/ 5333 w 1843073"/>
                    <a:gd name="connsiteY4" fmla="*/ 175702 h 1036451"/>
                    <a:gd name="connsiteX0" fmla="*/ 14851 w 1852591"/>
                    <a:gd name="connsiteY0" fmla="*/ 177094 h 1037843"/>
                    <a:gd name="connsiteX1" fmla="*/ 994339 w 1852591"/>
                    <a:gd name="connsiteY1" fmla="*/ 62794 h 1037843"/>
                    <a:gd name="connsiteX2" fmla="*/ 1840477 w 1852591"/>
                    <a:gd name="connsiteY2" fmla="*/ 891469 h 1037843"/>
                    <a:gd name="connsiteX3" fmla="*/ 737164 w 1852591"/>
                    <a:gd name="connsiteY3" fmla="*/ 939094 h 1037843"/>
                    <a:gd name="connsiteX4" fmla="*/ 14851 w 1852591"/>
                    <a:gd name="connsiteY4" fmla="*/ 177094 h 1037843"/>
                    <a:gd name="connsiteX0" fmla="*/ 8222 w 1888872"/>
                    <a:gd name="connsiteY0" fmla="*/ 155146 h 1015672"/>
                    <a:gd name="connsiteX1" fmla="*/ 1032160 w 1888872"/>
                    <a:gd name="connsiteY1" fmla="*/ 66246 h 1015672"/>
                    <a:gd name="connsiteX2" fmla="*/ 1878298 w 1888872"/>
                    <a:gd name="connsiteY2" fmla="*/ 894921 h 1015672"/>
                    <a:gd name="connsiteX3" fmla="*/ 774985 w 1888872"/>
                    <a:gd name="connsiteY3" fmla="*/ 942546 h 1015672"/>
                    <a:gd name="connsiteX4" fmla="*/ 8222 w 1888872"/>
                    <a:gd name="connsiteY4" fmla="*/ 155146 h 1015672"/>
                    <a:gd name="connsiteX0" fmla="*/ 11768 w 1892418"/>
                    <a:gd name="connsiteY0" fmla="*/ 155146 h 1037608"/>
                    <a:gd name="connsiteX1" fmla="*/ 1035706 w 1892418"/>
                    <a:gd name="connsiteY1" fmla="*/ 66246 h 1037608"/>
                    <a:gd name="connsiteX2" fmla="*/ 1881844 w 1892418"/>
                    <a:gd name="connsiteY2" fmla="*/ 894921 h 1037608"/>
                    <a:gd name="connsiteX3" fmla="*/ 778531 w 1892418"/>
                    <a:gd name="connsiteY3" fmla="*/ 942546 h 1037608"/>
                    <a:gd name="connsiteX4" fmla="*/ 11768 w 1892418"/>
                    <a:gd name="connsiteY4" fmla="*/ 155146 h 1037608"/>
                    <a:gd name="connsiteX0" fmla="*/ 11768 w 1894097"/>
                    <a:gd name="connsiteY0" fmla="*/ 146767 h 1029229"/>
                    <a:gd name="connsiteX1" fmla="*/ 1035706 w 1894097"/>
                    <a:gd name="connsiteY1" fmla="*/ 57867 h 1029229"/>
                    <a:gd name="connsiteX2" fmla="*/ 1881844 w 1894097"/>
                    <a:gd name="connsiteY2" fmla="*/ 886542 h 1029229"/>
                    <a:gd name="connsiteX3" fmla="*/ 778531 w 1894097"/>
                    <a:gd name="connsiteY3" fmla="*/ 934167 h 1029229"/>
                    <a:gd name="connsiteX4" fmla="*/ 11768 w 1894097"/>
                    <a:gd name="connsiteY4" fmla="*/ 146767 h 1029229"/>
                    <a:gd name="connsiteX0" fmla="*/ 11768 w 1889205"/>
                    <a:gd name="connsiteY0" fmla="*/ 146767 h 1020812"/>
                    <a:gd name="connsiteX1" fmla="*/ 1035706 w 1889205"/>
                    <a:gd name="connsiteY1" fmla="*/ 57867 h 1020812"/>
                    <a:gd name="connsiteX2" fmla="*/ 1881844 w 1889205"/>
                    <a:gd name="connsiteY2" fmla="*/ 886542 h 1020812"/>
                    <a:gd name="connsiteX3" fmla="*/ 778531 w 1889205"/>
                    <a:gd name="connsiteY3" fmla="*/ 934167 h 1020812"/>
                    <a:gd name="connsiteX4" fmla="*/ 11768 w 1889205"/>
                    <a:gd name="connsiteY4" fmla="*/ 146767 h 1020812"/>
                    <a:gd name="connsiteX0" fmla="*/ 10282 w 1887719"/>
                    <a:gd name="connsiteY0" fmla="*/ 141954 h 1015999"/>
                    <a:gd name="connsiteX1" fmla="*/ 1034220 w 1887719"/>
                    <a:gd name="connsiteY1" fmla="*/ 53054 h 1015999"/>
                    <a:gd name="connsiteX2" fmla="*/ 1880358 w 1887719"/>
                    <a:gd name="connsiteY2" fmla="*/ 881729 h 1015999"/>
                    <a:gd name="connsiteX3" fmla="*/ 777045 w 1887719"/>
                    <a:gd name="connsiteY3" fmla="*/ 929354 h 1015999"/>
                    <a:gd name="connsiteX4" fmla="*/ 10282 w 1887719"/>
                    <a:gd name="connsiteY4" fmla="*/ 141954 h 1015999"/>
                    <a:gd name="connsiteX0" fmla="*/ 10282 w 1890053"/>
                    <a:gd name="connsiteY0" fmla="*/ 141954 h 1029899"/>
                    <a:gd name="connsiteX1" fmla="*/ 1034220 w 1890053"/>
                    <a:gd name="connsiteY1" fmla="*/ 53054 h 1029899"/>
                    <a:gd name="connsiteX2" fmla="*/ 1880358 w 1890053"/>
                    <a:gd name="connsiteY2" fmla="*/ 881729 h 1029899"/>
                    <a:gd name="connsiteX3" fmla="*/ 777045 w 1890053"/>
                    <a:gd name="connsiteY3" fmla="*/ 929354 h 1029899"/>
                    <a:gd name="connsiteX4" fmla="*/ 10282 w 1890053"/>
                    <a:gd name="connsiteY4" fmla="*/ 141954 h 1029899"/>
                    <a:gd name="connsiteX0" fmla="*/ 10282 w 1890053"/>
                    <a:gd name="connsiteY0" fmla="*/ 141954 h 1020940"/>
                    <a:gd name="connsiteX1" fmla="*/ 1034220 w 1890053"/>
                    <a:gd name="connsiteY1" fmla="*/ 53054 h 1020940"/>
                    <a:gd name="connsiteX2" fmla="*/ 1880358 w 1890053"/>
                    <a:gd name="connsiteY2" fmla="*/ 881729 h 1020940"/>
                    <a:gd name="connsiteX3" fmla="*/ 777045 w 1890053"/>
                    <a:gd name="connsiteY3" fmla="*/ 929354 h 1020940"/>
                    <a:gd name="connsiteX4" fmla="*/ 10282 w 1890053"/>
                    <a:gd name="connsiteY4" fmla="*/ 141954 h 1020940"/>
                    <a:gd name="connsiteX0" fmla="*/ 2831 w 1874649"/>
                    <a:gd name="connsiteY0" fmla="*/ 195175 h 1086300"/>
                    <a:gd name="connsiteX1" fmla="*/ 982319 w 1874649"/>
                    <a:gd name="connsiteY1" fmla="*/ 42775 h 1086300"/>
                    <a:gd name="connsiteX2" fmla="*/ 1872907 w 1874649"/>
                    <a:gd name="connsiteY2" fmla="*/ 934950 h 1086300"/>
                    <a:gd name="connsiteX3" fmla="*/ 769594 w 1874649"/>
                    <a:gd name="connsiteY3" fmla="*/ 982575 h 1086300"/>
                    <a:gd name="connsiteX4" fmla="*/ 2831 w 1874649"/>
                    <a:gd name="connsiteY4" fmla="*/ 195175 h 1086300"/>
                    <a:gd name="connsiteX0" fmla="*/ 2831 w 1880627"/>
                    <a:gd name="connsiteY0" fmla="*/ 195175 h 1071924"/>
                    <a:gd name="connsiteX1" fmla="*/ 982319 w 1880627"/>
                    <a:gd name="connsiteY1" fmla="*/ 42775 h 1071924"/>
                    <a:gd name="connsiteX2" fmla="*/ 1872907 w 1880627"/>
                    <a:gd name="connsiteY2" fmla="*/ 934950 h 1071924"/>
                    <a:gd name="connsiteX3" fmla="*/ 769594 w 1880627"/>
                    <a:gd name="connsiteY3" fmla="*/ 982575 h 1071924"/>
                    <a:gd name="connsiteX4" fmla="*/ 2831 w 1880627"/>
                    <a:gd name="connsiteY4" fmla="*/ 195175 h 1071924"/>
                    <a:gd name="connsiteX0" fmla="*/ 3463 w 1875795"/>
                    <a:gd name="connsiteY0" fmla="*/ 216660 h 1109083"/>
                    <a:gd name="connsiteX1" fmla="*/ 1008351 w 1875795"/>
                    <a:gd name="connsiteY1" fmla="*/ 38860 h 1109083"/>
                    <a:gd name="connsiteX2" fmla="*/ 1873539 w 1875795"/>
                    <a:gd name="connsiteY2" fmla="*/ 956435 h 1109083"/>
                    <a:gd name="connsiteX3" fmla="*/ 770226 w 1875795"/>
                    <a:gd name="connsiteY3" fmla="*/ 1004060 h 1109083"/>
                    <a:gd name="connsiteX4" fmla="*/ 3463 w 1875795"/>
                    <a:gd name="connsiteY4" fmla="*/ 216660 h 1109083"/>
                    <a:gd name="connsiteX0" fmla="*/ 3463 w 1876097"/>
                    <a:gd name="connsiteY0" fmla="*/ 213958 h 1106381"/>
                    <a:gd name="connsiteX1" fmla="*/ 1008351 w 1876097"/>
                    <a:gd name="connsiteY1" fmla="*/ 36158 h 1106381"/>
                    <a:gd name="connsiteX2" fmla="*/ 1873539 w 1876097"/>
                    <a:gd name="connsiteY2" fmla="*/ 953733 h 1106381"/>
                    <a:gd name="connsiteX3" fmla="*/ 770226 w 1876097"/>
                    <a:gd name="connsiteY3" fmla="*/ 1001358 h 1106381"/>
                    <a:gd name="connsiteX4" fmla="*/ 3463 w 1876097"/>
                    <a:gd name="connsiteY4" fmla="*/ 213958 h 1106381"/>
                    <a:gd name="connsiteX0" fmla="*/ 3463 w 1876097"/>
                    <a:gd name="connsiteY0" fmla="*/ 213958 h 1106381"/>
                    <a:gd name="connsiteX1" fmla="*/ 1008351 w 1876097"/>
                    <a:gd name="connsiteY1" fmla="*/ 36158 h 1106381"/>
                    <a:gd name="connsiteX2" fmla="*/ 1873539 w 1876097"/>
                    <a:gd name="connsiteY2" fmla="*/ 953733 h 1106381"/>
                    <a:gd name="connsiteX3" fmla="*/ 770226 w 1876097"/>
                    <a:gd name="connsiteY3" fmla="*/ 1001358 h 1106381"/>
                    <a:gd name="connsiteX4" fmla="*/ 3463 w 1876097"/>
                    <a:gd name="connsiteY4" fmla="*/ 213958 h 1106381"/>
                    <a:gd name="connsiteX0" fmla="*/ 8177 w 1880811"/>
                    <a:gd name="connsiteY0" fmla="*/ 208989 h 1101412"/>
                    <a:gd name="connsiteX1" fmla="*/ 1013065 w 1880811"/>
                    <a:gd name="connsiteY1" fmla="*/ 31189 h 1101412"/>
                    <a:gd name="connsiteX2" fmla="*/ 1878253 w 1880811"/>
                    <a:gd name="connsiteY2" fmla="*/ 948764 h 1101412"/>
                    <a:gd name="connsiteX3" fmla="*/ 774940 w 1880811"/>
                    <a:gd name="connsiteY3" fmla="*/ 996389 h 1101412"/>
                    <a:gd name="connsiteX4" fmla="*/ 8177 w 1880811"/>
                    <a:gd name="connsiteY4" fmla="*/ 208989 h 1101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0811" h="1101412">
                      <a:moveTo>
                        <a:pt x="8177" y="208989"/>
                      </a:moveTo>
                      <a:cubicBezTo>
                        <a:pt x="73265" y="86222"/>
                        <a:pt x="536286" y="-66707"/>
                        <a:pt x="1013065" y="31189"/>
                      </a:cubicBezTo>
                      <a:cubicBezTo>
                        <a:pt x="1489844" y="129085"/>
                        <a:pt x="1917941" y="787897"/>
                        <a:pt x="1878253" y="948764"/>
                      </a:cubicBezTo>
                      <a:cubicBezTo>
                        <a:pt x="1838566" y="1109631"/>
                        <a:pt x="1277119" y="1170485"/>
                        <a:pt x="774940" y="996389"/>
                      </a:cubicBezTo>
                      <a:cubicBezTo>
                        <a:pt x="272761" y="822293"/>
                        <a:pt x="-56911" y="331756"/>
                        <a:pt x="8177" y="20898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69000">
                      <a:srgbClr val="FFFFCC"/>
                    </a:gs>
                    <a:gs pos="8000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C6DD9143-FDE8-4B52-A4AE-30D119C2695E}"/>
                    </a:ext>
                  </a:extLst>
                </p:cNvPr>
                <p:cNvGrpSpPr/>
                <p:nvPr/>
              </p:nvGrpSpPr>
              <p:grpSpPr>
                <a:xfrm rot="16200000">
                  <a:off x="3274604" y="3688748"/>
                  <a:ext cx="545528" cy="1423477"/>
                  <a:chOff x="4105309" y="3633726"/>
                  <a:chExt cx="482954" cy="1260204"/>
                </a:xfrm>
                <a:solidFill>
                  <a:schemeClr val="accent4">
                    <a:lumMod val="20000"/>
                    <a:lumOff val="80000"/>
                  </a:schemeClr>
                </a:solidFill>
              </p:grpSpPr>
              <p:sp>
                <p:nvSpPr>
                  <p:cNvPr id="421" name="四角形: 角を丸くする 420">
                    <a:extLst>
                      <a:ext uri="{FF2B5EF4-FFF2-40B4-BE49-F238E27FC236}">
                        <a16:creationId xmlns:a16="http://schemas.microsoft.com/office/drawing/2014/main" id="{6B2EF5E0-C9E6-49AE-A244-4C9DA0F0EDA9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2" name="四角形: 角を丸くする 421">
                    <a:extLst>
                      <a:ext uri="{FF2B5EF4-FFF2-40B4-BE49-F238E27FC236}">
                        <a16:creationId xmlns:a16="http://schemas.microsoft.com/office/drawing/2014/main" id="{A954BBBB-CAF5-4270-90D5-E81BCB7B8A31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3" name="四角形: 角を丸くする 422">
                    <a:extLst>
                      <a:ext uri="{FF2B5EF4-FFF2-40B4-BE49-F238E27FC236}">
                        <a16:creationId xmlns:a16="http://schemas.microsoft.com/office/drawing/2014/main" id="{6C833CDF-9DCA-4A1D-9A93-6B7CEB5E83D2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4" name="四角形: 角を丸くする 423">
                    <a:extLst>
                      <a:ext uri="{FF2B5EF4-FFF2-40B4-BE49-F238E27FC236}">
                        <a16:creationId xmlns:a16="http://schemas.microsoft.com/office/drawing/2014/main" id="{79CEC2F5-A837-4500-84CD-B14257D14D71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5" name="四角形: 角を丸くする 424">
                    <a:extLst>
                      <a:ext uri="{FF2B5EF4-FFF2-40B4-BE49-F238E27FC236}">
                        <a16:creationId xmlns:a16="http://schemas.microsoft.com/office/drawing/2014/main" id="{AB1C030C-4D85-4786-BED7-65C505315CA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6" name="四角形: 角を丸くする 425">
                    <a:extLst>
                      <a:ext uri="{FF2B5EF4-FFF2-40B4-BE49-F238E27FC236}">
                        <a16:creationId xmlns:a16="http://schemas.microsoft.com/office/drawing/2014/main" id="{02F8CA81-F8D9-4DF1-97FE-17D2AE9BDCDF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7" name="四角形: 角を丸くする 426">
                    <a:extLst>
                      <a:ext uri="{FF2B5EF4-FFF2-40B4-BE49-F238E27FC236}">
                        <a16:creationId xmlns:a16="http://schemas.microsoft.com/office/drawing/2014/main" id="{06261311-ED4D-4DA7-B8E5-7472E1350714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8" name="四角形: 角を丸くする 427">
                    <a:extLst>
                      <a:ext uri="{FF2B5EF4-FFF2-40B4-BE49-F238E27FC236}">
                        <a16:creationId xmlns:a16="http://schemas.microsoft.com/office/drawing/2014/main" id="{FB6F754D-A11E-4E44-BF28-B00DE3A9B0A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9" name="四角形: 角を丸くする 428">
                    <a:extLst>
                      <a:ext uri="{FF2B5EF4-FFF2-40B4-BE49-F238E27FC236}">
                        <a16:creationId xmlns:a16="http://schemas.microsoft.com/office/drawing/2014/main" id="{350EDB4E-9F86-4B70-8E0B-EB5C6674482C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0" name="四角形: 角を丸くする 429">
                    <a:extLst>
                      <a:ext uri="{FF2B5EF4-FFF2-40B4-BE49-F238E27FC236}">
                        <a16:creationId xmlns:a16="http://schemas.microsoft.com/office/drawing/2014/main" id="{7661057C-5C00-4073-96F3-2D3961D6E9B1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1" name="四角形: 角を丸くする 430">
                    <a:extLst>
                      <a:ext uri="{FF2B5EF4-FFF2-40B4-BE49-F238E27FC236}">
                        <a16:creationId xmlns:a16="http://schemas.microsoft.com/office/drawing/2014/main" id="{0271826B-38B2-44CA-8CB4-026CC8081F4E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2" name="四角形: 角を丸くする 431">
                    <a:extLst>
                      <a:ext uri="{FF2B5EF4-FFF2-40B4-BE49-F238E27FC236}">
                        <a16:creationId xmlns:a16="http://schemas.microsoft.com/office/drawing/2014/main" id="{15115472-1251-412C-A82C-F839CCCA170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3" name="四角形: 角を丸くする 432">
                    <a:extLst>
                      <a:ext uri="{FF2B5EF4-FFF2-40B4-BE49-F238E27FC236}">
                        <a16:creationId xmlns:a16="http://schemas.microsoft.com/office/drawing/2014/main" id="{F03982F9-3050-4C10-80D8-F81576F0EB0E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4" name="四角形: 角を丸くする 433">
                    <a:extLst>
                      <a:ext uri="{FF2B5EF4-FFF2-40B4-BE49-F238E27FC236}">
                        <a16:creationId xmlns:a16="http://schemas.microsoft.com/office/drawing/2014/main" id="{AD01A7A5-D874-4FE1-B213-43B5FB531498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5" name="四角形: 角を丸くする 434">
                    <a:extLst>
                      <a:ext uri="{FF2B5EF4-FFF2-40B4-BE49-F238E27FC236}">
                        <a16:creationId xmlns:a16="http://schemas.microsoft.com/office/drawing/2014/main" id="{7C52A0F1-48F6-42D4-A0C3-D968A5672193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6" name="四角形: 角を丸くする 435">
                    <a:extLst>
                      <a:ext uri="{FF2B5EF4-FFF2-40B4-BE49-F238E27FC236}">
                        <a16:creationId xmlns:a16="http://schemas.microsoft.com/office/drawing/2014/main" id="{E866ABDB-84A1-4914-8A94-1411ABDF90B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7" name="四角形: 角を丸くする 436">
                    <a:extLst>
                      <a:ext uri="{FF2B5EF4-FFF2-40B4-BE49-F238E27FC236}">
                        <a16:creationId xmlns:a16="http://schemas.microsoft.com/office/drawing/2014/main" id="{8AC9607B-46FB-4018-B0CF-BB40E994489E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8" name="四角形: 角を丸くする 437">
                    <a:extLst>
                      <a:ext uri="{FF2B5EF4-FFF2-40B4-BE49-F238E27FC236}">
                        <a16:creationId xmlns:a16="http://schemas.microsoft.com/office/drawing/2014/main" id="{5CA74731-FBCF-4EE5-9E62-EE4D6F5FD235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9" name="四角形: 角を丸くする 438">
                    <a:extLst>
                      <a:ext uri="{FF2B5EF4-FFF2-40B4-BE49-F238E27FC236}">
                        <a16:creationId xmlns:a16="http://schemas.microsoft.com/office/drawing/2014/main" id="{666E3E87-83CD-4B41-87DB-BCE3FDA443E7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0" name="四角形: 角を丸くする 439">
                    <a:extLst>
                      <a:ext uri="{FF2B5EF4-FFF2-40B4-BE49-F238E27FC236}">
                        <a16:creationId xmlns:a16="http://schemas.microsoft.com/office/drawing/2014/main" id="{92004CDE-4B08-46E3-8090-18CBB9FFA42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1" name="四角形: 角を丸くする 440">
                    <a:extLst>
                      <a:ext uri="{FF2B5EF4-FFF2-40B4-BE49-F238E27FC236}">
                        <a16:creationId xmlns:a16="http://schemas.microsoft.com/office/drawing/2014/main" id="{B39CCA11-E9A0-4912-A5CD-211255558DD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2" name="四角形: 角を丸くする 441">
                    <a:extLst>
                      <a:ext uri="{FF2B5EF4-FFF2-40B4-BE49-F238E27FC236}">
                        <a16:creationId xmlns:a16="http://schemas.microsoft.com/office/drawing/2014/main" id="{6705BD7D-138D-43C2-AC17-67A9488F60A4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3" name="四角形: 角を丸くする 442">
                    <a:extLst>
                      <a:ext uri="{FF2B5EF4-FFF2-40B4-BE49-F238E27FC236}">
                        <a16:creationId xmlns:a16="http://schemas.microsoft.com/office/drawing/2014/main" id="{4E6B4761-F9C5-45A6-AF4C-ACFE733F2C9C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9" name="グループ化 348">
                  <a:extLst>
                    <a:ext uri="{FF2B5EF4-FFF2-40B4-BE49-F238E27FC236}">
                      <a16:creationId xmlns:a16="http://schemas.microsoft.com/office/drawing/2014/main" id="{880D9680-4D6E-481D-8E29-9667CF3068ED}"/>
                    </a:ext>
                  </a:extLst>
                </p:cNvPr>
                <p:cNvGrpSpPr/>
                <p:nvPr/>
              </p:nvGrpSpPr>
              <p:grpSpPr>
                <a:xfrm rot="16200000">
                  <a:off x="3310241" y="3535320"/>
                  <a:ext cx="545528" cy="1423477"/>
                  <a:chOff x="4105309" y="3633726"/>
                  <a:chExt cx="482954" cy="1260204"/>
                </a:xfrm>
                <a:solidFill>
                  <a:schemeClr val="accent2">
                    <a:lumMod val="75000"/>
                    <a:alpha val="40000"/>
                  </a:schemeClr>
                </a:solidFill>
              </p:grpSpPr>
              <p:sp>
                <p:nvSpPr>
                  <p:cNvPr id="398" name="四角形: 角を丸くする 397">
                    <a:extLst>
                      <a:ext uri="{FF2B5EF4-FFF2-40B4-BE49-F238E27FC236}">
                        <a16:creationId xmlns:a16="http://schemas.microsoft.com/office/drawing/2014/main" id="{9131AF83-FF05-4138-A121-6C17F238BA94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9" name="四角形: 角を丸くする 398">
                    <a:extLst>
                      <a:ext uri="{FF2B5EF4-FFF2-40B4-BE49-F238E27FC236}">
                        <a16:creationId xmlns:a16="http://schemas.microsoft.com/office/drawing/2014/main" id="{D07A7090-6E32-490E-8543-99C95028A428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0" name="四角形: 角を丸くする 399">
                    <a:extLst>
                      <a:ext uri="{FF2B5EF4-FFF2-40B4-BE49-F238E27FC236}">
                        <a16:creationId xmlns:a16="http://schemas.microsoft.com/office/drawing/2014/main" id="{A365E09E-313A-45A2-B5D9-839B6CF8218F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1" name="四角形: 角を丸くする 400">
                    <a:extLst>
                      <a:ext uri="{FF2B5EF4-FFF2-40B4-BE49-F238E27FC236}">
                        <a16:creationId xmlns:a16="http://schemas.microsoft.com/office/drawing/2014/main" id="{943F76F2-81F2-4507-81E7-8D0AFDBE3272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2" name="四角形: 角を丸くする 401">
                    <a:extLst>
                      <a:ext uri="{FF2B5EF4-FFF2-40B4-BE49-F238E27FC236}">
                        <a16:creationId xmlns:a16="http://schemas.microsoft.com/office/drawing/2014/main" id="{D870744A-6C72-457C-B0C5-2AF49CBC6E65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3" name="四角形: 角を丸くする 402">
                    <a:extLst>
                      <a:ext uri="{FF2B5EF4-FFF2-40B4-BE49-F238E27FC236}">
                        <a16:creationId xmlns:a16="http://schemas.microsoft.com/office/drawing/2014/main" id="{C4DD98D0-7F34-45AC-9E11-25641E64FC4A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4" name="四角形: 角を丸くする 403">
                    <a:extLst>
                      <a:ext uri="{FF2B5EF4-FFF2-40B4-BE49-F238E27FC236}">
                        <a16:creationId xmlns:a16="http://schemas.microsoft.com/office/drawing/2014/main" id="{2861D9D0-AA6F-4A3C-B0D3-5945A30E702C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5" name="四角形: 角を丸くする 404">
                    <a:extLst>
                      <a:ext uri="{FF2B5EF4-FFF2-40B4-BE49-F238E27FC236}">
                        <a16:creationId xmlns:a16="http://schemas.microsoft.com/office/drawing/2014/main" id="{7C5B1573-BA27-4A5D-8492-4A4D61EF8E4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6" name="四角形: 角を丸くする 405">
                    <a:extLst>
                      <a:ext uri="{FF2B5EF4-FFF2-40B4-BE49-F238E27FC236}">
                        <a16:creationId xmlns:a16="http://schemas.microsoft.com/office/drawing/2014/main" id="{460C021E-D103-4B6E-ADD1-03C0BD535F8A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7" name="四角形: 角を丸くする 406">
                    <a:extLst>
                      <a:ext uri="{FF2B5EF4-FFF2-40B4-BE49-F238E27FC236}">
                        <a16:creationId xmlns:a16="http://schemas.microsoft.com/office/drawing/2014/main" id="{59D7E3E0-EA6E-499D-AE6D-91BA4A640BA4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8" name="四角形: 角を丸くする 407">
                    <a:extLst>
                      <a:ext uri="{FF2B5EF4-FFF2-40B4-BE49-F238E27FC236}">
                        <a16:creationId xmlns:a16="http://schemas.microsoft.com/office/drawing/2014/main" id="{623BD0A7-0CE3-4A34-ABB5-41F4F0ECF54B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9" name="四角形: 角を丸くする 408">
                    <a:extLst>
                      <a:ext uri="{FF2B5EF4-FFF2-40B4-BE49-F238E27FC236}">
                        <a16:creationId xmlns:a16="http://schemas.microsoft.com/office/drawing/2014/main" id="{3ACF0610-A023-4A19-89CD-5C5199D2A858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0" name="四角形: 角を丸くする 409">
                    <a:extLst>
                      <a:ext uri="{FF2B5EF4-FFF2-40B4-BE49-F238E27FC236}">
                        <a16:creationId xmlns:a16="http://schemas.microsoft.com/office/drawing/2014/main" id="{0F263BED-C01F-47DC-9B14-E237F429B803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1" name="四角形: 角を丸くする 410">
                    <a:extLst>
                      <a:ext uri="{FF2B5EF4-FFF2-40B4-BE49-F238E27FC236}">
                        <a16:creationId xmlns:a16="http://schemas.microsoft.com/office/drawing/2014/main" id="{C4D93C31-1FA0-42D3-8873-F8E1310389B0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2" name="四角形: 角を丸くする 411">
                    <a:extLst>
                      <a:ext uri="{FF2B5EF4-FFF2-40B4-BE49-F238E27FC236}">
                        <a16:creationId xmlns:a16="http://schemas.microsoft.com/office/drawing/2014/main" id="{CE608E37-CD9B-454E-8530-FB810505A946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3" name="四角形: 角を丸くする 412">
                    <a:extLst>
                      <a:ext uri="{FF2B5EF4-FFF2-40B4-BE49-F238E27FC236}">
                        <a16:creationId xmlns:a16="http://schemas.microsoft.com/office/drawing/2014/main" id="{6105326C-023C-4760-B782-365DD60FB04C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4" name="四角形: 角を丸くする 413">
                    <a:extLst>
                      <a:ext uri="{FF2B5EF4-FFF2-40B4-BE49-F238E27FC236}">
                        <a16:creationId xmlns:a16="http://schemas.microsoft.com/office/drawing/2014/main" id="{418141BD-E760-40E2-BBE3-EFE59FCBABAB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5" name="四角形: 角を丸くする 414">
                    <a:extLst>
                      <a:ext uri="{FF2B5EF4-FFF2-40B4-BE49-F238E27FC236}">
                        <a16:creationId xmlns:a16="http://schemas.microsoft.com/office/drawing/2014/main" id="{F92B9ABB-FEE9-4B64-B424-7FF761B9711D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6" name="四角形: 角を丸くする 415">
                    <a:extLst>
                      <a:ext uri="{FF2B5EF4-FFF2-40B4-BE49-F238E27FC236}">
                        <a16:creationId xmlns:a16="http://schemas.microsoft.com/office/drawing/2014/main" id="{397499FE-AD55-408E-A6C9-987F025E70C6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7" name="四角形: 角を丸くする 416">
                    <a:extLst>
                      <a:ext uri="{FF2B5EF4-FFF2-40B4-BE49-F238E27FC236}">
                        <a16:creationId xmlns:a16="http://schemas.microsoft.com/office/drawing/2014/main" id="{6CA8E3B6-CB5B-4B3E-BE87-B0AA58E8376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8" name="四角形: 角を丸くする 417">
                    <a:extLst>
                      <a:ext uri="{FF2B5EF4-FFF2-40B4-BE49-F238E27FC236}">
                        <a16:creationId xmlns:a16="http://schemas.microsoft.com/office/drawing/2014/main" id="{2030B532-B0BA-44E4-A8F3-120F14946325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9" name="四角形: 角を丸くする 418">
                    <a:extLst>
                      <a:ext uri="{FF2B5EF4-FFF2-40B4-BE49-F238E27FC236}">
                        <a16:creationId xmlns:a16="http://schemas.microsoft.com/office/drawing/2014/main" id="{A52E5DFF-042A-47E5-AE6D-727321C3D1D3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0" name="四角形: 角を丸くする 419">
                    <a:extLst>
                      <a:ext uri="{FF2B5EF4-FFF2-40B4-BE49-F238E27FC236}">
                        <a16:creationId xmlns:a16="http://schemas.microsoft.com/office/drawing/2014/main" id="{3F2FBFD7-C1B2-49F3-B5E4-AB733FE648F9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0" name="グループ化 349">
                  <a:extLst>
                    <a:ext uri="{FF2B5EF4-FFF2-40B4-BE49-F238E27FC236}">
                      <a16:creationId xmlns:a16="http://schemas.microsoft.com/office/drawing/2014/main" id="{97E41AAB-B27B-40B5-A021-D51179932984}"/>
                    </a:ext>
                  </a:extLst>
                </p:cNvPr>
                <p:cNvGrpSpPr/>
                <p:nvPr/>
              </p:nvGrpSpPr>
              <p:grpSpPr>
                <a:xfrm rot="5753865">
                  <a:off x="3199846" y="3731444"/>
                  <a:ext cx="545528" cy="1423477"/>
                  <a:chOff x="4105309" y="3633726"/>
                  <a:chExt cx="482954" cy="1260204"/>
                </a:xfrm>
                <a:solidFill>
                  <a:srgbClr val="92D050">
                    <a:alpha val="40000"/>
                  </a:srgbClr>
                </a:solidFill>
              </p:grpSpPr>
              <p:sp>
                <p:nvSpPr>
                  <p:cNvPr id="375" name="四角形: 角を丸くする 374">
                    <a:extLst>
                      <a:ext uri="{FF2B5EF4-FFF2-40B4-BE49-F238E27FC236}">
                        <a16:creationId xmlns:a16="http://schemas.microsoft.com/office/drawing/2014/main" id="{2DBF6E6A-0F2A-4083-8361-F6608199C755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6" name="四角形: 角を丸くする 375">
                    <a:extLst>
                      <a:ext uri="{FF2B5EF4-FFF2-40B4-BE49-F238E27FC236}">
                        <a16:creationId xmlns:a16="http://schemas.microsoft.com/office/drawing/2014/main" id="{0B9C1E4A-EAF1-49CC-92E9-0328A6F115E9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7" name="四角形: 角を丸くする 376">
                    <a:extLst>
                      <a:ext uri="{FF2B5EF4-FFF2-40B4-BE49-F238E27FC236}">
                        <a16:creationId xmlns:a16="http://schemas.microsoft.com/office/drawing/2014/main" id="{666C4A06-072C-495C-A176-24120A3C1886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8" name="四角形: 角を丸くする 377">
                    <a:extLst>
                      <a:ext uri="{FF2B5EF4-FFF2-40B4-BE49-F238E27FC236}">
                        <a16:creationId xmlns:a16="http://schemas.microsoft.com/office/drawing/2014/main" id="{8C33DE7B-66EA-42AA-9FCE-DD8E35D1C86D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9" name="四角形: 角を丸くする 378">
                    <a:extLst>
                      <a:ext uri="{FF2B5EF4-FFF2-40B4-BE49-F238E27FC236}">
                        <a16:creationId xmlns:a16="http://schemas.microsoft.com/office/drawing/2014/main" id="{D115E363-0E88-43DB-89EA-6614765265C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0" name="四角形: 角を丸くする 379">
                    <a:extLst>
                      <a:ext uri="{FF2B5EF4-FFF2-40B4-BE49-F238E27FC236}">
                        <a16:creationId xmlns:a16="http://schemas.microsoft.com/office/drawing/2014/main" id="{F6E9AF13-84B7-4215-B915-C3DEB468C054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1" name="四角形: 角を丸くする 380">
                    <a:extLst>
                      <a:ext uri="{FF2B5EF4-FFF2-40B4-BE49-F238E27FC236}">
                        <a16:creationId xmlns:a16="http://schemas.microsoft.com/office/drawing/2014/main" id="{0E17992E-5C22-4D84-AEB4-FE0E40738330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2" name="四角形: 角を丸くする 381">
                    <a:extLst>
                      <a:ext uri="{FF2B5EF4-FFF2-40B4-BE49-F238E27FC236}">
                        <a16:creationId xmlns:a16="http://schemas.microsoft.com/office/drawing/2014/main" id="{1CEDEFC2-030F-40B5-A1A4-19463E8BDD70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3" name="四角形: 角を丸くする 382">
                    <a:extLst>
                      <a:ext uri="{FF2B5EF4-FFF2-40B4-BE49-F238E27FC236}">
                        <a16:creationId xmlns:a16="http://schemas.microsoft.com/office/drawing/2014/main" id="{F29C01A6-0F9E-4130-9225-0FFBC22607AC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4" name="四角形: 角を丸くする 383">
                    <a:extLst>
                      <a:ext uri="{FF2B5EF4-FFF2-40B4-BE49-F238E27FC236}">
                        <a16:creationId xmlns:a16="http://schemas.microsoft.com/office/drawing/2014/main" id="{6E6E0484-A682-464B-B3C0-17EB0EEE80A3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5" name="四角形: 角を丸くする 384">
                    <a:extLst>
                      <a:ext uri="{FF2B5EF4-FFF2-40B4-BE49-F238E27FC236}">
                        <a16:creationId xmlns:a16="http://schemas.microsoft.com/office/drawing/2014/main" id="{4DCFADD5-16F2-4B34-A150-18ABDC65ADE3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6" name="四角形: 角を丸くする 385">
                    <a:extLst>
                      <a:ext uri="{FF2B5EF4-FFF2-40B4-BE49-F238E27FC236}">
                        <a16:creationId xmlns:a16="http://schemas.microsoft.com/office/drawing/2014/main" id="{11A5FE7A-97C7-441E-B13A-873B02C24393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四角形: 角を丸くする 386">
                    <a:extLst>
                      <a:ext uri="{FF2B5EF4-FFF2-40B4-BE49-F238E27FC236}">
                        <a16:creationId xmlns:a16="http://schemas.microsoft.com/office/drawing/2014/main" id="{ED886571-D52A-4FB1-B3EC-378B4D39921F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8" name="四角形: 角を丸くする 387">
                    <a:extLst>
                      <a:ext uri="{FF2B5EF4-FFF2-40B4-BE49-F238E27FC236}">
                        <a16:creationId xmlns:a16="http://schemas.microsoft.com/office/drawing/2014/main" id="{AFB44F11-4FCF-41FB-A8FC-223087F83B40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9" name="四角形: 角を丸くする 388">
                    <a:extLst>
                      <a:ext uri="{FF2B5EF4-FFF2-40B4-BE49-F238E27FC236}">
                        <a16:creationId xmlns:a16="http://schemas.microsoft.com/office/drawing/2014/main" id="{83292F2C-0F12-41B8-A144-E525E3DE8629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0" name="四角形: 角を丸くする 389">
                    <a:extLst>
                      <a:ext uri="{FF2B5EF4-FFF2-40B4-BE49-F238E27FC236}">
                        <a16:creationId xmlns:a16="http://schemas.microsoft.com/office/drawing/2014/main" id="{4D8F182E-FA4F-4796-9F1A-BB09A2C66DD5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1" name="四角形: 角を丸くする 390">
                    <a:extLst>
                      <a:ext uri="{FF2B5EF4-FFF2-40B4-BE49-F238E27FC236}">
                        <a16:creationId xmlns:a16="http://schemas.microsoft.com/office/drawing/2014/main" id="{6C6BAAE6-8406-46BB-8DEB-08F1332EA37E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2" name="四角形: 角を丸くする 391">
                    <a:extLst>
                      <a:ext uri="{FF2B5EF4-FFF2-40B4-BE49-F238E27FC236}">
                        <a16:creationId xmlns:a16="http://schemas.microsoft.com/office/drawing/2014/main" id="{B29E0A55-A9EF-4C29-A370-6FF735D4D977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3" name="四角形: 角を丸くする 392">
                    <a:extLst>
                      <a:ext uri="{FF2B5EF4-FFF2-40B4-BE49-F238E27FC236}">
                        <a16:creationId xmlns:a16="http://schemas.microsoft.com/office/drawing/2014/main" id="{E94822FF-E6FD-458A-94D6-EA2AF49B6F81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4" name="四角形: 角を丸くする 393">
                    <a:extLst>
                      <a:ext uri="{FF2B5EF4-FFF2-40B4-BE49-F238E27FC236}">
                        <a16:creationId xmlns:a16="http://schemas.microsoft.com/office/drawing/2014/main" id="{7616E210-D879-410D-8A34-51C9AA42B1F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5" name="四角形: 角を丸くする 394">
                    <a:extLst>
                      <a:ext uri="{FF2B5EF4-FFF2-40B4-BE49-F238E27FC236}">
                        <a16:creationId xmlns:a16="http://schemas.microsoft.com/office/drawing/2014/main" id="{5C825312-F9F0-4B08-98B4-1B640D54848A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6" name="四角形: 角を丸くする 395">
                    <a:extLst>
                      <a:ext uri="{FF2B5EF4-FFF2-40B4-BE49-F238E27FC236}">
                        <a16:creationId xmlns:a16="http://schemas.microsoft.com/office/drawing/2014/main" id="{DA0CD85A-BB10-42C7-8185-EE0336DBA9E1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7" name="四角形: 角を丸くする 396">
                    <a:extLst>
                      <a:ext uri="{FF2B5EF4-FFF2-40B4-BE49-F238E27FC236}">
                        <a16:creationId xmlns:a16="http://schemas.microsoft.com/office/drawing/2014/main" id="{49E956AD-62C5-45AC-81EB-75E14A44986E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BEEAA558-8669-4111-A732-D76231199A3F}"/>
                    </a:ext>
                  </a:extLst>
                </p:cNvPr>
                <p:cNvGrpSpPr/>
                <p:nvPr/>
              </p:nvGrpSpPr>
              <p:grpSpPr>
                <a:xfrm rot="5400000">
                  <a:off x="3284842" y="3808370"/>
                  <a:ext cx="545528" cy="1423477"/>
                  <a:chOff x="4105309" y="3633726"/>
                  <a:chExt cx="482954" cy="1260204"/>
                </a:xfrm>
                <a:solidFill>
                  <a:schemeClr val="accent4">
                    <a:lumMod val="60000"/>
                    <a:lumOff val="40000"/>
                    <a:alpha val="40000"/>
                  </a:schemeClr>
                </a:solidFill>
              </p:grpSpPr>
              <p:sp>
                <p:nvSpPr>
                  <p:cNvPr id="352" name="四角形: 角を丸くする 351">
                    <a:extLst>
                      <a:ext uri="{FF2B5EF4-FFF2-40B4-BE49-F238E27FC236}">
                        <a16:creationId xmlns:a16="http://schemas.microsoft.com/office/drawing/2014/main" id="{B9B313D8-B2F8-49F4-A4FD-2B4A12BE387D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3" name="四角形: 角を丸くする 352">
                    <a:extLst>
                      <a:ext uri="{FF2B5EF4-FFF2-40B4-BE49-F238E27FC236}">
                        <a16:creationId xmlns:a16="http://schemas.microsoft.com/office/drawing/2014/main" id="{A2EDBBDD-4D2A-4C5A-95BA-ED059A778D8C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四角形: 角を丸くする 353">
                    <a:extLst>
                      <a:ext uri="{FF2B5EF4-FFF2-40B4-BE49-F238E27FC236}">
                        <a16:creationId xmlns:a16="http://schemas.microsoft.com/office/drawing/2014/main" id="{AE24C1E5-9368-4588-A66E-8E6FB734EDAC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5" name="四角形: 角を丸くする 354">
                    <a:extLst>
                      <a:ext uri="{FF2B5EF4-FFF2-40B4-BE49-F238E27FC236}">
                        <a16:creationId xmlns:a16="http://schemas.microsoft.com/office/drawing/2014/main" id="{B6A1C9E1-FC6E-4B1F-89DF-92856DA446B6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6" name="四角形: 角を丸くする 355">
                    <a:extLst>
                      <a:ext uri="{FF2B5EF4-FFF2-40B4-BE49-F238E27FC236}">
                        <a16:creationId xmlns:a16="http://schemas.microsoft.com/office/drawing/2014/main" id="{47152FD9-8236-4B39-B10A-7C5BC330CA6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7" name="四角形: 角を丸くする 356">
                    <a:extLst>
                      <a:ext uri="{FF2B5EF4-FFF2-40B4-BE49-F238E27FC236}">
                        <a16:creationId xmlns:a16="http://schemas.microsoft.com/office/drawing/2014/main" id="{0FC6BA51-2494-47B3-9365-98497E33EB25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8" name="四角形: 角を丸くする 357">
                    <a:extLst>
                      <a:ext uri="{FF2B5EF4-FFF2-40B4-BE49-F238E27FC236}">
                        <a16:creationId xmlns:a16="http://schemas.microsoft.com/office/drawing/2014/main" id="{DAB01BC4-076E-489E-8359-7B2AE4B44EC4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9" name="四角形: 角を丸くする 358">
                    <a:extLst>
                      <a:ext uri="{FF2B5EF4-FFF2-40B4-BE49-F238E27FC236}">
                        <a16:creationId xmlns:a16="http://schemas.microsoft.com/office/drawing/2014/main" id="{3F8998FF-6836-4B93-BB3B-346DF88E91E1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0" name="四角形: 角を丸くする 359">
                    <a:extLst>
                      <a:ext uri="{FF2B5EF4-FFF2-40B4-BE49-F238E27FC236}">
                        <a16:creationId xmlns:a16="http://schemas.microsoft.com/office/drawing/2014/main" id="{0512C57D-C71D-43E3-A9A2-5755C0FF9C01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1" name="四角形: 角を丸くする 360">
                    <a:extLst>
                      <a:ext uri="{FF2B5EF4-FFF2-40B4-BE49-F238E27FC236}">
                        <a16:creationId xmlns:a16="http://schemas.microsoft.com/office/drawing/2014/main" id="{CBC2DC00-F670-4519-B8A7-55E6A1734FD1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2" name="四角形: 角を丸くする 361">
                    <a:extLst>
                      <a:ext uri="{FF2B5EF4-FFF2-40B4-BE49-F238E27FC236}">
                        <a16:creationId xmlns:a16="http://schemas.microsoft.com/office/drawing/2014/main" id="{E06CCE1B-3E17-4096-A336-2D9690F9E972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3" name="四角形: 角を丸くする 362">
                    <a:extLst>
                      <a:ext uri="{FF2B5EF4-FFF2-40B4-BE49-F238E27FC236}">
                        <a16:creationId xmlns:a16="http://schemas.microsoft.com/office/drawing/2014/main" id="{89C63453-15B0-4FB0-BF26-E42B812A81F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4" name="四角形: 角を丸くする 363">
                    <a:extLst>
                      <a:ext uri="{FF2B5EF4-FFF2-40B4-BE49-F238E27FC236}">
                        <a16:creationId xmlns:a16="http://schemas.microsoft.com/office/drawing/2014/main" id="{7A9D2C1E-FEA1-43A0-B216-DE3AF3ADCC90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5" name="四角形: 角を丸くする 364">
                    <a:extLst>
                      <a:ext uri="{FF2B5EF4-FFF2-40B4-BE49-F238E27FC236}">
                        <a16:creationId xmlns:a16="http://schemas.microsoft.com/office/drawing/2014/main" id="{0ADAD128-27D2-4CA8-9ED0-4AC5B81B64C0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6" name="四角形: 角を丸くする 365">
                    <a:extLst>
                      <a:ext uri="{FF2B5EF4-FFF2-40B4-BE49-F238E27FC236}">
                        <a16:creationId xmlns:a16="http://schemas.microsoft.com/office/drawing/2014/main" id="{15D7DEE7-F981-4DD7-828E-EA9B1DCD33F0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7" name="四角形: 角を丸くする 366">
                    <a:extLst>
                      <a:ext uri="{FF2B5EF4-FFF2-40B4-BE49-F238E27FC236}">
                        <a16:creationId xmlns:a16="http://schemas.microsoft.com/office/drawing/2014/main" id="{033121C7-9010-4BC5-8E70-942C5DE566C6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8" name="四角形: 角を丸くする 367">
                    <a:extLst>
                      <a:ext uri="{FF2B5EF4-FFF2-40B4-BE49-F238E27FC236}">
                        <a16:creationId xmlns:a16="http://schemas.microsoft.com/office/drawing/2014/main" id="{C2ABF8E9-4FE0-4B06-A38C-BBF1CDFB3539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9" name="四角形: 角を丸くする 368">
                    <a:extLst>
                      <a:ext uri="{FF2B5EF4-FFF2-40B4-BE49-F238E27FC236}">
                        <a16:creationId xmlns:a16="http://schemas.microsoft.com/office/drawing/2014/main" id="{CA3366BE-2E4B-49AE-A735-08E294219DD1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0" name="四角形: 角を丸くする 369">
                    <a:extLst>
                      <a:ext uri="{FF2B5EF4-FFF2-40B4-BE49-F238E27FC236}">
                        <a16:creationId xmlns:a16="http://schemas.microsoft.com/office/drawing/2014/main" id="{218A9521-BBC6-4ED6-A296-74B879960FB1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1" name="四角形: 角を丸くする 370">
                    <a:extLst>
                      <a:ext uri="{FF2B5EF4-FFF2-40B4-BE49-F238E27FC236}">
                        <a16:creationId xmlns:a16="http://schemas.microsoft.com/office/drawing/2014/main" id="{23E86E58-8FB8-430C-8080-4F7E88964BB2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2" name="四角形: 角を丸くする 371">
                    <a:extLst>
                      <a:ext uri="{FF2B5EF4-FFF2-40B4-BE49-F238E27FC236}">
                        <a16:creationId xmlns:a16="http://schemas.microsoft.com/office/drawing/2014/main" id="{32DA9C52-69BE-484E-A9BE-DE284BD5A29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3" name="四角形: 角を丸くする 372">
                    <a:extLst>
                      <a:ext uri="{FF2B5EF4-FFF2-40B4-BE49-F238E27FC236}">
                        <a16:creationId xmlns:a16="http://schemas.microsoft.com/office/drawing/2014/main" id="{851B6A18-D09A-45AC-AFE6-1BC84BD7A1E7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4" name="四角形: 角を丸くする 373">
                    <a:extLst>
                      <a:ext uri="{FF2B5EF4-FFF2-40B4-BE49-F238E27FC236}">
                        <a16:creationId xmlns:a16="http://schemas.microsoft.com/office/drawing/2014/main" id="{A317CF72-4251-4B6A-8808-D5AB378DC867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AE7B7263-1F32-41B3-A194-B07F680F2E6E}"/>
                  </a:ext>
                </a:extLst>
              </p:cNvPr>
              <p:cNvGrpSpPr/>
              <p:nvPr/>
            </p:nvGrpSpPr>
            <p:grpSpPr>
              <a:xfrm rot="20643151">
                <a:off x="1705407" y="1950952"/>
                <a:ext cx="999660" cy="653825"/>
                <a:chOff x="2500360" y="3476726"/>
                <a:chExt cx="2223530" cy="1454294"/>
              </a:xfrm>
            </p:grpSpPr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5836B83D-DE1E-4A8A-9343-0F061D22FD68}"/>
                    </a:ext>
                  </a:extLst>
                </p:cNvPr>
                <p:cNvSpPr/>
                <p:nvPr/>
              </p:nvSpPr>
              <p:spPr>
                <a:xfrm>
                  <a:off x="2500360" y="3476726"/>
                  <a:ext cx="2223530" cy="1430388"/>
                </a:xfrm>
                <a:custGeom>
                  <a:avLst/>
                  <a:gdLst>
                    <a:gd name="connsiteX0" fmla="*/ 856903 w 2223530"/>
                    <a:gd name="connsiteY0" fmla="*/ 966 h 1430388"/>
                    <a:gd name="connsiteX1" fmla="*/ 1032440 w 2223530"/>
                    <a:gd name="connsiteY1" fmla="*/ 37047 h 1430388"/>
                    <a:gd name="connsiteX2" fmla="*/ 1171753 w 2223530"/>
                    <a:gd name="connsiteY2" fmla="*/ 100351 h 1430388"/>
                    <a:gd name="connsiteX3" fmla="*/ 1188355 w 2223530"/>
                    <a:gd name="connsiteY3" fmla="*/ 113275 h 1430388"/>
                    <a:gd name="connsiteX4" fmla="*/ 1191320 w 2223530"/>
                    <a:gd name="connsiteY4" fmla="*/ 91697 h 1430388"/>
                    <a:gd name="connsiteX5" fmla="*/ 1208610 w 2223530"/>
                    <a:gd name="connsiteY5" fmla="*/ 61738 h 1430388"/>
                    <a:gd name="connsiteX6" fmla="*/ 1395098 w 2223530"/>
                    <a:gd name="connsiteY6" fmla="*/ 138469 h 1430388"/>
                    <a:gd name="connsiteX7" fmla="*/ 1531124 w 2223530"/>
                    <a:gd name="connsiteY7" fmla="*/ 261763 h 1430388"/>
                    <a:gd name="connsiteX8" fmla="*/ 1531436 w 2223530"/>
                    <a:gd name="connsiteY8" fmla="*/ 263615 h 1430388"/>
                    <a:gd name="connsiteX9" fmla="*/ 1538507 w 2223530"/>
                    <a:gd name="connsiteY9" fmla="*/ 267902 h 1430388"/>
                    <a:gd name="connsiteX10" fmla="*/ 1556584 w 2223530"/>
                    <a:gd name="connsiteY10" fmla="*/ 235318 h 1430388"/>
                    <a:gd name="connsiteX11" fmla="*/ 1583537 w 2223530"/>
                    <a:gd name="connsiteY11" fmla="*/ 213637 h 1430388"/>
                    <a:gd name="connsiteX12" fmla="*/ 1729664 w 2223530"/>
                    <a:gd name="connsiteY12" fmla="*/ 352607 h 1430388"/>
                    <a:gd name="connsiteX13" fmla="*/ 1770543 w 2223530"/>
                    <a:gd name="connsiteY13" fmla="*/ 417719 h 1430388"/>
                    <a:gd name="connsiteX14" fmla="*/ 1787259 w 2223530"/>
                    <a:gd name="connsiteY14" fmla="*/ 451276 h 1430388"/>
                    <a:gd name="connsiteX15" fmla="*/ 1828414 w 2223530"/>
                    <a:gd name="connsiteY15" fmla="*/ 469842 h 1430388"/>
                    <a:gd name="connsiteX16" fmla="*/ 1930682 w 2223530"/>
                    <a:gd name="connsiteY16" fmla="*/ 555070 h 1430388"/>
                    <a:gd name="connsiteX17" fmla="*/ 1914925 w 2223530"/>
                    <a:gd name="connsiteY17" fmla="*/ 585873 h 1430388"/>
                    <a:gd name="connsiteX18" fmla="*/ 1888820 w 2223530"/>
                    <a:gd name="connsiteY18" fmla="*/ 607729 h 1430388"/>
                    <a:gd name="connsiteX19" fmla="*/ 1891578 w 2223530"/>
                    <a:gd name="connsiteY19" fmla="*/ 611172 h 1430388"/>
                    <a:gd name="connsiteX20" fmla="*/ 1902690 w 2223530"/>
                    <a:gd name="connsiteY20" fmla="*/ 627855 h 1430388"/>
                    <a:gd name="connsiteX21" fmla="*/ 1909887 w 2223530"/>
                    <a:gd name="connsiteY21" fmla="*/ 632873 h 1430388"/>
                    <a:gd name="connsiteX22" fmla="*/ 2048809 w 2223530"/>
                    <a:gd name="connsiteY22" fmla="*/ 790521 h 1430388"/>
                    <a:gd name="connsiteX23" fmla="*/ 2025811 w 2223530"/>
                    <a:gd name="connsiteY23" fmla="*/ 816371 h 1430388"/>
                    <a:gd name="connsiteX24" fmla="*/ 2023763 w 2223530"/>
                    <a:gd name="connsiteY24" fmla="*/ 817342 h 1430388"/>
                    <a:gd name="connsiteX25" fmla="*/ 2035317 w 2223530"/>
                    <a:gd name="connsiteY25" fmla="*/ 837452 h 1430388"/>
                    <a:gd name="connsiteX26" fmla="*/ 2079215 w 2223530"/>
                    <a:gd name="connsiteY26" fmla="*/ 872810 h 1430388"/>
                    <a:gd name="connsiteX27" fmla="*/ 2156759 w 2223530"/>
                    <a:gd name="connsiteY27" fmla="*/ 981021 h 1430388"/>
                    <a:gd name="connsiteX28" fmla="*/ 2133761 w 2223530"/>
                    <a:gd name="connsiteY28" fmla="*/ 1006871 h 1430388"/>
                    <a:gd name="connsiteX29" fmla="*/ 2129744 w 2223530"/>
                    <a:gd name="connsiteY29" fmla="*/ 1008775 h 1430388"/>
                    <a:gd name="connsiteX30" fmla="*/ 2137630 w 2223530"/>
                    <a:gd name="connsiteY30" fmla="*/ 1023530 h 1430388"/>
                    <a:gd name="connsiteX31" fmla="*/ 2189730 w 2223530"/>
                    <a:gd name="connsiteY31" fmla="*/ 1114324 h 1430388"/>
                    <a:gd name="connsiteX32" fmla="*/ 1935732 w 2223530"/>
                    <a:gd name="connsiteY32" fmla="*/ 1327212 h 1430388"/>
                    <a:gd name="connsiteX33" fmla="*/ 857819 w 2223530"/>
                    <a:gd name="connsiteY33" fmla="*/ 1296196 h 1430388"/>
                    <a:gd name="connsiteX34" fmla="*/ 103756 w 2223530"/>
                    <a:gd name="connsiteY34" fmla="*/ 602898 h 1430388"/>
                    <a:gd name="connsiteX35" fmla="*/ 113280 w 2223530"/>
                    <a:gd name="connsiteY35" fmla="*/ 244375 h 1430388"/>
                    <a:gd name="connsiteX36" fmla="*/ 185470 w 2223530"/>
                    <a:gd name="connsiteY36" fmla="*/ 233271 h 1430388"/>
                    <a:gd name="connsiteX37" fmla="*/ 212675 w 2223530"/>
                    <a:gd name="connsiteY37" fmla="*/ 224354 h 1430388"/>
                    <a:gd name="connsiteX38" fmla="*/ 203563 w 2223530"/>
                    <a:gd name="connsiteY38" fmla="*/ 197793 h 1430388"/>
                    <a:gd name="connsiteX39" fmla="*/ 205513 w 2223530"/>
                    <a:gd name="connsiteY39" fmla="*/ 163258 h 1430388"/>
                    <a:gd name="connsiteX40" fmla="*/ 406578 w 2223530"/>
                    <a:gd name="connsiteY40" fmla="*/ 147809 h 1430388"/>
                    <a:gd name="connsiteX41" fmla="*/ 423782 w 2223530"/>
                    <a:gd name="connsiteY41" fmla="*/ 150819 h 1430388"/>
                    <a:gd name="connsiteX42" fmla="*/ 457868 w 2223530"/>
                    <a:gd name="connsiteY42" fmla="*/ 139597 h 1430388"/>
                    <a:gd name="connsiteX43" fmla="*/ 469363 w 2223530"/>
                    <a:gd name="connsiteY43" fmla="*/ 136935 h 1430388"/>
                    <a:gd name="connsiteX44" fmla="*/ 457564 w 2223530"/>
                    <a:gd name="connsiteY44" fmla="*/ 102543 h 1430388"/>
                    <a:gd name="connsiteX45" fmla="*/ 459514 w 2223530"/>
                    <a:gd name="connsiteY45" fmla="*/ 68007 h 1430388"/>
                    <a:gd name="connsiteX46" fmla="*/ 524538 w 2223530"/>
                    <a:gd name="connsiteY46" fmla="*/ 44211 h 1430388"/>
                    <a:gd name="connsiteX47" fmla="*/ 660579 w 2223530"/>
                    <a:gd name="connsiteY47" fmla="*/ 52559 h 1430388"/>
                    <a:gd name="connsiteX48" fmla="*/ 797340 w 2223530"/>
                    <a:gd name="connsiteY48" fmla="*/ 82807 h 1430388"/>
                    <a:gd name="connsiteX49" fmla="*/ 818500 w 2223530"/>
                    <a:gd name="connsiteY49" fmla="*/ 92596 h 1430388"/>
                    <a:gd name="connsiteX50" fmla="*/ 829790 w 2223530"/>
                    <a:gd name="connsiteY50" fmla="*/ 92631 h 1430388"/>
                    <a:gd name="connsiteX51" fmla="*/ 823570 w 2223530"/>
                    <a:gd name="connsiteY51" fmla="*/ 46357 h 1430388"/>
                    <a:gd name="connsiteX52" fmla="*/ 832237 w 2223530"/>
                    <a:gd name="connsiteY52" fmla="*/ 12870 h 1430388"/>
                    <a:gd name="connsiteX53" fmla="*/ 856903 w 2223530"/>
                    <a:gd name="connsiteY53" fmla="*/ 966 h 1430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23530" h="1430388">
                      <a:moveTo>
                        <a:pt x="856903" y="966"/>
                      </a:moveTo>
                      <a:cubicBezTo>
                        <a:pt x="891656" y="-4037"/>
                        <a:pt x="955048" y="10746"/>
                        <a:pt x="1032440" y="37047"/>
                      </a:cubicBezTo>
                      <a:cubicBezTo>
                        <a:pt x="1090484" y="56772"/>
                        <a:pt x="1140453" y="79967"/>
                        <a:pt x="1171753" y="100351"/>
                      </a:cubicBezTo>
                      <a:lnTo>
                        <a:pt x="1188355" y="113275"/>
                      </a:lnTo>
                      <a:lnTo>
                        <a:pt x="1191320" y="91697"/>
                      </a:lnTo>
                      <a:cubicBezTo>
                        <a:pt x="1196008" y="77373"/>
                        <a:pt x="1202401" y="66629"/>
                        <a:pt x="1208610" y="61738"/>
                      </a:cubicBezTo>
                      <a:cubicBezTo>
                        <a:pt x="1233445" y="42174"/>
                        <a:pt x="1305010" y="77134"/>
                        <a:pt x="1395098" y="138469"/>
                      </a:cubicBezTo>
                      <a:cubicBezTo>
                        <a:pt x="1462664" y="184471"/>
                        <a:pt x="1514749" y="232584"/>
                        <a:pt x="1531124" y="261763"/>
                      </a:cubicBezTo>
                      <a:lnTo>
                        <a:pt x="1531436" y="263615"/>
                      </a:lnTo>
                      <a:lnTo>
                        <a:pt x="1538507" y="267902"/>
                      </a:lnTo>
                      <a:lnTo>
                        <a:pt x="1556584" y="235318"/>
                      </a:lnTo>
                      <a:cubicBezTo>
                        <a:pt x="1566134" y="223659"/>
                        <a:pt x="1575979" y="215952"/>
                        <a:pt x="1583537" y="213637"/>
                      </a:cubicBezTo>
                      <a:cubicBezTo>
                        <a:pt x="1613765" y="204376"/>
                        <a:pt x="1667848" y="262847"/>
                        <a:pt x="1729664" y="352607"/>
                      </a:cubicBezTo>
                      <a:cubicBezTo>
                        <a:pt x="1745118" y="375046"/>
                        <a:pt x="1758883" y="397083"/>
                        <a:pt x="1770543" y="417719"/>
                      </a:cubicBezTo>
                      <a:lnTo>
                        <a:pt x="1787259" y="451276"/>
                      </a:lnTo>
                      <a:lnTo>
                        <a:pt x="1828414" y="469842"/>
                      </a:lnTo>
                      <a:cubicBezTo>
                        <a:pt x="1892717" y="501670"/>
                        <a:pt x="1932512" y="531333"/>
                        <a:pt x="1930682" y="555070"/>
                      </a:cubicBezTo>
                      <a:cubicBezTo>
                        <a:pt x="1930072" y="562983"/>
                        <a:pt x="1924532" y="574193"/>
                        <a:pt x="1914925" y="585873"/>
                      </a:cubicBezTo>
                      <a:lnTo>
                        <a:pt x="1888820" y="607729"/>
                      </a:lnTo>
                      <a:lnTo>
                        <a:pt x="1891578" y="611172"/>
                      </a:lnTo>
                      <a:lnTo>
                        <a:pt x="1902690" y="627855"/>
                      </a:lnTo>
                      <a:lnTo>
                        <a:pt x="1909887" y="632873"/>
                      </a:lnTo>
                      <a:cubicBezTo>
                        <a:pt x="2000483" y="701675"/>
                        <a:pt x="2059131" y="760503"/>
                        <a:pt x="2048809" y="790521"/>
                      </a:cubicBezTo>
                      <a:cubicBezTo>
                        <a:pt x="2046228" y="798026"/>
                        <a:pt x="2038047" y="807482"/>
                        <a:pt x="2025811" y="816371"/>
                      </a:cubicBezTo>
                      <a:lnTo>
                        <a:pt x="2023763" y="817342"/>
                      </a:lnTo>
                      <a:lnTo>
                        <a:pt x="2035317" y="837452"/>
                      </a:lnTo>
                      <a:lnTo>
                        <a:pt x="2079215" y="872810"/>
                      </a:lnTo>
                      <a:cubicBezTo>
                        <a:pt x="2133446" y="919788"/>
                        <a:pt x="2164500" y="958507"/>
                        <a:pt x="2156759" y="981021"/>
                      </a:cubicBezTo>
                      <a:cubicBezTo>
                        <a:pt x="2154178" y="988526"/>
                        <a:pt x="2145997" y="997982"/>
                        <a:pt x="2133761" y="1006871"/>
                      </a:cubicBezTo>
                      <a:lnTo>
                        <a:pt x="2129744" y="1008775"/>
                      </a:lnTo>
                      <a:lnTo>
                        <a:pt x="2137630" y="1023530"/>
                      </a:lnTo>
                      <a:cubicBezTo>
                        <a:pt x="2157002" y="1059482"/>
                        <a:pt x="2174205" y="1090346"/>
                        <a:pt x="2189730" y="1114324"/>
                      </a:cubicBezTo>
                      <a:cubicBezTo>
                        <a:pt x="2320170" y="1315792"/>
                        <a:pt x="2038125" y="1201651"/>
                        <a:pt x="1935732" y="1327212"/>
                      </a:cubicBezTo>
                      <a:cubicBezTo>
                        <a:pt x="1889695" y="1510811"/>
                        <a:pt x="1163148" y="1416915"/>
                        <a:pt x="857819" y="1296196"/>
                      </a:cubicBezTo>
                      <a:cubicBezTo>
                        <a:pt x="552490" y="1175478"/>
                        <a:pt x="57719" y="786497"/>
                        <a:pt x="103756" y="602898"/>
                      </a:cubicBezTo>
                      <a:cubicBezTo>
                        <a:pt x="-13984" y="428653"/>
                        <a:pt x="-57376" y="299724"/>
                        <a:pt x="113280" y="244375"/>
                      </a:cubicBezTo>
                      <a:cubicBezTo>
                        <a:pt x="136993" y="243806"/>
                        <a:pt x="160756" y="239741"/>
                        <a:pt x="185470" y="233271"/>
                      </a:cubicBezTo>
                      <a:lnTo>
                        <a:pt x="212675" y="224354"/>
                      </a:lnTo>
                      <a:lnTo>
                        <a:pt x="203563" y="197793"/>
                      </a:lnTo>
                      <a:cubicBezTo>
                        <a:pt x="201301" y="182892"/>
                        <a:pt x="202171" y="170420"/>
                        <a:pt x="205513" y="163258"/>
                      </a:cubicBezTo>
                      <a:cubicBezTo>
                        <a:pt x="218880" y="134607"/>
                        <a:pt x="298522" y="133602"/>
                        <a:pt x="406578" y="147809"/>
                      </a:cubicBezTo>
                      <a:lnTo>
                        <a:pt x="423782" y="150819"/>
                      </a:lnTo>
                      <a:lnTo>
                        <a:pt x="457868" y="139597"/>
                      </a:lnTo>
                      <a:lnTo>
                        <a:pt x="469363" y="136935"/>
                      </a:lnTo>
                      <a:lnTo>
                        <a:pt x="457564" y="102543"/>
                      </a:lnTo>
                      <a:cubicBezTo>
                        <a:pt x="455302" y="87642"/>
                        <a:pt x="456172" y="75170"/>
                        <a:pt x="459514" y="68007"/>
                      </a:cubicBezTo>
                      <a:cubicBezTo>
                        <a:pt x="466198" y="53682"/>
                        <a:pt x="489450" y="46268"/>
                        <a:pt x="524538" y="44211"/>
                      </a:cubicBezTo>
                      <a:cubicBezTo>
                        <a:pt x="559626" y="42155"/>
                        <a:pt x="606551" y="45455"/>
                        <a:pt x="660579" y="52559"/>
                      </a:cubicBezTo>
                      <a:cubicBezTo>
                        <a:pt x="714606" y="59662"/>
                        <a:pt x="762913" y="70701"/>
                        <a:pt x="797340" y="82807"/>
                      </a:cubicBezTo>
                      <a:lnTo>
                        <a:pt x="818500" y="92596"/>
                      </a:lnTo>
                      <a:lnTo>
                        <a:pt x="829790" y="92631"/>
                      </a:lnTo>
                      <a:lnTo>
                        <a:pt x="823570" y="46357"/>
                      </a:lnTo>
                      <a:cubicBezTo>
                        <a:pt x="824266" y="31301"/>
                        <a:pt x="827559" y="19241"/>
                        <a:pt x="832237" y="12870"/>
                      </a:cubicBezTo>
                      <a:cubicBezTo>
                        <a:pt x="836916" y="6499"/>
                        <a:pt x="845318" y="2633"/>
                        <a:pt x="856903" y="9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69000">
                      <a:srgbClr val="FFFFCC"/>
                    </a:gs>
                    <a:gs pos="8000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89916574-A404-4C1E-84C6-0C2F98F25D2F}"/>
                    </a:ext>
                  </a:extLst>
                </p:cNvPr>
                <p:cNvSpPr/>
                <p:nvPr/>
              </p:nvSpPr>
              <p:spPr>
                <a:xfrm rot="1301804" flipH="1">
                  <a:off x="3620136" y="361293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E122342A-15AE-4FC5-B39F-2123E32541FF}"/>
                    </a:ext>
                  </a:extLst>
                </p:cNvPr>
                <p:cNvSpPr/>
                <p:nvPr/>
              </p:nvSpPr>
              <p:spPr>
                <a:xfrm rot="1301804" flipH="1">
                  <a:off x="3956686" y="3765336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3045DEDF-9E1D-4FE0-A802-31C78A5284F1}"/>
                    </a:ext>
                  </a:extLst>
                </p:cNvPr>
                <p:cNvSpPr/>
                <p:nvPr/>
              </p:nvSpPr>
              <p:spPr>
                <a:xfrm rot="359070" flipH="1">
                  <a:off x="3321686" y="360658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860AC6AE-133B-487B-8F36-6375AF2A9BBD}"/>
                    </a:ext>
                  </a:extLst>
                </p:cNvPr>
                <p:cNvSpPr/>
                <p:nvPr/>
              </p:nvSpPr>
              <p:spPr>
                <a:xfrm rot="21417974" flipH="1">
                  <a:off x="2978786" y="361928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F08BFA93-BA0C-4883-B6A2-36A0F2154856}"/>
                    </a:ext>
                  </a:extLst>
                </p:cNvPr>
                <p:cNvSpPr/>
                <p:nvPr/>
              </p:nvSpPr>
              <p:spPr>
                <a:xfrm rot="21376182" flipH="1">
                  <a:off x="2731135" y="372723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890B180B-89C6-490E-8239-82147EA8022B}"/>
                    </a:ext>
                  </a:extLst>
                </p:cNvPr>
                <p:cNvSpPr/>
                <p:nvPr/>
              </p:nvSpPr>
              <p:spPr>
                <a:xfrm rot="3271319">
                  <a:off x="4396488" y="4405091"/>
                  <a:ext cx="92708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BC45B8A2-FDEE-4C25-A80D-81616A8823C2}"/>
                    </a:ext>
                  </a:extLst>
                </p:cNvPr>
                <p:cNvSpPr/>
                <p:nvPr/>
              </p:nvSpPr>
              <p:spPr>
                <a:xfrm rot="3271319">
                  <a:off x="4294887" y="4208240"/>
                  <a:ext cx="92708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898DC49B-59EC-4218-89E2-42BE453CC4FF}"/>
                    </a:ext>
                  </a:extLst>
                </p:cNvPr>
                <p:cNvSpPr/>
                <p:nvPr/>
              </p:nvSpPr>
              <p:spPr>
                <a:xfrm rot="3271319">
                  <a:off x="4155188" y="4005040"/>
                  <a:ext cx="92708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223497EB-4E86-4284-AE52-E98C61B9A572}"/>
                    </a:ext>
                  </a:extLst>
                </p:cNvPr>
                <p:cNvSpPr/>
                <p:nvPr/>
              </p:nvSpPr>
              <p:spPr>
                <a:xfrm rot="2301134">
                  <a:off x="4061704" y="3914524"/>
                  <a:ext cx="79945" cy="324820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楕円 26">
                  <a:extLst>
                    <a:ext uri="{FF2B5EF4-FFF2-40B4-BE49-F238E27FC236}">
                      <a16:creationId xmlns:a16="http://schemas.microsoft.com/office/drawing/2014/main" id="{F7D7F642-01C1-4155-A30F-E5CD2B8CE20E}"/>
                    </a:ext>
                  </a:extLst>
                </p:cNvPr>
                <p:cNvSpPr/>
                <p:nvPr/>
              </p:nvSpPr>
              <p:spPr>
                <a:xfrm>
                  <a:off x="2583239" y="3829608"/>
                  <a:ext cx="1880811" cy="1101412"/>
                </a:xfrm>
                <a:custGeom>
                  <a:avLst/>
                  <a:gdLst>
                    <a:gd name="connsiteX0" fmla="*/ 0 w 1895475"/>
                    <a:gd name="connsiteY0" fmla="*/ 352425 h 704850"/>
                    <a:gd name="connsiteX1" fmla="*/ 947738 w 1895475"/>
                    <a:gd name="connsiteY1" fmla="*/ 0 h 704850"/>
                    <a:gd name="connsiteX2" fmla="*/ 1895476 w 1895475"/>
                    <a:gd name="connsiteY2" fmla="*/ 352425 h 704850"/>
                    <a:gd name="connsiteX3" fmla="*/ 947738 w 1895475"/>
                    <a:gd name="connsiteY3" fmla="*/ 704850 h 704850"/>
                    <a:gd name="connsiteX4" fmla="*/ 0 w 1895475"/>
                    <a:gd name="connsiteY4" fmla="*/ 352425 h 704850"/>
                    <a:gd name="connsiteX0" fmla="*/ 0 w 1695451"/>
                    <a:gd name="connsiteY0" fmla="*/ 60805 h 1015498"/>
                    <a:gd name="connsiteX1" fmla="*/ 747713 w 1695451"/>
                    <a:gd name="connsiteY1" fmla="*/ 289405 h 1015498"/>
                    <a:gd name="connsiteX2" fmla="*/ 1695451 w 1695451"/>
                    <a:gd name="connsiteY2" fmla="*/ 641830 h 1015498"/>
                    <a:gd name="connsiteX3" fmla="*/ 747713 w 1695451"/>
                    <a:gd name="connsiteY3" fmla="*/ 994255 h 1015498"/>
                    <a:gd name="connsiteX4" fmla="*/ 0 w 1695451"/>
                    <a:gd name="connsiteY4" fmla="*/ 60805 h 1015498"/>
                    <a:gd name="connsiteX0" fmla="*/ 1591 w 1697042"/>
                    <a:gd name="connsiteY0" fmla="*/ 33839 h 988532"/>
                    <a:gd name="connsiteX1" fmla="*/ 949329 w 1697042"/>
                    <a:gd name="connsiteY1" fmla="*/ 243389 h 988532"/>
                    <a:gd name="connsiteX2" fmla="*/ 1697042 w 1697042"/>
                    <a:gd name="connsiteY2" fmla="*/ 614864 h 988532"/>
                    <a:gd name="connsiteX3" fmla="*/ 749304 w 1697042"/>
                    <a:gd name="connsiteY3" fmla="*/ 967289 h 988532"/>
                    <a:gd name="connsiteX4" fmla="*/ 1591 w 1697042"/>
                    <a:gd name="connsiteY4" fmla="*/ 33839 h 988532"/>
                    <a:gd name="connsiteX0" fmla="*/ 5925 w 1701376"/>
                    <a:gd name="connsiteY0" fmla="*/ 33839 h 1034316"/>
                    <a:gd name="connsiteX1" fmla="*/ 953663 w 1701376"/>
                    <a:gd name="connsiteY1" fmla="*/ 243389 h 1034316"/>
                    <a:gd name="connsiteX2" fmla="*/ 1701376 w 1701376"/>
                    <a:gd name="connsiteY2" fmla="*/ 614864 h 1034316"/>
                    <a:gd name="connsiteX3" fmla="*/ 753638 w 1701376"/>
                    <a:gd name="connsiteY3" fmla="*/ 967289 h 1034316"/>
                    <a:gd name="connsiteX4" fmla="*/ 5925 w 1701376"/>
                    <a:gd name="connsiteY4" fmla="*/ 33839 h 1034316"/>
                    <a:gd name="connsiteX0" fmla="*/ 1687 w 1878113"/>
                    <a:gd name="connsiteY0" fmla="*/ 35710 h 1008371"/>
                    <a:gd name="connsiteX1" fmla="*/ 949425 w 1878113"/>
                    <a:gd name="connsiteY1" fmla="*/ 245260 h 1008371"/>
                    <a:gd name="connsiteX2" fmla="*/ 1878113 w 1878113"/>
                    <a:gd name="connsiteY2" fmla="*/ 731035 h 1008371"/>
                    <a:gd name="connsiteX3" fmla="*/ 749400 w 1878113"/>
                    <a:gd name="connsiteY3" fmla="*/ 969160 h 1008371"/>
                    <a:gd name="connsiteX4" fmla="*/ 1687 w 1878113"/>
                    <a:gd name="connsiteY4" fmla="*/ 35710 h 1008371"/>
                    <a:gd name="connsiteX0" fmla="*/ 3773 w 1880199"/>
                    <a:gd name="connsiteY0" fmla="*/ 35710 h 1032365"/>
                    <a:gd name="connsiteX1" fmla="*/ 951511 w 1880199"/>
                    <a:gd name="connsiteY1" fmla="*/ 245260 h 1032365"/>
                    <a:gd name="connsiteX2" fmla="*/ 1880199 w 1880199"/>
                    <a:gd name="connsiteY2" fmla="*/ 731035 h 1032365"/>
                    <a:gd name="connsiteX3" fmla="*/ 751486 w 1880199"/>
                    <a:gd name="connsiteY3" fmla="*/ 969160 h 1032365"/>
                    <a:gd name="connsiteX4" fmla="*/ 3773 w 1880199"/>
                    <a:gd name="connsiteY4" fmla="*/ 35710 h 1032365"/>
                    <a:gd name="connsiteX0" fmla="*/ 5975 w 1882401"/>
                    <a:gd name="connsiteY0" fmla="*/ 63206 h 1059861"/>
                    <a:gd name="connsiteX1" fmla="*/ 1017213 w 1882401"/>
                    <a:gd name="connsiteY1" fmla="*/ 158456 h 1059861"/>
                    <a:gd name="connsiteX2" fmla="*/ 1882401 w 1882401"/>
                    <a:gd name="connsiteY2" fmla="*/ 758531 h 1059861"/>
                    <a:gd name="connsiteX3" fmla="*/ 753688 w 1882401"/>
                    <a:gd name="connsiteY3" fmla="*/ 996656 h 1059861"/>
                    <a:gd name="connsiteX4" fmla="*/ 5975 w 1882401"/>
                    <a:gd name="connsiteY4" fmla="*/ 63206 h 1059861"/>
                    <a:gd name="connsiteX0" fmla="*/ 2606 w 1929832"/>
                    <a:gd name="connsiteY0" fmla="*/ 110050 h 933524"/>
                    <a:gd name="connsiteX1" fmla="*/ 1064644 w 1929832"/>
                    <a:gd name="connsiteY1" fmla="*/ 65600 h 933524"/>
                    <a:gd name="connsiteX2" fmla="*/ 1929832 w 1929832"/>
                    <a:gd name="connsiteY2" fmla="*/ 665675 h 933524"/>
                    <a:gd name="connsiteX3" fmla="*/ 801119 w 1929832"/>
                    <a:gd name="connsiteY3" fmla="*/ 903800 h 933524"/>
                    <a:gd name="connsiteX4" fmla="*/ 2606 w 1929832"/>
                    <a:gd name="connsiteY4" fmla="*/ 110050 h 933524"/>
                    <a:gd name="connsiteX0" fmla="*/ 2487 w 1764613"/>
                    <a:gd name="connsiteY0" fmla="*/ 119179 h 981726"/>
                    <a:gd name="connsiteX1" fmla="*/ 1064525 w 1764613"/>
                    <a:gd name="connsiteY1" fmla="*/ 74729 h 981726"/>
                    <a:gd name="connsiteX2" fmla="*/ 1764613 w 1764613"/>
                    <a:gd name="connsiteY2" fmla="*/ 808154 h 981726"/>
                    <a:gd name="connsiteX3" fmla="*/ 801000 w 1764613"/>
                    <a:gd name="connsiteY3" fmla="*/ 912929 h 981726"/>
                    <a:gd name="connsiteX4" fmla="*/ 2487 w 1764613"/>
                    <a:gd name="connsiteY4" fmla="*/ 119179 h 981726"/>
                    <a:gd name="connsiteX0" fmla="*/ 3588 w 1765714"/>
                    <a:gd name="connsiteY0" fmla="*/ 119179 h 1020632"/>
                    <a:gd name="connsiteX1" fmla="*/ 1065626 w 1765714"/>
                    <a:gd name="connsiteY1" fmla="*/ 74729 h 1020632"/>
                    <a:gd name="connsiteX2" fmla="*/ 1765714 w 1765714"/>
                    <a:gd name="connsiteY2" fmla="*/ 808154 h 1020632"/>
                    <a:gd name="connsiteX3" fmla="*/ 802101 w 1765714"/>
                    <a:gd name="connsiteY3" fmla="*/ 912929 h 1020632"/>
                    <a:gd name="connsiteX4" fmla="*/ 3588 w 1765714"/>
                    <a:gd name="connsiteY4" fmla="*/ 119179 h 1020632"/>
                    <a:gd name="connsiteX0" fmla="*/ 2637 w 1764763"/>
                    <a:gd name="connsiteY0" fmla="*/ 119179 h 1020632"/>
                    <a:gd name="connsiteX1" fmla="*/ 1064675 w 1764763"/>
                    <a:gd name="connsiteY1" fmla="*/ 74729 h 1020632"/>
                    <a:gd name="connsiteX2" fmla="*/ 1764763 w 1764763"/>
                    <a:gd name="connsiteY2" fmla="*/ 808154 h 1020632"/>
                    <a:gd name="connsiteX3" fmla="*/ 832900 w 1764763"/>
                    <a:gd name="connsiteY3" fmla="*/ 912929 h 1020632"/>
                    <a:gd name="connsiteX4" fmla="*/ 2637 w 1764763"/>
                    <a:gd name="connsiteY4" fmla="*/ 119179 h 1020632"/>
                    <a:gd name="connsiteX0" fmla="*/ 3240 w 1765366"/>
                    <a:gd name="connsiteY0" fmla="*/ 119179 h 1015046"/>
                    <a:gd name="connsiteX1" fmla="*/ 1065278 w 1765366"/>
                    <a:gd name="connsiteY1" fmla="*/ 74729 h 1015046"/>
                    <a:gd name="connsiteX2" fmla="*/ 1765366 w 1765366"/>
                    <a:gd name="connsiteY2" fmla="*/ 808154 h 1015046"/>
                    <a:gd name="connsiteX3" fmla="*/ 833503 w 1765366"/>
                    <a:gd name="connsiteY3" fmla="*/ 912929 h 1015046"/>
                    <a:gd name="connsiteX4" fmla="*/ 3240 w 1765366"/>
                    <a:gd name="connsiteY4" fmla="*/ 119179 h 1015046"/>
                    <a:gd name="connsiteX0" fmla="*/ 3240 w 1765366"/>
                    <a:gd name="connsiteY0" fmla="*/ 127151 h 1023018"/>
                    <a:gd name="connsiteX1" fmla="*/ 1065278 w 1765366"/>
                    <a:gd name="connsiteY1" fmla="*/ 82701 h 1023018"/>
                    <a:gd name="connsiteX2" fmla="*/ 1765366 w 1765366"/>
                    <a:gd name="connsiteY2" fmla="*/ 816126 h 1023018"/>
                    <a:gd name="connsiteX3" fmla="*/ 833503 w 1765366"/>
                    <a:gd name="connsiteY3" fmla="*/ 920901 h 1023018"/>
                    <a:gd name="connsiteX4" fmla="*/ 3240 w 1765366"/>
                    <a:gd name="connsiteY4" fmla="*/ 127151 h 1023018"/>
                    <a:gd name="connsiteX0" fmla="*/ 4422 w 1766548"/>
                    <a:gd name="connsiteY0" fmla="*/ 135730 h 1031597"/>
                    <a:gd name="connsiteX1" fmla="*/ 1110910 w 1766548"/>
                    <a:gd name="connsiteY1" fmla="*/ 78580 h 1031597"/>
                    <a:gd name="connsiteX2" fmla="*/ 1766548 w 1766548"/>
                    <a:gd name="connsiteY2" fmla="*/ 824705 h 1031597"/>
                    <a:gd name="connsiteX3" fmla="*/ 834685 w 1766548"/>
                    <a:gd name="connsiteY3" fmla="*/ 929480 h 1031597"/>
                    <a:gd name="connsiteX4" fmla="*/ 4422 w 1766548"/>
                    <a:gd name="connsiteY4" fmla="*/ 135730 h 1031597"/>
                    <a:gd name="connsiteX0" fmla="*/ 4422 w 1766548"/>
                    <a:gd name="connsiteY0" fmla="*/ 135730 h 1036746"/>
                    <a:gd name="connsiteX1" fmla="*/ 1110910 w 1766548"/>
                    <a:gd name="connsiteY1" fmla="*/ 78580 h 1036746"/>
                    <a:gd name="connsiteX2" fmla="*/ 1766548 w 1766548"/>
                    <a:gd name="connsiteY2" fmla="*/ 824705 h 1036746"/>
                    <a:gd name="connsiteX3" fmla="*/ 834685 w 1766548"/>
                    <a:gd name="connsiteY3" fmla="*/ 929480 h 1036746"/>
                    <a:gd name="connsiteX4" fmla="*/ 4422 w 1766548"/>
                    <a:gd name="connsiteY4" fmla="*/ 135730 h 1036746"/>
                    <a:gd name="connsiteX0" fmla="*/ 10544 w 1772670"/>
                    <a:gd name="connsiteY0" fmla="*/ 134189 h 1014938"/>
                    <a:gd name="connsiteX1" fmla="*/ 1117032 w 1772670"/>
                    <a:gd name="connsiteY1" fmla="*/ 77039 h 1014938"/>
                    <a:gd name="connsiteX2" fmla="*/ 1772670 w 1772670"/>
                    <a:gd name="connsiteY2" fmla="*/ 823164 h 1014938"/>
                    <a:gd name="connsiteX3" fmla="*/ 732857 w 1772670"/>
                    <a:gd name="connsiteY3" fmla="*/ 896189 h 1014938"/>
                    <a:gd name="connsiteX4" fmla="*/ 10544 w 1772670"/>
                    <a:gd name="connsiteY4" fmla="*/ 134189 h 1014938"/>
                    <a:gd name="connsiteX0" fmla="*/ 10544 w 1779809"/>
                    <a:gd name="connsiteY0" fmla="*/ 134189 h 985683"/>
                    <a:gd name="connsiteX1" fmla="*/ 1117032 w 1779809"/>
                    <a:gd name="connsiteY1" fmla="*/ 77039 h 985683"/>
                    <a:gd name="connsiteX2" fmla="*/ 1772670 w 1779809"/>
                    <a:gd name="connsiteY2" fmla="*/ 823164 h 985683"/>
                    <a:gd name="connsiteX3" fmla="*/ 732857 w 1779809"/>
                    <a:gd name="connsiteY3" fmla="*/ 896189 h 985683"/>
                    <a:gd name="connsiteX4" fmla="*/ 10544 w 1779809"/>
                    <a:gd name="connsiteY4" fmla="*/ 134189 h 985683"/>
                    <a:gd name="connsiteX0" fmla="*/ 10544 w 1781194"/>
                    <a:gd name="connsiteY0" fmla="*/ 134189 h 982840"/>
                    <a:gd name="connsiteX1" fmla="*/ 1117032 w 1781194"/>
                    <a:gd name="connsiteY1" fmla="*/ 77039 h 982840"/>
                    <a:gd name="connsiteX2" fmla="*/ 1772670 w 1781194"/>
                    <a:gd name="connsiteY2" fmla="*/ 823164 h 982840"/>
                    <a:gd name="connsiteX3" fmla="*/ 732857 w 1781194"/>
                    <a:gd name="connsiteY3" fmla="*/ 896189 h 982840"/>
                    <a:gd name="connsiteX4" fmla="*/ 10544 w 1781194"/>
                    <a:gd name="connsiteY4" fmla="*/ 134189 h 982840"/>
                    <a:gd name="connsiteX0" fmla="*/ 5786 w 1837146"/>
                    <a:gd name="connsiteY0" fmla="*/ 127809 h 951601"/>
                    <a:gd name="connsiteX1" fmla="*/ 1112274 w 1837146"/>
                    <a:gd name="connsiteY1" fmla="*/ 70659 h 951601"/>
                    <a:gd name="connsiteX2" fmla="*/ 1831412 w 1837146"/>
                    <a:gd name="connsiteY2" fmla="*/ 842184 h 951601"/>
                    <a:gd name="connsiteX3" fmla="*/ 728099 w 1837146"/>
                    <a:gd name="connsiteY3" fmla="*/ 889809 h 951601"/>
                    <a:gd name="connsiteX4" fmla="*/ 5786 w 1837146"/>
                    <a:gd name="connsiteY4" fmla="*/ 127809 h 951601"/>
                    <a:gd name="connsiteX0" fmla="*/ 9550 w 1840910"/>
                    <a:gd name="connsiteY0" fmla="*/ 127809 h 960000"/>
                    <a:gd name="connsiteX1" fmla="*/ 1116038 w 1840910"/>
                    <a:gd name="connsiteY1" fmla="*/ 70659 h 960000"/>
                    <a:gd name="connsiteX2" fmla="*/ 1835176 w 1840910"/>
                    <a:gd name="connsiteY2" fmla="*/ 842184 h 960000"/>
                    <a:gd name="connsiteX3" fmla="*/ 731863 w 1840910"/>
                    <a:gd name="connsiteY3" fmla="*/ 889809 h 960000"/>
                    <a:gd name="connsiteX4" fmla="*/ 9550 w 1840910"/>
                    <a:gd name="connsiteY4" fmla="*/ 127809 h 960000"/>
                    <a:gd name="connsiteX0" fmla="*/ 10279 w 1841639"/>
                    <a:gd name="connsiteY0" fmla="*/ 127809 h 979647"/>
                    <a:gd name="connsiteX1" fmla="*/ 1116767 w 1841639"/>
                    <a:gd name="connsiteY1" fmla="*/ 70659 h 979647"/>
                    <a:gd name="connsiteX2" fmla="*/ 1835905 w 1841639"/>
                    <a:gd name="connsiteY2" fmla="*/ 842184 h 979647"/>
                    <a:gd name="connsiteX3" fmla="*/ 732592 w 1841639"/>
                    <a:gd name="connsiteY3" fmla="*/ 889809 h 979647"/>
                    <a:gd name="connsiteX4" fmla="*/ 10279 w 1841639"/>
                    <a:gd name="connsiteY4" fmla="*/ 127809 h 979647"/>
                    <a:gd name="connsiteX0" fmla="*/ 10279 w 1842936"/>
                    <a:gd name="connsiteY0" fmla="*/ 133274 h 985112"/>
                    <a:gd name="connsiteX1" fmla="*/ 1116767 w 1842936"/>
                    <a:gd name="connsiteY1" fmla="*/ 76124 h 985112"/>
                    <a:gd name="connsiteX2" fmla="*/ 1835905 w 1842936"/>
                    <a:gd name="connsiteY2" fmla="*/ 847649 h 985112"/>
                    <a:gd name="connsiteX3" fmla="*/ 732592 w 1842936"/>
                    <a:gd name="connsiteY3" fmla="*/ 895274 h 985112"/>
                    <a:gd name="connsiteX4" fmla="*/ 10279 w 1842936"/>
                    <a:gd name="connsiteY4" fmla="*/ 133274 h 985112"/>
                    <a:gd name="connsiteX0" fmla="*/ 5333 w 1833620"/>
                    <a:gd name="connsiteY0" fmla="*/ 175702 h 1041882"/>
                    <a:gd name="connsiteX1" fmla="*/ 984821 w 1833620"/>
                    <a:gd name="connsiteY1" fmla="*/ 61402 h 1041882"/>
                    <a:gd name="connsiteX2" fmla="*/ 1830959 w 1833620"/>
                    <a:gd name="connsiteY2" fmla="*/ 890077 h 1041882"/>
                    <a:gd name="connsiteX3" fmla="*/ 727646 w 1833620"/>
                    <a:gd name="connsiteY3" fmla="*/ 937702 h 1041882"/>
                    <a:gd name="connsiteX4" fmla="*/ 5333 w 1833620"/>
                    <a:gd name="connsiteY4" fmla="*/ 175702 h 1041882"/>
                    <a:gd name="connsiteX0" fmla="*/ 5333 w 1843073"/>
                    <a:gd name="connsiteY0" fmla="*/ 175702 h 1036451"/>
                    <a:gd name="connsiteX1" fmla="*/ 984821 w 1843073"/>
                    <a:gd name="connsiteY1" fmla="*/ 61402 h 1036451"/>
                    <a:gd name="connsiteX2" fmla="*/ 1830959 w 1843073"/>
                    <a:gd name="connsiteY2" fmla="*/ 890077 h 1036451"/>
                    <a:gd name="connsiteX3" fmla="*/ 727646 w 1843073"/>
                    <a:gd name="connsiteY3" fmla="*/ 937702 h 1036451"/>
                    <a:gd name="connsiteX4" fmla="*/ 5333 w 1843073"/>
                    <a:gd name="connsiteY4" fmla="*/ 175702 h 1036451"/>
                    <a:gd name="connsiteX0" fmla="*/ 14851 w 1852591"/>
                    <a:gd name="connsiteY0" fmla="*/ 177094 h 1037843"/>
                    <a:gd name="connsiteX1" fmla="*/ 994339 w 1852591"/>
                    <a:gd name="connsiteY1" fmla="*/ 62794 h 1037843"/>
                    <a:gd name="connsiteX2" fmla="*/ 1840477 w 1852591"/>
                    <a:gd name="connsiteY2" fmla="*/ 891469 h 1037843"/>
                    <a:gd name="connsiteX3" fmla="*/ 737164 w 1852591"/>
                    <a:gd name="connsiteY3" fmla="*/ 939094 h 1037843"/>
                    <a:gd name="connsiteX4" fmla="*/ 14851 w 1852591"/>
                    <a:gd name="connsiteY4" fmla="*/ 177094 h 1037843"/>
                    <a:gd name="connsiteX0" fmla="*/ 8222 w 1888872"/>
                    <a:gd name="connsiteY0" fmla="*/ 155146 h 1015672"/>
                    <a:gd name="connsiteX1" fmla="*/ 1032160 w 1888872"/>
                    <a:gd name="connsiteY1" fmla="*/ 66246 h 1015672"/>
                    <a:gd name="connsiteX2" fmla="*/ 1878298 w 1888872"/>
                    <a:gd name="connsiteY2" fmla="*/ 894921 h 1015672"/>
                    <a:gd name="connsiteX3" fmla="*/ 774985 w 1888872"/>
                    <a:gd name="connsiteY3" fmla="*/ 942546 h 1015672"/>
                    <a:gd name="connsiteX4" fmla="*/ 8222 w 1888872"/>
                    <a:gd name="connsiteY4" fmla="*/ 155146 h 1015672"/>
                    <a:gd name="connsiteX0" fmla="*/ 11768 w 1892418"/>
                    <a:gd name="connsiteY0" fmla="*/ 155146 h 1037608"/>
                    <a:gd name="connsiteX1" fmla="*/ 1035706 w 1892418"/>
                    <a:gd name="connsiteY1" fmla="*/ 66246 h 1037608"/>
                    <a:gd name="connsiteX2" fmla="*/ 1881844 w 1892418"/>
                    <a:gd name="connsiteY2" fmla="*/ 894921 h 1037608"/>
                    <a:gd name="connsiteX3" fmla="*/ 778531 w 1892418"/>
                    <a:gd name="connsiteY3" fmla="*/ 942546 h 1037608"/>
                    <a:gd name="connsiteX4" fmla="*/ 11768 w 1892418"/>
                    <a:gd name="connsiteY4" fmla="*/ 155146 h 1037608"/>
                    <a:gd name="connsiteX0" fmla="*/ 11768 w 1894097"/>
                    <a:gd name="connsiteY0" fmla="*/ 146767 h 1029229"/>
                    <a:gd name="connsiteX1" fmla="*/ 1035706 w 1894097"/>
                    <a:gd name="connsiteY1" fmla="*/ 57867 h 1029229"/>
                    <a:gd name="connsiteX2" fmla="*/ 1881844 w 1894097"/>
                    <a:gd name="connsiteY2" fmla="*/ 886542 h 1029229"/>
                    <a:gd name="connsiteX3" fmla="*/ 778531 w 1894097"/>
                    <a:gd name="connsiteY3" fmla="*/ 934167 h 1029229"/>
                    <a:gd name="connsiteX4" fmla="*/ 11768 w 1894097"/>
                    <a:gd name="connsiteY4" fmla="*/ 146767 h 1029229"/>
                    <a:gd name="connsiteX0" fmla="*/ 11768 w 1889205"/>
                    <a:gd name="connsiteY0" fmla="*/ 146767 h 1020812"/>
                    <a:gd name="connsiteX1" fmla="*/ 1035706 w 1889205"/>
                    <a:gd name="connsiteY1" fmla="*/ 57867 h 1020812"/>
                    <a:gd name="connsiteX2" fmla="*/ 1881844 w 1889205"/>
                    <a:gd name="connsiteY2" fmla="*/ 886542 h 1020812"/>
                    <a:gd name="connsiteX3" fmla="*/ 778531 w 1889205"/>
                    <a:gd name="connsiteY3" fmla="*/ 934167 h 1020812"/>
                    <a:gd name="connsiteX4" fmla="*/ 11768 w 1889205"/>
                    <a:gd name="connsiteY4" fmla="*/ 146767 h 1020812"/>
                    <a:gd name="connsiteX0" fmla="*/ 10282 w 1887719"/>
                    <a:gd name="connsiteY0" fmla="*/ 141954 h 1015999"/>
                    <a:gd name="connsiteX1" fmla="*/ 1034220 w 1887719"/>
                    <a:gd name="connsiteY1" fmla="*/ 53054 h 1015999"/>
                    <a:gd name="connsiteX2" fmla="*/ 1880358 w 1887719"/>
                    <a:gd name="connsiteY2" fmla="*/ 881729 h 1015999"/>
                    <a:gd name="connsiteX3" fmla="*/ 777045 w 1887719"/>
                    <a:gd name="connsiteY3" fmla="*/ 929354 h 1015999"/>
                    <a:gd name="connsiteX4" fmla="*/ 10282 w 1887719"/>
                    <a:gd name="connsiteY4" fmla="*/ 141954 h 1015999"/>
                    <a:gd name="connsiteX0" fmla="*/ 10282 w 1890053"/>
                    <a:gd name="connsiteY0" fmla="*/ 141954 h 1029899"/>
                    <a:gd name="connsiteX1" fmla="*/ 1034220 w 1890053"/>
                    <a:gd name="connsiteY1" fmla="*/ 53054 h 1029899"/>
                    <a:gd name="connsiteX2" fmla="*/ 1880358 w 1890053"/>
                    <a:gd name="connsiteY2" fmla="*/ 881729 h 1029899"/>
                    <a:gd name="connsiteX3" fmla="*/ 777045 w 1890053"/>
                    <a:gd name="connsiteY3" fmla="*/ 929354 h 1029899"/>
                    <a:gd name="connsiteX4" fmla="*/ 10282 w 1890053"/>
                    <a:gd name="connsiteY4" fmla="*/ 141954 h 1029899"/>
                    <a:gd name="connsiteX0" fmla="*/ 10282 w 1890053"/>
                    <a:gd name="connsiteY0" fmla="*/ 141954 h 1020940"/>
                    <a:gd name="connsiteX1" fmla="*/ 1034220 w 1890053"/>
                    <a:gd name="connsiteY1" fmla="*/ 53054 h 1020940"/>
                    <a:gd name="connsiteX2" fmla="*/ 1880358 w 1890053"/>
                    <a:gd name="connsiteY2" fmla="*/ 881729 h 1020940"/>
                    <a:gd name="connsiteX3" fmla="*/ 777045 w 1890053"/>
                    <a:gd name="connsiteY3" fmla="*/ 929354 h 1020940"/>
                    <a:gd name="connsiteX4" fmla="*/ 10282 w 1890053"/>
                    <a:gd name="connsiteY4" fmla="*/ 141954 h 1020940"/>
                    <a:gd name="connsiteX0" fmla="*/ 2831 w 1874649"/>
                    <a:gd name="connsiteY0" fmla="*/ 195175 h 1086300"/>
                    <a:gd name="connsiteX1" fmla="*/ 982319 w 1874649"/>
                    <a:gd name="connsiteY1" fmla="*/ 42775 h 1086300"/>
                    <a:gd name="connsiteX2" fmla="*/ 1872907 w 1874649"/>
                    <a:gd name="connsiteY2" fmla="*/ 934950 h 1086300"/>
                    <a:gd name="connsiteX3" fmla="*/ 769594 w 1874649"/>
                    <a:gd name="connsiteY3" fmla="*/ 982575 h 1086300"/>
                    <a:gd name="connsiteX4" fmla="*/ 2831 w 1874649"/>
                    <a:gd name="connsiteY4" fmla="*/ 195175 h 1086300"/>
                    <a:gd name="connsiteX0" fmla="*/ 2831 w 1880627"/>
                    <a:gd name="connsiteY0" fmla="*/ 195175 h 1071924"/>
                    <a:gd name="connsiteX1" fmla="*/ 982319 w 1880627"/>
                    <a:gd name="connsiteY1" fmla="*/ 42775 h 1071924"/>
                    <a:gd name="connsiteX2" fmla="*/ 1872907 w 1880627"/>
                    <a:gd name="connsiteY2" fmla="*/ 934950 h 1071924"/>
                    <a:gd name="connsiteX3" fmla="*/ 769594 w 1880627"/>
                    <a:gd name="connsiteY3" fmla="*/ 982575 h 1071924"/>
                    <a:gd name="connsiteX4" fmla="*/ 2831 w 1880627"/>
                    <a:gd name="connsiteY4" fmla="*/ 195175 h 1071924"/>
                    <a:gd name="connsiteX0" fmla="*/ 3463 w 1875795"/>
                    <a:gd name="connsiteY0" fmla="*/ 216660 h 1109083"/>
                    <a:gd name="connsiteX1" fmla="*/ 1008351 w 1875795"/>
                    <a:gd name="connsiteY1" fmla="*/ 38860 h 1109083"/>
                    <a:gd name="connsiteX2" fmla="*/ 1873539 w 1875795"/>
                    <a:gd name="connsiteY2" fmla="*/ 956435 h 1109083"/>
                    <a:gd name="connsiteX3" fmla="*/ 770226 w 1875795"/>
                    <a:gd name="connsiteY3" fmla="*/ 1004060 h 1109083"/>
                    <a:gd name="connsiteX4" fmla="*/ 3463 w 1875795"/>
                    <a:gd name="connsiteY4" fmla="*/ 216660 h 1109083"/>
                    <a:gd name="connsiteX0" fmla="*/ 3463 w 1876097"/>
                    <a:gd name="connsiteY0" fmla="*/ 213958 h 1106381"/>
                    <a:gd name="connsiteX1" fmla="*/ 1008351 w 1876097"/>
                    <a:gd name="connsiteY1" fmla="*/ 36158 h 1106381"/>
                    <a:gd name="connsiteX2" fmla="*/ 1873539 w 1876097"/>
                    <a:gd name="connsiteY2" fmla="*/ 953733 h 1106381"/>
                    <a:gd name="connsiteX3" fmla="*/ 770226 w 1876097"/>
                    <a:gd name="connsiteY3" fmla="*/ 1001358 h 1106381"/>
                    <a:gd name="connsiteX4" fmla="*/ 3463 w 1876097"/>
                    <a:gd name="connsiteY4" fmla="*/ 213958 h 1106381"/>
                    <a:gd name="connsiteX0" fmla="*/ 3463 w 1876097"/>
                    <a:gd name="connsiteY0" fmla="*/ 213958 h 1106381"/>
                    <a:gd name="connsiteX1" fmla="*/ 1008351 w 1876097"/>
                    <a:gd name="connsiteY1" fmla="*/ 36158 h 1106381"/>
                    <a:gd name="connsiteX2" fmla="*/ 1873539 w 1876097"/>
                    <a:gd name="connsiteY2" fmla="*/ 953733 h 1106381"/>
                    <a:gd name="connsiteX3" fmla="*/ 770226 w 1876097"/>
                    <a:gd name="connsiteY3" fmla="*/ 1001358 h 1106381"/>
                    <a:gd name="connsiteX4" fmla="*/ 3463 w 1876097"/>
                    <a:gd name="connsiteY4" fmla="*/ 213958 h 1106381"/>
                    <a:gd name="connsiteX0" fmla="*/ 8177 w 1880811"/>
                    <a:gd name="connsiteY0" fmla="*/ 208989 h 1101412"/>
                    <a:gd name="connsiteX1" fmla="*/ 1013065 w 1880811"/>
                    <a:gd name="connsiteY1" fmla="*/ 31189 h 1101412"/>
                    <a:gd name="connsiteX2" fmla="*/ 1878253 w 1880811"/>
                    <a:gd name="connsiteY2" fmla="*/ 948764 h 1101412"/>
                    <a:gd name="connsiteX3" fmla="*/ 774940 w 1880811"/>
                    <a:gd name="connsiteY3" fmla="*/ 996389 h 1101412"/>
                    <a:gd name="connsiteX4" fmla="*/ 8177 w 1880811"/>
                    <a:gd name="connsiteY4" fmla="*/ 208989 h 1101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0811" h="1101412">
                      <a:moveTo>
                        <a:pt x="8177" y="208989"/>
                      </a:moveTo>
                      <a:cubicBezTo>
                        <a:pt x="73265" y="86222"/>
                        <a:pt x="536286" y="-66707"/>
                        <a:pt x="1013065" y="31189"/>
                      </a:cubicBezTo>
                      <a:cubicBezTo>
                        <a:pt x="1489844" y="129085"/>
                        <a:pt x="1917941" y="787897"/>
                        <a:pt x="1878253" y="948764"/>
                      </a:cubicBezTo>
                      <a:cubicBezTo>
                        <a:pt x="1838566" y="1109631"/>
                        <a:pt x="1277119" y="1170485"/>
                        <a:pt x="774940" y="996389"/>
                      </a:cubicBezTo>
                      <a:cubicBezTo>
                        <a:pt x="272761" y="822293"/>
                        <a:pt x="-56911" y="331756"/>
                        <a:pt x="8177" y="20898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69000">
                      <a:srgbClr val="FFFFCC"/>
                    </a:gs>
                    <a:gs pos="8000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241" name="グループ化 240">
                  <a:extLst>
                    <a:ext uri="{FF2B5EF4-FFF2-40B4-BE49-F238E27FC236}">
                      <a16:creationId xmlns:a16="http://schemas.microsoft.com/office/drawing/2014/main" id="{3A237177-30A9-4375-96BD-B42BE27A1F99}"/>
                    </a:ext>
                  </a:extLst>
                </p:cNvPr>
                <p:cNvGrpSpPr/>
                <p:nvPr/>
              </p:nvGrpSpPr>
              <p:grpSpPr>
                <a:xfrm rot="16200000">
                  <a:off x="3274604" y="3688748"/>
                  <a:ext cx="545528" cy="1423477"/>
                  <a:chOff x="4105309" y="3633726"/>
                  <a:chExt cx="482954" cy="1260204"/>
                </a:xfrm>
                <a:solidFill>
                  <a:schemeClr val="accent4">
                    <a:lumMod val="20000"/>
                    <a:lumOff val="80000"/>
                  </a:schemeClr>
                </a:solidFill>
              </p:grpSpPr>
              <p:sp>
                <p:nvSpPr>
                  <p:cNvPr id="314" name="四角形: 角を丸くする 313">
                    <a:extLst>
                      <a:ext uri="{FF2B5EF4-FFF2-40B4-BE49-F238E27FC236}">
                        <a16:creationId xmlns:a16="http://schemas.microsoft.com/office/drawing/2014/main" id="{4E00A305-4E50-45B9-913A-853A234C2EAF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5" name="四角形: 角を丸くする 314">
                    <a:extLst>
                      <a:ext uri="{FF2B5EF4-FFF2-40B4-BE49-F238E27FC236}">
                        <a16:creationId xmlns:a16="http://schemas.microsoft.com/office/drawing/2014/main" id="{456C3B22-1189-40A0-9C40-C68D7DBF15C5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6" name="四角形: 角を丸くする 315">
                    <a:extLst>
                      <a:ext uri="{FF2B5EF4-FFF2-40B4-BE49-F238E27FC236}">
                        <a16:creationId xmlns:a16="http://schemas.microsoft.com/office/drawing/2014/main" id="{EF6CA68E-98A4-43C6-B6E3-30D05EB4976D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7" name="四角形: 角を丸くする 316">
                    <a:extLst>
                      <a:ext uri="{FF2B5EF4-FFF2-40B4-BE49-F238E27FC236}">
                        <a16:creationId xmlns:a16="http://schemas.microsoft.com/office/drawing/2014/main" id="{A181A2FC-D10C-4913-AD18-BC5C9E7D916E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8" name="四角形: 角を丸くする 317">
                    <a:extLst>
                      <a:ext uri="{FF2B5EF4-FFF2-40B4-BE49-F238E27FC236}">
                        <a16:creationId xmlns:a16="http://schemas.microsoft.com/office/drawing/2014/main" id="{21DC806C-27F9-47ED-997F-D965CF562BEB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9" name="四角形: 角を丸くする 318">
                    <a:extLst>
                      <a:ext uri="{FF2B5EF4-FFF2-40B4-BE49-F238E27FC236}">
                        <a16:creationId xmlns:a16="http://schemas.microsoft.com/office/drawing/2014/main" id="{E4F678D4-FDCF-42D6-BAAC-CE37502072DE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0" name="四角形: 角を丸くする 319">
                    <a:extLst>
                      <a:ext uri="{FF2B5EF4-FFF2-40B4-BE49-F238E27FC236}">
                        <a16:creationId xmlns:a16="http://schemas.microsoft.com/office/drawing/2014/main" id="{C555F648-AFCA-406B-9545-0AE88C241516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1" name="四角形: 角を丸くする 320">
                    <a:extLst>
                      <a:ext uri="{FF2B5EF4-FFF2-40B4-BE49-F238E27FC236}">
                        <a16:creationId xmlns:a16="http://schemas.microsoft.com/office/drawing/2014/main" id="{E280C081-B1F9-4301-A624-AC02F542FB5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2" name="四角形: 角を丸くする 321">
                    <a:extLst>
                      <a:ext uri="{FF2B5EF4-FFF2-40B4-BE49-F238E27FC236}">
                        <a16:creationId xmlns:a16="http://schemas.microsoft.com/office/drawing/2014/main" id="{B998CA78-CA37-44A3-8312-9DA44350CD71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3" name="四角形: 角を丸くする 322">
                    <a:extLst>
                      <a:ext uri="{FF2B5EF4-FFF2-40B4-BE49-F238E27FC236}">
                        <a16:creationId xmlns:a16="http://schemas.microsoft.com/office/drawing/2014/main" id="{08BF5A1D-77F5-4D5E-9698-19404C09649F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4" name="四角形: 角を丸くする 323">
                    <a:extLst>
                      <a:ext uri="{FF2B5EF4-FFF2-40B4-BE49-F238E27FC236}">
                        <a16:creationId xmlns:a16="http://schemas.microsoft.com/office/drawing/2014/main" id="{D1291A90-049F-4E65-9BCA-D748D0FA34E7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5" name="四角形: 角を丸くする 324">
                    <a:extLst>
                      <a:ext uri="{FF2B5EF4-FFF2-40B4-BE49-F238E27FC236}">
                        <a16:creationId xmlns:a16="http://schemas.microsoft.com/office/drawing/2014/main" id="{FE1A4BD1-D54D-40A0-B3FB-65621394C3A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6" name="四角形: 角を丸くする 325">
                    <a:extLst>
                      <a:ext uri="{FF2B5EF4-FFF2-40B4-BE49-F238E27FC236}">
                        <a16:creationId xmlns:a16="http://schemas.microsoft.com/office/drawing/2014/main" id="{57BBD2D5-E040-4238-B522-AB2CBA562E01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7" name="四角形: 角を丸くする 326">
                    <a:extLst>
                      <a:ext uri="{FF2B5EF4-FFF2-40B4-BE49-F238E27FC236}">
                        <a16:creationId xmlns:a16="http://schemas.microsoft.com/office/drawing/2014/main" id="{B9E95678-DE3C-4945-83D8-8BE66785E042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8" name="四角形: 角を丸くする 327">
                    <a:extLst>
                      <a:ext uri="{FF2B5EF4-FFF2-40B4-BE49-F238E27FC236}">
                        <a16:creationId xmlns:a16="http://schemas.microsoft.com/office/drawing/2014/main" id="{D93AE433-8F75-437E-B032-CCECFE22B7A2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9" name="四角形: 角を丸くする 328">
                    <a:extLst>
                      <a:ext uri="{FF2B5EF4-FFF2-40B4-BE49-F238E27FC236}">
                        <a16:creationId xmlns:a16="http://schemas.microsoft.com/office/drawing/2014/main" id="{2D18A58C-680E-49D5-80CE-97A1E627193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0" name="四角形: 角を丸くする 329">
                    <a:extLst>
                      <a:ext uri="{FF2B5EF4-FFF2-40B4-BE49-F238E27FC236}">
                        <a16:creationId xmlns:a16="http://schemas.microsoft.com/office/drawing/2014/main" id="{D86E2205-9F04-445B-9C4E-17145A9A57E7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1" name="四角形: 角を丸くする 330">
                    <a:extLst>
                      <a:ext uri="{FF2B5EF4-FFF2-40B4-BE49-F238E27FC236}">
                        <a16:creationId xmlns:a16="http://schemas.microsoft.com/office/drawing/2014/main" id="{10E16B86-D394-4101-A764-ABE810209BF4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2" name="四角形: 角を丸くする 331">
                    <a:extLst>
                      <a:ext uri="{FF2B5EF4-FFF2-40B4-BE49-F238E27FC236}">
                        <a16:creationId xmlns:a16="http://schemas.microsoft.com/office/drawing/2014/main" id="{97D09FD7-3E27-45E0-9CC1-62CF13559C66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3" name="四角形: 角を丸くする 332">
                    <a:extLst>
                      <a:ext uri="{FF2B5EF4-FFF2-40B4-BE49-F238E27FC236}">
                        <a16:creationId xmlns:a16="http://schemas.microsoft.com/office/drawing/2014/main" id="{2A3E727D-44B2-4533-8303-FCF57BED60E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4" name="四角形: 角を丸くする 333">
                    <a:extLst>
                      <a:ext uri="{FF2B5EF4-FFF2-40B4-BE49-F238E27FC236}">
                        <a16:creationId xmlns:a16="http://schemas.microsoft.com/office/drawing/2014/main" id="{35ECEAE7-7B4D-4F8F-A4C1-CC67E79C039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5" name="四角形: 角を丸くする 334">
                    <a:extLst>
                      <a:ext uri="{FF2B5EF4-FFF2-40B4-BE49-F238E27FC236}">
                        <a16:creationId xmlns:a16="http://schemas.microsoft.com/office/drawing/2014/main" id="{A6B6FCDE-E4E0-47A8-8CDA-B0296D2594CF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6" name="四角形: 角を丸くする 335">
                    <a:extLst>
                      <a:ext uri="{FF2B5EF4-FFF2-40B4-BE49-F238E27FC236}">
                        <a16:creationId xmlns:a16="http://schemas.microsoft.com/office/drawing/2014/main" id="{701EAB49-0A93-4822-84EA-B36830CC0049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2" name="グループ化 241">
                  <a:extLst>
                    <a:ext uri="{FF2B5EF4-FFF2-40B4-BE49-F238E27FC236}">
                      <a16:creationId xmlns:a16="http://schemas.microsoft.com/office/drawing/2014/main" id="{A07C8834-8D70-4A53-9E6D-096CDF228ADA}"/>
                    </a:ext>
                  </a:extLst>
                </p:cNvPr>
                <p:cNvGrpSpPr/>
                <p:nvPr/>
              </p:nvGrpSpPr>
              <p:grpSpPr>
                <a:xfrm rot="16200000">
                  <a:off x="3310241" y="3535320"/>
                  <a:ext cx="545528" cy="1423477"/>
                  <a:chOff x="4105309" y="3633726"/>
                  <a:chExt cx="482954" cy="1260204"/>
                </a:xfrm>
                <a:solidFill>
                  <a:schemeClr val="accent2">
                    <a:lumMod val="75000"/>
                    <a:alpha val="40000"/>
                  </a:schemeClr>
                </a:solidFill>
              </p:grpSpPr>
              <p:sp>
                <p:nvSpPr>
                  <p:cNvPr id="291" name="四角形: 角を丸くする 290">
                    <a:extLst>
                      <a:ext uri="{FF2B5EF4-FFF2-40B4-BE49-F238E27FC236}">
                        <a16:creationId xmlns:a16="http://schemas.microsoft.com/office/drawing/2014/main" id="{D05444E0-1611-4A05-98A5-36D119DC9769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2" name="四角形: 角を丸くする 291">
                    <a:extLst>
                      <a:ext uri="{FF2B5EF4-FFF2-40B4-BE49-F238E27FC236}">
                        <a16:creationId xmlns:a16="http://schemas.microsoft.com/office/drawing/2014/main" id="{40FFEE88-6C5F-487F-8B48-81C97E5AEAE1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3" name="四角形: 角を丸くする 292">
                    <a:extLst>
                      <a:ext uri="{FF2B5EF4-FFF2-40B4-BE49-F238E27FC236}">
                        <a16:creationId xmlns:a16="http://schemas.microsoft.com/office/drawing/2014/main" id="{7AE87C08-76E9-41E3-8E25-17E856CD9D26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4" name="四角形: 角を丸くする 293">
                    <a:extLst>
                      <a:ext uri="{FF2B5EF4-FFF2-40B4-BE49-F238E27FC236}">
                        <a16:creationId xmlns:a16="http://schemas.microsoft.com/office/drawing/2014/main" id="{AB14B6AB-2C43-4A37-845E-F434D4BD6A12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5" name="四角形: 角を丸くする 294">
                    <a:extLst>
                      <a:ext uri="{FF2B5EF4-FFF2-40B4-BE49-F238E27FC236}">
                        <a16:creationId xmlns:a16="http://schemas.microsoft.com/office/drawing/2014/main" id="{E9F7189A-D369-4FD3-B94F-DD19176FFB61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6" name="四角形: 角を丸くする 295">
                    <a:extLst>
                      <a:ext uri="{FF2B5EF4-FFF2-40B4-BE49-F238E27FC236}">
                        <a16:creationId xmlns:a16="http://schemas.microsoft.com/office/drawing/2014/main" id="{1D875B3C-191F-4933-8BE4-909C1830EDCC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7" name="四角形: 角を丸くする 296">
                    <a:extLst>
                      <a:ext uri="{FF2B5EF4-FFF2-40B4-BE49-F238E27FC236}">
                        <a16:creationId xmlns:a16="http://schemas.microsoft.com/office/drawing/2014/main" id="{A1996B5E-98D1-43D1-8161-7B181A5F1DB3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四角形: 角を丸くする 297">
                    <a:extLst>
                      <a:ext uri="{FF2B5EF4-FFF2-40B4-BE49-F238E27FC236}">
                        <a16:creationId xmlns:a16="http://schemas.microsoft.com/office/drawing/2014/main" id="{CBE2F3C5-72B3-48D9-B0EF-22F64AA263F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9" name="四角形: 角を丸くする 298">
                    <a:extLst>
                      <a:ext uri="{FF2B5EF4-FFF2-40B4-BE49-F238E27FC236}">
                        <a16:creationId xmlns:a16="http://schemas.microsoft.com/office/drawing/2014/main" id="{813DA931-341F-46E3-BFB0-7D6B0AE1DB79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0" name="四角形: 角を丸くする 299">
                    <a:extLst>
                      <a:ext uri="{FF2B5EF4-FFF2-40B4-BE49-F238E27FC236}">
                        <a16:creationId xmlns:a16="http://schemas.microsoft.com/office/drawing/2014/main" id="{BFCEED01-6380-4B81-BDED-C42432CE0B6E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1" name="四角形: 角を丸くする 300">
                    <a:extLst>
                      <a:ext uri="{FF2B5EF4-FFF2-40B4-BE49-F238E27FC236}">
                        <a16:creationId xmlns:a16="http://schemas.microsoft.com/office/drawing/2014/main" id="{48DC7940-D5B8-47E9-BB67-D32B5F75882A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2" name="四角形: 角を丸くする 301">
                    <a:extLst>
                      <a:ext uri="{FF2B5EF4-FFF2-40B4-BE49-F238E27FC236}">
                        <a16:creationId xmlns:a16="http://schemas.microsoft.com/office/drawing/2014/main" id="{487C94BF-09B6-4AA7-913C-8B8613E521FB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3" name="四角形: 角を丸くする 302">
                    <a:extLst>
                      <a:ext uri="{FF2B5EF4-FFF2-40B4-BE49-F238E27FC236}">
                        <a16:creationId xmlns:a16="http://schemas.microsoft.com/office/drawing/2014/main" id="{5E8AE1EE-3525-4D27-B56E-B38E383A45F1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四角形: 角を丸くする 303">
                    <a:extLst>
                      <a:ext uri="{FF2B5EF4-FFF2-40B4-BE49-F238E27FC236}">
                        <a16:creationId xmlns:a16="http://schemas.microsoft.com/office/drawing/2014/main" id="{BD19490C-3DC9-4D63-A131-B63DA6D567F9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5" name="四角形: 角を丸くする 304">
                    <a:extLst>
                      <a:ext uri="{FF2B5EF4-FFF2-40B4-BE49-F238E27FC236}">
                        <a16:creationId xmlns:a16="http://schemas.microsoft.com/office/drawing/2014/main" id="{07EF6612-4AE9-4EBB-8EE6-2EFC93E5A080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6" name="四角形: 角を丸くする 305">
                    <a:extLst>
                      <a:ext uri="{FF2B5EF4-FFF2-40B4-BE49-F238E27FC236}">
                        <a16:creationId xmlns:a16="http://schemas.microsoft.com/office/drawing/2014/main" id="{96CF2CAD-9262-4766-BBFF-3E53B138E9F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7" name="四角形: 角を丸くする 306">
                    <a:extLst>
                      <a:ext uri="{FF2B5EF4-FFF2-40B4-BE49-F238E27FC236}">
                        <a16:creationId xmlns:a16="http://schemas.microsoft.com/office/drawing/2014/main" id="{7DEBE981-F167-477A-8009-2DC7C13C22A3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8" name="四角形: 角を丸くする 307">
                    <a:extLst>
                      <a:ext uri="{FF2B5EF4-FFF2-40B4-BE49-F238E27FC236}">
                        <a16:creationId xmlns:a16="http://schemas.microsoft.com/office/drawing/2014/main" id="{4667C69E-1ADE-47D3-83B1-55EE949F7F59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9" name="四角形: 角を丸くする 308">
                    <a:extLst>
                      <a:ext uri="{FF2B5EF4-FFF2-40B4-BE49-F238E27FC236}">
                        <a16:creationId xmlns:a16="http://schemas.microsoft.com/office/drawing/2014/main" id="{32797C8B-7F41-4B39-B98D-54EFE66CEA6B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0" name="四角形: 角を丸くする 309">
                    <a:extLst>
                      <a:ext uri="{FF2B5EF4-FFF2-40B4-BE49-F238E27FC236}">
                        <a16:creationId xmlns:a16="http://schemas.microsoft.com/office/drawing/2014/main" id="{3F0402DA-429B-4D9D-8E6D-E1B1611C4760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1" name="四角形: 角を丸くする 310">
                    <a:extLst>
                      <a:ext uri="{FF2B5EF4-FFF2-40B4-BE49-F238E27FC236}">
                        <a16:creationId xmlns:a16="http://schemas.microsoft.com/office/drawing/2014/main" id="{A338DF7A-0F45-450E-9E13-D09E630A2D02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2" name="四角形: 角を丸くする 311">
                    <a:extLst>
                      <a:ext uri="{FF2B5EF4-FFF2-40B4-BE49-F238E27FC236}">
                        <a16:creationId xmlns:a16="http://schemas.microsoft.com/office/drawing/2014/main" id="{C7FB906C-3AEE-4F34-AE7C-4B8DB1C10F9B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3" name="四角形: 角を丸くする 312">
                    <a:extLst>
                      <a:ext uri="{FF2B5EF4-FFF2-40B4-BE49-F238E27FC236}">
                        <a16:creationId xmlns:a16="http://schemas.microsoft.com/office/drawing/2014/main" id="{3F69D8D2-F7EA-4C41-9E5C-E8DEF804F679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42733280-AD39-46B8-9F0C-6E8609B7E8BC}"/>
                    </a:ext>
                  </a:extLst>
                </p:cNvPr>
                <p:cNvGrpSpPr/>
                <p:nvPr/>
              </p:nvGrpSpPr>
              <p:grpSpPr>
                <a:xfrm rot="5753865">
                  <a:off x="3199846" y="3731444"/>
                  <a:ext cx="545528" cy="1423477"/>
                  <a:chOff x="4105309" y="3633726"/>
                  <a:chExt cx="482954" cy="1260204"/>
                </a:xfrm>
                <a:solidFill>
                  <a:srgbClr val="92D050">
                    <a:alpha val="40000"/>
                  </a:srgbClr>
                </a:solidFill>
              </p:grpSpPr>
              <p:sp>
                <p:nvSpPr>
                  <p:cNvPr id="268" name="四角形: 角を丸くする 267">
                    <a:extLst>
                      <a:ext uri="{FF2B5EF4-FFF2-40B4-BE49-F238E27FC236}">
                        <a16:creationId xmlns:a16="http://schemas.microsoft.com/office/drawing/2014/main" id="{C17C86B5-9A6B-41B5-A329-DBFCFDA51114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9" name="四角形: 角を丸くする 268">
                    <a:extLst>
                      <a:ext uri="{FF2B5EF4-FFF2-40B4-BE49-F238E27FC236}">
                        <a16:creationId xmlns:a16="http://schemas.microsoft.com/office/drawing/2014/main" id="{CF33442D-361F-4AD1-9BFC-24BE2D75A162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0" name="四角形: 角を丸くする 269">
                    <a:extLst>
                      <a:ext uri="{FF2B5EF4-FFF2-40B4-BE49-F238E27FC236}">
                        <a16:creationId xmlns:a16="http://schemas.microsoft.com/office/drawing/2014/main" id="{8B1C9D91-6EDE-4DF2-A992-FD6E377148D4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1" name="四角形: 角を丸くする 270">
                    <a:extLst>
                      <a:ext uri="{FF2B5EF4-FFF2-40B4-BE49-F238E27FC236}">
                        <a16:creationId xmlns:a16="http://schemas.microsoft.com/office/drawing/2014/main" id="{E83B4972-672D-4AF6-81AC-C1AB98A61D2C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2" name="四角形: 角を丸くする 271">
                    <a:extLst>
                      <a:ext uri="{FF2B5EF4-FFF2-40B4-BE49-F238E27FC236}">
                        <a16:creationId xmlns:a16="http://schemas.microsoft.com/office/drawing/2014/main" id="{7993EA73-DDF2-4432-9C07-6EE029E3935B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" name="四角形: 角を丸くする 272">
                    <a:extLst>
                      <a:ext uri="{FF2B5EF4-FFF2-40B4-BE49-F238E27FC236}">
                        <a16:creationId xmlns:a16="http://schemas.microsoft.com/office/drawing/2014/main" id="{514A473B-8F1D-409B-A905-677629510FA9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4" name="四角形: 角を丸くする 273">
                    <a:extLst>
                      <a:ext uri="{FF2B5EF4-FFF2-40B4-BE49-F238E27FC236}">
                        <a16:creationId xmlns:a16="http://schemas.microsoft.com/office/drawing/2014/main" id="{10339E3F-A9A6-4411-9063-0B6A81C9DC74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5" name="四角形: 角を丸くする 274">
                    <a:extLst>
                      <a:ext uri="{FF2B5EF4-FFF2-40B4-BE49-F238E27FC236}">
                        <a16:creationId xmlns:a16="http://schemas.microsoft.com/office/drawing/2014/main" id="{CB9973FE-6C42-45CD-8ECB-3797647043F3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6" name="四角形: 角を丸くする 275">
                    <a:extLst>
                      <a:ext uri="{FF2B5EF4-FFF2-40B4-BE49-F238E27FC236}">
                        <a16:creationId xmlns:a16="http://schemas.microsoft.com/office/drawing/2014/main" id="{962BF460-5356-495F-96E7-0B273CBF86E5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" name="四角形: 角を丸くする 276">
                    <a:extLst>
                      <a:ext uri="{FF2B5EF4-FFF2-40B4-BE49-F238E27FC236}">
                        <a16:creationId xmlns:a16="http://schemas.microsoft.com/office/drawing/2014/main" id="{F613308B-A702-4DCC-8024-22DBF62EF288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8" name="四角形: 角を丸くする 277">
                    <a:extLst>
                      <a:ext uri="{FF2B5EF4-FFF2-40B4-BE49-F238E27FC236}">
                        <a16:creationId xmlns:a16="http://schemas.microsoft.com/office/drawing/2014/main" id="{AE28013B-5E33-4494-9752-0E6E0C0CB104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9" name="四角形: 角を丸くする 278">
                    <a:extLst>
                      <a:ext uri="{FF2B5EF4-FFF2-40B4-BE49-F238E27FC236}">
                        <a16:creationId xmlns:a16="http://schemas.microsoft.com/office/drawing/2014/main" id="{214FC6F7-B82D-4917-ABE2-87F0E310B80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0" name="四角形: 角を丸くする 279">
                    <a:extLst>
                      <a:ext uri="{FF2B5EF4-FFF2-40B4-BE49-F238E27FC236}">
                        <a16:creationId xmlns:a16="http://schemas.microsoft.com/office/drawing/2014/main" id="{2F8E564A-3B9F-48AA-B372-66CEEDCC1411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1" name="四角形: 角を丸くする 280">
                    <a:extLst>
                      <a:ext uri="{FF2B5EF4-FFF2-40B4-BE49-F238E27FC236}">
                        <a16:creationId xmlns:a16="http://schemas.microsoft.com/office/drawing/2014/main" id="{47E07BA9-C669-4CA7-98C3-2A86668BAE92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2" name="四角形: 角を丸くする 281">
                    <a:extLst>
                      <a:ext uri="{FF2B5EF4-FFF2-40B4-BE49-F238E27FC236}">
                        <a16:creationId xmlns:a16="http://schemas.microsoft.com/office/drawing/2014/main" id="{CF0CA935-D30B-446B-A585-C53F00B8D671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3" name="四角形: 角を丸くする 282">
                    <a:extLst>
                      <a:ext uri="{FF2B5EF4-FFF2-40B4-BE49-F238E27FC236}">
                        <a16:creationId xmlns:a16="http://schemas.microsoft.com/office/drawing/2014/main" id="{C04E2750-0043-4F92-8142-CAB4DA55204C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4" name="四角形: 角を丸くする 283">
                    <a:extLst>
                      <a:ext uri="{FF2B5EF4-FFF2-40B4-BE49-F238E27FC236}">
                        <a16:creationId xmlns:a16="http://schemas.microsoft.com/office/drawing/2014/main" id="{5B341F2F-22BB-4ABA-9B77-9B1FF0D7A913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5" name="四角形: 角を丸くする 284">
                    <a:extLst>
                      <a:ext uri="{FF2B5EF4-FFF2-40B4-BE49-F238E27FC236}">
                        <a16:creationId xmlns:a16="http://schemas.microsoft.com/office/drawing/2014/main" id="{6161C133-F19F-4B99-81B0-1D14915EAB4A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6" name="四角形: 角を丸くする 285">
                    <a:extLst>
                      <a:ext uri="{FF2B5EF4-FFF2-40B4-BE49-F238E27FC236}">
                        <a16:creationId xmlns:a16="http://schemas.microsoft.com/office/drawing/2014/main" id="{9C936C4E-1AC5-43B4-B117-DFD262CCAEC4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7" name="四角形: 角を丸くする 286">
                    <a:extLst>
                      <a:ext uri="{FF2B5EF4-FFF2-40B4-BE49-F238E27FC236}">
                        <a16:creationId xmlns:a16="http://schemas.microsoft.com/office/drawing/2014/main" id="{CDB4B754-878D-419E-A77D-EBB4382B1FE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8" name="四角形: 角を丸くする 287">
                    <a:extLst>
                      <a:ext uri="{FF2B5EF4-FFF2-40B4-BE49-F238E27FC236}">
                        <a16:creationId xmlns:a16="http://schemas.microsoft.com/office/drawing/2014/main" id="{84B7C065-8FDB-4C11-8B0F-64EE0152362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9" name="四角形: 角を丸くする 288">
                    <a:extLst>
                      <a:ext uri="{FF2B5EF4-FFF2-40B4-BE49-F238E27FC236}">
                        <a16:creationId xmlns:a16="http://schemas.microsoft.com/office/drawing/2014/main" id="{FB13C7C6-5C7B-46A1-8411-63D43BE3D2B4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0" name="四角形: 角を丸くする 289">
                    <a:extLst>
                      <a:ext uri="{FF2B5EF4-FFF2-40B4-BE49-F238E27FC236}">
                        <a16:creationId xmlns:a16="http://schemas.microsoft.com/office/drawing/2014/main" id="{8AE5B739-32BE-4158-B569-800A7A6800DE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4" name="グループ化 243">
                  <a:extLst>
                    <a:ext uri="{FF2B5EF4-FFF2-40B4-BE49-F238E27FC236}">
                      <a16:creationId xmlns:a16="http://schemas.microsoft.com/office/drawing/2014/main" id="{1DFEED44-F9F9-4B0C-9EDF-97AFFDE63B27}"/>
                    </a:ext>
                  </a:extLst>
                </p:cNvPr>
                <p:cNvGrpSpPr/>
                <p:nvPr/>
              </p:nvGrpSpPr>
              <p:grpSpPr>
                <a:xfrm rot="5400000">
                  <a:off x="3284842" y="3808370"/>
                  <a:ext cx="545528" cy="1423477"/>
                  <a:chOff x="4105309" y="3633726"/>
                  <a:chExt cx="482954" cy="1260204"/>
                </a:xfrm>
                <a:solidFill>
                  <a:schemeClr val="accent4">
                    <a:lumMod val="60000"/>
                    <a:lumOff val="40000"/>
                    <a:alpha val="40000"/>
                  </a:schemeClr>
                </a:solidFill>
              </p:grpSpPr>
              <p:sp>
                <p:nvSpPr>
                  <p:cNvPr id="245" name="四角形: 角を丸くする 244">
                    <a:extLst>
                      <a:ext uri="{FF2B5EF4-FFF2-40B4-BE49-F238E27FC236}">
                        <a16:creationId xmlns:a16="http://schemas.microsoft.com/office/drawing/2014/main" id="{2E507145-8480-4157-8DFC-3B70DECE3EB9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6" name="四角形: 角を丸くする 245">
                    <a:extLst>
                      <a:ext uri="{FF2B5EF4-FFF2-40B4-BE49-F238E27FC236}">
                        <a16:creationId xmlns:a16="http://schemas.microsoft.com/office/drawing/2014/main" id="{29E3D02E-FD0C-4301-978A-272EC18E1548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7" name="四角形: 角を丸くする 246">
                    <a:extLst>
                      <a:ext uri="{FF2B5EF4-FFF2-40B4-BE49-F238E27FC236}">
                        <a16:creationId xmlns:a16="http://schemas.microsoft.com/office/drawing/2014/main" id="{D9178DE3-1C38-4300-BE4E-6C74602DD99A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8" name="四角形: 角を丸くする 247">
                    <a:extLst>
                      <a:ext uri="{FF2B5EF4-FFF2-40B4-BE49-F238E27FC236}">
                        <a16:creationId xmlns:a16="http://schemas.microsoft.com/office/drawing/2014/main" id="{CA1D3D47-BB63-4DEB-AF56-EF010D25B829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9" name="四角形: 角を丸くする 248">
                    <a:extLst>
                      <a:ext uri="{FF2B5EF4-FFF2-40B4-BE49-F238E27FC236}">
                        <a16:creationId xmlns:a16="http://schemas.microsoft.com/office/drawing/2014/main" id="{8B9AA224-DC43-44CB-9006-CA79A66E8E88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0" name="四角形: 角を丸くする 249">
                    <a:extLst>
                      <a:ext uri="{FF2B5EF4-FFF2-40B4-BE49-F238E27FC236}">
                        <a16:creationId xmlns:a16="http://schemas.microsoft.com/office/drawing/2014/main" id="{5B0C6050-F43C-4F17-B8B4-67C90EE737A2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1" name="四角形: 角を丸くする 250">
                    <a:extLst>
                      <a:ext uri="{FF2B5EF4-FFF2-40B4-BE49-F238E27FC236}">
                        <a16:creationId xmlns:a16="http://schemas.microsoft.com/office/drawing/2014/main" id="{D00BA854-6D84-4CE9-B8A1-0B5D0C148255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" name="四角形: 角を丸くする 251">
                    <a:extLst>
                      <a:ext uri="{FF2B5EF4-FFF2-40B4-BE49-F238E27FC236}">
                        <a16:creationId xmlns:a16="http://schemas.microsoft.com/office/drawing/2014/main" id="{7D15734C-FE5F-4694-A28D-DF497FAC9C0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3" name="四角形: 角を丸くする 252">
                    <a:extLst>
                      <a:ext uri="{FF2B5EF4-FFF2-40B4-BE49-F238E27FC236}">
                        <a16:creationId xmlns:a16="http://schemas.microsoft.com/office/drawing/2014/main" id="{A06AA572-8222-45D5-AB6B-7945C3F58606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4" name="四角形: 角を丸くする 253">
                    <a:extLst>
                      <a:ext uri="{FF2B5EF4-FFF2-40B4-BE49-F238E27FC236}">
                        <a16:creationId xmlns:a16="http://schemas.microsoft.com/office/drawing/2014/main" id="{5F9A6BF6-B5DB-4B98-B003-9240B18A1EB5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5" name="四角形: 角を丸くする 254">
                    <a:extLst>
                      <a:ext uri="{FF2B5EF4-FFF2-40B4-BE49-F238E27FC236}">
                        <a16:creationId xmlns:a16="http://schemas.microsoft.com/office/drawing/2014/main" id="{80371946-9AF9-485B-B058-968A92AF1584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6" name="四角形: 角を丸くする 255">
                    <a:extLst>
                      <a:ext uri="{FF2B5EF4-FFF2-40B4-BE49-F238E27FC236}">
                        <a16:creationId xmlns:a16="http://schemas.microsoft.com/office/drawing/2014/main" id="{394837FF-4780-4D06-B6F5-9D512CE182C3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7" name="四角形: 角を丸くする 256">
                    <a:extLst>
                      <a:ext uri="{FF2B5EF4-FFF2-40B4-BE49-F238E27FC236}">
                        <a16:creationId xmlns:a16="http://schemas.microsoft.com/office/drawing/2014/main" id="{E46C01AE-D83B-4B18-A296-1EE5DA617F88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8" name="四角形: 角を丸くする 257">
                    <a:extLst>
                      <a:ext uri="{FF2B5EF4-FFF2-40B4-BE49-F238E27FC236}">
                        <a16:creationId xmlns:a16="http://schemas.microsoft.com/office/drawing/2014/main" id="{ABC8DE99-0B9A-4C0D-B579-68AB70C6E4EC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9" name="四角形: 角を丸くする 258">
                    <a:extLst>
                      <a:ext uri="{FF2B5EF4-FFF2-40B4-BE49-F238E27FC236}">
                        <a16:creationId xmlns:a16="http://schemas.microsoft.com/office/drawing/2014/main" id="{9495B099-41A5-48E7-8F03-34F0F9B2930F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0" name="四角形: 角を丸くする 259">
                    <a:extLst>
                      <a:ext uri="{FF2B5EF4-FFF2-40B4-BE49-F238E27FC236}">
                        <a16:creationId xmlns:a16="http://schemas.microsoft.com/office/drawing/2014/main" id="{91705602-EE6E-426D-BDBB-AF1E25EF353C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1" name="四角形: 角を丸くする 260">
                    <a:extLst>
                      <a:ext uri="{FF2B5EF4-FFF2-40B4-BE49-F238E27FC236}">
                        <a16:creationId xmlns:a16="http://schemas.microsoft.com/office/drawing/2014/main" id="{42DD8C76-5430-4B28-963F-420BF5C540CB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2" name="四角形: 角を丸くする 261">
                    <a:extLst>
                      <a:ext uri="{FF2B5EF4-FFF2-40B4-BE49-F238E27FC236}">
                        <a16:creationId xmlns:a16="http://schemas.microsoft.com/office/drawing/2014/main" id="{6965C5BA-011E-4769-8625-68AEE41E7F19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3" name="四角形: 角を丸くする 262">
                    <a:extLst>
                      <a:ext uri="{FF2B5EF4-FFF2-40B4-BE49-F238E27FC236}">
                        <a16:creationId xmlns:a16="http://schemas.microsoft.com/office/drawing/2014/main" id="{98FEB7B8-2261-4924-983C-410CB3B341DD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4" name="四角形: 角を丸くする 263">
                    <a:extLst>
                      <a:ext uri="{FF2B5EF4-FFF2-40B4-BE49-F238E27FC236}">
                        <a16:creationId xmlns:a16="http://schemas.microsoft.com/office/drawing/2014/main" id="{DE8A8CB0-9625-48BE-94B8-7D41179230E6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5" name="四角形: 角を丸くする 264">
                    <a:extLst>
                      <a:ext uri="{FF2B5EF4-FFF2-40B4-BE49-F238E27FC236}">
                        <a16:creationId xmlns:a16="http://schemas.microsoft.com/office/drawing/2014/main" id="{BC3D4957-F008-4FD3-B4B7-2B6B1837C3D8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6" name="四角形: 角を丸くする 265">
                    <a:extLst>
                      <a:ext uri="{FF2B5EF4-FFF2-40B4-BE49-F238E27FC236}">
                        <a16:creationId xmlns:a16="http://schemas.microsoft.com/office/drawing/2014/main" id="{46F5E06C-BDC3-41C2-BA66-7E73A647717A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7" name="四角形: 角を丸くする 266">
                    <a:extLst>
                      <a:ext uri="{FF2B5EF4-FFF2-40B4-BE49-F238E27FC236}">
                        <a16:creationId xmlns:a16="http://schemas.microsoft.com/office/drawing/2014/main" id="{8103B19A-4709-4DF4-9B01-DCF8FDAD4479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EC9F6B1E-9078-4A0B-A567-42F434AF0CDC}"/>
                </a:ext>
              </a:extLst>
            </p:cNvPr>
            <p:cNvGrpSpPr/>
            <p:nvPr/>
          </p:nvGrpSpPr>
          <p:grpSpPr>
            <a:xfrm>
              <a:off x="3973043" y="3393307"/>
              <a:ext cx="1949153" cy="1690485"/>
              <a:chOff x="3821501" y="2613251"/>
              <a:chExt cx="2558980" cy="2219383"/>
            </a:xfrm>
          </p:grpSpPr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E074755B-38F3-4A35-9715-8604DDB0D2B2}"/>
                  </a:ext>
                </a:extLst>
              </p:cNvPr>
              <p:cNvSpPr/>
              <p:nvPr/>
            </p:nvSpPr>
            <p:spPr>
              <a:xfrm>
                <a:off x="3821501" y="3623094"/>
                <a:ext cx="584575" cy="53318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7026DF1C-BAF0-4944-A8AE-B4AF14536F56}"/>
                  </a:ext>
                </a:extLst>
              </p:cNvPr>
              <p:cNvSpPr/>
              <p:nvPr/>
            </p:nvSpPr>
            <p:spPr>
              <a:xfrm>
                <a:off x="4438323" y="2613251"/>
                <a:ext cx="1156299" cy="970006"/>
              </a:xfrm>
              <a:custGeom>
                <a:avLst/>
                <a:gdLst>
                  <a:gd name="connsiteX0" fmla="*/ 935967 w 1552757"/>
                  <a:gd name="connsiteY0" fmla="*/ 0 h 1302590"/>
                  <a:gd name="connsiteX1" fmla="*/ 1194294 w 1552757"/>
                  <a:gd name="connsiteY1" fmla="*/ 171231 h 1302590"/>
                  <a:gd name="connsiteX2" fmla="*/ 1197557 w 1552757"/>
                  <a:gd name="connsiteY2" fmla="*/ 181742 h 1302590"/>
                  <a:gd name="connsiteX3" fmla="*/ 1203386 w 1552757"/>
                  <a:gd name="connsiteY3" fmla="*/ 181155 h 1302590"/>
                  <a:gd name="connsiteX4" fmla="*/ 1483745 w 1552757"/>
                  <a:gd name="connsiteY4" fmla="*/ 461514 h 1302590"/>
                  <a:gd name="connsiteX5" fmla="*/ 1435864 w 1552757"/>
                  <a:gd name="connsiteY5" fmla="*/ 618266 h 1302590"/>
                  <a:gd name="connsiteX6" fmla="*/ 1404885 w 1552757"/>
                  <a:gd name="connsiteY6" fmla="*/ 655813 h 1302590"/>
                  <a:gd name="connsiteX7" fmla="*/ 1429150 w 1552757"/>
                  <a:gd name="connsiteY7" fmla="*/ 668984 h 1302590"/>
                  <a:gd name="connsiteX8" fmla="*/ 1552757 w 1552757"/>
                  <a:gd name="connsiteY8" fmla="*/ 901462 h 1302590"/>
                  <a:gd name="connsiteX9" fmla="*/ 1272398 w 1552757"/>
                  <a:gd name="connsiteY9" fmla="*/ 1181821 h 1302590"/>
                  <a:gd name="connsiteX10" fmla="*/ 1115647 w 1552757"/>
                  <a:gd name="connsiteY10" fmla="*/ 1133940 h 1302590"/>
                  <a:gd name="connsiteX11" fmla="*/ 1115377 w 1552757"/>
                  <a:gd name="connsiteY11" fmla="*/ 1133718 h 1302590"/>
                  <a:gd name="connsiteX12" fmla="*/ 1090808 w 1552757"/>
                  <a:gd name="connsiteY12" fmla="*/ 1178983 h 1302590"/>
                  <a:gd name="connsiteX13" fmla="*/ 858330 w 1552757"/>
                  <a:gd name="connsiteY13" fmla="*/ 1302590 h 1302590"/>
                  <a:gd name="connsiteX14" fmla="*/ 625852 w 1552757"/>
                  <a:gd name="connsiteY14" fmla="*/ 1178983 h 1302590"/>
                  <a:gd name="connsiteX15" fmla="*/ 612516 w 1552757"/>
                  <a:gd name="connsiteY15" fmla="*/ 1154412 h 1302590"/>
                  <a:gd name="connsiteX16" fmla="*/ 549285 w 1552757"/>
                  <a:gd name="connsiteY16" fmla="*/ 1190688 h 1302590"/>
                  <a:gd name="connsiteX17" fmla="*/ 452888 w 1552757"/>
                  <a:gd name="connsiteY17" fmla="*/ 1207700 h 1302590"/>
                  <a:gd name="connsiteX18" fmla="*/ 172529 w 1552757"/>
                  <a:gd name="connsiteY18" fmla="*/ 927341 h 1302590"/>
                  <a:gd name="connsiteX19" fmla="*/ 178225 w 1552757"/>
                  <a:gd name="connsiteY19" fmla="*/ 870839 h 1302590"/>
                  <a:gd name="connsiteX20" fmla="*/ 181547 w 1552757"/>
                  <a:gd name="connsiteY20" fmla="*/ 860135 h 1302590"/>
                  <a:gd name="connsiteX21" fmla="*/ 171230 w 1552757"/>
                  <a:gd name="connsiteY21" fmla="*/ 856932 h 1302590"/>
                  <a:gd name="connsiteX22" fmla="*/ 0 w 1552757"/>
                  <a:gd name="connsiteY22" fmla="*/ 598605 h 1302590"/>
                  <a:gd name="connsiteX23" fmla="*/ 280359 w 1552757"/>
                  <a:gd name="connsiteY23" fmla="*/ 318246 h 1302590"/>
                  <a:gd name="connsiteX24" fmla="*/ 303773 w 1552757"/>
                  <a:gd name="connsiteY24" fmla="*/ 320606 h 1302590"/>
                  <a:gd name="connsiteX25" fmla="*/ 315331 w 1552757"/>
                  <a:gd name="connsiteY25" fmla="*/ 283374 h 1302590"/>
                  <a:gd name="connsiteX26" fmla="*/ 573658 w 1552757"/>
                  <a:gd name="connsiteY26" fmla="*/ 112143 h 1302590"/>
                  <a:gd name="connsiteX27" fmla="*/ 682787 w 1552757"/>
                  <a:gd name="connsiteY27" fmla="*/ 134175 h 1302590"/>
                  <a:gd name="connsiteX28" fmla="*/ 694347 w 1552757"/>
                  <a:gd name="connsiteY28" fmla="*/ 140450 h 1302590"/>
                  <a:gd name="connsiteX29" fmla="*/ 703489 w 1552757"/>
                  <a:gd name="connsiteY29" fmla="*/ 123608 h 1302590"/>
                  <a:gd name="connsiteX30" fmla="*/ 935967 w 1552757"/>
                  <a:gd name="connsiteY30" fmla="*/ 0 h 130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552757" h="1302590">
                    <a:moveTo>
                      <a:pt x="935967" y="0"/>
                    </a:moveTo>
                    <a:cubicBezTo>
                      <a:pt x="1052096" y="0"/>
                      <a:pt x="1151733" y="70605"/>
                      <a:pt x="1194294" y="171231"/>
                    </a:cubicBezTo>
                    <a:lnTo>
                      <a:pt x="1197557" y="181742"/>
                    </a:lnTo>
                    <a:lnTo>
                      <a:pt x="1203386" y="181155"/>
                    </a:lnTo>
                    <a:cubicBezTo>
                      <a:pt x="1358224" y="181155"/>
                      <a:pt x="1483745" y="306676"/>
                      <a:pt x="1483745" y="461514"/>
                    </a:cubicBezTo>
                    <a:cubicBezTo>
                      <a:pt x="1483745" y="519578"/>
                      <a:pt x="1466094" y="573520"/>
                      <a:pt x="1435864" y="618266"/>
                    </a:cubicBezTo>
                    <a:lnTo>
                      <a:pt x="1404885" y="655813"/>
                    </a:lnTo>
                    <a:lnTo>
                      <a:pt x="1429150" y="668984"/>
                    </a:lnTo>
                    <a:cubicBezTo>
                      <a:pt x="1503726" y="719367"/>
                      <a:pt x="1552757" y="804688"/>
                      <a:pt x="1552757" y="901462"/>
                    </a:cubicBezTo>
                    <a:cubicBezTo>
                      <a:pt x="1552757" y="1056300"/>
                      <a:pt x="1427236" y="1181821"/>
                      <a:pt x="1272398" y="1181821"/>
                    </a:cubicBezTo>
                    <a:cubicBezTo>
                      <a:pt x="1214334" y="1181821"/>
                      <a:pt x="1160392" y="1164170"/>
                      <a:pt x="1115647" y="1133940"/>
                    </a:cubicBezTo>
                    <a:lnTo>
                      <a:pt x="1115377" y="1133718"/>
                    </a:lnTo>
                    <a:lnTo>
                      <a:pt x="1090808" y="1178983"/>
                    </a:lnTo>
                    <a:cubicBezTo>
                      <a:pt x="1040426" y="1253558"/>
                      <a:pt x="955104" y="1302590"/>
                      <a:pt x="858330" y="1302590"/>
                    </a:cubicBezTo>
                    <a:cubicBezTo>
                      <a:pt x="761557" y="1302590"/>
                      <a:pt x="676235" y="1253558"/>
                      <a:pt x="625852" y="1178983"/>
                    </a:cubicBezTo>
                    <a:lnTo>
                      <a:pt x="612516" y="1154412"/>
                    </a:lnTo>
                    <a:lnTo>
                      <a:pt x="549285" y="1190688"/>
                    </a:lnTo>
                    <a:cubicBezTo>
                      <a:pt x="519227" y="1201694"/>
                      <a:pt x="486759" y="1207700"/>
                      <a:pt x="452888" y="1207700"/>
                    </a:cubicBezTo>
                    <a:cubicBezTo>
                      <a:pt x="298050" y="1207700"/>
                      <a:pt x="172529" y="1082179"/>
                      <a:pt x="172529" y="927341"/>
                    </a:cubicBezTo>
                    <a:cubicBezTo>
                      <a:pt x="172529" y="907986"/>
                      <a:pt x="174490" y="889090"/>
                      <a:pt x="178225" y="870839"/>
                    </a:cubicBezTo>
                    <a:lnTo>
                      <a:pt x="181547" y="860135"/>
                    </a:lnTo>
                    <a:lnTo>
                      <a:pt x="171230" y="856932"/>
                    </a:lnTo>
                    <a:cubicBezTo>
                      <a:pt x="70605" y="814371"/>
                      <a:pt x="0" y="714734"/>
                      <a:pt x="0" y="598605"/>
                    </a:cubicBezTo>
                    <a:cubicBezTo>
                      <a:pt x="0" y="443767"/>
                      <a:pt x="125521" y="318246"/>
                      <a:pt x="280359" y="318246"/>
                    </a:cubicBezTo>
                    <a:lnTo>
                      <a:pt x="303773" y="320606"/>
                    </a:lnTo>
                    <a:lnTo>
                      <a:pt x="315331" y="283374"/>
                    </a:lnTo>
                    <a:cubicBezTo>
                      <a:pt x="357892" y="182748"/>
                      <a:pt x="457529" y="112143"/>
                      <a:pt x="573658" y="112143"/>
                    </a:cubicBezTo>
                    <a:cubicBezTo>
                      <a:pt x="612368" y="112143"/>
                      <a:pt x="649245" y="119988"/>
                      <a:pt x="682787" y="134175"/>
                    </a:cubicBezTo>
                    <a:lnTo>
                      <a:pt x="694347" y="140450"/>
                    </a:lnTo>
                    <a:lnTo>
                      <a:pt x="703489" y="123608"/>
                    </a:lnTo>
                    <a:cubicBezTo>
                      <a:pt x="753872" y="49032"/>
                      <a:pt x="839193" y="0"/>
                      <a:pt x="935967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09702838-9794-46EC-AEEB-D37EDAFE0027}"/>
                  </a:ext>
                </a:extLst>
              </p:cNvPr>
              <p:cNvSpPr/>
              <p:nvPr/>
            </p:nvSpPr>
            <p:spPr>
              <a:xfrm>
                <a:off x="5016473" y="4071667"/>
                <a:ext cx="416148" cy="37956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227E238A-CCDF-4643-827E-C213C8CF2541}"/>
                  </a:ext>
                </a:extLst>
              </p:cNvPr>
              <p:cNvSpPr/>
              <p:nvPr/>
            </p:nvSpPr>
            <p:spPr>
              <a:xfrm>
                <a:off x="5773030" y="3490768"/>
                <a:ext cx="607451" cy="554048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5666581F-F15C-441A-85E4-237C0AE0065A}"/>
                  </a:ext>
                </a:extLst>
              </p:cNvPr>
              <p:cNvSpPr/>
              <p:nvPr/>
            </p:nvSpPr>
            <p:spPr>
              <a:xfrm>
                <a:off x="4353705" y="4451620"/>
                <a:ext cx="417737" cy="381014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71" name="グループ化 770">
            <a:extLst>
              <a:ext uri="{FF2B5EF4-FFF2-40B4-BE49-F238E27FC236}">
                <a16:creationId xmlns:a16="http://schemas.microsoft.com/office/drawing/2014/main" id="{F6C7A3F3-9B4B-42C4-87D4-BF34293CCDB0}"/>
              </a:ext>
            </a:extLst>
          </p:cNvPr>
          <p:cNvGrpSpPr/>
          <p:nvPr/>
        </p:nvGrpSpPr>
        <p:grpSpPr>
          <a:xfrm>
            <a:off x="867141" y="3800544"/>
            <a:ext cx="2285946" cy="2552184"/>
            <a:chOff x="994171" y="3393307"/>
            <a:chExt cx="2419811" cy="2701640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49882FDE-6E63-4A90-B4B0-9177DE3278FF}"/>
                </a:ext>
              </a:extLst>
            </p:cNvPr>
            <p:cNvGrpSpPr/>
            <p:nvPr/>
          </p:nvGrpSpPr>
          <p:grpSpPr>
            <a:xfrm>
              <a:off x="994171" y="3735541"/>
              <a:ext cx="2419811" cy="2359406"/>
              <a:chOff x="1781171" y="2555494"/>
              <a:chExt cx="2419811" cy="2359406"/>
            </a:xfrm>
          </p:grpSpPr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093DE4E6-7BA1-4223-AD0F-0C38E477ED97}"/>
                  </a:ext>
                </a:extLst>
              </p:cNvPr>
              <p:cNvSpPr/>
              <p:nvPr/>
            </p:nvSpPr>
            <p:spPr>
              <a:xfrm>
                <a:off x="1781174" y="2619375"/>
                <a:ext cx="2419721" cy="2295525"/>
              </a:xfrm>
              <a:custGeom>
                <a:avLst/>
                <a:gdLst>
                  <a:gd name="connsiteX0" fmla="*/ 1209675 w 2419721"/>
                  <a:gd name="connsiteY0" fmla="*/ 0 h 2295525"/>
                  <a:gd name="connsiteX1" fmla="*/ 2419350 w 2419721"/>
                  <a:gd name="connsiteY1" fmla="*/ 942975 h 2295525"/>
                  <a:gd name="connsiteX2" fmla="*/ 2419350 w 2419721"/>
                  <a:gd name="connsiteY2" fmla="*/ 990600 h 2295525"/>
                  <a:gd name="connsiteX3" fmla="*/ 2419350 w 2419721"/>
                  <a:gd name="connsiteY3" fmla="*/ 1123950 h 2295525"/>
                  <a:gd name="connsiteX4" fmla="*/ 2419496 w 2419721"/>
                  <a:gd name="connsiteY4" fmla="*/ 1211174 h 2295525"/>
                  <a:gd name="connsiteX5" fmla="*/ 2419721 w 2419721"/>
                  <a:gd name="connsiteY5" fmla="*/ 1309876 h 2295525"/>
                  <a:gd name="connsiteX6" fmla="*/ 2419648 w 2419721"/>
                  <a:gd name="connsiteY6" fmla="*/ 1332547 h 2295525"/>
                  <a:gd name="connsiteX7" fmla="*/ 2419349 w 2419721"/>
                  <a:gd name="connsiteY7" fmla="*/ 1366838 h 2295525"/>
                  <a:gd name="connsiteX8" fmla="*/ 2413105 w 2419721"/>
                  <a:gd name="connsiteY8" fmla="*/ 1448964 h 2295525"/>
                  <a:gd name="connsiteX9" fmla="*/ 1209675 w 2419721"/>
                  <a:gd name="connsiteY9" fmla="*/ 2295525 h 2295525"/>
                  <a:gd name="connsiteX10" fmla="*/ 6246 w 2419721"/>
                  <a:gd name="connsiteY10" fmla="*/ 1448964 h 2295525"/>
                  <a:gd name="connsiteX11" fmla="*/ 926 w 2419721"/>
                  <a:gd name="connsiteY11" fmla="*/ 1366838 h 2295525"/>
                  <a:gd name="connsiteX12" fmla="*/ 0 w 2419721"/>
                  <a:gd name="connsiteY12" fmla="*/ 1366838 h 2295525"/>
                  <a:gd name="connsiteX13" fmla="*/ 0 w 2419721"/>
                  <a:gd name="connsiteY13" fmla="*/ 942975 h 2295525"/>
                  <a:gd name="connsiteX14" fmla="*/ 1209675 w 2419721"/>
                  <a:gd name="connsiteY14" fmla="*/ 0 h 229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9721" h="2295525">
                    <a:moveTo>
                      <a:pt x="1209675" y="0"/>
                    </a:moveTo>
                    <a:cubicBezTo>
                      <a:pt x="1877760" y="0"/>
                      <a:pt x="2419350" y="422184"/>
                      <a:pt x="2419350" y="942975"/>
                    </a:cubicBezTo>
                    <a:lnTo>
                      <a:pt x="2419350" y="990600"/>
                    </a:lnTo>
                    <a:lnTo>
                      <a:pt x="2419350" y="1123950"/>
                    </a:lnTo>
                    <a:cubicBezTo>
                      <a:pt x="2419350" y="1147167"/>
                      <a:pt x="2419415" y="1177516"/>
                      <a:pt x="2419496" y="1211174"/>
                    </a:cubicBezTo>
                    <a:lnTo>
                      <a:pt x="2419721" y="1309876"/>
                    </a:lnTo>
                    <a:lnTo>
                      <a:pt x="2419648" y="1332547"/>
                    </a:lnTo>
                    <a:cubicBezTo>
                      <a:pt x="2419577" y="1345699"/>
                      <a:pt x="2419479" y="1357289"/>
                      <a:pt x="2419349" y="1366838"/>
                    </a:cubicBezTo>
                    <a:lnTo>
                      <a:pt x="2413105" y="1448964"/>
                    </a:lnTo>
                    <a:cubicBezTo>
                      <a:pt x="2351157" y="1924465"/>
                      <a:pt x="1836005" y="2295525"/>
                      <a:pt x="1209675" y="2295525"/>
                    </a:cubicBezTo>
                    <a:cubicBezTo>
                      <a:pt x="583345" y="2295525"/>
                      <a:pt x="68193" y="1924465"/>
                      <a:pt x="6246" y="1448964"/>
                    </a:cubicBezTo>
                    <a:lnTo>
                      <a:pt x="926" y="1366838"/>
                    </a:lnTo>
                    <a:lnTo>
                      <a:pt x="0" y="1366838"/>
                    </a:lnTo>
                    <a:lnTo>
                      <a:pt x="0" y="942975"/>
                    </a:lnTo>
                    <a:cubicBezTo>
                      <a:pt x="0" y="422184"/>
                      <a:pt x="541590" y="0"/>
                      <a:pt x="120967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楕円 824">
                <a:extLst>
                  <a:ext uri="{FF2B5EF4-FFF2-40B4-BE49-F238E27FC236}">
                    <a16:creationId xmlns:a16="http://schemas.microsoft.com/office/drawing/2014/main" id="{3434CEA3-6BF4-49CD-9FB7-CFF5A3AA42B9}"/>
                  </a:ext>
                </a:extLst>
              </p:cNvPr>
              <p:cNvSpPr/>
              <p:nvPr/>
            </p:nvSpPr>
            <p:spPr>
              <a:xfrm>
                <a:off x="1781171" y="2625110"/>
                <a:ext cx="2419811" cy="1776413"/>
              </a:xfrm>
              <a:prstGeom prst="ellipse">
                <a:avLst/>
              </a:prstGeom>
              <a:solidFill>
                <a:srgbClr val="FF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D6706B08-4336-4D0C-B4A0-BEE528DB9343}"/>
                  </a:ext>
                </a:extLst>
              </p:cNvPr>
              <p:cNvSpPr/>
              <p:nvPr/>
            </p:nvSpPr>
            <p:spPr>
              <a:xfrm>
                <a:off x="1881185" y="2555494"/>
                <a:ext cx="2219328" cy="1747012"/>
              </a:xfrm>
              <a:custGeom>
                <a:avLst/>
                <a:gdLst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2 w 2352678"/>
                  <a:gd name="connsiteY2" fmla="*/ 936245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3016 w 2352678"/>
                  <a:gd name="connsiteY6" fmla="*/ 936245 h 1872490"/>
                  <a:gd name="connsiteX7" fmla="*/ 0 w 2352678"/>
                  <a:gd name="connsiteY7" fmla="*/ 891001 h 1872490"/>
                  <a:gd name="connsiteX8" fmla="*/ 1176339 w 2352678"/>
                  <a:gd name="connsiteY8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2 w 2352678"/>
                  <a:gd name="connsiteY2" fmla="*/ 936245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0 w 2352678"/>
                  <a:gd name="connsiteY6" fmla="*/ 891001 h 1872490"/>
                  <a:gd name="connsiteX7" fmla="*/ 1176339 w 2352678"/>
                  <a:gd name="connsiteY7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3 w 2352678"/>
                  <a:gd name="connsiteY2" fmla="*/ 950949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0 w 2352678"/>
                  <a:gd name="connsiteY6" fmla="*/ 891001 h 1872490"/>
                  <a:gd name="connsiteX7" fmla="*/ 1176339 w 2352678"/>
                  <a:gd name="connsiteY7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52678 w 2352678"/>
                  <a:gd name="connsiteY2" fmla="*/ 981489 h 1872490"/>
                  <a:gd name="connsiteX3" fmla="*/ 1176339 w 2352678"/>
                  <a:gd name="connsiteY3" fmla="*/ 1872490 h 1872490"/>
                  <a:gd name="connsiteX4" fmla="*/ 0 w 2352678"/>
                  <a:gd name="connsiteY4" fmla="*/ 981489 h 1872490"/>
                  <a:gd name="connsiteX5" fmla="*/ 0 w 2352678"/>
                  <a:gd name="connsiteY5" fmla="*/ 891001 h 1872490"/>
                  <a:gd name="connsiteX6" fmla="*/ 1176339 w 2352678"/>
                  <a:gd name="connsiteY6" fmla="*/ 0 h 187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2678" h="1872490">
                    <a:moveTo>
                      <a:pt x="1176339" y="0"/>
                    </a:moveTo>
                    <a:cubicBezTo>
                      <a:pt x="1826013" y="0"/>
                      <a:pt x="2352678" y="398915"/>
                      <a:pt x="2352678" y="891001"/>
                    </a:cubicBezTo>
                    <a:lnTo>
                      <a:pt x="2352678" y="981489"/>
                    </a:lnTo>
                    <a:cubicBezTo>
                      <a:pt x="2352678" y="1473575"/>
                      <a:pt x="1826013" y="1872490"/>
                      <a:pt x="1176339" y="1872490"/>
                    </a:cubicBezTo>
                    <a:cubicBezTo>
                      <a:pt x="526665" y="1872490"/>
                      <a:pt x="0" y="1473575"/>
                      <a:pt x="0" y="981489"/>
                    </a:cubicBezTo>
                    <a:lnTo>
                      <a:pt x="0" y="891001"/>
                    </a:lnTo>
                    <a:cubicBezTo>
                      <a:pt x="0" y="398915"/>
                      <a:pt x="526665" y="0"/>
                      <a:pt x="117633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CDDB9E67-322D-4DF6-BB26-D1AB4287F03B}"/>
                  </a:ext>
                </a:extLst>
              </p:cNvPr>
              <p:cNvSpPr/>
              <p:nvPr/>
            </p:nvSpPr>
            <p:spPr>
              <a:xfrm>
                <a:off x="1965758" y="2907093"/>
                <a:ext cx="2050182" cy="1243432"/>
              </a:xfrm>
              <a:custGeom>
                <a:avLst/>
                <a:gdLst>
                  <a:gd name="connsiteX0" fmla="*/ 1025091 w 2050182"/>
                  <a:gd name="connsiteY0" fmla="*/ 0 h 1243432"/>
                  <a:gd name="connsiteX1" fmla="*/ 2025737 w 2050182"/>
                  <a:gd name="connsiteY1" fmla="*/ 550610 h 1243432"/>
                  <a:gd name="connsiteX2" fmla="*/ 2050182 w 2050182"/>
                  <a:gd name="connsiteY2" fmla="*/ 621716 h 1243432"/>
                  <a:gd name="connsiteX3" fmla="*/ 2025737 w 2050182"/>
                  <a:gd name="connsiteY3" fmla="*/ 692822 h 1243432"/>
                  <a:gd name="connsiteX4" fmla="*/ 1025091 w 2050182"/>
                  <a:gd name="connsiteY4" fmla="*/ 1243432 h 1243432"/>
                  <a:gd name="connsiteX5" fmla="*/ 24445 w 2050182"/>
                  <a:gd name="connsiteY5" fmla="*/ 692822 h 1243432"/>
                  <a:gd name="connsiteX6" fmla="*/ 0 w 2050182"/>
                  <a:gd name="connsiteY6" fmla="*/ 621716 h 1243432"/>
                  <a:gd name="connsiteX7" fmla="*/ 24445 w 2050182"/>
                  <a:gd name="connsiteY7" fmla="*/ 550610 h 1243432"/>
                  <a:gd name="connsiteX8" fmla="*/ 1025091 w 2050182"/>
                  <a:gd name="connsiteY8" fmla="*/ 0 h 1243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50182" h="1243432">
                    <a:moveTo>
                      <a:pt x="1025091" y="0"/>
                    </a:moveTo>
                    <a:cubicBezTo>
                      <a:pt x="1495250" y="0"/>
                      <a:pt x="1893080" y="231615"/>
                      <a:pt x="2025737" y="550610"/>
                    </a:cubicBezTo>
                    <a:lnTo>
                      <a:pt x="2050182" y="621716"/>
                    </a:lnTo>
                    <a:lnTo>
                      <a:pt x="2025737" y="692822"/>
                    </a:lnTo>
                    <a:cubicBezTo>
                      <a:pt x="1893080" y="1011818"/>
                      <a:pt x="1495250" y="1243432"/>
                      <a:pt x="1025091" y="1243432"/>
                    </a:cubicBezTo>
                    <a:cubicBezTo>
                      <a:pt x="554932" y="1243432"/>
                      <a:pt x="157102" y="1011818"/>
                      <a:pt x="24445" y="692822"/>
                    </a:cubicBezTo>
                    <a:lnTo>
                      <a:pt x="0" y="621716"/>
                    </a:lnTo>
                    <a:lnTo>
                      <a:pt x="24445" y="550610"/>
                    </a:lnTo>
                    <a:cubicBezTo>
                      <a:pt x="157102" y="231615"/>
                      <a:pt x="554932" y="0"/>
                      <a:pt x="102509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8EE2C0BC-4DC0-4C59-A318-5FF50A1B8A96}"/>
                  </a:ext>
                </a:extLst>
              </p:cNvPr>
              <p:cNvSpPr/>
              <p:nvPr/>
            </p:nvSpPr>
            <p:spPr>
              <a:xfrm>
                <a:off x="1943098" y="2583243"/>
                <a:ext cx="2095502" cy="945566"/>
              </a:xfrm>
              <a:custGeom>
                <a:avLst/>
                <a:gdLst>
                  <a:gd name="connsiteX0" fmla="*/ 1047751 w 2095502"/>
                  <a:gd name="connsiteY0" fmla="*/ 0 h 945566"/>
                  <a:gd name="connsiteX1" fmla="*/ 2095502 w 2095502"/>
                  <a:gd name="connsiteY1" fmla="*/ 783641 h 945566"/>
                  <a:gd name="connsiteX2" fmla="*/ 2074215 w 2095502"/>
                  <a:gd name="connsiteY2" fmla="*/ 941572 h 945566"/>
                  <a:gd name="connsiteX3" fmla="*/ 2072842 w 2095502"/>
                  <a:gd name="connsiteY3" fmla="*/ 945566 h 945566"/>
                  <a:gd name="connsiteX4" fmla="*/ 2048397 w 2095502"/>
                  <a:gd name="connsiteY4" fmla="*/ 874460 h 945566"/>
                  <a:gd name="connsiteX5" fmla="*/ 1047751 w 2095502"/>
                  <a:gd name="connsiteY5" fmla="*/ 323850 h 945566"/>
                  <a:gd name="connsiteX6" fmla="*/ 47105 w 2095502"/>
                  <a:gd name="connsiteY6" fmla="*/ 874460 h 945566"/>
                  <a:gd name="connsiteX7" fmla="*/ 22660 w 2095502"/>
                  <a:gd name="connsiteY7" fmla="*/ 945566 h 945566"/>
                  <a:gd name="connsiteX8" fmla="*/ 21287 w 2095502"/>
                  <a:gd name="connsiteY8" fmla="*/ 941572 h 945566"/>
                  <a:gd name="connsiteX9" fmla="*/ 0 w 2095502"/>
                  <a:gd name="connsiteY9" fmla="*/ 783641 h 945566"/>
                  <a:gd name="connsiteX10" fmla="*/ 1047751 w 2095502"/>
                  <a:gd name="connsiteY10" fmla="*/ 0 h 945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95502" h="945566">
                    <a:moveTo>
                      <a:pt x="1047751" y="0"/>
                    </a:moveTo>
                    <a:cubicBezTo>
                      <a:pt x="1626408" y="0"/>
                      <a:pt x="2095502" y="350848"/>
                      <a:pt x="2095502" y="783641"/>
                    </a:cubicBezTo>
                    <a:cubicBezTo>
                      <a:pt x="2095502" y="837740"/>
                      <a:pt x="2088173" y="890559"/>
                      <a:pt x="2074215" y="941572"/>
                    </a:cubicBezTo>
                    <a:lnTo>
                      <a:pt x="2072842" y="945566"/>
                    </a:lnTo>
                    <a:lnTo>
                      <a:pt x="2048397" y="874460"/>
                    </a:lnTo>
                    <a:cubicBezTo>
                      <a:pt x="1915740" y="555465"/>
                      <a:pt x="1517910" y="323850"/>
                      <a:pt x="1047751" y="323850"/>
                    </a:cubicBezTo>
                    <a:cubicBezTo>
                      <a:pt x="577592" y="323850"/>
                      <a:pt x="179762" y="555465"/>
                      <a:pt x="47105" y="874460"/>
                    </a:cubicBezTo>
                    <a:lnTo>
                      <a:pt x="22660" y="945566"/>
                    </a:lnTo>
                    <a:lnTo>
                      <a:pt x="21287" y="941572"/>
                    </a:lnTo>
                    <a:cubicBezTo>
                      <a:pt x="7330" y="890559"/>
                      <a:pt x="0" y="837740"/>
                      <a:pt x="0" y="783641"/>
                    </a:cubicBezTo>
                    <a:cubicBezTo>
                      <a:pt x="0" y="350848"/>
                      <a:pt x="469094" y="0"/>
                      <a:pt x="104775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100000">
                    <a:srgbClr val="FF9933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700C3E1F-290F-4364-93BF-77B4C1BA00E9}"/>
                  </a:ext>
                </a:extLst>
              </p:cNvPr>
              <p:cNvSpPr/>
              <p:nvPr/>
            </p:nvSpPr>
            <p:spPr>
              <a:xfrm>
                <a:off x="1965758" y="2907093"/>
                <a:ext cx="2050182" cy="1243432"/>
              </a:xfrm>
              <a:custGeom>
                <a:avLst/>
                <a:gdLst>
                  <a:gd name="connsiteX0" fmla="*/ 1977721 w 2050182"/>
                  <a:gd name="connsiteY0" fmla="*/ 782364 h 1243432"/>
                  <a:gd name="connsiteX1" fmla="*/ 1963938 w 2050182"/>
                  <a:gd name="connsiteY1" fmla="*/ 808068 h 1243432"/>
                  <a:gd name="connsiteX2" fmla="*/ 1197634 w 2050182"/>
                  <a:gd name="connsiteY2" fmla="*/ 1232857 h 1243432"/>
                  <a:gd name="connsiteX3" fmla="*/ 1197422 w 2050182"/>
                  <a:gd name="connsiteY3" fmla="*/ 1232870 h 1243432"/>
                  <a:gd name="connsiteX4" fmla="*/ 2047982 w 2050182"/>
                  <a:gd name="connsiteY4" fmla="*/ 615316 h 1243432"/>
                  <a:gd name="connsiteX5" fmla="*/ 2050182 w 2050182"/>
                  <a:gd name="connsiteY5" fmla="*/ 621716 h 1243432"/>
                  <a:gd name="connsiteX6" fmla="*/ 2025737 w 2050182"/>
                  <a:gd name="connsiteY6" fmla="*/ 692822 h 1243432"/>
                  <a:gd name="connsiteX7" fmla="*/ 2001352 w 2050182"/>
                  <a:gd name="connsiteY7" fmla="*/ 738296 h 1243432"/>
                  <a:gd name="connsiteX8" fmla="*/ 1138466 w 2050182"/>
                  <a:gd name="connsiteY8" fmla="*/ 1236483 h 1243432"/>
                  <a:gd name="connsiteX9" fmla="*/ 1025091 w 2050182"/>
                  <a:gd name="connsiteY9" fmla="*/ 1243432 h 1243432"/>
                  <a:gd name="connsiteX10" fmla="*/ 966293 w 2050182"/>
                  <a:gd name="connsiteY10" fmla="*/ 1239828 h 1243432"/>
                  <a:gd name="connsiteX11" fmla="*/ 2005700 w 2050182"/>
                  <a:gd name="connsiteY11" fmla="*/ 513244 h 1243432"/>
                  <a:gd name="connsiteX12" fmla="*/ 2025737 w 2050182"/>
                  <a:gd name="connsiteY12" fmla="*/ 550610 h 1243432"/>
                  <a:gd name="connsiteX13" fmla="*/ 2039254 w 2050182"/>
                  <a:gd name="connsiteY13" fmla="*/ 589929 h 1243432"/>
                  <a:gd name="connsiteX14" fmla="*/ 918653 w 2050182"/>
                  <a:gd name="connsiteY14" fmla="*/ 1236909 h 1243432"/>
                  <a:gd name="connsiteX15" fmla="*/ 852549 w 2050182"/>
                  <a:gd name="connsiteY15" fmla="*/ 1232857 h 1243432"/>
                  <a:gd name="connsiteX16" fmla="*/ 782121 w 2050182"/>
                  <a:gd name="connsiteY16" fmla="*/ 1219677 h 1243432"/>
                  <a:gd name="connsiteX17" fmla="*/ 1950522 w 2050182"/>
                  <a:gd name="connsiteY17" fmla="*/ 418617 h 1243432"/>
                  <a:gd name="connsiteX18" fmla="*/ 1963938 w 2050182"/>
                  <a:gd name="connsiteY18" fmla="*/ 435365 h 1243432"/>
                  <a:gd name="connsiteX19" fmla="*/ 1993241 w 2050182"/>
                  <a:gd name="connsiteY19" fmla="*/ 490011 h 1243432"/>
                  <a:gd name="connsiteX20" fmla="*/ 742324 w 2050182"/>
                  <a:gd name="connsiteY20" fmla="*/ 1212229 h 1243432"/>
                  <a:gd name="connsiteX21" fmla="*/ 689047 w 2050182"/>
                  <a:gd name="connsiteY21" fmla="*/ 1202258 h 1243432"/>
                  <a:gd name="connsiteX22" fmla="*/ 627492 w 2050182"/>
                  <a:gd name="connsiteY22" fmla="*/ 1182468 h 1243432"/>
                  <a:gd name="connsiteX23" fmla="*/ 1881244 w 2050182"/>
                  <a:gd name="connsiteY23" fmla="*/ 332131 h 1243432"/>
                  <a:gd name="connsiteX24" fmla="*/ 1933858 w 2050182"/>
                  <a:gd name="connsiteY24" fmla="*/ 397813 h 1243432"/>
                  <a:gd name="connsiteX25" fmla="*/ 593643 w 2050182"/>
                  <a:gd name="connsiteY25" fmla="*/ 1171586 h 1243432"/>
                  <a:gd name="connsiteX26" fmla="*/ 536846 w 2050182"/>
                  <a:gd name="connsiteY26" fmla="*/ 1153326 h 1243432"/>
                  <a:gd name="connsiteX27" fmla="*/ 493997 w 2050182"/>
                  <a:gd name="connsiteY27" fmla="*/ 1133059 h 1243432"/>
                  <a:gd name="connsiteX28" fmla="*/ 1795774 w 2050182"/>
                  <a:gd name="connsiteY28" fmla="*/ 254994 h 1243432"/>
                  <a:gd name="connsiteX29" fmla="*/ 1860995 w 2050182"/>
                  <a:gd name="connsiteY29" fmla="*/ 313397 h 1243432"/>
                  <a:gd name="connsiteX30" fmla="*/ 465030 w 2050182"/>
                  <a:gd name="connsiteY30" fmla="*/ 1119358 h 1243432"/>
                  <a:gd name="connsiteX31" fmla="*/ 398205 w 2050182"/>
                  <a:gd name="connsiteY31" fmla="*/ 1087751 h 1243432"/>
                  <a:gd name="connsiteX32" fmla="*/ 377224 w 2050182"/>
                  <a:gd name="connsiteY32" fmla="*/ 1073994 h 1243432"/>
                  <a:gd name="connsiteX33" fmla="*/ 1697273 w 2050182"/>
                  <a:gd name="connsiteY33" fmla="*/ 185380 h 1243432"/>
                  <a:gd name="connsiteX34" fmla="*/ 1774798 w 2050182"/>
                  <a:gd name="connsiteY34" fmla="*/ 236210 h 1243432"/>
                  <a:gd name="connsiteX35" fmla="*/ 1775116 w 2050182"/>
                  <a:gd name="connsiteY35" fmla="*/ 236496 h 1243432"/>
                  <a:gd name="connsiteX36" fmla="*/ 352548 w 2050182"/>
                  <a:gd name="connsiteY36" fmla="*/ 1057815 h 1243432"/>
                  <a:gd name="connsiteX37" fmla="*/ 275385 w 2050182"/>
                  <a:gd name="connsiteY37" fmla="*/ 1007222 h 1243432"/>
                  <a:gd name="connsiteX38" fmla="*/ 274763 w 2050182"/>
                  <a:gd name="connsiteY38" fmla="*/ 1006666 h 1243432"/>
                  <a:gd name="connsiteX39" fmla="*/ 1584729 w 2050182"/>
                  <a:gd name="connsiteY39" fmla="*/ 123874 h 1243432"/>
                  <a:gd name="connsiteX40" fmla="*/ 1651977 w 2050182"/>
                  <a:gd name="connsiteY40" fmla="*/ 155682 h 1243432"/>
                  <a:gd name="connsiteX41" fmla="*/ 1672597 w 2050182"/>
                  <a:gd name="connsiteY41" fmla="*/ 169202 h 1243432"/>
                  <a:gd name="connsiteX42" fmla="*/ 254106 w 2050182"/>
                  <a:gd name="connsiteY42" fmla="*/ 988168 h 1243432"/>
                  <a:gd name="connsiteX43" fmla="*/ 188885 w 2050182"/>
                  <a:gd name="connsiteY43" fmla="*/ 929765 h 1243432"/>
                  <a:gd name="connsiteX44" fmla="*/ 1456043 w 2050182"/>
                  <a:gd name="connsiteY44" fmla="*/ 71687 h 1243432"/>
                  <a:gd name="connsiteX45" fmla="*/ 1513337 w 2050182"/>
                  <a:gd name="connsiteY45" fmla="*/ 90107 h 1243432"/>
                  <a:gd name="connsiteX46" fmla="*/ 1555762 w 2050182"/>
                  <a:gd name="connsiteY46" fmla="*/ 110173 h 1243432"/>
                  <a:gd name="connsiteX47" fmla="*/ 168695 w 2050182"/>
                  <a:gd name="connsiteY47" fmla="*/ 910997 h 1243432"/>
                  <a:gd name="connsiteX48" fmla="*/ 116081 w 2050182"/>
                  <a:gd name="connsiteY48" fmla="*/ 845314 h 1243432"/>
                  <a:gd name="connsiteX49" fmla="*/ 1307276 w 2050182"/>
                  <a:gd name="connsiteY49" fmla="*/ 31095 h 1243432"/>
                  <a:gd name="connsiteX50" fmla="*/ 1361136 w 2050182"/>
                  <a:gd name="connsiteY50" fmla="*/ 41174 h 1243432"/>
                  <a:gd name="connsiteX51" fmla="*/ 1422195 w 2050182"/>
                  <a:gd name="connsiteY51" fmla="*/ 60805 h 1243432"/>
                  <a:gd name="connsiteX52" fmla="*/ 99417 w 2050182"/>
                  <a:gd name="connsiteY52" fmla="*/ 824511 h 1243432"/>
                  <a:gd name="connsiteX53" fmla="*/ 86245 w 2050182"/>
                  <a:gd name="connsiteY53" fmla="*/ 808068 h 1243432"/>
                  <a:gd name="connsiteX54" fmla="*/ 56759 w 2050182"/>
                  <a:gd name="connsiteY54" fmla="*/ 753081 h 1243432"/>
                  <a:gd name="connsiteX55" fmla="*/ 851687 w 2050182"/>
                  <a:gd name="connsiteY55" fmla="*/ 10737 h 1243432"/>
                  <a:gd name="connsiteX56" fmla="*/ 72808 w 2050182"/>
                  <a:gd name="connsiteY56" fmla="*/ 460423 h 1243432"/>
                  <a:gd name="connsiteX57" fmla="*/ 86245 w 2050182"/>
                  <a:gd name="connsiteY57" fmla="*/ 435365 h 1243432"/>
                  <a:gd name="connsiteX58" fmla="*/ 689047 w 2050182"/>
                  <a:gd name="connsiteY58" fmla="*/ 41174 h 1243432"/>
                  <a:gd name="connsiteX59" fmla="*/ 1130832 w 2050182"/>
                  <a:gd name="connsiteY59" fmla="*/ 6481 h 1243432"/>
                  <a:gd name="connsiteX60" fmla="*/ 1197634 w 2050182"/>
                  <a:gd name="connsiteY60" fmla="*/ 10575 h 1243432"/>
                  <a:gd name="connsiteX61" fmla="*/ 1267478 w 2050182"/>
                  <a:gd name="connsiteY61" fmla="*/ 23647 h 1243432"/>
                  <a:gd name="connsiteX62" fmla="*/ 44301 w 2050182"/>
                  <a:gd name="connsiteY62" fmla="*/ 729849 h 1243432"/>
                  <a:gd name="connsiteX63" fmla="*/ 24445 w 2050182"/>
                  <a:gd name="connsiteY63" fmla="*/ 692822 h 1243432"/>
                  <a:gd name="connsiteX64" fmla="*/ 10800 w 2050182"/>
                  <a:gd name="connsiteY64" fmla="*/ 653131 h 1243432"/>
                  <a:gd name="connsiteX65" fmla="*/ 1025091 w 2050182"/>
                  <a:gd name="connsiteY65" fmla="*/ 0 h 1243432"/>
                  <a:gd name="connsiteX66" fmla="*/ 1083192 w 2050182"/>
                  <a:gd name="connsiteY66" fmla="*/ 3561 h 1243432"/>
                  <a:gd name="connsiteX67" fmla="*/ 2073 w 2050182"/>
                  <a:gd name="connsiteY67" fmla="*/ 627745 h 1243432"/>
                  <a:gd name="connsiteX68" fmla="*/ 0 w 2050182"/>
                  <a:gd name="connsiteY68" fmla="*/ 621716 h 1243432"/>
                  <a:gd name="connsiteX69" fmla="*/ 24445 w 2050182"/>
                  <a:gd name="connsiteY69" fmla="*/ 550610 h 1243432"/>
                  <a:gd name="connsiteX70" fmla="*/ 49176 w 2050182"/>
                  <a:gd name="connsiteY70" fmla="*/ 504491 h 1243432"/>
                  <a:gd name="connsiteX71" fmla="*/ 910854 w 2050182"/>
                  <a:gd name="connsiteY71" fmla="*/ 7002 h 1243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050182" h="1243432">
                    <a:moveTo>
                      <a:pt x="1977721" y="782364"/>
                    </a:moveTo>
                    <a:lnTo>
                      <a:pt x="1963938" y="808068"/>
                    </a:lnTo>
                    <a:cubicBezTo>
                      <a:pt x="1816985" y="1029241"/>
                      <a:pt x="1534431" y="1191120"/>
                      <a:pt x="1197634" y="1232857"/>
                    </a:cubicBezTo>
                    <a:lnTo>
                      <a:pt x="1197422" y="1232870"/>
                    </a:lnTo>
                    <a:close/>
                    <a:moveTo>
                      <a:pt x="2047982" y="615316"/>
                    </a:moveTo>
                    <a:lnTo>
                      <a:pt x="2050182" y="621716"/>
                    </a:lnTo>
                    <a:lnTo>
                      <a:pt x="2025737" y="692822"/>
                    </a:lnTo>
                    <a:lnTo>
                      <a:pt x="2001352" y="738296"/>
                    </a:lnTo>
                    <a:lnTo>
                      <a:pt x="1138466" y="1236483"/>
                    </a:lnTo>
                    <a:lnTo>
                      <a:pt x="1025091" y="1243432"/>
                    </a:lnTo>
                    <a:lnTo>
                      <a:pt x="966293" y="1239828"/>
                    </a:lnTo>
                    <a:close/>
                    <a:moveTo>
                      <a:pt x="2005700" y="513244"/>
                    </a:moveTo>
                    <a:lnTo>
                      <a:pt x="2025737" y="550610"/>
                    </a:lnTo>
                    <a:lnTo>
                      <a:pt x="2039254" y="589929"/>
                    </a:lnTo>
                    <a:lnTo>
                      <a:pt x="918653" y="1236909"/>
                    </a:lnTo>
                    <a:lnTo>
                      <a:pt x="852549" y="1232857"/>
                    </a:lnTo>
                    <a:lnTo>
                      <a:pt x="782121" y="1219677"/>
                    </a:lnTo>
                    <a:close/>
                    <a:moveTo>
                      <a:pt x="1950522" y="418617"/>
                    </a:moveTo>
                    <a:lnTo>
                      <a:pt x="1963938" y="435365"/>
                    </a:lnTo>
                    <a:lnTo>
                      <a:pt x="1993241" y="490011"/>
                    </a:lnTo>
                    <a:lnTo>
                      <a:pt x="742324" y="1212229"/>
                    </a:lnTo>
                    <a:lnTo>
                      <a:pt x="689047" y="1202258"/>
                    </a:lnTo>
                    <a:lnTo>
                      <a:pt x="627492" y="1182468"/>
                    </a:lnTo>
                    <a:close/>
                    <a:moveTo>
                      <a:pt x="1881244" y="332131"/>
                    </a:moveTo>
                    <a:lnTo>
                      <a:pt x="1933858" y="397813"/>
                    </a:lnTo>
                    <a:lnTo>
                      <a:pt x="593643" y="1171586"/>
                    </a:lnTo>
                    <a:lnTo>
                      <a:pt x="536846" y="1153326"/>
                    </a:lnTo>
                    <a:lnTo>
                      <a:pt x="493997" y="1133059"/>
                    </a:lnTo>
                    <a:close/>
                    <a:moveTo>
                      <a:pt x="1795774" y="254994"/>
                    </a:moveTo>
                    <a:lnTo>
                      <a:pt x="1860995" y="313397"/>
                    </a:lnTo>
                    <a:lnTo>
                      <a:pt x="465030" y="1119358"/>
                    </a:lnTo>
                    <a:lnTo>
                      <a:pt x="398205" y="1087751"/>
                    </a:lnTo>
                    <a:lnTo>
                      <a:pt x="377224" y="1073994"/>
                    </a:lnTo>
                    <a:close/>
                    <a:moveTo>
                      <a:pt x="1697273" y="185380"/>
                    </a:moveTo>
                    <a:lnTo>
                      <a:pt x="1774798" y="236210"/>
                    </a:lnTo>
                    <a:lnTo>
                      <a:pt x="1775116" y="236496"/>
                    </a:lnTo>
                    <a:lnTo>
                      <a:pt x="352548" y="1057815"/>
                    </a:lnTo>
                    <a:lnTo>
                      <a:pt x="275385" y="1007222"/>
                    </a:lnTo>
                    <a:lnTo>
                      <a:pt x="274763" y="1006666"/>
                    </a:lnTo>
                    <a:close/>
                    <a:moveTo>
                      <a:pt x="1584729" y="123874"/>
                    </a:moveTo>
                    <a:lnTo>
                      <a:pt x="1651977" y="155682"/>
                    </a:lnTo>
                    <a:lnTo>
                      <a:pt x="1672597" y="169202"/>
                    </a:lnTo>
                    <a:lnTo>
                      <a:pt x="254106" y="988168"/>
                    </a:lnTo>
                    <a:lnTo>
                      <a:pt x="188885" y="929765"/>
                    </a:lnTo>
                    <a:close/>
                    <a:moveTo>
                      <a:pt x="1456043" y="71687"/>
                    </a:moveTo>
                    <a:lnTo>
                      <a:pt x="1513337" y="90107"/>
                    </a:lnTo>
                    <a:lnTo>
                      <a:pt x="1555762" y="110173"/>
                    </a:lnTo>
                    <a:lnTo>
                      <a:pt x="168695" y="910997"/>
                    </a:lnTo>
                    <a:lnTo>
                      <a:pt x="116081" y="845314"/>
                    </a:lnTo>
                    <a:close/>
                    <a:moveTo>
                      <a:pt x="1307276" y="31095"/>
                    </a:moveTo>
                    <a:lnTo>
                      <a:pt x="1361136" y="41174"/>
                    </a:lnTo>
                    <a:lnTo>
                      <a:pt x="1422195" y="60805"/>
                    </a:lnTo>
                    <a:lnTo>
                      <a:pt x="99417" y="824511"/>
                    </a:lnTo>
                    <a:lnTo>
                      <a:pt x="86245" y="808068"/>
                    </a:lnTo>
                    <a:lnTo>
                      <a:pt x="56759" y="753081"/>
                    </a:lnTo>
                    <a:close/>
                    <a:moveTo>
                      <a:pt x="851687" y="10737"/>
                    </a:moveTo>
                    <a:lnTo>
                      <a:pt x="72808" y="460423"/>
                    </a:lnTo>
                    <a:lnTo>
                      <a:pt x="86245" y="435365"/>
                    </a:lnTo>
                    <a:cubicBezTo>
                      <a:pt x="208706" y="251054"/>
                      <a:pt x="425333" y="107920"/>
                      <a:pt x="689047" y="41174"/>
                    </a:cubicBezTo>
                    <a:close/>
                    <a:moveTo>
                      <a:pt x="1130832" y="6481"/>
                    </a:moveTo>
                    <a:lnTo>
                      <a:pt x="1197634" y="10575"/>
                    </a:lnTo>
                    <a:lnTo>
                      <a:pt x="1267478" y="23647"/>
                    </a:lnTo>
                    <a:lnTo>
                      <a:pt x="44301" y="729849"/>
                    </a:lnTo>
                    <a:lnTo>
                      <a:pt x="24445" y="692822"/>
                    </a:lnTo>
                    <a:lnTo>
                      <a:pt x="10800" y="653131"/>
                    </a:lnTo>
                    <a:close/>
                    <a:moveTo>
                      <a:pt x="1025091" y="0"/>
                    </a:moveTo>
                    <a:lnTo>
                      <a:pt x="1083192" y="3561"/>
                    </a:lnTo>
                    <a:lnTo>
                      <a:pt x="2073" y="627745"/>
                    </a:lnTo>
                    <a:lnTo>
                      <a:pt x="0" y="621716"/>
                    </a:lnTo>
                    <a:lnTo>
                      <a:pt x="24445" y="550610"/>
                    </a:lnTo>
                    <a:lnTo>
                      <a:pt x="49176" y="504491"/>
                    </a:lnTo>
                    <a:lnTo>
                      <a:pt x="910854" y="7002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3" name="グループ化 772">
              <a:extLst>
                <a:ext uri="{FF2B5EF4-FFF2-40B4-BE49-F238E27FC236}">
                  <a16:creationId xmlns:a16="http://schemas.microsoft.com/office/drawing/2014/main" id="{94F2C099-6FAE-4676-B050-D566E68A32B6}"/>
                </a:ext>
              </a:extLst>
            </p:cNvPr>
            <p:cNvGrpSpPr/>
            <p:nvPr/>
          </p:nvGrpSpPr>
          <p:grpSpPr>
            <a:xfrm>
              <a:off x="1355318" y="4075893"/>
              <a:ext cx="1349604" cy="1334913"/>
              <a:chOff x="3123254" y="3462668"/>
              <a:chExt cx="869335" cy="859872"/>
            </a:xfrm>
            <a:gradFill flip="none" rotWithShape="1">
              <a:gsLst>
                <a:gs pos="0">
                  <a:srgbClr val="006600"/>
                </a:gs>
                <a:gs pos="100000">
                  <a:srgbClr val="00B050"/>
                </a:gs>
              </a:gsLst>
              <a:path path="circle">
                <a:fillToRect l="100000" t="100000"/>
              </a:path>
              <a:tileRect r="-100000" b="-100000"/>
            </a:gradFill>
          </p:grpSpPr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712492F3-F55B-480C-BFC9-9975C9CE6E22}"/>
                  </a:ext>
                </a:extLst>
              </p:cNvPr>
              <p:cNvSpPr/>
              <p:nvPr/>
            </p:nvSpPr>
            <p:spPr>
              <a:xfrm rot="19945786">
                <a:off x="3123254" y="3555450"/>
                <a:ext cx="859872" cy="408896"/>
              </a:xfrm>
              <a:custGeom>
                <a:avLst/>
                <a:gdLst>
                  <a:gd name="connsiteX0" fmla="*/ 429936 w 859872"/>
                  <a:gd name="connsiteY0" fmla="*/ 0 h 408896"/>
                  <a:gd name="connsiteX1" fmla="*/ 858859 w 859872"/>
                  <a:gd name="connsiteY1" fmla="*/ 198736 h 408896"/>
                  <a:gd name="connsiteX2" fmla="*/ 859872 w 859872"/>
                  <a:gd name="connsiteY2" fmla="*/ 204448 h 408896"/>
                  <a:gd name="connsiteX3" fmla="*/ 858859 w 859872"/>
                  <a:gd name="connsiteY3" fmla="*/ 210160 h 408896"/>
                  <a:gd name="connsiteX4" fmla="*/ 429936 w 859872"/>
                  <a:gd name="connsiteY4" fmla="*/ 408896 h 408896"/>
                  <a:gd name="connsiteX5" fmla="*/ 1013 w 859872"/>
                  <a:gd name="connsiteY5" fmla="*/ 210160 h 408896"/>
                  <a:gd name="connsiteX6" fmla="*/ 0 w 859872"/>
                  <a:gd name="connsiteY6" fmla="*/ 204448 h 408896"/>
                  <a:gd name="connsiteX7" fmla="*/ 1013 w 859872"/>
                  <a:gd name="connsiteY7" fmla="*/ 198736 h 408896"/>
                  <a:gd name="connsiteX8" fmla="*/ 429936 w 859872"/>
                  <a:gd name="connsiteY8" fmla="*/ 0 h 408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9872" h="408896">
                    <a:moveTo>
                      <a:pt x="429936" y="0"/>
                    </a:moveTo>
                    <a:cubicBezTo>
                      <a:pt x="641511" y="0"/>
                      <a:pt x="818034" y="85318"/>
                      <a:pt x="858859" y="198736"/>
                    </a:cubicBezTo>
                    <a:lnTo>
                      <a:pt x="859872" y="204448"/>
                    </a:lnTo>
                    <a:lnTo>
                      <a:pt x="858859" y="210160"/>
                    </a:lnTo>
                    <a:cubicBezTo>
                      <a:pt x="818034" y="323579"/>
                      <a:pt x="641511" y="408896"/>
                      <a:pt x="429936" y="408896"/>
                    </a:cubicBezTo>
                    <a:cubicBezTo>
                      <a:pt x="218361" y="408896"/>
                      <a:pt x="41838" y="323579"/>
                      <a:pt x="1013" y="210160"/>
                    </a:cubicBezTo>
                    <a:lnTo>
                      <a:pt x="0" y="204448"/>
                    </a:lnTo>
                    <a:lnTo>
                      <a:pt x="1013" y="198736"/>
                    </a:lnTo>
                    <a:cubicBezTo>
                      <a:pt x="41838" y="85318"/>
                      <a:pt x="218361" y="0"/>
                      <a:pt x="429936" y="0"/>
                    </a:cubicBezTo>
                    <a:close/>
                  </a:path>
                </a:pathLst>
              </a:cu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D7BEC1E1-8732-47FB-921C-8815B94A10A2}"/>
                  </a:ext>
                </a:extLst>
              </p:cNvPr>
              <p:cNvSpPr/>
              <p:nvPr/>
            </p:nvSpPr>
            <p:spPr>
              <a:xfrm rot="18225370">
                <a:off x="3358205" y="3688156"/>
                <a:ext cx="859872" cy="408896"/>
              </a:xfrm>
              <a:custGeom>
                <a:avLst/>
                <a:gdLst>
                  <a:gd name="connsiteX0" fmla="*/ 429936 w 859872"/>
                  <a:gd name="connsiteY0" fmla="*/ 0 h 408896"/>
                  <a:gd name="connsiteX1" fmla="*/ 858859 w 859872"/>
                  <a:gd name="connsiteY1" fmla="*/ 198736 h 408896"/>
                  <a:gd name="connsiteX2" fmla="*/ 859872 w 859872"/>
                  <a:gd name="connsiteY2" fmla="*/ 204448 h 408896"/>
                  <a:gd name="connsiteX3" fmla="*/ 858859 w 859872"/>
                  <a:gd name="connsiteY3" fmla="*/ 210160 h 408896"/>
                  <a:gd name="connsiteX4" fmla="*/ 429936 w 859872"/>
                  <a:gd name="connsiteY4" fmla="*/ 408896 h 408896"/>
                  <a:gd name="connsiteX5" fmla="*/ 1013 w 859872"/>
                  <a:gd name="connsiteY5" fmla="*/ 210160 h 408896"/>
                  <a:gd name="connsiteX6" fmla="*/ 0 w 859872"/>
                  <a:gd name="connsiteY6" fmla="*/ 204448 h 408896"/>
                  <a:gd name="connsiteX7" fmla="*/ 1013 w 859872"/>
                  <a:gd name="connsiteY7" fmla="*/ 198736 h 408896"/>
                  <a:gd name="connsiteX8" fmla="*/ 429936 w 859872"/>
                  <a:gd name="connsiteY8" fmla="*/ 0 h 408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9872" h="408896">
                    <a:moveTo>
                      <a:pt x="429936" y="0"/>
                    </a:moveTo>
                    <a:cubicBezTo>
                      <a:pt x="641511" y="0"/>
                      <a:pt x="818034" y="85318"/>
                      <a:pt x="858859" y="198736"/>
                    </a:cubicBezTo>
                    <a:lnTo>
                      <a:pt x="859872" y="204448"/>
                    </a:lnTo>
                    <a:lnTo>
                      <a:pt x="858859" y="210160"/>
                    </a:lnTo>
                    <a:cubicBezTo>
                      <a:pt x="818034" y="323579"/>
                      <a:pt x="641511" y="408896"/>
                      <a:pt x="429936" y="408896"/>
                    </a:cubicBezTo>
                    <a:cubicBezTo>
                      <a:pt x="218361" y="408896"/>
                      <a:pt x="41838" y="323579"/>
                      <a:pt x="1013" y="210160"/>
                    </a:cubicBezTo>
                    <a:lnTo>
                      <a:pt x="0" y="204448"/>
                    </a:lnTo>
                    <a:lnTo>
                      <a:pt x="1013" y="198736"/>
                    </a:lnTo>
                    <a:cubicBezTo>
                      <a:pt x="41838" y="85318"/>
                      <a:pt x="218361" y="0"/>
                      <a:pt x="429936" y="0"/>
                    </a:cubicBezTo>
                    <a:close/>
                  </a:path>
                </a:pathLst>
              </a:custGeom>
              <a:grpFill/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4" name="グループ化 773">
              <a:extLst>
                <a:ext uri="{FF2B5EF4-FFF2-40B4-BE49-F238E27FC236}">
                  <a16:creationId xmlns:a16="http://schemas.microsoft.com/office/drawing/2014/main" id="{B89DA61C-2D05-4C4D-81EC-25D9516D043A}"/>
                </a:ext>
              </a:extLst>
            </p:cNvPr>
            <p:cNvGrpSpPr/>
            <p:nvPr/>
          </p:nvGrpSpPr>
          <p:grpSpPr>
            <a:xfrm>
              <a:off x="1677261" y="3688704"/>
              <a:ext cx="1032462" cy="959197"/>
              <a:chOff x="1269948" y="2654321"/>
              <a:chExt cx="2274747" cy="2113328"/>
            </a:xfrm>
          </p:grpSpPr>
          <p:sp>
            <p:nvSpPr>
              <p:cNvPr id="809" name="台形 252">
                <a:extLst>
                  <a:ext uri="{FF2B5EF4-FFF2-40B4-BE49-F238E27FC236}">
                    <a16:creationId xmlns:a16="http://schemas.microsoft.com/office/drawing/2014/main" id="{EADD655A-8E1A-4216-B8DE-AB6EFF44DF0F}"/>
                  </a:ext>
                </a:extLst>
              </p:cNvPr>
              <p:cNvSpPr/>
              <p:nvPr/>
            </p:nvSpPr>
            <p:spPr>
              <a:xfrm>
                <a:off x="1292608" y="2654321"/>
                <a:ext cx="2229428" cy="2113328"/>
              </a:xfrm>
              <a:custGeom>
                <a:avLst/>
                <a:gdLst>
                  <a:gd name="connsiteX0" fmla="*/ 0 w 2119630"/>
                  <a:gd name="connsiteY0" fmla="*/ 1677759 h 1677759"/>
                  <a:gd name="connsiteX1" fmla="*/ 961138 w 2119630"/>
                  <a:gd name="connsiteY1" fmla="*/ 0 h 1677759"/>
                  <a:gd name="connsiteX2" fmla="*/ 1158492 w 2119630"/>
                  <a:gd name="connsiteY2" fmla="*/ 0 h 1677759"/>
                  <a:gd name="connsiteX3" fmla="*/ 2119630 w 2119630"/>
                  <a:gd name="connsiteY3" fmla="*/ 1677759 h 1677759"/>
                  <a:gd name="connsiteX4" fmla="*/ 0 w 2119630"/>
                  <a:gd name="connsiteY4" fmla="*/ 1677759 h 1677759"/>
                  <a:gd name="connsiteX0" fmla="*/ 4036 w 2123666"/>
                  <a:gd name="connsiteY0" fmla="*/ 1677759 h 1737025"/>
                  <a:gd name="connsiteX1" fmla="*/ 965174 w 2123666"/>
                  <a:gd name="connsiteY1" fmla="*/ 0 h 1737025"/>
                  <a:gd name="connsiteX2" fmla="*/ 1162528 w 2123666"/>
                  <a:gd name="connsiteY2" fmla="*/ 0 h 1737025"/>
                  <a:gd name="connsiteX3" fmla="*/ 2123666 w 2123666"/>
                  <a:gd name="connsiteY3" fmla="*/ 1677759 h 1737025"/>
                  <a:gd name="connsiteX4" fmla="*/ 4036 w 2123666"/>
                  <a:gd name="connsiteY4" fmla="*/ 1677759 h 1737025"/>
                  <a:gd name="connsiteX0" fmla="*/ 4036 w 2126348"/>
                  <a:gd name="connsiteY0" fmla="*/ 1677759 h 1776753"/>
                  <a:gd name="connsiteX1" fmla="*/ 965174 w 2126348"/>
                  <a:gd name="connsiteY1" fmla="*/ 0 h 1776753"/>
                  <a:gd name="connsiteX2" fmla="*/ 1162528 w 2126348"/>
                  <a:gd name="connsiteY2" fmla="*/ 0 h 1776753"/>
                  <a:gd name="connsiteX3" fmla="*/ 2123666 w 2126348"/>
                  <a:gd name="connsiteY3" fmla="*/ 1677759 h 1776753"/>
                  <a:gd name="connsiteX4" fmla="*/ 4036 w 2126348"/>
                  <a:gd name="connsiteY4" fmla="*/ 1677759 h 1776753"/>
                  <a:gd name="connsiteX0" fmla="*/ 21735 w 1968681"/>
                  <a:gd name="connsiteY0" fmla="*/ 1677759 h 2037091"/>
                  <a:gd name="connsiteX1" fmla="*/ 982873 w 1968681"/>
                  <a:gd name="connsiteY1" fmla="*/ 0 h 2037091"/>
                  <a:gd name="connsiteX2" fmla="*/ 1180227 w 1968681"/>
                  <a:gd name="connsiteY2" fmla="*/ 0 h 2037091"/>
                  <a:gd name="connsiteX3" fmla="*/ 1965153 w 1968681"/>
                  <a:gd name="connsiteY3" fmla="*/ 1982559 h 2037091"/>
                  <a:gd name="connsiteX4" fmla="*/ 21735 w 1968681"/>
                  <a:gd name="connsiteY4" fmla="*/ 1677759 h 2037091"/>
                  <a:gd name="connsiteX0" fmla="*/ 18939 w 2142062"/>
                  <a:gd name="connsiteY0" fmla="*/ 1515834 h 2063625"/>
                  <a:gd name="connsiteX1" fmla="*/ 1118189 w 2142062"/>
                  <a:gd name="connsiteY1" fmla="*/ 0 h 2063625"/>
                  <a:gd name="connsiteX2" fmla="*/ 1315543 w 2142062"/>
                  <a:gd name="connsiteY2" fmla="*/ 0 h 2063625"/>
                  <a:gd name="connsiteX3" fmla="*/ 2100469 w 2142062"/>
                  <a:gd name="connsiteY3" fmla="*/ 1982559 h 2063625"/>
                  <a:gd name="connsiteX4" fmla="*/ 18939 w 2142062"/>
                  <a:gd name="connsiteY4" fmla="*/ 1515834 h 2063625"/>
                  <a:gd name="connsiteX0" fmla="*/ 20154 w 2143277"/>
                  <a:gd name="connsiteY0" fmla="*/ 1515834 h 2063625"/>
                  <a:gd name="connsiteX1" fmla="*/ 1119404 w 2143277"/>
                  <a:gd name="connsiteY1" fmla="*/ 0 h 2063625"/>
                  <a:gd name="connsiteX2" fmla="*/ 1316758 w 2143277"/>
                  <a:gd name="connsiteY2" fmla="*/ 0 h 2063625"/>
                  <a:gd name="connsiteX3" fmla="*/ 2101684 w 2143277"/>
                  <a:gd name="connsiteY3" fmla="*/ 1982559 h 2063625"/>
                  <a:gd name="connsiteX4" fmla="*/ 20154 w 2143277"/>
                  <a:gd name="connsiteY4" fmla="*/ 1515834 h 2063625"/>
                  <a:gd name="connsiteX0" fmla="*/ 20154 w 2154221"/>
                  <a:gd name="connsiteY0" fmla="*/ 1515834 h 2054361"/>
                  <a:gd name="connsiteX1" fmla="*/ 1119404 w 2154221"/>
                  <a:gd name="connsiteY1" fmla="*/ 0 h 2054361"/>
                  <a:gd name="connsiteX2" fmla="*/ 1416770 w 2154221"/>
                  <a:gd name="connsiteY2" fmla="*/ 138112 h 2054361"/>
                  <a:gd name="connsiteX3" fmla="*/ 2101684 w 2154221"/>
                  <a:gd name="connsiteY3" fmla="*/ 1982559 h 2054361"/>
                  <a:gd name="connsiteX4" fmla="*/ 20154 w 2154221"/>
                  <a:gd name="connsiteY4" fmla="*/ 1515834 h 2054361"/>
                  <a:gd name="connsiteX0" fmla="*/ 20154 w 2147674"/>
                  <a:gd name="connsiteY0" fmla="*/ 1515834 h 2054361"/>
                  <a:gd name="connsiteX1" fmla="*/ 1119404 w 2147674"/>
                  <a:gd name="connsiteY1" fmla="*/ 0 h 2054361"/>
                  <a:gd name="connsiteX2" fmla="*/ 1416770 w 2147674"/>
                  <a:gd name="connsiteY2" fmla="*/ 138112 h 2054361"/>
                  <a:gd name="connsiteX3" fmla="*/ 2101684 w 2147674"/>
                  <a:gd name="connsiteY3" fmla="*/ 1982559 h 2054361"/>
                  <a:gd name="connsiteX4" fmla="*/ 20154 w 2147674"/>
                  <a:gd name="connsiteY4" fmla="*/ 1515834 h 2054361"/>
                  <a:gd name="connsiteX0" fmla="*/ 20154 w 2152789"/>
                  <a:gd name="connsiteY0" fmla="*/ 1515834 h 2058499"/>
                  <a:gd name="connsiteX1" fmla="*/ 1119404 w 2152789"/>
                  <a:gd name="connsiteY1" fmla="*/ 0 h 2058499"/>
                  <a:gd name="connsiteX2" fmla="*/ 1464395 w 2152789"/>
                  <a:gd name="connsiteY2" fmla="*/ 76200 h 2058499"/>
                  <a:gd name="connsiteX3" fmla="*/ 2101684 w 2152789"/>
                  <a:gd name="connsiteY3" fmla="*/ 1982559 h 2058499"/>
                  <a:gd name="connsiteX4" fmla="*/ 20154 w 2152789"/>
                  <a:gd name="connsiteY4" fmla="*/ 1515834 h 2058499"/>
                  <a:gd name="connsiteX0" fmla="*/ 20154 w 2152789"/>
                  <a:gd name="connsiteY0" fmla="*/ 1515834 h 2058499"/>
                  <a:gd name="connsiteX1" fmla="*/ 1119404 w 2152789"/>
                  <a:gd name="connsiteY1" fmla="*/ 0 h 2058499"/>
                  <a:gd name="connsiteX2" fmla="*/ 1464395 w 2152789"/>
                  <a:gd name="connsiteY2" fmla="*/ 76200 h 2058499"/>
                  <a:gd name="connsiteX3" fmla="*/ 2101684 w 2152789"/>
                  <a:gd name="connsiteY3" fmla="*/ 1982559 h 2058499"/>
                  <a:gd name="connsiteX4" fmla="*/ 20154 w 2152789"/>
                  <a:gd name="connsiteY4" fmla="*/ 1515834 h 2058499"/>
                  <a:gd name="connsiteX0" fmla="*/ 20154 w 2152789"/>
                  <a:gd name="connsiteY0" fmla="*/ 1515834 h 2021537"/>
                  <a:gd name="connsiteX1" fmla="*/ 1119404 w 2152789"/>
                  <a:gd name="connsiteY1" fmla="*/ 0 h 2021537"/>
                  <a:gd name="connsiteX2" fmla="*/ 1464395 w 2152789"/>
                  <a:gd name="connsiteY2" fmla="*/ 76200 h 2021537"/>
                  <a:gd name="connsiteX3" fmla="*/ 2101684 w 2152789"/>
                  <a:gd name="connsiteY3" fmla="*/ 1982559 h 2021537"/>
                  <a:gd name="connsiteX4" fmla="*/ 20154 w 2152789"/>
                  <a:gd name="connsiteY4" fmla="*/ 1515834 h 2021537"/>
                  <a:gd name="connsiteX0" fmla="*/ 20154 w 2151261"/>
                  <a:gd name="connsiteY0" fmla="*/ 1515834 h 2021537"/>
                  <a:gd name="connsiteX1" fmla="*/ 1119404 w 2151261"/>
                  <a:gd name="connsiteY1" fmla="*/ 0 h 2021537"/>
                  <a:gd name="connsiteX2" fmla="*/ 1464395 w 2151261"/>
                  <a:gd name="connsiteY2" fmla="*/ 76200 h 2021537"/>
                  <a:gd name="connsiteX3" fmla="*/ 2101684 w 2151261"/>
                  <a:gd name="connsiteY3" fmla="*/ 1982559 h 2021537"/>
                  <a:gd name="connsiteX4" fmla="*/ 20154 w 2151261"/>
                  <a:gd name="connsiteY4" fmla="*/ 1515834 h 2021537"/>
                  <a:gd name="connsiteX0" fmla="*/ 19422 w 2188629"/>
                  <a:gd name="connsiteY0" fmla="*/ 1458684 h 2016951"/>
                  <a:gd name="connsiteX1" fmla="*/ 1156772 w 2188629"/>
                  <a:gd name="connsiteY1" fmla="*/ 0 h 2016951"/>
                  <a:gd name="connsiteX2" fmla="*/ 1501763 w 2188629"/>
                  <a:gd name="connsiteY2" fmla="*/ 76200 h 2016951"/>
                  <a:gd name="connsiteX3" fmla="*/ 2139052 w 2188629"/>
                  <a:gd name="connsiteY3" fmla="*/ 1982559 h 2016951"/>
                  <a:gd name="connsiteX4" fmla="*/ 19422 w 2188629"/>
                  <a:gd name="connsiteY4" fmla="*/ 1458684 h 2016951"/>
                  <a:gd name="connsiteX0" fmla="*/ 19422 w 2188629"/>
                  <a:gd name="connsiteY0" fmla="*/ 1458684 h 2010563"/>
                  <a:gd name="connsiteX1" fmla="*/ 1156772 w 2188629"/>
                  <a:gd name="connsiteY1" fmla="*/ 0 h 2010563"/>
                  <a:gd name="connsiteX2" fmla="*/ 1501763 w 2188629"/>
                  <a:gd name="connsiteY2" fmla="*/ 76200 h 2010563"/>
                  <a:gd name="connsiteX3" fmla="*/ 2139052 w 2188629"/>
                  <a:gd name="connsiteY3" fmla="*/ 1982559 h 2010563"/>
                  <a:gd name="connsiteX4" fmla="*/ 19422 w 2188629"/>
                  <a:gd name="connsiteY4" fmla="*/ 1458684 h 2010563"/>
                  <a:gd name="connsiteX0" fmla="*/ 249 w 2169456"/>
                  <a:gd name="connsiteY0" fmla="*/ 1458684 h 2010563"/>
                  <a:gd name="connsiteX1" fmla="*/ 1137599 w 2169456"/>
                  <a:gd name="connsiteY1" fmla="*/ 0 h 2010563"/>
                  <a:gd name="connsiteX2" fmla="*/ 1482590 w 2169456"/>
                  <a:gd name="connsiteY2" fmla="*/ 76200 h 2010563"/>
                  <a:gd name="connsiteX3" fmla="*/ 2119879 w 2169456"/>
                  <a:gd name="connsiteY3" fmla="*/ 1982559 h 2010563"/>
                  <a:gd name="connsiteX4" fmla="*/ 249 w 2169456"/>
                  <a:gd name="connsiteY4" fmla="*/ 1458684 h 2010563"/>
                  <a:gd name="connsiteX0" fmla="*/ 230 w 2169437"/>
                  <a:gd name="connsiteY0" fmla="*/ 1458684 h 2010563"/>
                  <a:gd name="connsiteX1" fmla="*/ 1137580 w 2169437"/>
                  <a:gd name="connsiteY1" fmla="*/ 0 h 2010563"/>
                  <a:gd name="connsiteX2" fmla="*/ 1482571 w 2169437"/>
                  <a:gd name="connsiteY2" fmla="*/ 76200 h 2010563"/>
                  <a:gd name="connsiteX3" fmla="*/ 2119860 w 2169437"/>
                  <a:gd name="connsiteY3" fmla="*/ 1982559 h 2010563"/>
                  <a:gd name="connsiteX4" fmla="*/ 230 w 2169437"/>
                  <a:gd name="connsiteY4" fmla="*/ 1458684 h 2010563"/>
                  <a:gd name="connsiteX0" fmla="*/ 230 w 2169437"/>
                  <a:gd name="connsiteY0" fmla="*/ 1458684 h 2010563"/>
                  <a:gd name="connsiteX1" fmla="*/ 1137580 w 2169437"/>
                  <a:gd name="connsiteY1" fmla="*/ 0 h 2010563"/>
                  <a:gd name="connsiteX2" fmla="*/ 1482571 w 2169437"/>
                  <a:gd name="connsiteY2" fmla="*/ 95250 h 2010563"/>
                  <a:gd name="connsiteX3" fmla="*/ 2119860 w 2169437"/>
                  <a:gd name="connsiteY3" fmla="*/ 1982559 h 2010563"/>
                  <a:gd name="connsiteX4" fmla="*/ 230 w 2169437"/>
                  <a:gd name="connsiteY4" fmla="*/ 1458684 h 2010563"/>
                  <a:gd name="connsiteX0" fmla="*/ 230 w 2171605"/>
                  <a:gd name="connsiteY0" fmla="*/ 1458684 h 2010563"/>
                  <a:gd name="connsiteX1" fmla="*/ 1137580 w 2171605"/>
                  <a:gd name="connsiteY1" fmla="*/ 0 h 2010563"/>
                  <a:gd name="connsiteX2" fmla="*/ 1482571 w 2171605"/>
                  <a:gd name="connsiteY2" fmla="*/ 95250 h 2010563"/>
                  <a:gd name="connsiteX3" fmla="*/ 2119860 w 2171605"/>
                  <a:gd name="connsiteY3" fmla="*/ 1982559 h 2010563"/>
                  <a:gd name="connsiteX4" fmla="*/ 230 w 2171605"/>
                  <a:gd name="connsiteY4" fmla="*/ 1458684 h 2010563"/>
                  <a:gd name="connsiteX0" fmla="*/ 230 w 2202931"/>
                  <a:gd name="connsiteY0" fmla="*/ 1458684 h 2006035"/>
                  <a:gd name="connsiteX1" fmla="*/ 1137580 w 2202931"/>
                  <a:gd name="connsiteY1" fmla="*/ 0 h 2006035"/>
                  <a:gd name="connsiteX2" fmla="*/ 1482571 w 2202931"/>
                  <a:gd name="connsiteY2" fmla="*/ 95250 h 2006035"/>
                  <a:gd name="connsiteX3" fmla="*/ 2153197 w 2202931"/>
                  <a:gd name="connsiteY3" fmla="*/ 1977797 h 2006035"/>
                  <a:gd name="connsiteX4" fmla="*/ 230 w 2202931"/>
                  <a:gd name="connsiteY4" fmla="*/ 1458684 h 2006035"/>
                  <a:gd name="connsiteX0" fmla="*/ 230 w 2259570"/>
                  <a:gd name="connsiteY0" fmla="*/ 1458684 h 2006035"/>
                  <a:gd name="connsiteX1" fmla="*/ 1137580 w 2259570"/>
                  <a:gd name="connsiteY1" fmla="*/ 0 h 2006035"/>
                  <a:gd name="connsiteX2" fmla="*/ 1482571 w 2259570"/>
                  <a:gd name="connsiteY2" fmla="*/ 95250 h 2006035"/>
                  <a:gd name="connsiteX3" fmla="*/ 2153197 w 2259570"/>
                  <a:gd name="connsiteY3" fmla="*/ 1977797 h 2006035"/>
                  <a:gd name="connsiteX4" fmla="*/ 230 w 2259570"/>
                  <a:gd name="connsiteY4" fmla="*/ 1458684 h 2006035"/>
                  <a:gd name="connsiteX0" fmla="*/ 230 w 2229428"/>
                  <a:gd name="connsiteY0" fmla="*/ 1458684 h 2115598"/>
                  <a:gd name="connsiteX1" fmla="*/ 1137580 w 2229428"/>
                  <a:gd name="connsiteY1" fmla="*/ 0 h 2115598"/>
                  <a:gd name="connsiteX2" fmla="*/ 1482571 w 2229428"/>
                  <a:gd name="connsiteY2" fmla="*/ 95250 h 2115598"/>
                  <a:gd name="connsiteX3" fmla="*/ 2119859 w 2229428"/>
                  <a:gd name="connsiteY3" fmla="*/ 2092097 h 2115598"/>
                  <a:gd name="connsiteX4" fmla="*/ 230 w 2229428"/>
                  <a:gd name="connsiteY4" fmla="*/ 1458684 h 2115598"/>
                  <a:gd name="connsiteX0" fmla="*/ 230 w 2229428"/>
                  <a:gd name="connsiteY0" fmla="*/ 1358671 h 2112574"/>
                  <a:gd name="connsiteX1" fmla="*/ 1137580 w 2229428"/>
                  <a:gd name="connsiteY1" fmla="*/ 0 h 2112574"/>
                  <a:gd name="connsiteX2" fmla="*/ 1482571 w 2229428"/>
                  <a:gd name="connsiteY2" fmla="*/ 95250 h 2112574"/>
                  <a:gd name="connsiteX3" fmla="*/ 2119859 w 2229428"/>
                  <a:gd name="connsiteY3" fmla="*/ 2092097 h 2112574"/>
                  <a:gd name="connsiteX4" fmla="*/ 230 w 2229428"/>
                  <a:gd name="connsiteY4" fmla="*/ 1358671 h 2112574"/>
                  <a:gd name="connsiteX0" fmla="*/ 230 w 2229428"/>
                  <a:gd name="connsiteY0" fmla="*/ 1358671 h 2113328"/>
                  <a:gd name="connsiteX1" fmla="*/ 1137580 w 2229428"/>
                  <a:gd name="connsiteY1" fmla="*/ 0 h 2113328"/>
                  <a:gd name="connsiteX2" fmla="*/ 1482571 w 2229428"/>
                  <a:gd name="connsiteY2" fmla="*/ 95250 h 2113328"/>
                  <a:gd name="connsiteX3" fmla="*/ 2119859 w 2229428"/>
                  <a:gd name="connsiteY3" fmla="*/ 2092097 h 2113328"/>
                  <a:gd name="connsiteX4" fmla="*/ 230 w 2229428"/>
                  <a:gd name="connsiteY4" fmla="*/ 1358671 h 2113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9428" h="2113328">
                    <a:moveTo>
                      <a:pt x="230" y="1358671"/>
                    </a:moveTo>
                    <a:cubicBezTo>
                      <a:pt x="-15846" y="975858"/>
                      <a:pt x="817201" y="140154"/>
                      <a:pt x="1137580" y="0"/>
                    </a:cubicBezTo>
                    <a:lnTo>
                      <a:pt x="1482571" y="95250"/>
                    </a:lnTo>
                    <a:cubicBezTo>
                      <a:pt x="1721988" y="230641"/>
                      <a:pt x="2517728" y="1866445"/>
                      <a:pt x="2119859" y="2092097"/>
                    </a:cubicBezTo>
                    <a:cubicBezTo>
                      <a:pt x="1793427" y="2236786"/>
                      <a:pt x="35356" y="1603373"/>
                      <a:pt x="230" y="1358671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100000">
                    <a:schemeClr val="accent4">
                      <a:lumMod val="75000"/>
                    </a:schemeClr>
                  </a:gs>
                </a:gsLst>
                <a:lin ang="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74BFAF64-32A0-427E-AA27-76926754C528}"/>
                  </a:ext>
                </a:extLst>
              </p:cNvPr>
              <p:cNvSpPr/>
              <p:nvPr/>
            </p:nvSpPr>
            <p:spPr>
              <a:xfrm>
                <a:off x="1536464" y="2721378"/>
                <a:ext cx="1793220" cy="2035439"/>
              </a:xfrm>
              <a:custGeom>
                <a:avLst/>
                <a:gdLst>
                  <a:gd name="connsiteX0" fmla="*/ 1523920 w 1793220"/>
                  <a:gd name="connsiteY0" fmla="*/ 1865245 h 2035439"/>
                  <a:gd name="connsiteX1" fmla="*/ 1553978 w 1793220"/>
                  <a:gd name="connsiteY1" fmla="*/ 2001275 h 2035439"/>
                  <a:gd name="connsiteX2" fmla="*/ 1552454 w 1793220"/>
                  <a:gd name="connsiteY2" fmla="*/ 2035439 h 2035439"/>
                  <a:gd name="connsiteX3" fmla="*/ 1494939 w 1793220"/>
                  <a:gd name="connsiteY3" fmla="*/ 2025419 h 2035439"/>
                  <a:gd name="connsiteX4" fmla="*/ 1493862 w 1793220"/>
                  <a:gd name="connsiteY4" fmla="*/ 2001275 h 2035439"/>
                  <a:gd name="connsiteX5" fmla="*/ 1512220 w 1793220"/>
                  <a:gd name="connsiteY5" fmla="*/ 1875934 h 2035439"/>
                  <a:gd name="connsiteX6" fmla="*/ 1523920 w 1793220"/>
                  <a:gd name="connsiteY6" fmla="*/ 1865245 h 2035439"/>
                  <a:gd name="connsiteX7" fmla="*/ 1100934 w 1793220"/>
                  <a:gd name="connsiteY7" fmla="*/ 1698132 h 2035439"/>
                  <a:gd name="connsiteX8" fmla="*/ 1130992 w 1793220"/>
                  <a:gd name="connsiteY8" fmla="*/ 1834162 h 2035439"/>
                  <a:gd name="connsiteX9" fmla="*/ 1122189 w 1793220"/>
                  <a:gd name="connsiteY9" fmla="*/ 1930351 h 2035439"/>
                  <a:gd name="connsiteX10" fmla="*/ 1119314 w 1793220"/>
                  <a:gd name="connsiteY10" fmla="*/ 1939121 h 2035439"/>
                  <a:gd name="connsiteX11" fmla="*/ 1079386 w 1793220"/>
                  <a:gd name="connsiteY11" fmla="*/ 1928381 h 2035439"/>
                  <a:gd name="connsiteX12" fmla="*/ 1073238 w 1793220"/>
                  <a:gd name="connsiteY12" fmla="*/ 1887112 h 2035439"/>
                  <a:gd name="connsiteX13" fmla="*/ 1070876 w 1793220"/>
                  <a:gd name="connsiteY13" fmla="*/ 1834162 h 2035439"/>
                  <a:gd name="connsiteX14" fmla="*/ 1089234 w 1793220"/>
                  <a:gd name="connsiteY14" fmla="*/ 1708822 h 2035439"/>
                  <a:gd name="connsiteX15" fmla="*/ 1100934 w 1793220"/>
                  <a:gd name="connsiteY15" fmla="*/ 1698132 h 2035439"/>
                  <a:gd name="connsiteX16" fmla="*/ 1739163 w 1793220"/>
                  <a:gd name="connsiteY16" fmla="*/ 1629189 h 2035439"/>
                  <a:gd name="connsiteX17" fmla="*/ 1769221 w 1793220"/>
                  <a:gd name="connsiteY17" fmla="*/ 1765220 h 2035439"/>
                  <a:gd name="connsiteX18" fmla="*/ 1739163 w 1793220"/>
                  <a:gd name="connsiteY18" fmla="*/ 1901250 h 2035439"/>
                  <a:gd name="connsiteX19" fmla="*/ 1709105 w 1793220"/>
                  <a:gd name="connsiteY19" fmla="*/ 1765220 h 2035439"/>
                  <a:gd name="connsiteX20" fmla="*/ 1727463 w 1793220"/>
                  <a:gd name="connsiteY20" fmla="*/ 1639879 h 2035439"/>
                  <a:gd name="connsiteX21" fmla="*/ 1739163 w 1793220"/>
                  <a:gd name="connsiteY21" fmla="*/ 1629189 h 2035439"/>
                  <a:gd name="connsiteX22" fmla="*/ 1312076 w 1793220"/>
                  <a:gd name="connsiteY22" fmla="*/ 1629188 h 2035439"/>
                  <a:gd name="connsiteX23" fmla="*/ 1342135 w 1793220"/>
                  <a:gd name="connsiteY23" fmla="*/ 1765219 h 2035439"/>
                  <a:gd name="connsiteX24" fmla="*/ 1312077 w 1793220"/>
                  <a:gd name="connsiteY24" fmla="*/ 1901249 h 2035439"/>
                  <a:gd name="connsiteX25" fmla="*/ 1282019 w 1793220"/>
                  <a:gd name="connsiteY25" fmla="*/ 1765219 h 2035439"/>
                  <a:gd name="connsiteX26" fmla="*/ 1300377 w 1793220"/>
                  <a:gd name="connsiteY26" fmla="*/ 1639878 h 2035439"/>
                  <a:gd name="connsiteX27" fmla="*/ 1312076 w 1793220"/>
                  <a:gd name="connsiteY27" fmla="*/ 1629188 h 2035439"/>
                  <a:gd name="connsiteX28" fmla="*/ 789226 w 1793220"/>
                  <a:gd name="connsiteY28" fmla="*/ 1582782 h 2035439"/>
                  <a:gd name="connsiteX29" fmla="*/ 819284 w 1793220"/>
                  <a:gd name="connsiteY29" fmla="*/ 1718812 h 2035439"/>
                  <a:gd name="connsiteX30" fmla="*/ 810481 w 1793220"/>
                  <a:gd name="connsiteY30" fmla="*/ 1815000 h 2035439"/>
                  <a:gd name="connsiteX31" fmla="*/ 802291 w 1793220"/>
                  <a:gd name="connsiteY31" fmla="*/ 1839989 h 2035439"/>
                  <a:gd name="connsiteX32" fmla="*/ 773095 w 1793220"/>
                  <a:gd name="connsiteY32" fmla="*/ 1830631 h 2035439"/>
                  <a:gd name="connsiteX33" fmla="*/ 767972 w 1793220"/>
                  <a:gd name="connsiteY33" fmla="*/ 1815000 h 2035439"/>
                  <a:gd name="connsiteX34" fmla="*/ 759168 w 1793220"/>
                  <a:gd name="connsiteY34" fmla="*/ 1718812 h 2035439"/>
                  <a:gd name="connsiteX35" fmla="*/ 777526 w 1793220"/>
                  <a:gd name="connsiteY35" fmla="*/ 1593472 h 2035439"/>
                  <a:gd name="connsiteX36" fmla="*/ 789226 w 1793220"/>
                  <a:gd name="connsiteY36" fmla="*/ 1582782 h 2035439"/>
                  <a:gd name="connsiteX37" fmla="*/ 362139 w 1793220"/>
                  <a:gd name="connsiteY37" fmla="*/ 1582781 h 2035439"/>
                  <a:gd name="connsiteX38" fmla="*/ 389835 w 1793220"/>
                  <a:gd name="connsiteY38" fmla="*/ 1665862 h 2035439"/>
                  <a:gd name="connsiteX39" fmla="*/ 390836 w 1793220"/>
                  <a:gd name="connsiteY39" fmla="*/ 1688298 h 2035439"/>
                  <a:gd name="connsiteX40" fmla="*/ 356403 w 1793220"/>
                  <a:gd name="connsiteY40" fmla="*/ 1674441 h 2035439"/>
                  <a:gd name="connsiteX41" fmla="*/ 335694 w 1793220"/>
                  <a:gd name="connsiteY41" fmla="*/ 1665292 h 2035439"/>
                  <a:gd name="connsiteX42" fmla="*/ 337215 w 1793220"/>
                  <a:gd name="connsiteY42" fmla="*/ 1642756 h 2035439"/>
                  <a:gd name="connsiteX43" fmla="*/ 350440 w 1793220"/>
                  <a:gd name="connsiteY43" fmla="*/ 1593471 h 2035439"/>
                  <a:gd name="connsiteX44" fmla="*/ 362139 w 1793220"/>
                  <a:gd name="connsiteY44" fmla="*/ 1582781 h 2035439"/>
                  <a:gd name="connsiteX45" fmla="*/ 1124850 w 1793220"/>
                  <a:gd name="connsiteY45" fmla="*/ 1361535 h 2035439"/>
                  <a:gd name="connsiteX46" fmla="*/ 1154908 w 1793220"/>
                  <a:gd name="connsiteY46" fmla="*/ 1497565 h 2035439"/>
                  <a:gd name="connsiteX47" fmla="*/ 1124849 w 1793220"/>
                  <a:gd name="connsiteY47" fmla="*/ 1633595 h 2035439"/>
                  <a:gd name="connsiteX48" fmla="*/ 1094792 w 1793220"/>
                  <a:gd name="connsiteY48" fmla="*/ 1497565 h 2035439"/>
                  <a:gd name="connsiteX49" fmla="*/ 1113150 w 1793220"/>
                  <a:gd name="connsiteY49" fmla="*/ 1372225 h 2035439"/>
                  <a:gd name="connsiteX50" fmla="*/ 1124850 w 1793220"/>
                  <a:gd name="connsiteY50" fmla="*/ 1361535 h 2035439"/>
                  <a:gd name="connsiteX51" fmla="*/ 1507505 w 1793220"/>
                  <a:gd name="connsiteY51" fmla="*/ 1357164 h 2035439"/>
                  <a:gd name="connsiteX52" fmla="*/ 1537563 w 1793220"/>
                  <a:gd name="connsiteY52" fmla="*/ 1493194 h 2035439"/>
                  <a:gd name="connsiteX53" fmla="*/ 1507505 w 1793220"/>
                  <a:gd name="connsiteY53" fmla="*/ 1629224 h 2035439"/>
                  <a:gd name="connsiteX54" fmla="*/ 1477447 w 1793220"/>
                  <a:gd name="connsiteY54" fmla="*/ 1493194 h 2035439"/>
                  <a:gd name="connsiteX55" fmla="*/ 1495805 w 1793220"/>
                  <a:gd name="connsiteY55" fmla="*/ 1367854 h 2035439"/>
                  <a:gd name="connsiteX56" fmla="*/ 1507505 w 1793220"/>
                  <a:gd name="connsiteY56" fmla="*/ 1357164 h 2035439"/>
                  <a:gd name="connsiteX57" fmla="*/ 174912 w 1793220"/>
                  <a:gd name="connsiteY57" fmla="*/ 1315127 h 2035439"/>
                  <a:gd name="connsiteX58" fmla="*/ 204971 w 1793220"/>
                  <a:gd name="connsiteY58" fmla="*/ 1451157 h 2035439"/>
                  <a:gd name="connsiteX59" fmla="*/ 174912 w 1793220"/>
                  <a:gd name="connsiteY59" fmla="*/ 1587188 h 2035439"/>
                  <a:gd name="connsiteX60" fmla="*/ 144854 w 1793220"/>
                  <a:gd name="connsiteY60" fmla="*/ 1451157 h 2035439"/>
                  <a:gd name="connsiteX61" fmla="*/ 163212 w 1793220"/>
                  <a:gd name="connsiteY61" fmla="*/ 1325817 h 2035439"/>
                  <a:gd name="connsiteX62" fmla="*/ 174912 w 1793220"/>
                  <a:gd name="connsiteY62" fmla="*/ 1315127 h 2035439"/>
                  <a:gd name="connsiteX63" fmla="*/ 557568 w 1793220"/>
                  <a:gd name="connsiteY63" fmla="*/ 1310756 h 2035439"/>
                  <a:gd name="connsiteX64" fmla="*/ 587626 w 1793220"/>
                  <a:gd name="connsiteY64" fmla="*/ 1446786 h 2035439"/>
                  <a:gd name="connsiteX65" fmla="*/ 557568 w 1793220"/>
                  <a:gd name="connsiteY65" fmla="*/ 1582817 h 2035439"/>
                  <a:gd name="connsiteX66" fmla="*/ 527510 w 1793220"/>
                  <a:gd name="connsiteY66" fmla="*/ 1446786 h 2035439"/>
                  <a:gd name="connsiteX67" fmla="*/ 545868 w 1793220"/>
                  <a:gd name="connsiteY67" fmla="*/ 1321446 h 2035439"/>
                  <a:gd name="connsiteX68" fmla="*/ 557568 w 1793220"/>
                  <a:gd name="connsiteY68" fmla="*/ 1310756 h 2035439"/>
                  <a:gd name="connsiteX69" fmla="*/ 1333951 w 1793220"/>
                  <a:gd name="connsiteY69" fmla="*/ 1223989 h 2035439"/>
                  <a:gd name="connsiteX70" fmla="*/ 1364009 w 1793220"/>
                  <a:gd name="connsiteY70" fmla="*/ 1360019 h 2035439"/>
                  <a:gd name="connsiteX71" fmla="*/ 1333951 w 1793220"/>
                  <a:gd name="connsiteY71" fmla="*/ 1496050 h 2035439"/>
                  <a:gd name="connsiteX72" fmla="*/ 1303893 w 1793220"/>
                  <a:gd name="connsiteY72" fmla="*/ 1360019 h 2035439"/>
                  <a:gd name="connsiteX73" fmla="*/ 1322251 w 1793220"/>
                  <a:gd name="connsiteY73" fmla="*/ 1234679 h 2035439"/>
                  <a:gd name="connsiteX74" fmla="*/ 1333951 w 1793220"/>
                  <a:gd name="connsiteY74" fmla="*/ 1223989 h 2035439"/>
                  <a:gd name="connsiteX75" fmla="*/ 1670133 w 1793220"/>
                  <a:gd name="connsiteY75" fmla="*/ 1208537 h 2035439"/>
                  <a:gd name="connsiteX76" fmla="*/ 1700190 w 1793220"/>
                  <a:gd name="connsiteY76" fmla="*/ 1344567 h 2035439"/>
                  <a:gd name="connsiteX77" fmla="*/ 1670132 w 1793220"/>
                  <a:gd name="connsiteY77" fmla="*/ 1480597 h 2035439"/>
                  <a:gd name="connsiteX78" fmla="*/ 1640075 w 1793220"/>
                  <a:gd name="connsiteY78" fmla="*/ 1344567 h 2035439"/>
                  <a:gd name="connsiteX79" fmla="*/ 1658432 w 1793220"/>
                  <a:gd name="connsiteY79" fmla="*/ 1219227 h 2035439"/>
                  <a:gd name="connsiteX80" fmla="*/ 1670133 w 1793220"/>
                  <a:gd name="connsiteY80" fmla="*/ 1208537 h 2035439"/>
                  <a:gd name="connsiteX81" fmla="*/ 384014 w 1793220"/>
                  <a:gd name="connsiteY81" fmla="*/ 1177581 h 2035439"/>
                  <a:gd name="connsiteX82" fmla="*/ 414072 w 1793220"/>
                  <a:gd name="connsiteY82" fmla="*/ 1313612 h 2035439"/>
                  <a:gd name="connsiteX83" fmla="*/ 384014 w 1793220"/>
                  <a:gd name="connsiteY83" fmla="*/ 1449642 h 2035439"/>
                  <a:gd name="connsiteX84" fmla="*/ 353956 w 1793220"/>
                  <a:gd name="connsiteY84" fmla="*/ 1313612 h 2035439"/>
                  <a:gd name="connsiteX85" fmla="*/ 372314 w 1793220"/>
                  <a:gd name="connsiteY85" fmla="*/ 1188271 h 2035439"/>
                  <a:gd name="connsiteX86" fmla="*/ 384014 w 1793220"/>
                  <a:gd name="connsiteY86" fmla="*/ 1177581 h 2035439"/>
                  <a:gd name="connsiteX87" fmla="*/ 720195 w 1793220"/>
                  <a:gd name="connsiteY87" fmla="*/ 1162129 h 2035439"/>
                  <a:gd name="connsiteX88" fmla="*/ 750253 w 1793220"/>
                  <a:gd name="connsiteY88" fmla="*/ 1298159 h 2035439"/>
                  <a:gd name="connsiteX89" fmla="*/ 720195 w 1793220"/>
                  <a:gd name="connsiteY89" fmla="*/ 1434189 h 2035439"/>
                  <a:gd name="connsiteX90" fmla="*/ 690137 w 1793220"/>
                  <a:gd name="connsiteY90" fmla="*/ 1298159 h 2035439"/>
                  <a:gd name="connsiteX91" fmla="*/ 708495 w 1793220"/>
                  <a:gd name="connsiteY91" fmla="*/ 1172819 h 2035439"/>
                  <a:gd name="connsiteX92" fmla="*/ 720195 w 1793220"/>
                  <a:gd name="connsiteY92" fmla="*/ 1162129 h 2035439"/>
                  <a:gd name="connsiteX93" fmla="*/ 979995 w 1793220"/>
                  <a:gd name="connsiteY93" fmla="*/ 1149675 h 2035439"/>
                  <a:gd name="connsiteX94" fmla="*/ 1010053 w 1793220"/>
                  <a:gd name="connsiteY94" fmla="*/ 1285705 h 2035439"/>
                  <a:gd name="connsiteX95" fmla="*/ 979995 w 1793220"/>
                  <a:gd name="connsiteY95" fmla="*/ 1421736 h 2035439"/>
                  <a:gd name="connsiteX96" fmla="*/ 949937 w 1793220"/>
                  <a:gd name="connsiteY96" fmla="*/ 1285705 h 2035439"/>
                  <a:gd name="connsiteX97" fmla="*/ 968295 w 1793220"/>
                  <a:gd name="connsiteY97" fmla="*/ 1160365 h 2035439"/>
                  <a:gd name="connsiteX98" fmla="*/ 979995 w 1793220"/>
                  <a:gd name="connsiteY98" fmla="*/ 1149675 h 2035439"/>
                  <a:gd name="connsiteX99" fmla="*/ 30058 w 1793220"/>
                  <a:gd name="connsiteY99" fmla="*/ 1103267 h 2035439"/>
                  <a:gd name="connsiteX100" fmla="*/ 60116 w 1793220"/>
                  <a:gd name="connsiteY100" fmla="*/ 1239297 h 2035439"/>
                  <a:gd name="connsiteX101" fmla="*/ 30058 w 1793220"/>
                  <a:gd name="connsiteY101" fmla="*/ 1375328 h 2035439"/>
                  <a:gd name="connsiteX102" fmla="*/ 0 w 1793220"/>
                  <a:gd name="connsiteY102" fmla="*/ 1239297 h 2035439"/>
                  <a:gd name="connsiteX103" fmla="*/ 18358 w 1793220"/>
                  <a:gd name="connsiteY103" fmla="*/ 1113957 h 2035439"/>
                  <a:gd name="connsiteX104" fmla="*/ 30058 w 1793220"/>
                  <a:gd name="connsiteY104" fmla="*/ 1103267 h 2035439"/>
                  <a:gd name="connsiteX105" fmla="*/ 1195238 w 1793220"/>
                  <a:gd name="connsiteY105" fmla="*/ 948591 h 2035439"/>
                  <a:gd name="connsiteX106" fmla="*/ 1225296 w 1793220"/>
                  <a:gd name="connsiteY106" fmla="*/ 1084621 h 2035439"/>
                  <a:gd name="connsiteX107" fmla="*/ 1195238 w 1793220"/>
                  <a:gd name="connsiteY107" fmla="*/ 1220652 h 2035439"/>
                  <a:gd name="connsiteX108" fmla="*/ 1165180 w 1793220"/>
                  <a:gd name="connsiteY108" fmla="*/ 1084621 h 2035439"/>
                  <a:gd name="connsiteX109" fmla="*/ 1183538 w 1793220"/>
                  <a:gd name="connsiteY109" fmla="*/ 959281 h 2035439"/>
                  <a:gd name="connsiteX110" fmla="*/ 1195238 w 1793220"/>
                  <a:gd name="connsiteY110" fmla="*/ 948591 h 2035439"/>
                  <a:gd name="connsiteX111" fmla="*/ 245301 w 1793220"/>
                  <a:gd name="connsiteY111" fmla="*/ 902183 h 2035439"/>
                  <a:gd name="connsiteX112" fmla="*/ 275359 w 1793220"/>
                  <a:gd name="connsiteY112" fmla="*/ 1038214 h 2035439"/>
                  <a:gd name="connsiteX113" fmla="*/ 245301 w 1793220"/>
                  <a:gd name="connsiteY113" fmla="*/ 1174244 h 2035439"/>
                  <a:gd name="connsiteX114" fmla="*/ 215243 w 1793220"/>
                  <a:gd name="connsiteY114" fmla="*/ 1038213 h 2035439"/>
                  <a:gd name="connsiteX115" fmla="*/ 233601 w 1793220"/>
                  <a:gd name="connsiteY115" fmla="*/ 912873 h 2035439"/>
                  <a:gd name="connsiteX116" fmla="*/ 245301 w 1793220"/>
                  <a:gd name="connsiteY116" fmla="*/ 902183 h 2035439"/>
                  <a:gd name="connsiteX117" fmla="*/ 1553978 w 1793220"/>
                  <a:gd name="connsiteY117" fmla="*/ 887391 h 2035439"/>
                  <a:gd name="connsiteX118" fmla="*/ 1584036 w 1793220"/>
                  <a:gd name="connsiteY118" fmla="*/ 1023422 h 2035439"/>
                  <a:gd name="connsiteX119" fmla="*/ 1553978 w 1793220"/>
                  <a:gd name="connsiteY119" fmla="*/ 1159452 h 2035439"/>
                  <a:gd name="connsiteX120" fmla="*/ 1523920 w 1793220"/>
                  <a:gd name="connsiteY120" fmla="*/ 1023422 h 2035439"/>
                  <a:gd name="connsiteX121" fmla="*/ 1542278 w 1793220"/>
                  <a:gd name="connsiteY121" fmla="*/ 898081 h 2035439"/>
                  <a:gd name="connsiteX122" fmla="*/ 1553978 w 1793220"/>
                  <a:gd name="connsiteY122" fmla="*/ 887391 h 2035439"/>
                  <a:gd name="connsiteX123" fmla="*/ 1745738 w 1793220"/>
                  <a:gd name="connsiteY123" fmla="*/ 876480 h 2035439"/>
                  <a:gd name="connsiteX124" fmla="*/ 1793220 w 1793220"/>
                  <a:gd name="connsiteY124" fmla="*/ 990362 h 2035439"/>
                  <a:gd name="connsiteX125" fmla="*/ 1791074 w 1793220"/>
                  <a:gd name="connsiteY125" fmla="*/ 1038458 h 2035439"/>
                  <a:gd name="connsiteX126" fmla="*/ 1763378 w 1793220"/>
                  <a:gd name="connsiteY126" fmla="*/ 1121539 h 2035439"/>
                  <a:gd name="connsiteX127" fmla="*/ 1733320 w 1793220"/>
                  <a:gd name="connsiteY127" fmla="*/ 985509 h 2035439"/>
                  <a:gd name="connsiteX128" fmla="*/ 1744258 w 1793220"/>
                  <a:gd name="connsiteY128" fmla="*/ 880542 h 2035439"/>
                  <a:gd name="connsiteX129" fmla="*/ 604041 w 1793220"/>
                  <a:gd name="connsiteY129" fmla="*/ 840984 h 2035439"/>
                  <a:gd name="connsiteX130" fmla="*/ 634099 w 1793220"/>
                  <a:gd name="connsiteY130" fmla="*/ 977014 h 2035439"/>
                  <a:gd name="connsiteX131" fmla="*/ 604041 w 1793220"/>
                  <a:gd name="connsiteY131" fmla="*/ 1113044 h 2035439"/>
                  <a:gd name="connsiteX132" fmla="*/ 573983 w 1793220"/>
                  <a:gd name="connsiteY132" fmla="*/ 977014 h 2035439"/>
                  <a:gd name="connsiteX133" fmla="*/ 592341 w 1793220"/>
                  <a:gd name="connsiteY133" fmla="*/ 851674 h 2035439"/>
                  <a:gd name="connsiteX134" fmla="*/ 604041 w 1793220"/>
                  <a:gd name="connsiteY134" fmla="*/ 840984 h 2035439"/>
                  <a:gd name="connsiteX135" fmla="*/ 813441 w 1793220"/>
                  <a:gd name="connsiteY135" fmla="*/ 803071 h 2035439"/>
                  <a:gd name="connsiteX136" fmla="*/ 843499 w 1793220"/>
                  <a:gd name="connsiteY136" fmla="*/ 939101 h 2035439"/>
                  <a:gd name="connsiteX137" fmla="*/ 813441 w 1793220"/>
                  <a:gd name="connsiteY137" fmla="*/ 1075131 h 2035439"/>
                  <a:gd name="connsiteX138" fmla="*/ 783383 w 1793220"/>
                  <a:gd name="connsiteY138" fmla="*/ 939101 h 2035439"/>
                  <a:gd name="connsiteX139" fmla="*/ 801741 w 1793220"/>
                  <a:gd name="connsiteY139" fmla="*/ 813761 h 2035439"/>
                  <a:gd name="connsiteX140" fmla="*/ 813441 w 1793220"/>
                  <a:gd name="connsiteY140" fmla="*/ 803071 h 2035439"/>
                  <a:gd name="connsiteX141" fmla="*/ 1026468 w 1793220"/>
                  <a:gd name="connsiteY141" fmla="*/ 776769 h 2035439"/>
                  <a:gd name="connsiteX142" fmla="*/ 1056526 w 1793220"/>
                  <a:gd name="connsiteY142" fmla="*/ 912799 h 2035439"/>
                  <a:gd name="connsiteX143" fmla="*/ 1026468 w 1793220"/>
                  <a:gd name="connsiteY143" fmla="*/ 1048830 h 2035439"/>
                  <a:gd name="connsiteX144" fmla="*/ 996410 w 1793220"/>
                  <a:gd name="connsiteY144" fmla="*/ 912799 h 2035439"/>
                  <a:gd name="connsiteX145" fmla="*/ 1014768 w 1793220"/>
                  <a:gd name="connsiteY145" fmla="*/ 787459 h 2035439"/>
                  <a:gd name="connsiteX146" fmla="*/ 1026468 w 1793220"/>
                  <a:gd name="connsiteY146" fmla="*/ 776769 h 2035439"/>
                  <a:gd name="connsiteX147" fmla="*/ 1333951 w 1793220"/>
                  <a:gd name="connsiteY147" fmla="*/ 751879 h 2035439"/>
                  <a:gd name="connsiteX148" fmla="*/ 1364009 w 1793220"/>
                  <a:gd name="connsiteY148" fmla="*/ 887909 h 2035439"/>
                  <a:gd name="connsiteX149" fmla="*/ 1333951 w 1793220"/>
                  <a:gd name="connsiteY149" fmla="*/ 1023939 h 2035439"/>
                  <a:gd name="connsiteX150" fmla="*/ 1303893 w 1793220"/>
                  <a:gd name="connsiteY150" fmla="*/ 887909 h 2035439"/>
                  <a:gd name="connsiteX151" fmla="*/ 1322251 w 1793220"/>
                  <a:gd name="connsiteY151" fmla="*/ 762569 h 2035439"/>
                  <a:gd name="connsiteX152" fmla="*/ 1333951 w 1793220"/>
                  <a:gd name="connsiteY152" fmla="*/ 751879 h 2035439"/>
                  <a:gd name="connsiteX153" fmla="*/ 76531 w 1793220"/>
                  <a:gd name="connsiteY153" fmla="*/ 730361 h 2035439"/>
                  <a:gd name="connsiteX154" fmla="*/ 106589 w 1793220"/>
                  <a:gd name="connsiteY154" fmla="*/ 866392 h 2035439"/>
                  <a:gd name="connsiteX155" fmla="*/ 76531 w 1793220"/>
                  <a:gd name="connsiteY155" fmla="*/ 1002422 h 2035439"/>
                  <a:gd name="connsiteX156" fmla="*/ 46473 w 1793220"/>
                  <a:gd name="connsiteY156" fmla="*/ 866391 h 2035439"/>
                  <a:gd name="connsiteX157" fmla="*/ 64831 w 1793220"/>
                  <a:gd name="connsiteY157" fmla="*/ 741051 h 2035439"/>
                  <a:gd name="connsiteX158" fmla="*/ 76531 w 1793220"/>
                  <a:gd name="connsiteY158" fmla="*/ 730361 h 2035439"/>
                  <a:gd name="connsiteX159" fmla="*/ 384014 w 1793220"/>
                  <a:gd name="connsiteY159" fmla="*/ 705471 h 2035439"/>
                  <a:gd name="connsiteX160" fmla="*/ 414072 w 1793220"/>
                  <a:gd name="connsiteY160" fmla="*/ 841501 h 2035439"/>
                  <a:gd name="connsiteX161" fmla="*/ 384014 w 1793220"/>
                  <a:gd name="connsiteY161" fmla="*/ 977532 h 2035439"/>
                  <a:gd name="connsiteX162" fmla="*/ 353956 w 1793220"/>
                  <a:gd name="connsiteY162" fmla="*/ 841501 h 2035439"/>
                  <a:gd name="connsiteX163" fmla="*/ 372314 w 1793220"/>
                  <a:gd name="connsiteY163" fmla="*/ 716161 h 2035439"/>
                  <a:gd name="connsiteX164" fmla="*/ 384014 w 1793220"/>
                  <a:gd name="connsiteY164" fmla="*/ 705471 h 2035439"/>
                  <a:gd name="connsiteX165" fmla="*/ 1477447 w 1793220"/>
                  <a:gd name="connsiteY165" fmla="*/ 577023 h 2035439"/>
                  <a:gd name="connsiteX166" fmla="*/ 1507505 w 1793220"/>
                  <a:gd name="connsiteY166" fmla="*/ 713053 h 2035439"/>
                  <a:gd name="connsiteX167" fmla="*/ 1477447 w 1793220"/>
                  <a:gd name="connsiteY167" fmla="*/ 849084 h 2035439"/>
                  <a:gd name="connsiteX168" fmla="*/ 1447389 w 1793220"/>
                  <a:gd name="connsiteY168" fmla="*/ 713053 h 2035439"/>
                  <a:gd name="connsiteX169" fmla="*/ 1465747 w 1793220"/>
                  <a:gd name="connsiteY169" fmla="*/ 587713 h 2035439"/>
                  <a:gd name="connsiteX170" fmla="*/ 1477447 w 1793220"/>
                  <a:gd name="connsiteY170" fmla="*/ 577023 h 2035439"/>
                  <a:gd name="connsiteX171" fmla="*/ 1596076 w 1793220"/>
                  <a:gd name="connsiteY171" fmla="*/ 557211 h 2035439"/>
                  <a:gd name="connsiteX172" fmla="*/ 1647119 w 1793220"/>
                  <a:gd name="connsiteY172" fmla="*/ 658432 h 2035439"/>
                  <a:gd name="connsiteX173" fmla="*/ 1646990 w 1793220"/>
                  <a:gd name="connsiteY173" fmla="*/ 659301 h 2035439"/>
                  <a:gd name="connsiteX174" fmla="*/ 1625735 w 1793220"/>
                  <a:gd name="connsiteY174" fmla="*/ 699143 h 2035439"/>
                  <a:gd name="connsiteX175" fmla="*/ 1595678 w 1793220"/>
                  <a:gd name="connsiteY175" fmla="*/ 563113 h 2035439"/>
                  <a:gd name="connsiteX176" fmla="*/ 527510 w 1793220"/>
                  <a:gd name="connsiteY176" fmla="*/ 530615 h 2035439"/>
                  <a:gd name="connsiteX177" fmla="*/ 557568 w 1793220"/>
                  <a:gd name="connsiteY177" fmla="*/ 666646 h 2035439"/>
                  <a:gd name="connsiteX178" fmla="*/ 527510 w 1793220"/>
                  <a:gd name="connsiteY178" fmla="*/ 802676 h 2035439"/>
                  <a:gd name="connsiteX179" fmla="*/ 497452 w 1793220"/>
                  <a:gd name="connsiteY179" fmla="*/ 666646 h 2035439"/>
                  <a:gd name="connsiteX180" fmla="*/ 515810 w 1793220"/>
                  <a:gd name="connsiteY180" fmla="*/ 541306 h 2035439"/>
                  <a:gd name="connsiteX181" fmla="*/ 527510 w 1793220"/>
                  <a:gd name="connsiteY181" fmla="*/ 530615 h 2035439"/>
                  <a:gd name="connsiteX182" fmla="*/ 225494 w 1793220"/>
                  <a:gd name="connsiteY182" fmla="*/ 498648 h 2035439"/>
                  <a:gd name="connsiteX183" fmla="*/ 227528 w 1793220"/>
                  <a:gd name="connsiteY183" fmla="*/ 544247 h 2035439"/>
                  <a:gd name="connsiteX184" fmla="*/ 197470 w 1793220"/>
                  <a:gd name="connsiteY184" fmla="*/ 680277 h 2035439"/>
                  <a:gd name="connsiteX185" fmla="*/ 169774 w 1793220"/>
                  <a:gd name="connsiteY185" fmla="*/ 597196 h 2035439"/>
                  <a:gd name="connsiteX186" fmla="*/ 168195 w 1793220"/>
                  <a:gd name="connsiteY186" fmla="*/ 561797 h 2035439"/>
                  <a:gd name="connsiteX187" fmla="*/ 198878 w 1793220"/>
                  <a:gd name="connsiteY187" fmla="*/ 526362 h 2035439"/>
                  <a:gd name="connsiteX188" fmla="*/ 1147407 w 1793220"/>
                  <a:gd name="connsiteY188" fmla="*/ 454624 h 2035439"/>
                  <a:gd name="connsiteX189" fmla="*/ 1177465 w 1793220"/>
                  <a:gd name="connsiteY189" fmla="*/ 590655 h 2035439"/>
                  <a:gd name="connsiteX190" fmla="*/ 1147407 w 1793220"/>
                  <a:gd name="connsiteY190" fmla="*/ 726685 h 2035439"/>
                  <a:gd name="connsiteX191" fmla="*/ 1117349 w 1793220"/>
                  <a:gd name="connsiteY191" fmla="*/ 590655 h 2035439"/>
                  <a:gd name="connsiteX192" fmla="*/ 1135707 w 1793220"/>
                  <a:gd name="connsiteY192" fmla="*/ 465314 h 2035439"/>
                  <a:gd name="connsiteX193" fmla="*/ 1147407 w 1793220"/>
                  <a:gd name="connsiteY193" fmla="*/ 454624 h 2035439"/>
                  <a:gd name="connsiteX194" fmla="*/ 948554 w 1793220"/>
                  <a:gd name="connsiteY194" fmla="*/ 405199 h 2035439"/>
                  <a:gd name="connsiteX195" fmla="*/ 978612 w 1793220"/>
                  <a:gd name="connsiteY195" fmla="*/ 541230 h 2035439"/>
                  <a:gd name="connsiteX196" fmla="*/ 948554 w 1793220"/>
                  <a:gd name="connsiteY196" fmla="*/ 677260 h 2035439"/>
                  <a:gd name="connsiteX197" fmla="*/ 918496 w 1793220"/>
                  <a:gd name="connsiteY197" fmla="*/ 541230 h 2035439"/>
                  <a:gd name="connsiteX198" fmla="*/ 936854 w 1793220"/>
                  <a:gd name="connsiteY198" fmla="*/ 415889 h 2035439"/>
                  <a:gd name="connsiteX199" fmla="*/ 948554 w 1793220"/>
                  <a:gd name="connsiteY199" fmla="*/ 405199 h 2035439"/>
                  <a:gd name="connsiteX200" fmla="*/ 675798 w 1793220"/>
                  <a:gd name="connsiteY200" fmla="*/ 380675 h 2035439"/>
                  <a:gd name="connsiteX201" fmla="*/ 705856 w 1793220"/>
                  <a:gd name="connsiteY201" fmla="*/ 516705 h 2035439"/>
                  <a:gd name="connsiteX202" fmla="*/ 675798 w 1793220"/>
                  <a:gd name="connsiteY202" fmla="*/ 652735 h 2035439"/>
                  <a:gd name="connsiteX203" fmla="*/ 645740 w 1793220"/>
                  <a:gd name="connsiteY203" fmla="*/ 516705 h 2035439"/>
                  <a:gd name="connsiteX204" fmla="*/ 664098 w 1793220"/>
                  <a:gd name="connsiteY204" fmla="*/ 391365 h 2035439"/>
                  <a:gd name="connsiteX205" fmla="*/ 675798 w 1793220"/>
                  <a:gd name="connsiteY205" fmla="*/ 380675 h 2035439"/>
                  <a:gd name="connsiteX206" fmla="*/ 383414 w 1793220"/>
                  <a:gd name="connsiteY206" fmla="*/ 334209 h 2035439"/>
                  <a:gd name="connsiteX207" fmla="*/ 385373 w 1793220"/>
                  <a:gd name="connsiteY207" fmla="*/ 378134 h 2035439"/>
                  <a:gd name="connsiteX208" fmla="*/ 355315 w 1793220"/>
                  <a:gd name="connsiteY208" fmla="*/ 514164 h 2035439"/>
                  <a:gd name="connsiteX209" fmla="*/ 327619 w 1793220"/>
                  <a:gd name="connsiteY209" fmla="*/ 431083 h 2035439"/>
                  <a:gd name="connsiteX210" fmla="*/ 325966 w 1793220"/>
                  <a:gd name="connsiteY210" fmla="*/ 394028 h 2035439"/>
                  <a:gd name="connsiteX211" fmla="*/ 1305252 w 1793220"/>
                  <a:gd name="connsiteY211" fmla="*/ 288512 h 2035439"/>
                  <a:gd name="connsiteX212" fmla="*/ 1335310 w 1793220"/>
                  <a:gd name="connsiteY212" fmla="*/ 424542 h 2035439"/>
                  <a:gd name="connsiteX213" fmla="*/ 1305252 w 1793220"/>
                  <a:gd name="connsiteY213" fmla="*/ 560572 h 2035439"/>
                  <a:gd name="connsiteX214" fmla="*/ 1275194 w 1793220"/>
                  <a:gd name="connsiteY214" fmla="*/ 424542 h 2035439"/>
                  <a:gd name="connsiteX215" fmla="*/ 1293552 w 1793220"/>
                  <a:gd name="connsiteY215" fmla="*/ 299201 h 2035439"/>
                  <a:gd name="connsiteX216" fmla="*/ 1305252 w 1793220"/>
                  <a:gd name="connsiteY216" fmla="*/ 288512 h 2035439"/>
                  <a:gd name="connsiteX217" fmla="*/ 579404 w 1793220"/>
                  <a:gd name="connsiteY217" fmla="*/ 154952 h 2035439"/>
                  <a:gd name="connsiteX218" fmla="*/ 578066 w 1793220"/>
                  <a:gd name="connsiteY218" fmla="*/ 184946 h 2035439"/>
                  <a:gd name="connsiteX219" fmla="*/ 550370 w 1793220"/>
                  <a:gd name="connsiteY219" fmla="*/ 268027 h 2035439"/>
                  <a:gd name="connsiteX220" fmla="*/ 529116 w 1793220"/>
                  <a:gd name="connsiteY220" fmla="*/ 228185 h 2035439"/>
                  <a:gd name="connsiteX221" fmla="*/ 525287 w 1793220"/>
                  <a:gd name="connsiteY221" fmla="*/ 202484 h 2035439"/>
                  <a:gd name="connsiteX222" fmla="*/ 578593 w 1793220"/>
                  <a:gd name="connsiteY222" fmla="*/ 155611 h 2035439"/>
                  <a:gd name="connsiteX223" fmla="*/ 1162129 w 1793220"/>
                  <a:gd name="connsiteY223" fmla="*/ 12129 h 2035439"/>
                  <a:gd name="connsiteX224" fmla="*/ 1219561 w 1793220"/>
                  <a:gd name="connsiteY224" fmla="*/ 27986 h 2035439"/>
                  <a:gd name="connsiteX225" fmla="*/ 1220203 w 1793220"/>
                  <a:gd name="connsiteY225" fmla="*/ 42375 h 2035439"/>
                  <a:gd name="connsiteX226" fmla="*/ 1190145 w 1793220"/>
                  <a:gd name="connsiteY226" fmla="*/ 178406 h 2035439"/>
                  <a:gd name="connsiteX227" fmla="*/ 1160087 w 1793220"/>
                  <a:gd name="connsiteY227" fmla="*/ 42375 h 2035439"/>
                  <a:gd name="connsiteX228" fmla="*/ 970429 w 1793220"/>
                  <a:gd name="connsiteY228" fmla="*/ 0 h 2035439"/>
                  <a:gd name="connsiteX229" fmla="*/ 1000487 w 1793220"/>
                  <a:gd name="connsiteY229" fmla="*/ 136030 h 2035439"/>
                  <a:gd name="connsiteX230" fmla="*/ 970429 w 1793220"/>
                  <a:gd name="connsiteY230" fmla="*/ 272060 h 2035439"/>
                  <a:gd name="connsiteX231" fmla="*/ 940371 w 1793220"/>
                  <a:gd name="connsiteY231" fmla="*/ 136030 h 2035439"/>
                  <a:gd name="connsiteX232" fmla="*/ 958729 w 1793220"/>
                  <a:gd name="connsiteY232" fmla="*/ 10690 h 2035439"/>
                  <a:gd name="connsiteX233" fmla="*/ 970429 w 1793220"/>
                  <a:gd name="connsiteY233" fmla="*/ 0 h 2035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</a:cxnLst>
                <a:rect l="l" t="t" r="r" b="b"/>
                <a:pathLst>
                  <a:path w="1793220" h="2035439">
                    <a:moveTo>
                      <a:pt x="1523920" y="1865245"/>
                    </a:moveTo>
                    <a:cubicBezTo>
                      <a:pt x="1540521" y="1865244"/>
                      <a:pt x="1553978" y="1926148"/>
                      <a:pt x="1553978" y="2001275"/>
                    </a:cubicBezTo>
                    <a:lnTo>
                      <a:pt x="1552454" y="2035439"/>
                    </a:lnTo>
                    <a:lnTo>
                      <a:pt x="1494939" y="2025419"/>
                    </a:lnTo>
                    <a:lnTo>
                      <a:pt x="1493862" y="2001275"/>
                    </a:lnTo>
                    <a:cubicBezTo>
                      <a:pt x="1493862" y="1944929"/>
                      <a:pt x="1501432" y="1896585"/>
                      <a:pt x="1512220" y="1875934"/>
                    </a:cubicBezTo>
                    <a:cubicBezTo>
                      <a:pt x="1515816" y="1869051"/>
                      <a:pt x="1519770" y="1865245"/>
                      <a:pt x="1523920" y="1865245"/>
                    </a:cubicBezTo>
                    <a:close/>
                    <a:moveTo>
                      <a:pt x="1100934" y="1698132"/>
                    </a:moveTo>
                    <a:cubicBezTo>
                      <a:pt x="1117535" y="1698132"/>
                      <a:pt x="1130992" y="1759035"/>
                      <a:pt x="1130992" y="1834162"/>
                    </a:cubicBezTo>
                    <a:cubicBezTo>
                      <a:pt x="1130992" y="1871726"/>
                      <a:pt x="1127628" y="1905734"/>
                      <a:pt x="1122189" y="1930351"/>
                    </a:cubicBezTo>
                    <a:lnTo>
                      <a:pt x="1119314" y="1939121"/>
                    </a:lnTo>
                    <a:lnTo>
                      <a:pt x="1079386" y="1928381"/>
                    </a:lnTo>
                    <a:lnTo>
                      <a:pt x="1073238" y="1887112"/>
                    </a:lnTo>
                    <a:cubicBezTo>
                      <a:pt x="1071717" y="1870837"/>
                      <a:pt x="1070876" y="1852944"/>
                      <a:pt x="1070876" y="1834162"/>
                    </a:cubicBezTo>
                    <a:cubicBezTo>
                      <a:pt x="1070876" y="1777817"/>
                      <a:pt x="1078446" y="1729473"/>
                      <a:pt x="1089234" y="1708822"/>
                    </a:cubicBezTo>
                    <a:cubicBezTo>
                      <a:pt x="1092830" y="1701938"/>
                      <a:pt x="1096784" y="1698132"/>
                      <a:pt x="1100934" y="1698132"/>
                    </a:cubicBezTo>
                    <a:close/>
                    <a:moveTo>
                      <a:pt x="1739163" y="1629189"/>
                    </a:moveTo>
                    <a:cubicBezTo>
                      <a:pt x="1755764" y="1629189"/>
                      <a:pt x="1769221" y="1690093"/>
                      <a:pt x="1769221" y="1765220"/>
                    </a:cubicBezTo>
                    <a:cubicBezTo>
                      <a:pt x="1769221" y="1840347"/>
                      <a:pt x="1755764" y="1901250"/>
                      <a:pt x="1739163" y="1901250"/>
                    </a:cubicBezTo>
                    <a:cubicBezTo>
                      <a:pt x="1722562" y="1901250"/>
                      <a:pt x="1709105" y="1840347"/>
                      <a:pt x="1709105" y="1765220"/>
                    </a:cubicBezTo>
                    <a:cubicBezTo>
                      <a:pt x="1709105" y="1708874"/>
                      <a:pt x="1716675" y="1660530"/>
                      <a:pt x="1727463" y="1639879"/>
                    </a:cubicBezTo>
                    <a:cubicBezTo>
                      <a:pt x="1731059" y="1632996"/>
                      <a:pt x="1735013" y="1629190"/>
                      <a:pt x="1739163" y="1629189"/>
                    </a:cubicBezTo>
                    <a:close/>
                    <a:moveTo>
                      <a:pt x="1312076" y="1629188"/>
                    </a:moveTo>
                    <a:cubicBezTo>
                      <a:pt x="1328678" y="1629189"/>
                      <a:pt x="1342135" y="1690092"/>
                      <a:pt x="1342135" y="1765219"/>
                    </a:cubicBezTo>
                    <a:cubicBezTo>
                      <a:pt x="1342135" y="1840346"/>
                      <a:pt x="1328677" y="1901249"/>
                      <a:pt x="1312077" y="1901249"/>
                    </a:cubicBezTo>
                    <a:cubicBezTo>
                      <a:pt x="1295476" y="1901249"/>
                      <a:pt x="1282018" y="1840346"/>
                      <a:pt x="1282019" y="1765219"/>
                    </a:cubicBezTo>
                    <a:cubicBezTo>
                      <a:pt x="1282019" y="1708873"/>
                      <a:pt x="1289588" y="1660529"/>
                      <a:pt x="1300377" y="1639878"/>
                    </a:cubicBezTo>
                    <a:cubicBezTo>
                      <a:pt x="1303972" y="1632995"/>
                      <a:pt x="1307926" y="1629188"/>
                      <a:pt x="1312076" y="1629188"/>
                    </a:cubicBezTo>
                    <a:close/>
                    <a:moveTo>
                      <a:pt x="789226" y="1582782"/>
                    </a:moveTo>
                    <a:cubicBezTo>
                      <a:pt x="805827" y="1582782"/>
                      <a:pt x="819284" y="1643685"/>
                      <a:pt x="819284" y="1718812"/>
                    </a:cubicBezTo>
                    <a:cubicBezTo>
                      <a:pt x="819284" y="1756376"/>
                      <a:pt x="815920" y="1790383"/>
                      <a:pt x="810481" y="1815000"/>
                    </a:cubicBezTo>
                    <a:lnTo>
                      <a:pt x="802291" y="1839989"/>
                    </a:lnTo>
                    <a:lnTo>
                      <a:pt x="773095" y="1830631"/>
                    </a:lnTo>
                    <a:lnTo>
                      <a:pt x="767972" y="1815000"/>
                    </a:lnTo>
                    <a:cubicBezTo>
                      <a:pt x="762532" y="1790383"/>
                      <a:pt x="759168" y="1756376"/>
                      <a:pt x="759168" y="1718812"/>
                    </a:cubicBezTo>
                    <a:cubicBezTo>
                      <a:pt x="759168" y="1662466"/>
                      <a:pt x="766738" y="1614122"/>
                      <a:pt x="777526" y="1593472"/>
                    </a:cubicBezTo>
                    <a:cubicBezTo>
                      <a:pt x="781122" y="1586588"/>
                      <a:pt x="785076" y="1582782"/>
                      <a:pt x="789226" y="1582782"/>
                    </a:cubicBezTo>
                    <a:close/>
                    <a:moveTo>
                      <a:pt x="362139" y="1582781"/>
                    </a:moveTo>
                    <a:cubicBezTo>
                      <a:pt x="374590" y="1582781"/>
                      <a:pt x="385272" y="1617039"/>
                      <a:pt x="389835" y="1665862"/>
                    </a:cubicBezTo>
                    <a:lnTo>
                      <a:pt x="390836" y="1688298"/>
                    </a:lnTo>
                    <a:lnTo>
                      <a:pt x="356403" y="1674441"/>
                    </a:lnTo>
                    <a:lnTo>
                      <a:pt x="335694" y="1665292"/>
                    </a:lnTo>
                    <a:lnTo>
                      <a:pt x="337215" y="1642756"/>
                    </a:lnTo>
                    <a:cubicBezTo>
                      <a:pt x="340456" y="1621045"/>
                      <a:pt x="345046" y="1603796"/>
                      <a:pt x="350440" y="1593471"/>
                    </a:cubicBezTo>
                    <a:cubicBezTo>
                      <a:pt x="354035" y="1586587"/>
                      <a:pt x="357989" y="1582781"/>
                      <a:pt x="362139" y="1582781"/>
                    </a:cubicBezTo>
                    <a:close/>
                    <a:moveTo>
                      <a:pt x="1124850" y="1361535"/>
                    </a:moveTo>
                    <a:cubicBezTo>
                      <a:pt x="1141450" y="1361535"/>
                      <a:pt x="1154907" y="1422438"/>
                      <a:pt x="1154908" y="1497565"/>
                    </a:cubicBezTo>
                    <a:cubicBezTo>
                      <a:pt x="1154908" y="1572692"/>
                      <a:pt x="1141451" y="1633595"/>
                      <a:pt x="1124849" y="1633595"/>
                    </a:cubicBezTo>
                    <a:cubicBezTo>
                      <a:pt x="1108249" y="1633595"/>
                      <a:pt x="1094792" y="1572692"/>
                      <a:pt x="1094792" y="1497565"/>
                    </a:cubicBezTo>
                    <a:cubicBezTo>
                      <a:pt x="1094792" y="1441219"/>
                      <a:pt x="1102361" y="1392875"/>
                      <a:pt x="1113150" y="1372225"/>
                    </a:cubicBezTo>
                    <a:cubicBezTo>
                      <a:pt x="1116746" y="1365341"/>
                      <a:pt x="1120699" y="1361535"/>
                      <a:pt x="1124850" y="1361535"/>
                    </a:cubicBezTo>
                    <a:close/>
                    <a:moveTo>
                      <a:pt x="1507505" y="1357164"/>
                    </a:moveTo>
                    <a:cubicBezTo>
                      <a:pt x="1524106" y="1357164"/>
                      <a:pt x="1537563" y="1418067"/>
                      <a:pt x="1537563" y="1493194"/>
                    </a:cubicBezTo>
                    <a:cubicBezTo>
                      <a:pt x="1537563" y="1568321"/>
                      <a:pt x="1524106" y="1629225"/>
                      <a:pt x="1507505" y="1629224"/>
                    </a:cubicBezTo>
                    <a:cubicBezTo>
                      <a:pt x="1490904" y="1629224"/>
                      <a:pt x="1477447" y="1568321"/>
                      <a:pt x="1477447" y="1493194"/>
                    </a:cubicBezTo>
                    <a:cubicBezTo>
                      <a:pt x="1477447" y="1436848"/>
                      <a:pt x="1485017" y="1388504"/>
                      <a:pt x="1495805" y="1367854"/>
                    </a:cubicBezTo>
                    <a:cubicBezTo>
                      <a:pt x="1499401" y="1360970"/>
                      <a:pt x="1503355" y="1357164"/>
                      <a:pt x="1507505" y="1357164"/>
                    </a:cubicBezTo>
                    <a:close/>
                    <a:moveTo>
                      <a:pt x="174912" y="1315127"/>
                    </a:moveTo>
                    <a:cubicBezTo>
                      <a:pt x="191513" y="1315127"/>
                      <a:pt x="204970" y="1376030"/>
                      <a:pt x="204971" y="1451157"/>
                    </a:cubicBezTo>
                    <a:cubicBezTo>
                      <a:pt x="204970" y="1526284"/>
                      <a:pt x="191513" y="1587188"/>
                      <a:pt x="174912" y="1587188"/>
                    </a:cubicBezTo>
                    <a:cubicBezTo>
                      <a:pt x="158312" y="1587188"/>
                      <a:pt x="144854" y="1526285"/>
                      <a:pt x="144854" y="1451157"/>
                    </a:cubicBezTo>
                    <a:cubicBezTo>
                      <a:pt x="144854" y="1394812"/>
                      <a:pt x="152424" y="1346467"/>
                      <a:pt x="163212" y="1325817"/>
                    </a:cubicBezTo>
                    <a:cubicBezTo>
                      <a:pt x="166808" y="1318933"/>
                      <a:pt x="170762" y="1315127"/>
                      <a:pt x="174912" y="1315127"/>
                    </a:cubicBezTo>
                    <a:close/>
                    <a:moveTo>
                      <a:pt x="557568" y="1310756"/>
                    </a:moveTo>
                    <a:cubicBezTo>
                      <a:pt x="574169" y="1310756"/>
                      <a:pt x="587626" y="1371659"/>
                      <a:pt x="587626" y="1446786"/>
                    </a:cubicBezTo>
                    <a:cubicBezTo>
                      <a:pt x="587626" y="1521914"/>
                      <a:pt x="574169" y="1582817"/>
                      <a:pt x="557568" y="1582817"/>
                    </a:cubicBezTo>
                    <a:cubicBezTo>
                      <a:pt x="540967" y="1582817"/>
                      <a:pt x="527510" y="1521914"/>
                      <a:pt x="527510" y="1446786"/>
                    </a:cubicBezTo>
                    <a:cubicBezTo>
                      <a:pt x="527510" y="1390441"/>
                      <a:pt x="535079" y="1342096"/>
                      <a:pt x="545868" y="1321446"/>
                    </a:cubicBezTo>
                    <a:cubicBezTo>
                      <a:pt x="549464" y="1314563"/>
                      <a:pt x="553418" y="1310756"/>
                      <a:pt x="557568" y="1310756"/>
                    </a:cubicBezTo>
                    <a:close/>
                    <a:moveTo>
                      <a:pt x="1333951" y="1223989"/>
                    </a:moveTo>
                    <a:cubicBezTo>
                      <a:pt x="1350552" y="1223989"/>
                      <a:pt x="1364009" y="1284892"/>
                      <a:pt x="1364009" y="1360019"/>
                    </a:cubicBezTo>
                    <a:cubicBezTo>
                      <a:pt x="1364009" y="1435146"/>
                      <a:pt x="1350552" y="1496049"/>
                      <a:pt x="1333951" y="1496050"/>
                    </a:cubicBezTo>
                    <a:cubicBezTo>
                      <a:pt x="1317350" y="1496049"/>
                      <a:pt x="1303893" y="1435147"/>
                      <a:pt x="1303893" y="1360019"/>
                    </a:cubicBezTo>
                    <a:cubicBezTo>
                      <a:pt x="1303893" y="1303674"/>
                      <a:pt x="1311463" y="1255329"/>
                      <a:pt x="1322251" y="1234679"/>
                    </a:cubicBezTo>
                    <a:cubicBezTo>
                      <a:pt x="1325847" y="1227795"/>
                      <a:pt x="1329801" y="1223989"/>
                      <a:pt x="1333951" y="1223989"/>
                    </a:cubicBezTo>
                    <a:close/>
                    <a:moveTo>
                      <a:pt x="1670133" y="1208537"/>
                    </a:moveTo>
                    <a:cubicBezTo>
                      <a:pt x="1686733" y="1208536"/>
                      <a:pt x="1700190" y="1269439"/>
                      <a:pt x="1700190" y="1344567"/>
                    </a:cubicBezTo>
                    <a:cubicBezTo>
                      <a:pt x="1700190" y="1419694"/>
                      <a:pt x="1686733" y="1480597"/>
                      <a:pt x="1670132" y="1480597"/>
                    </a:cubicBezTo>
                    <a:cubicBezTo>
                      <a:pt x="1653532" y="1480597"/>
                      <a:pt x="1640075" y="1419694"/>
                      <a:pt x="1640075" y="1344567"/>
                    </a:cubicBezTo>
                    <a:cubicBezTo>
                      <a:pt x="1640075" y="1288221"/>
                      <a:pt x="1647644" y="1239877"/>
                      <a:pt x="1658432" y="1219227"/>
                    </a:cubicBezTo>
                    <a:cubicBezTo>
                      <a:pt x="1662029" y="1212343"/>
                      <a:pt x="1665982" y="1208537"/>
                      <a:pt x="1670133" y="1208537"/>
                    </a:cubicBezTo>
                    <a:close/>
                    <a:moveTo>
                      <a:pt x="384014" y="1177581"/>
                    </a:moveTo>
                    <a:cubicBezTo>
                      <a:pt x="400615" y="1177581"/>
                      <a:pt x="414072" y="1238484"/>
                      <a:pt x="414072" y="1313612"/>
                    </a:cubicBezTo>
                    <a:cubicBezTo>
                      <a:pt x="414072" y="1388739"/>
                      <a:pt x="400615" y="1449642"/>
                      <a:pt x="384014" y="1449642"/>
                    </a:cubicBezTo>
                    <a:cubicBezTo>
                      <a:pt x="367413" y="1449642"/>
                      <a:pt x="353956" y="1388739"/>
                      <a:pt x="353956" y="1313612"/>
                    </a:cubicBezTo>
                    <a:cubicBezTo>
                      <a:pt x="353956" y="1257266"/>
                      <a:pt x="361526" y="1208922"/>
                      <a:pt x="372314" y="1188271"/>
                    </a:cubicBezTo>
                    <a:cubicBezTo>
                      <a:pt x="375910" y="1181388"/>
                      <a:pt x="379864" y="1177581"/>
                      <a:pt x="384014" y="1177581"/>
                    </a:cubicBezTo>
                    <a:close/>
                    <a:moveTo>
                      <a:pt x="720195" y="1162129"/>
                    </a:moveTo>
                    <a:cubicBezTo>
                      <a:pt x="736796" y="1162129"/>
                      <a:pt x="750253" y="1223032"/>
                      <a:pt x="750253" y="1298159"/>
                    </a:cubicBezTo>
                    <a:cubicBezTo>
                      <a:pt x="750253" y="1373286"/>
                      <a:pt x="736796" y="1434189"/>
                      <a:pt x="720195" y="1434189"/>
                    </a:cubicBezTo>
                    <a:cubicBezTo>
                      <a:pt x="703594" y="1434189"/>
                      <a:pt x="690137" y="1373286"/>
                      <a:pt x="690137" y="1298159"/>
                    </a:cubicBezTo>
                    <a:cubicBezTo>
                      <a:pt x="690137" y="1241813"/>
                      <a:pt x="697707" y="1193469"/>
                      <a:pt x="708495" y="1172819"/>
                    </a:cubicBezTo>
                    <a:cubicBezTo>
                      <a:pt x="712091" y="1165935"/>
                      <a:pt x="716045" y="1162129"/>
                      <a:pt x="720195" y="1162129"/>
                    </a:cubicBezTo>
                    <a:close/>
                    <a:moveTo>
                      <a:pt x="979995" y="1149675"/>
                    </a:moveTo>
                    <a:cubicBezTo>
                      <a:pt x="996596" y="1149675"/>
                      <a:pt x="1010053" y="1210578"/>
                      <a:pt x="1010053" y="1285705"/>
                    </a:cubicBezTo>
                    <a:cubicBezTo>
                      <a:pt x="1010053" y="1360833"/>
                      <a:pt x="996596" y="1421735"/>
                      <a:pt x="979995" y="1421736"/>
                    </a:cubicBezTo>
                    <a:cubicBezTo>
                      <a:pt x="963394" y="1421735"/>
                      <a:pt x="949937" y="1360832"/>
                      <a:pt x="949937" y="1285705"/>
                    </a:cubicBezTo>
                    <a:cubicBezTo>
                      <a:pt x="949937" y="1229360"/>
                      <a:pt x="957507" y="1181015"/>
                      <a:pt x="968295" y="1160365"/>
                    </a:cubicBezTo>
                    <a:cubicBezTo>
                      <a:pt x="971891" y="1153481"/>
                      <a:pt x="975845" y="1149675"/>
                      <a:pt x="979995" y="1149675"/>
                    </a:cubicBezTo>
                    <a:close/>
                    <a:moveTo>
                      <a:pt x="30058" y="1103267"/>
                    </a:moveTo>
                    <a:cubicBezTo>
                      <a:pt x="46659" y="1103267"/>
                      <a:pt x="60116" y="1164170"/>
                      <a:pt x="60116" y="1239297"/>
                    </a:cubicBezTo>
                    <a:cubicBezTo>
                      <a:pt x="60116" y="1314425"/>
                      <a:pt x="46659" y="1375328"/>
                      <a:pt x="30058" y="1375328"/>
                    </a:cubicBezTo>
                    <a:cubicBezTo>
                      <a:pt x="13457" y="1375328"/>
                      <a:pt x="0" y="1314425"/>
                      <a:pt x="0" y="1239297"/>
                    </a:cubicBezTo>
                    <a:cubicBezTo>
                      <a:pt x="0" y="1182952"/>
                      <a:pt x="7570" y="1134607"/>
                      <a:pt x="18358" y="1113957"/>
                    </a:cubicBezTo>
                    <a:cubicBezTo>
                      <a:pt x="21954" y="1107073"/>
                      <a:pt x="25908" y="1103267"/>
                      <a:pt x="30058" y="1103267"/>
                    </a:cubicBezTo>
                    <a:close/>
                    <a:moveTo>
                      <a:pt x="1195238" y="948591"/>
                    </a:moveTo>
                    <a:cubicBezTo>
                      <a:pt x="1211839" y="948591"/>
                      <a:pt x="1225296" y="1009494"/>
                      <a:pt x="1225296" y="1084621"/>
                    </a:cubicBezTo>
                    <a:cubicBezTo>
                      <a:pt x="1225296" y="1159748"/>
                      <a:pt x="1211839" y="1220651"/>
                      <a:pt x="1195238" y="1220652"/>
                    </a:cubicBezTo>
                    <a:cubicBezTo>
                      <a:pt x="1178637" y="1220651"/>
                      <a:pt x="1165180" y="1159749"/>
                      <a:pt x="1165180" y="1084621"/>
                    </a:cubicBezTo>
                    <a:cubicBezTo>
                      <a:pt x="1165180" y="1028276"/>
                      <a:pt x="1172750" y="979931"/>
                      <a:pt x="1183538" y="959281"/>
                    </a:cubicBezTo>
                    <a:cubicBezTo>
                      <a:pt x="1187134" y="952397"/>
                      <a:pt x="1191088" y="948591"/>
                      <a:pt x="1195238" y="948591"/>
                    </a:cubicBezTo>
                    <a:close/>
                    <a:moveTo>
                      <a:pt x="245301" y="902183"/>
                    </a:moveTo>
                    <a:cubicBezTo>
                      <a:pt x="261902" y="902183"/>
                      <a:pt x="275359" y="963086"/>
                      <a:pt x="275359" y="1038214"/>
                    </a:cubicBezTo>
                    <a:cubicBezTo>
                      <a:pt x="275359" y="1113341"/>
                      <a:pt x="261902" y="1174244"/>
                      <a:pt x="245301" y="1174244"/>
                    </a:cubicBezTo>
                    <a:cubicBezTo>
                      <a:pt x="228700" y="1174244"/>
                      <a:pt x="215243" y="1113341"/>
                      <a:pt x="215243" y="1038213"/>
                    </a:cubicBezTo>
                    <a:cubicBezTo>
                      <a:pt x="215243" y="981868"/>
                      <a:pt x="222813" y="933524"/>
                      <a:pt x="233601" y="912873"/>
                    </a:cubicBezTo>
                    <a:cubicBezTo>
                      <a:pt x="237197" y="905990"/>
                      <a:pt x="241151" y="902183"/>
                      <a:pt x="245301" y="902183"/>
                    </a:cubicBezTo>
                    <a:close/>
                    <a:moveTo>
                      <a:pt x="1553978" y="887391"/>
                    </a:moveTo>
                    <a:cubicBezTo>
                      <a:pt x="1570579" y="887391"/>
                      <a:pt x="1584036" y="948294"/>
                      <a:pt x="1584036" y="1023422"/>
                    </a:cubicBezTo>
                    <a:cubicBezTo>
                      <a:pt x="1584036" y="1098549"/>
                      <a:pt x="1570579" y="1159452"/>
                      <a:pt x="1553978" y="1159452"/>
                    </a:cubicBezTo>
                    <a:cubicBezTo>
                      <a:pt x="1537377" y="1159452"/>
                      <a:pt x="1523920" y="1098549"/>
                      <a:pt x="1523920" y="1023422"/>
                    </a:cubicBezTo>
                    <a:cubicBezTo>
                      <a:pt x="1523920" y="967076"/>
                      <a:pt x="1531490" y="918732"/>
                      <a:pt x="1542278" y="898081"/>
                    </a:cubicBezTo>
                    <a:cubicBezTo>
                      <a:pt x="1545874" y="891198"/>
                      <a:pt x="1549828" y="887391"/>
                      <a:pt x="1553978" y="887391"/>
                    </a:cubicBezTo>
                    <a:close/>
                    <a:moveTo>
                      <a:pt x="1745738" y="876480"/>
                    </a:moveTo>
                    <a:lnTo>
                      <a:pt x="1793220" y="990362"/>
                    </a:lnTo>
                    <a:lnTo>
                      <a:pt x="1791074" y="1038458"/>
                    </a:lnTo>
                    <a:cubicBezTo>
                      <a:pt x="1786511" y="1087281"/>
                      <a:pt x="1775829" y="1121539"/>
                      <a:pt x="1763378" y="1121539"/>
                    </a:cubicBezTo>
                    <a:cubicBezTo>
                      <a:pt x="1746777" y="1121539"/>
                      <a:pt x="1733320" y="1060636"/>
                      <a:pt x="1733320" y="985509"/>
                    </a:cubicBezTo>
                    <a:cubicBezTo>
                      <a:pt x="1733320" y="943250"/>
                      <a:pt x="1737578" y="905491"/>
                      <a:pt x="1744258" y="880542"/>
                    </a:cubicBezTo>
                    <a:close/>
                    <a:moveTo>
                      <a:pt x="604041" y="840984"/>
                    </a:moveTo>
                    <a:cubicBezTo>
                      <a:pt x="620642" y="840984"/>
                      <a:pt x="634099" y="901887"/>
                      <a:pt x="634099" y="977014"/>
                    </a:cubicBezTo>
                    <a:cubicBezTo>
                      <a:pt x="634099" y="1052141"/>
                      <a:pt x="620642" y="1113044"/>
                      <a:pt x="604041" y="1113044"/>
                    </a:cubicBezTo>
                    <a:cubicBezTo>
                      <a:pt x="587440" y="1113044"/>
                      <a:pt x="573983" y="1052141"/>
                      <a:pt x="573983" y="977014"/>
                    </a:cubicBezTo>
                    <a:cubicBezTo>
                      <a:pt x="573983" y="920669"/>
                      <a:pt x="581553" y="872324"/>
                      <a:pt x="592341" y="851674"/>
                    </a:cubicBezTo>
                    <a:cubicBezTo>
                      <a:pt x="595937" y="844790"/>
                      <a:pt x="599891" y="840984"/>
                      <a:pt x="604041" y="840984"/>
                    </a:cubicBezTo>
                    <a:close/>
                    <a:moveTo>
                      <a:pt x="813441" y="803071"/>
                    </a:moveTo>
                    <a:cubicBezTo>
                      <a:pt x="830041" y="803071"/>
                      <a:pt x="843499" y="863974"/>
                      <a:pt x="843499" y="939101"/>
                    </a:cubicBezTo>
                    <a:cubicBezTo>
                      <a:pt x="843499" y="1014228"/>
                      <a:pt x="830041" y="1075131"/>
                      <a:pt x="813441" y="1075131"/>
                    </a:cubicBezTo>
                    <a:cubicBezTo>
                      <a:pt x="796840" y="1075131"/>
                      <a:pt x="783383" y="1014228"/>
                      <a:pt x="783383" y="939101"/>
                    </a:cubicBezTo>
                    <a:cubicBezTo>
                      <a:pt x="783383" y="882756"/>
                      <a:pt x="790952" y="834411"/>
                      <a:pt x="801741" y="813761"/>
                    </a:cubicBezTo>
                    <a:cubicBezTo>
                      <a:pt x="805337" y="806877"/>
                      <a:pt x="809291" y="803071"/>
                      <a:pt x="813441" y="803071"/>
                    </a:cubicBezTo>
                    <a:close/>
                    <a:moveTo>
                      <a:pt x="1026468" y="776769"/>
                    </a:moveTo>
                    <a:cubicBezTo>
                      <a:pt x="1043069" y="776769"/>
                      <a:pt x="1056526" y="837672"/>
                      <a:pt x="1056526" y="912799"/>
                    </a:cubicBezTo>
                    <a:cubicBezTo>
                      <a:pt x="1056526" y="987927"/>
                      <a:pt x="1043069" y="1048830"/>
                      <a:pt x="1026468" y="1048830"/>
                    </a:cubicBezTo>
                    <a:cubicBezTo>
                      <a:pt x="1009867" y="1048829"/>
                      <a:pt x="996410" y="987926"/>
                      <a:pt x="996410" y="912799"/>
                    </a:cubicBezTo>
                    <a:cubicBezTo>
                      <a:pt x="996410" y="856454"/>
                      <a:pt x="1003980" y="808110"/>
                      <a:pt x="1014768" y="787459"/>
                    </a:cubicBezTo>
                    <a:cubicBezTo>
                      <a:pt x="1018364" y="780575"/>
                      <a:pt x="1022318" y="776769"/>
                      <a:pt x="1026468" y="776769"/>
                    </a:cubicBezTo>
                    <a:close/>
                    <a:moveTo>
                      <a:pt x="1333951" y="751879"/>
                    </a:moveTo>
                    <a:cubicBezTo>
                      <a:pt x="1350552" y="751879"/>
                      <a:pt x="1364009" y="812782"/>
                      <a:pt x="1364009" y="887909"/>
                    </a:cubicBezTo>
                    <a:cubicBezTo>
                      <a:pt x="1364009" y="963036"/>
                      <a:pt x="1350552" y="1023939"/>
                      <a:pt x="1333951" y="1023939"/>
                    </a:cubicBezTo>
                    <a:cubicBezTo>
                      <a:pt x="1317351" y="1023940"/>
                      <a:pt x="1303893" y="963036"/>
                      <a:pt x="1303893" y="887909"/>
                    </a:cubicBezTo>
                    <a:cubicBezTo>
                      <a:pt x="1303893" y="831564"/>
                      <a:pt x="1311463" y="783220"/>
                      <a:pt x="1322251" y="762569"/>
                    </a:cubicBezTo>
                    <a:cubicBezTo>
                      <a:pt x="1325847" y="755685"/>
                      <a:pt x="1329801" y="751879"/>
                      <a:pt x="1333951" y="751879"/>
                    </a:cubicBezTo>
                    <a:close/>
                    <a:moveTo>
                      <a:pt x="76531" y="730361"/>
                    </a:moveTo>
                    <a:cubicBezTo>
                      <a:pt x="93131" y="730361"/>
                      <a:pt x="106589" y="791264"/>
                      <a:pt x="106589" y="866392"/>
                    </a:cubicBezTo>
                    <a:cubicBezTo>
                      <a:pt x="106589" y="941519"/>
                      <a:pt x="93132" y="1002422"/>
                      <a:pt x="76531" y="1002422"/>
                    </a:cubicBezTo>
                    <a:cubicBezTo>
                      <a:pt x="59930" y="1002422"/>
                      <a:pt x="46473" y="941519"/>
                      <a:pt x="46473" y="866391"/>
                    </a:cubicBezTo>
                    <a:cubicBezTo>
                      <a:pt x="46473" y="810046"/>
                      <a:pt x="54043" y="761702"/>
                      <a:pt x="64831" y="741051"/>
                    </a:cubicBezTo>
                    <a:cubicBezTo>
                      <a:pt x="68427" y="734168"/>
                      <a:pt x="72381" y="730361"/>
                      <a:pt x="76531" y="730361"/>
                    </a:cubicBezTo>
                    <a:close/>
                    <a:moveTo>
                      <a:pt x="384014" y="705471"/>
                    </a:moveTo>
                    <a:cubicBezTo>
                      <a:pt x="400615" y="705471"/>
                      <a:pt x="414072" y="766374"/>
                      <a:pt x="414072" y="841501"/>
                    </a:cubicBezTo>
                    <a:cubicBezTo>
                      <a:pt x="414072" y="916629"/>
                      <a:pt x="400615" y="977532"/>
                      <a:pt x="384014" y="977532"/>
                    </a:cubicBezTo>
                    <a:cubicBezTo>
                      <a:pt x="367413" y="977532"/>
                      <a:pt x="353956" y="916629"/>
                      <a:pt x="353956" y="841501"/>
                    </a:cubicBezTo>
                    <a:cubicBezTo>
                      <a:pt x="353956" y="785156"/>
                      <a:pt x="361526" y="736812"/>
                      <a:pt x="372314" y="716161"/>
                    </a:cubicBezTo>
                    <a:cubicBezTo>
                      <a:pt x="375910" y="709277"/>
                      <a:pt x="379864" y="705471"/>
                      <a:pt x="384014" y="705471"/>
                    </a:cubicBezTo>
                    <a:close/>
                    <a:moveTo>
                      <a:pt x="1477447" y="577023"/>
                    </a:moveTo>
                    <a:cubicBezTo>
                      <a:pt x="1494048" y="577023"/>
                      <a:pt x="1507505" y="637926"/>
                      <a:pt x="1507505" y="713053"/>
                    </a:cubicBezTo>
                    <a:cubicBezTo>
                      <a:pt x="1507505" y="788181"/>
                      <a:pt x="1494048" y="849084"/>
                      <a:pt x="1477447" y="849084"/>
                    </a:cubicBezTo>
                    <a:cubicBezTo>
                      <a:pt x="1460846" y="849084"/>
                      <a:pt x="1447389" y="788181"/>
                      <a:pt x="1447389" y="713053"/>
                    </a:cubicBezTo>
                    <a:cubicBezTo>
                      <a:pt x="1447389" y="656708"/>
                      <a:pt x="1454959" y="608364"/>
                      <a:pt x="1465747" y="587713"/>
                    </a:cubicBezTo>
                    <a:cubicBezTo>
                      <a:pt x="1469343" y="580830"/>
                      <a:pt x="1473297" y="577023"/>
                      <a:pt x="1477447" y="577023"/>
                    </a:cubicBezTo>
                    <a:close/>
                    <a:moveTo>
                      <a:pt x="1596076" y="557211"/>
                    </a:moveTo>
                    <a:lnTo>
                      <a:pt x="1647119" y="658432"/>
                    </a:lnTo>
                    <a:lnTo>
                      <a:pt x="1646990" y="659301"/>
                    </a:lnTo>
                    <a:cubicBezTo>
                      <a:pt x="1641550" y="683917"/>
                      <a:pt x="1634036" y="699143"/>
                      <a:pt x="1625735" y="699143"/>
                    </a:cubicBezTo>
                    <a:cubicBezTo>
                      <a:pt x="1609135" y="699143"/>
                      <a:pt x="1595677" y="638240"/>
                      <a:pt x="1595678" y="563113"/>
                    </a:cubicBezTo>
                    <a:close/>
                    <a:moveTo>
                      <a:pt x="527510" y="530615"/>
                    </a:moveTo>
                    <a:cubicBezTo>
                      <a:pt x="544111" y="530615"/>
                      <a:pt x="557568" y="591518"/>
                      <a:pt x="557568" y="666646"/>
                    </a:cubicBezTo>
                    <a:cubicBezTo>
                      <a:pt x="557568" y="741773"/>
                      <a:pt x="544111" y="802676"/>
                      <a:pt x="527510" y="802676"/>
                    </a:cubicBezTo>
                    <a:cubicBezTo>
                      <a:pt x="510909" y="802676"/>
                      <a:pt x="497452" y="741773"/>
                      <a:pt x="497452" y="666646"/>
                    </a:cubicBezTo>
                    <a:cubicBezTo>
                      <a:pt x="497452" y="610300"/>
                      <a:pt x="505021" y="561956"/>
                      <a:pt x="515810" y="541306"/>
                    </a:cubicBezTo>
                    <a:cubicBezTo>
                      <a:pt x="519406" y="534422"/>
                      <a:pt x="523360" y="530616"/>
                      <a:pt x="527510" y="530615"/>
                    </a:cubicBezTo>
                    <a:close/>
                    <a:moveTo>
                      <a:pt x="225494" y="498648"/>
                    </a:moveTo>
                    <a:lnTo>
                      <a:pt x="227528" y="544247"/>
                    </a:lnTo>
                    <a:cubicBezTo>
                      <a:pt x="227528" y="619374"/>
                      <a:pt x="214071" y="680277"/>
                      <a:pt x="197470" y="680277"/>
                    </a:cubicBezTo>
                    <a:cubicBezTo>
                      <a:pt x="185019" y="680277"/>
                      <a:pt x="174337" y="646019"/>
                      <a:pt x="169774" y="597196"/>
                    </a:cubicBezTo>
                    <a:lnTo>
                      <a:pt x="168195" y="561797"/>
                    </a:lnTo>
                    <a:lnTo>
                      <a:pt x="198878" y="526362"/>
                    </a:lnTo>
                    <a:close/>
                    <a:moveTo>
                      <a:pt x="1147407" y="454624"/>
                    </a:moveTo>
                    <a:cubicBezTo>
                      <a:pt x="1164008" y="454624"/>
                      <a:pt x="1177465" y="515527"/>
                      <a:pt x="1177465" y="590655"/>
                    </a:cubicBezTo>
                    <a:cubicBezTo>
                      <a:pt x="1177465" y="665782"/>
                      <a:pt x="1164008" y="726685"/>
                      <a:pt x="1147407" y="726685"/>
                    </a:cubicBezTo>
                    <a:cubicBezTo>
                      <a:pt x="1130806" y="726685"/>
                      <a:pt x="1117349" y="665782"/>
                      <a:pt x="1117349" y="590655"/>
                    </a:cubicBezTo>
                    <a:cubicBezTo>
                      <a:pt x="1117349" y="534309"/>
                      <a:pt x="1124919" y="485965"/>
                      <a:pt x="1135707" y="465314"/>
                    </a:cubicBezTo>
                    <a:cubicBezTo>
                      <a:pt x="1139303" y="458431"/>
                      <a:pt x="1143257" y="454624"/>
                      <a:pt x="1147407" y="454624"/>
                    </a:cubicBezTo>
                    <a:close/>
                    <a:moveTo>
                      <a:pt x="948554" y="405199"/>
                    </a:moveTo>
                    <a:cubicBezTo>
                      <a:pt x="965155" y="405199"/>
                      <a:pt x="978612" y="466102"/>
                      <a:pt x="978612" y="541230"/>
                    </a:cubicBezTo>
                    <a:cubicBezTo>
                      <a:pt x="978612" y="616357"/>
                      <a:pt x="965155" y="677260"/>
                      <a:pt x="948554" y="677260"/>
                    </a:cubicBezTo>
                    <a:cubicBezTo>
                      <a:pt x="931953" y="677260"/>
                      <a:pt x="918496" y="616357"/>
                      <a:pt x="918496" y="541230"/>
                    </a:cubicBezTo>
                    <a:cubicBezTo>
                      <a:pt x="918496" y="484884"/>
                      <a:pt x="926066" y="436540"/>
                      <a:pt x="936854" y="415889"/>
                    </a:cubicBezTo>
                    <a:cubicBezTo>
                      <a:pt x="940450" y="409006"/>
                      <a:pt x="944404" y="405199"/>
                      <a:pt x="948554" y="405199"/>
                    </a:cubicBezTo>
                    <a:close/>
                    <a:moveTo>
                      <a:pt x="675798" y="380675"/>
                    </a:moveTo>
                    <a:cubicBezTo>
                      <a:pt x="692399" y="380675"/>
                      <a:pt x="705856" y="441578"/>
                      <a:pt x="705856" y="516705"/>
                    </a:cubicBezTo>
                    <a:cubicBezTo>
                      <a:pt x="705856" y="591833"/>
                      <a:pt x="692399" y="652735"/>
                      <a:pt x="675798" y="652735"/>
                    </a:cubicBezTo>
                    <a:cubicBezTo>
                      <a:pt x="659198" y="652735"/>
                      <a:pt x="645740" y="591832"/>
                      <a:pt x="645740" y="516705"/>
                    </a:cubicBezTo>
                    <a:cubicBezTo>
                      <a:pt x="645740" y="460360"/>
                      <a:pt x="653310" y="412015"/>
                      <a:pt x="664098" y="391365"/>
                    </a:cubicBezTo>
                    <a:cubicBezTo>
                      <a:pt x="667694" y="384481"/>
                      <a:pt x="671648" y="380675"/>
                      <a:pt x="675798" y="380675"/>
                    </a:cubicBezTo>
                    <a:close/>
                    <a:moveTo>
                      <a:pt x="383414" y="334209"/>
                    </a:moveTo>
                    <a:lnTo>
                      <a:pt x="385373" y="378134"/>
                    </a:lnTo>
                    <a:cubicBezTo>
                      <a:pt x="385373" y="453261"/>
                      <a:pt x="371916" y="514164"/>
                      <a:pt x="355315" y="514164"/>
                    </a:cubicBezTo>
                    <a:cubicBezTo>
                      <a:pt x="342864" y="514164"/>
                      <a:pt x="332182" y="479906"/>
                      <a:pt x="327619" y="431083"/>
                    </a:cubicBezTo>
                    <a:lnTo>
                      <a:pt x="325966" y="394028"/>
                    </a:lnTo>
                    <a:close/>
                    <a:moveTo>
                      <a:pt x="1305252" y="288512"/>
                    </a:moveTo>
                    <a:cubicBezTo>
                      <a:pt x="1321853" y="288511"/>
                      <a:pt x="1335310" y="349414"/>
                      <a:pt x="1335310" y="424542"/>
                    </a:cubicBezTo>
                    <a:cubicBezTo>
                      <a:pt x="1335310" y="499669"/>
                      <a:pt x="1321853" y="560572"/>
                      <a:pt x="1305252" y="560572"/>
                    </a:cubicBezTo>
                    <a:cubicBezTo>
                      <a:pt x="1288651" y="560572"/>
                      <a:pt x="1275194" y="499669"/>
                      <a:pt x="1275194" y="424542"/>
                    </a:cubicBezTo>
                    <a:cubicBezTo>
                      <a:pt x="1275194" y="368196"/>
                      <a:pt x="1282764" y="319852"/>
                      <a:pt x="1293552" y="299201"/>
                    </a:cubicBezTo>
                    <a:cubicBezTo>
                      <a:pt x="1297148" y="292318"/>
                      <a:pt x="1301102" y="288512"/>
                      <a:pt x="1305252" y="288512"/>
                    </a:cubicBezTo>
                    <a:close/>
                    <a:moveTo>
                      <a:pt x="579404" y="154952"/>
                    </a:moveTo>
                    <a:lnTo>
                      <a:pt x="578066" y="184946"/>
                    </a:lnTo>
                    <a:cubicBezTo>
                      <a:pt x="573503" y="233769"/>
                      <a:pt x="562821" y="268027"/>
                      <a:pt x="550370" y="268027"/>
                    </a:cubicBezTo>
                    <a:cubicBezTo>
                      <a:pt x="542070" y="268027"/>
                      <a:pt x="534555" y="252801"/>
                      <a:pt x="529116" y="228185"/>
                    </a:cubicBezTo>
                    <a:lnTo>
                      <a:pt x="525287" y="202484"/>
                    </a:lnTo>
                    <a:lnTo>
                      <a:pt x="578593" y="155611"/>
                    </a:lnTo>
                    <a:close/>
                    <a:moveTo>
                      <a:pt x="1162129" y="12129"/>
                    </a:moveTo>
                    <a:lnTo>
                      <a:pt x="1219561" y="27986"/>
                    </a:lnTo>
                    <a:lnTo>
                      <a:pt x="1220203" y="42375"/>
                    </a:lnTo>
                    <a:cubicBezTo>
                      <a:pt x="1220203" y="117503"/>
                      <a:pt x="1206746" y="178406"/>
                      <a:pt x="1190145" y="178406"/>
                    </a:cubicBezTo>
                    <a:cubicBezTo>
                      <a:pt x="1173544" y="178406"/>
                      <a:pt x="1160087" y="117503"/>
                      <a:pt x="1160087" y="42375"/>
                    </a:cubicBezTo>
                    <a:close/>
                    <a:moveTo>
                      <a:pt x="970429" y="0"/>
                    </a:moveTo>
                    <a:cubicBezTo>
                      <a:pt x="987030" y="0"/>
                      <a:pt x="1000487" y="60903"/>
                      <a:pt x="1000487" y="136030"/>
                    </a:cubicBezTo>
                    <a:cubicBezTo>
                      <a:pt x="1000487" y="211157"/>
                      <a:pt x="987029" y="272060"/>
                      <a:pt x="970429" y="272060"/>
                    </a:cubicBezTo>
                    <a:cubicBezTo>
                      <a:pt x="953828" y="272060"/>
                      <a:pt x="940371" y="211157"/>
                      <a:pt x="940371" y="136030"/>
                    </a:cubicBezTo>
                    <a:cubicBezTo>
                      <a:pt x="940371" y="79685"/>
                      <a:pt x="947940" y="31340"/>
                      <a:pt x="958729" y="10690"/>
                    </a:cubicBezTo>
                    <a:cubicBezTo>
                      <a:pt x="962325" y="3806"/>
                      <a:pt x="966278" y="0"/>
                      <a:pt x="970429" y="0"/>
                    </a:cubicBezTo>
                    <a:close/>
                  </a:path>
                </a:pathLst>
              </a:custGeom>
              <a:solidFill>
                <a:srgbClr val="800000">
                  <a:alpha val="80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90EB6CD1-924B-4B13-BAF4-ABA81A3469A5}"/>
                  </a:ext>
                </a:extLst>
              </p:cNvPr>
              <p:cNvSpPr/>
              <p:nvPr/>
            </p:nvSpPr>
            <p:spPr>
              <a:xfrm>
                <a:off x="1269948" y="2838553"/>
                <a:ext cx="1022695" cy="1276383"/>
              </a:xfrm>
              <a:custGeom>
                <a:avLst/>
                <a:gdLst>
                  <a:gd name="connsiteX0" fmla="*/ 863514 w 1022695"/>
                  <a:gd name="connsiteY0" fmla="*/ 0 h 1276383"/>
                  <a:gd name="connsiteX1" fmla="*/ 896422 w 1022695"/>
                  <a:gd name="connsiteY1" fmla="*/ 118432 h 1276383"/>
                  <a:gd name="connsiteX2" fmla="*/ 967954 w 1022695"/>
                  <a:gd name="connsiteY2" fmla="*/ 1255992 h 1276383"/>
                  <a:gd name="connsiteX3" fmla="*/ 219381 w 1022695"/>
                  <a:gd name="connsiteY3" fmla="*/ 1268574 h 1276383"/>
                  <a:gd name="connsiteX4" fmla="*/ 56692 w 1022695"/>
                  <a:gd name="connsiteY4" fmla="*/ 1255718 h 1276383"/>
                  <a:gd name="connsiteX5" fmla="*/ 52939 w 1022695"/>
                  <a:gd name="connsiteY5" fmla="*/ 1252550 h 1276383"/>
                  <a:gd name="connsiteX6" fmla="*/ 230 w 1022695"/>
                  <a:gd name="connsiteY6" fmla="*/ 1174440 h 1276383"/>
                  <a:gd name="connsiteX7" fmla="*/ 822449 w 1022695"/>
                  <a:gd name="connsiteY7" fmla="*/ 33356 h 1276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2695" h="1276383">
                    <a:moveTo>
                      <a:pt x="863514" y="0"/>
                    </a:moveTo>
                    <a:lnTo>
                      <a:pt x="896422" y="118432"/>
                    </a:lnTo>
                    <a:cubicBezTo>
                      <a:pt x="1011644" y="560203"/>
                      <a:pt x="1074669" y="1036434"/>
                      <a:pt x="967954" y="1255992"/>
                    </a:cubicBezTo>
                    <a:cubicBezTo>
                      <a:pt x="786895" y="1276216"/>
                      <a:pt x="503935" y="1283254"/>
                      <a:pt x="219381" y="1268574"/>
                    </a:cubicBezTo>
                    <a:lnTo>
                      <a:pt x="56692" y="1255718"/>
                    </a:lnTo>
                    <a:lnTo>
                      <a:pt x="52939" y="1252550"/>
                    </a:lnTo>
                    <a:cubicBezTo>
                      <a:pt x="21959" y="1223738"/>
                      <a:pt x="3523" y="1197381"/>
                      <a:pt x="230" y="1174440"/>
                    </a:cubicBezTo>
                    <a:cubicBezTo>
                      <a:pt x="-11827" y="887330"/>
                      <a:pt x="453748" y="345469"/>
                      <a:pt x="822449" y="33356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CC660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3C3050B8-BCC0-4FA5-91E8-31EC61859BFF}"/>
                  </a:ext>
                </a:extLst>
              </p:cNvPr>
              <p:cNvSpPr/>
              <p:nvPr/>
            </p:nvSpPr>
            <p:spPr>
              <a:xfrm>
                <a:off x="2048922" y="3177262"/>
                <a:ext cx="1495773" cy="1550554"/>
              </a:xfrm>
              <a:custGeom>
                <a:avLst/>
                <a:gdLst>
                  <a:gd name="connsiteX0" fmla="*/ 645989 w 1086428"/>
                  <a:gd name="connsiteY0" fmla="*/ 0 h 1520180"/>
                  <a:gd name="connsiteX1" fmla="*/ 673606 w 1086428"/>
                  <a:gd name="connsiteY1" fmla="*/ 49989 h 1520180"/>
                  <a:gd name="connsiteX2" fmla="*/ 1037899 w 1086428"/>
                  <a:gd name="connsiteY2" fmla="*/ 1511032 h 1520180"/>
                  <a:gd name="connsiteX3" fmla="*/ 1030347 w 1086428"/>
                  <a:gd name="connsiteY3" fmla="*/ 1520180 h 1520180"/>
                  <a:gd name="connsiteX4" fmla="*/ 950805 w 1086428"/>
                  <a:gd name="connsiteY4" fmla="*/ 1493404 h 1520180"/>
                  <a:gd name="connsiteX5" fmla="*/ 230 w 1086428"/>
                  <a:gd name="connsiteY5" fmla="*/ 980669 h 1520180"/>
                  <a:gd name="connsiteX6" fmla="*/ 632685 w 1086428"/>
                  <a:gd name="connsiteY6" fmla="*/ 12544 h 1520180"/>
                  <a:gd name="connsiteX0" fmla="*/ 1055436 w 1495875"/>
                  <a:gd name="connsiteY0" fmla="*/ 0 h 1520180"/>
                  <a:gd name="connsiteX1" fmla="*/ 1083053 w 1495875"/>
                  <a:gd name="connsiteY1" fmla="*/ 49989 h 1520180"/>
                  <a:gd name="connsiteX2" fmla="*/ 1447346 w 1495875"/>
                  <a:gd name="connsiteY2" fmla="*/ 1511032 h 1520180"/>
                  <a:gd name="connsiteX3" fmla="*/ 1439794 w 1495875"/>
                  <a:gd name="connsiteY3" fmla="*/ 1520180 h 1520180"/>
                  <a:gd name="connsiteX4" fmla="*/ 1360252 w 1495875"/>
                  <a:gd name="connsiteY4" fmla="*/ 1493404 h 1520180"/>
                  <a:gd name="connsiteX5" fmla="*/ 102 w 1495875"/>
                  <a:gd name="connsiteY5" fmla="*/ 1018769 h 1520180"/>
                  <a:gd name="connsiteX6" fmla="*/ 1042132 w 1495875"/>
                  <a:gd name="connsiteY6" fmla="*/ 12544 h 1520180"/>
                  <a:gd name="connsiteX7" fmla="*/ 1055436 w 1495875"/>
                  <a:gd name="connsiteY7" fmla="*/ 0 h 1520180"/>
                  <a:gd name="connsiteX0" fmla="*/ 1055334 w 1495773"/>
                  <a:gd name="connsiteY0" fmla="*/ 0 h 1520180"/>
                  <a:gd name="connsiteX1" fmla="*/ 1082951 w 1495773"/>
                  <a:gd name="connsiteY1" fmla="*/ 49989 h 1520180"/>
                  <a:gd name="connsiteX2" fmla="*/ 1447244 w 1495773"/>
                  <a:gd name="connsiteY2" fmla="*/ 1511032 h 1520180"/>
                  <a:gd name="connsiteX3" fmla="*/ 1439692 w 1495773"/>
                  <a:gd name="connsiteY3" fmla="*/ 1520180 h 1520180"/>
                  <a:gd name="connsiteX4" fmla="*/ 1360150 w 1495773"/>
                  <a:gd name="connsiteY4" fmla="*/ 1493404 h 1520180"/>
                  <a:gd name="connsiteX5" fmla="*/ 0 w 1495773"/>
                  <a:gd name="connsiteY5" fmla="*/ 1018769 h 1520180"/>
                  <a:gd name="connsiteX6" fmla="*/ 1042030 w 1495773"/>
                  <a:gd name="connsiteY6" fmla="*/ 12544 h 1520180"/>
                  <a:gd name="connsiteX7" fmla="*/ 1055334 w 1495773"/>
                  <a:gd name="connsiteY7" fmla="*/ 0 h 1520180"/>
                  <a:gd name="connsiteX0" fmla="*/ 1055334 w 1495773"/>
                  <a:gd name="connsiteY0" fmla="*/ 0 h 1520180"/>
                  <a:gd name="connsiteX1" fmla="*/ 1082951 w 1495773"/>
                  <a:gd name="connsiteY1" fmla="*/ 49989 h 1520180"/>
                  <a:gd name="connsiteX2" fmla="*/ 1447244 w 1495773"/>
                  <a:gd name="connsiteY2" fmla="*/ 1511032 h 1520180"/>
                  <a:gd name="connsiteX3" fmla="*/ 1439692 w 1495773"/>
                  <a:gd name="connsiteY3" fmla="*/ 1520180 h 1520180"/>
                  <a:gd name="connsiteX4" fmla="*/ 1360150 w 1495773"/>
                  <a:gd name="connsiteY4" fmla="*/ 1493404 h 1520180"/>
                  <a:gd name="connsiteX5" fmla="*/ 0 w 1495773"/>
                  <a:gd name="connsiteY5" fmla="*/ 1018769 h 1520180"/>
                  <a:gd name="connsiteX6" fmla="*/ 1042030 w 1495773"/>
                  <a:gd name="connsiteY6" fmla="*/ 12544 h 1520180"/>
                  <a:gd name="connsiteX7" fmla="*/ 1055334 w 1495773"/>
                  <a:gd name="connsiteY7" fmla="*/ 0 h 1520180"/>
                  <a:gd name="connsiteX0" fmla="*/ 1055334 w 1495773"/>
                  <a:gd name="connsiteY0" fmla="*/ 0 h 1550554"/>
                  <a:gd name="connsiteX1" fmla="*/ 1082951 w 1495773"/>
                  <a:gd name="connsiteY1" fmla="*/ 49989 h 1550554"/>
                  <a:gd name="connsiteX2" fmla="*/ 1447244 w 1495773"/>
                  <a:gd name="connsiteY2" fmla="*/ 1511032 h 1550554"/>
                  <a:gd name="connsiteX3" fmla="*/ 1439692 w 1495773"/>
                  <a:gd name="connsiteY3" fmla="*/ 1520180 h 1550554"/>
                  <a:gd name="connsiteX4" fmla="*/ 1241087 w 1495773"/>
                  <a:gd name="connsiteY4" fmla="*/ 1550554 h 1550554"/>
                  <a:gd name="connsiteX5" fmla="*/ 0 w 1495773"/>
                  <a:gd name="connsiteY5" fmla="*/ 1018769 h 1550554"/>
                  <a:gd name="connsiteX6" fmla="*/ 1042030 w 1495773"/>
                  <a:gd name="connsiteY6" fmla="*/ 12544 h 1550554"/>
                  <a:gd name="connsiteX7" fmla="*/ 1055334 w 1495773"/>
                  <a:gd name="connsiteY7" fmla="*/ 0 h 1550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95773" h="1550554">
                    <a:moveTo>
                      <a:pt x="1055334" y="0"/>
                    </a:moveTo>
                    <a:lnTo>
                      <a:pt x="1082951" y="49989"/>
                    </a:lnTo>
                    <a:cubicBezTo>
                      <a:pt x="1343093" y="543060"/>
                      <a:pt x="1606934" y="1266937"/>
                      <a:pt x="1447244" y="1511032"/>
                    </a:cubicBezTo>
                    <a:lnTo>
                      <a:pt x="1439692" y="1520180"/>
                    </a:lnTo>
                    <a:lnTo>
                      <a:pt x="1241087" y="1550554"/>
                    </a:lnTo>
                    <a:cubicBezTo>
                      <a:pt x="756374" y="1379699"/>
                      <a:pt x="17563" y="1141120"/>
                      <a:pt x="0" y="1018769"/>
                    </a:cubicBezTo>
                    <a:cubicBezTo>
                      <a:pt x="80441" y="541386"/>
                      <a:pt x="559244" y="191892"/>
                      <a:pt x="1042030" y="12544"/>
                    </a:cubicBezTo>
                    <a:lnTo>
                      <a:pt x="1055334" y="0"/>
                    </a:lnTo>
                    <a:close/>
                  </a:path>
                </a:pathLst>
              </a:custGeom>
              <a:gradFill>
                <a:gsLst>
                  <a:gs pos="30000">
                    <a:srgbClr val="CC660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E05BC8A2-ECFC-466B-801D-6F2FAEDDFB42}"/>
                  </a:ext>
                </a:extLst>
              </p:cNvPr>
              <p:cNvSpPr/>
              <p:nvPr/>
            </p:nvSpPr>
            <p:spPr>
              <a:xfrm>
                <a:off x="1272473" y="3000998"/>
                <a:ext cx="1008329" cy="1113000"/>
              </a:xfrm>
              <a:custGeom>
                <a:avLst/>
                <a:gdLst>
                  <a:gd name="connsiteX0" fmla="*/ 2240 w 1008329"/>
                  <a:gd name="connsiteY0" fmla="*/ 972268 h 1113000"/>
                  <a:gd name="connsiteX1" fmla="*/ 9528 w 1008329"/>
                  <a:gd name="connsiteY1" fmla="*/ 978796 h 1113000"/>
                  <a:gd name="connsiteX2" fmla="*/ 65246 w 1008329"/>
                  <a:gd name="connsiteY2" fmla="*/ 1057696 h 1113000"/>
                  <a:gd name="connsiteX3" fmla="*/ 84890 w 1008329"/>
                  <a:gd name="connsiteY3" fmla="*/ 1095520 h 1113000"/>
                  <a:gd name="connsiteX4" fmla="*/ 56462 w 1008329"/>
                  <a:gd name="connsiteY4" fmla="*/ 1093273 h 1113000"/>
                  <a:gd name="connsiteX5" fmla="*/ 52709 w 1008329"/>
                  <a:gd name="connsiteY5" fmla="*/ 1090105 h 1113000"/>
                  <a:gd name="connsiteX6" fmla="*/ 0 w 1008329"/>
                  <a:gd name="connsiteY6" fmla="*/ 1011995 h 1113000"/>
                  <a:gd name="connsiteX7" fmla="*/ 512443 w 1008329"/>
                  <a:gd name="connsiteY7" fmla="*/ 942592 h 1113000"/>
                  <a:gd name="connsiteX8" fmla="*/ 606489 w 1008329"/>
                  <a:gd name="connsiteY8" fmla="*/ 1045368 h 1113000"/>
                  <a:gd name="connsiteX9" fmla="*/ 630918 w 1008329"/>
                  <a:gd name="connsiteY9" fmla="*/ 1092404 h 1113000"/>
                  <a:gd name="connsiteX10" fmla="*/ 638914 w 1008329"/>
                  <a:gd name="connsiteY10" fmla="*/ 1112678 h 1113000"/>
                  <a:gd name="connsiteX11" fmla="*/ 632248 w 1008329"/>
                  <a:gd name="connsiteY11" fmla="*/ 1112927 h 1113000"/>
                  <a:gd name="connsiteX12" fmla="*/ 578414 w 1008329"/>
                  <a:gd name="connsiteY12" fmla="*/ 1113000 h 1113000"/>
                  <a:gd name="connsiteX13" fmla="*/ 554427 w 1008329"/>
                  <a:gd name="connsiteY13" fmla="*/ 1075426 h 1113000"/>
                  <a:gd name="connsiteX14" fmla="*/ 507655 w 1008329"/>
                  <a:gd name="connsiteY14" fmla="*/ 957699 h 1113000"/>
                  <a:gd name="connsiteX15" fmla="*/ 512443 w 1008329"/>
                  <a:gd name="connsiteY15" fmla="*/ 942592 h 1113000"/>
                  <a:gd name="connsiteX16" fmla="*/ 962587 w 1008329"/>
                  <a:gd name="connsiteY16" fmla="*/ 912955 h 1113000"/>
                  <a:gd name="connsiteX17" fmla="*/ 1000915 w 1008329"/>
                  <a:gd name="connsiteY17" fmla="*/ 936832 h 1113000"/>
                  <a:gd name="connsiteX18" fmla="*/ 1008329 w 1008329"/>
                  <a:gd name="connsiteY18" fmla="*/ 946162 h 1113000"/>
                  <a:gd name="connsiteX19" fmla="*/ 1000015 w 1008329"/>
                  <a:gd name="connsiteY19" fmla="*/ 999750 h 1113000"/>
                  <a:gd name="connsiteX20" fmla="*/ 992579 w 1008329"/>
                  <a:gd name="connsiteY20" fmla="*/ 1021351 h 1113000"/>
                  <a:gd name="connsiteX21" fmla="*/ 970989 w 1008329"/>
                  <a:gd name="connsiteY21" fmla="*/ 977356 h 1113000"/>
                  <a:gd name="connsiteX22" fmla="*/ 957800 w 1008329"/>
                  <a:gd name="connsiteY22" fmla="*/ 928063 h 1113000"/>
                  <a:gd name="connsiteX23" fmla="*/ 962587 w 1008329"/>
                  <a:gd name="connsiteY23" fmla="*/ 912955 h 1113000"/>
                  <a:gd name="connsiteX24" fmla="*/ 731209 w 1008329"/>
                  <a:gd name="connsiteY24" fmla="*/ 801906 h 1113000"/>
                  <a:gd name="connsiteX25" fmla="*/ 825255 w 1008329"/>
                  <a:gd name="connsiteY25" fmla="*/ 904683 h 1113000"/>
                  <a:gd name="connsiteX26" fmla="*/ 867240 w 1008329"/>
                  <a:gd name="connsiteY26" fmla="*/ 1037518 h 1113000"/>
                  <a:gd name="connsiteX27" fmla="*/ 773193 w 1008329"/>
                  <a:gd name="connsiteY27" fmla="*/ 934741 h 1113000"/>
                  <a:gd name="connsiteX28" fmla="*/ 726422 w 1008329"/>
                  <a:gd name="connsiteY28" fmla="*/ 817014 h 1113000"/>
                  <a:gd name="connsiteX29" fmla="*/ 731209 w 1008329"/>
                  <a:gd name="connsiteY29" fmla="*/ 801906 h 1113000"/>
                  <a:gd name="connsiteX30" fmla="*/ 61688 w 1008329"/>
                  <a:gd name="connsiteY30" fmla="*/ 778304 h 1113000"/>
                  <a:gd name="connsiteX31" fmla="*/ 87018 w 1008329"/>
                  <a:gd name="connsiteY31" fmla="*/ 817981 h 1113000"/>
                  <a:gd name="connsiteX32" fmla="*/ 129003 w 1008329"/>
                  <a:gd name="connsiteY32" fmla="*/ 950816 h 1113000"/>
                  <a:gd name="connsiteX33" fmla="*/ 34956 w 1008329"/>
                  <a:gd name="connsiteY33" fmla="*/ 848039 h 1113000"/>
                  <a:gd name="connsiteX34" fmla="*/ 33488 w 1008329"/>
                  <a:gd name="connsiteY34" fmla="*/ 845046 h 1113000"/>
                  <a:gd name="connsiteX35" fmla="*/ 39806 w 1008329"/>
                  <a:gd name="connsiteY35" fmla="*/ 826821 h 1113000"/>
                  <a:gd name="connsiteX36" fmla="*/ 251278 w 1008329"/>
                  <a:gd name="connsiteY36" fmla="*/ 722549 h 1113000"/>
                  <a:gd name="connsiteX37" fmla="*/ 345324 w 1008329"/>
                  <a:gd name="connsiteY37" fmla="*/ 825325 h 1113000"/>
                  <a:gd name="connsiteX38" fmla="*/ 387308 w 1008329"/>
                  <a:gd name="connsiteY38" fmla="*/ 958160 h 1113000"/>
                  <a:gd name="connsiteX39" fmla="*/ 293262 w 1008329"/>
                  <a:gd name="connsiteY39" fmla="*/ 855383 h 1113000"/>
                  <a:gd name="connsiteX40" fmla="*/ 246490 w 1008329"/>
                  <a:gd name="connsiteY40" fmla="*/ 737657 h 1113000"/>
                  <a:gd name="connsiteX41" fmla="*/ 251278 w 1008329"/>
                  <a:gd name="connsiteY41" fmla="*/ 722549 h 1113000"/>
                  <a:gd name="connsiteX42" fmla="*/ 142802 w 1008329"/>
                  <a:gd name="connsiteY42" fmla="*/ 631272 h 1113000"/>
                  <a:gd name="connsiteX43" fmla="*/ 148291 w 1008329"/>
                  <a:gd name="connsiteY43" fmla="*/ 641840 h 1113000"/>
                  <a:gd name="connsiteX44" fmla="*/ 165846 w 1008329"/>
                  <a:gd name="connsiteY44" fmla="*/ 727639 h 1113000"/>
                  <a:gd name="connsiteX45" fmla="*/ 127518 w 1008329"/>
                  <a:gd name="connsiteY45" fmla="*/ 703761 h 1113000"/>
                  <a:gd name="connsiteX46" fmla="*/ 111059 w 1008329"/>
                  <a:gd name="connsiteY46" fmla="*/ 683049 h 1113000"/>
                  <a:gd name="connsiteX47" fmla="*/ 111095 w 1008329"/>
                  <a:gd name="connsiteY47" fmla="*/ 682981 h 1113000"/>
                  <a:gd name="connsiteX48" fmla="*/ 413667 w 1008329"/>
                  <a:gd name="connsiteY48" fmla="*/ 585015 h 1113000"/>
                  <a:gd name="connsiteX49" fmla="*/ 507713 w 1008329"/>
                  <a:gd name="connsiteY49" fmla="*/ 687792 h 1113000"/>
                  <a:gd name="connsiteX50" fmla="*/ 549697 w 1008329"/>
                  <a:gd name="connsiteY50" fmla="*/ 820626 h 1113000"/>
                  <a:gd name="connsiteX51" fmla="*/ 455651 w 1008329"/>
                  <a:gd name="connsiteY51" fmla="*/ 717850 h 1113000"/>
                  <a:gd name="connsiteX52" fmla="*/ 408880 w 1008329"/>
                  <a:gd name="connsiteY52" fmla="*/ 600123 h 1113000"/>
                  <a:gd name="connsiteX53" fmla="*/ 413667 w 1008329"/>
                  <a:gd name="connsiteY53" fmla="*/ 585015 h 1113000"/>
                  <a:gd name="connsiteX54" fmla="*/ 817073 w 1008329"/>
                  <a:gd name="connsiteY54" fmla="*/ 520141 h 1113000"/>
                  <a:gd name="connsiteX55" fmla="*/ 911119 w 1008329"/>
                  <a:gd name="connsiteY55" fmla="*/ 622917 h 1113000"/>
                  <a:gd name="connsiteX56" fmla="*/ 953104 w 1008329"/>
                  <a:gd name="connsiteY56" fmla="*/ 755752 h 1113000"/>
                  <a:gd name="connsiteX57" fmla="*/ 859057 w 1008329"/>
                  <a:gd name="connsiteY57" fmla="*/ 652975 h 1113000"/>
                  <a:gd name="connsiteX58" fmla="*/ 812286 w 1008329"/>
                  <a:gd name="connsiteY58" fmla="*/ 535249 h 1113000"/>
                  <a:gd name="connsiteX59" fmla="*/ 817073 w 1008329"/>
                  <a:gd name="connsiteY59" fmla="*/ 520141 h 1113000"/>
                  <a:gd name="connsiteX60" fmla="*/ 221363 w 1008329"/>
                  <a:gd name="connsiteY60" fmla="*/ 517122 h 1113000"/>
                  <a:gd name="connsiteX61" fmla="*/ 219297 w 1008329"/>
                  <a:gd name="connsiteY61" fmla="*/ 523642 h 1113000"/>
                  <a:gd name="connsiteX62" fmla="*/ 217089 w 1008329"/>
                  <a:gd name="connsiteY62" fmla="*/ 523156 h 1113000"/>
                  <a:gd name="connsiteX63" fmla="*/ 585003 w 1008329"/>
                  <a:gd name="connsiteY63" fmla="*/ 455724 h 1113000"/>
                  <a:gd name="connsiteX64" fmla="*/ 679049 w 1008329"/>
                  <a:gd name="connsiteY64" fmla="*/ 558500 h 1113000"/>
                  <a:gd name="connsiteX65" fmla="*/ 721033 w 1008329"/>
                  <a:gd name="connsiteY65" fmla="*/ 691335 h 1113000"/>
                  <a:gd name="connsiteX66" fmla="*/ 626987 w 1008329"/>
                  <a:gd name="connsiteY66" fmla="*/ 588558 h 1113000"/>
                  <a:gd name="connsiteX67" fmla="*/ 580215 w 1008329"/>
                  <a:gd name="connsiteY67" fmla="*/ 470831 h 1113000"/>
                  <a:gd name="connsiteX68" fmla="*/ 585003 w 1008329"/>
                  <a:gd name="connsiteY68" fmla="*/ 455724 h 1113000"/>
                  <a:gd name="connsiteX69" fmla="*/ 838846 w 1008329"/>
                  <a:gd name="connsiteY69" fmla="*/ 280427 h 1113000"/>
                  <a:gd name="connsiteX70" fmla="*/ 932892 w 1008329"/>
                  <a:gd name="connsiteY70" fmla="*/ 383203 h 1113000"/>
                  <a:gd name="connsiteX71" fmla="*/ 974876 w 1008329"/>
                  <a:gd name="connsiteY71" fmla="*/ 516038 h 1113000"/>
                  <a:gd name="connsiteX72" fmla="*/ 880830 w 1008329"/>
                  <a:gd name="connsiteY72" fmla="*/ 413261 h 1113000"/>
                  <a:gd name="connsiteX73" fmla="*/ 834059 w 1008329"/>
                  <a:gd name="connsiteY73" fmla="*/ 295534 h 1113000"/>
                  <a:gd name="connsiteX74" fmla="*/ 838846 w 1008329"/>
                  <a:gd name="connsiteY74" fmla="*/ 280427 h 1113000"/>
                  <a:gd name="connsiteX75" fmla="*/ 420553 w 1008329"/>
                  <a:gd name="connsiteY75" fmla="*/ 267468 h 1113000"/>
                  <a:gd name="connsiteX76" fmla="*/ 425789 w 1008329"/>
                  <a:gd name="connsiteY76" fmla="*/ 275669 h 1113000"/>
                  <a:gd name="connsiteX77" fmla="*/ 467773 w 1008329"/>
                  <a:gd name="connsiteY77" fmla="*/ 408503 h 1113000"/>
                  <a:gd name="connsiteX78" fmla="*/ 402247 w 1008329"/>
                  <a:gd name="connsiteY78" fmla="*/ 350401 h 1113000"/>
                  <a:gd name="connsiteX79" fmla="*/ 379465 w 1008329"/>
                  <a:gd name="connsiteY79" fmla="*/ 314715 h 1113000"/>
                  <a:gd name="connsiteX80" fmla="*/ 396858 w 1008329"/>
                  <a:gd name="connsiteY80" fmla="*/ 293413 h 1113000"/>
                  <a:gd name="connsiteX81" fmla="*/ 551171 w 1008329"/>
                  <a:gd name="connsiteY81" fmla="*/ 125971 h 1113000"/>
                  <a:gd name="connsiteX82" fmla="*/ 566995 w 1008329"/>
                  <a:gd name="connsiteY82" fmla="*/ 140146 h 1113000"/>
                  <a:gd name="connsiteX83" fmla="*/ 622713 w 1008329"/>
                  <a:gd name="connsiteY83" fmla="*/ 219046 h 1113000"/>
                  <a:gd name="connsiteX84" fmla="*/ 664697 w 1008329"/>
                  <a:gd name="connsiteY84" fmla="*/ 351880 h 1113000"/>
                  <a:gd name="connsiteX85" fmla="*/ 570651 w 1008329"/>
                  <a:gd name="connsiteY85" fmla="*/ 249104 h 1113000"/>
                  <a:gd name="connsiteX86" fmla="*/ 527640 w 1008329"/>
                  <a:gd name="connsiteY86" fmla="*/ 152730 h 1113000"/>
                  <a:gd name="connsiteX87" fmla="*/ 527268 w 1008329"/>
                  <a:gd name="connsiteY87" fmla="*/ 150618 h 1113000"/>
                  <a:gd name="connsiteX88" fmla="*/ 536506 w 1008329"/>
                  <a:gd name="connsiteY88" fmla="*/ 140503 h 1113000"/>
                  <a:gd name="connsiteX89" fmla="*/ 875689 w 1008329"/>
                  <a:gd name="connsiteY89" fmla="*/ 57249 h 1113000"/>
                  <a:gd name="connsiteX90" fmla="*/ 914017 w 1008329"/>
                  <a:gd name="connsiteY90" fmla="*/ 81126 h 1113000"/>
                  <a:gd name="connsiteX91" fmla="*/ 932171 w 1008329"/>
                  <a:gd name="connsiteY91" fmla="*/ 103970 h 1113000"/>
                  <a:gd name="connsiteX92" fmla="*/ 936724 w 1008329"/>
                  <a:gd name="connsiteY92" fmla="*/ 122698 h 1113000"/>
                  <a:gd name="connsiteX93" fmla="*/ 964524 w 1008329"/>
                  <a:gd name="connsiteY93" fmla="*/ 257825 h 1113000"/>
                  <a:gd name="connsiteX94" fmla="*/ 946194 w 1008329"/>
                  <a:gd name="connsiteY94" fmla="*/ 234758 h 1113000"/>
                  <a:gd name="connsiteX95" fmla="*/ 917673 w 1008329"/>
                  <a:gd name="connsiteY95" fmla="*/ 190083 h 1113000"/>
                  <a:gd name="connsiteX96" fmla="*/ 870902 w 1008329"/>
                  <a:gd name="connsiteY96" fmla="*/ 72357 h 1113000"/>
                  <a:gd name="connsiteX97" fmla="*/ 875689 w 1008329"/>
                  <a:gd name="connsiteY97" fmla="*/ 57249 h 1113000"/>
                  <a:gd name="connsiteX98" fmla="*/ 678294 w 1008329"/>
                  <a:gd name="connsiteY98" fmla="*/ 0 h 1113000"/>
                  <a:gd name="connsiteX99" fmla="*/ 700783 w 1008329"/>
                  <a:gd name="connsiteY99" fmla="*/ 43301 h 1113000"/>
                  <a:gd name="connsiteX100" fmla="*/ 718338 w 1008329"/>
                  <a:gd name="connsiteY100" fmla="*/ 129099 h 1113000"/>
                  <a:gd name="connsiteX101" fmla="*/ 652812 w 1008329"/>
                  <a:gd name="connsiteY101" fmla="*/ 70997 h 1113000"/>
                  <a:gd name="connsiteX102" fmla="*/ 634924 w 1008329"/>
                  <a:gd name="connsiteY102" fmla="*/ 42977 h 1113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</a:cxnLst>
                <a:rect l="l" t="t" r="r" b="b"/>
                <a:pathLst>
                  <a:path w="1008329" h="1113000">
                    <a:moveTo>
                      <a:pt x="2240" y="972268"/>
                    </a:moveTo>
                    <a:lnTo>
                      <a:pt x="9528" y="978796"/>
                    </a:lnTo>
                    <a:cubicBezTo>
                      <a:pt x="26547" y="997395"/>
                      <a:pt x="46464" y="1025165"/>
                      <a:pt x="65246" y="1057696"/>
                    </a:cubicBezTo>
                    <a:lnTo>
                      <a:pt x="84890" y="1095520"/>
                    </a:lnTo>
                    <a:lnTo>
                      <a:pt x="56462" y="1093273"/>
                    </a:lnTo>
                    <a:lnTo>
                      <a:pt x="52709" y="1090105"/>
                    </a:lnTo>
                    <a:cubicBezTo>
                      <a:pt x="21729" y="1061293"/>
                      <a:pt x="3293" y="1034936"/>
                      <a:pt x="0" y="1011995"/>
                    </a:cubicBezTo>
                    <a:close/>
                    <a:moveTo>
                      <a:pt x="512443" y="942592"/>
                    </a:moveTo>
                    <a:cubicBezTo>
                      <a:pt x="526820" y="934291"/>
                      <a:pt x="568925" y="980306"/>
                      <a:pt x="606489" y="1045368"/>
                    </a:cubicBezTo>
                    <a:cubicBezTo>
                      <a:pt x="615880" y="1061634"/>
                      <a:pt x="624098" y="1077550"/>
                      <a:pt x="630918" y="1092404"/>
                    </a:cubicBezTo>
                    <a:lnTo>
                      <a:pt x="638914" y="1112678"/>
                    </a:lnTo>
                    <a:lnTo>
                      <a:pt x="632248" y="1112927"/>
                    </a:lnTo>
                    <a:lnTo>
                      <a:pt x="578414" y="1113000"/>
                    </a:lnTo>
                    <a:lnTo>
                      <a:pt x="554427" y="1075426"/>
                    </a:lnTo>
                    <a:cubicBezTo>
                      <a:pt x="526254" y="1026629"/>
                      <a:pt x="508638" y="980977"/>
                      <a:pt x="507655" y="957699"/>
                    </a:cubicBezTo>
                    <a:cubicBezTo>
                      <a:pt x="507327" y="949940"/>
                      <a:pt x="508849" y="944667"/>
                      <a:pt x="512443" y="942592"/>
                    </a:cubicBezTo>
                    <a:close/>
                    <a:moveTo>
                      <a:pt x="962587" y="912955"/>
                    </a:moveTo>
                    <a:cubicBezTo>
                      <a:pt x="969775" y="908805"/>
                      <a:pt x="983896" y="918233"/>
                      <a:pt x="1000915" y="936832"/>
                    </a:cubicBezTo>
                    <a:lnTo>
                      <a:pt x="1008329" y="946162"/>
                    </a:lnTo>
                    <a:lnTo>
                      <a:pt x="1000015" y="999750"/>
                    </a:lnTo>
                    <a:lnTo>
                      <a:pt x="992579" y="1021351"/>
                    </a:lnTo>
                    <a:lnTo>
                      <a:pt x="970989" y="977356"/>
                    </a:lnTo>
                    <a:cubicBezTo>
                      <a:pt x="962940" y="956934"/>
                      <a:pt x="958290" y="939701"/>
                      <a:pt x="957800" y="928063"/>
                    </a:cubicBezTo>
                    <a:cubicBezTo>
                      <a:pt x="957472" y="920303"/>
                      <a:pt x="958992" y="915030"/>
                      <a:pt x="962587" y="912955"/>
                    </a:cubicBezTo>
                    <a:close/>
                    <a:moveTo>
                      <a:pt x="731209" y="801906"/>
                    </a:moveTo>
                    <a:cubicBezTo>
                      <a:pt x="745586" y="793606"/>
                      <a:pt x="787692" y="839621"/>
                      <a:pt x="825255" y="904683"/>
                    </a:cubicBezTo>
                    <a:cubicBezTo>
                      <a:pt x="862819" y="969745"/>
                      <a:pt x="881616" y="1029216"/>
                      <a:pt x="867240" y="1037518"/>
                    </a:cubicBezTo>
                    <a:cubicBezTo>
                      <a:pt x="852862" y="1045817"/>
                      <a:pt x="810757" y="999802"/>
                      <a:pt x="773193" y="934741"/>
                    </a:cubicBezTo>
                    <a:cubicBezTo>
                      <a:pt x="745021" y="885944"/>
                      <a:pt x="727404" y="840291"/>
                      <a:pt x="726422" y="817014"/>
                    </a:cubicBezTo>
                    <a:cubicBezTo>
                      <a:pt x="726094" y="809254"/>
                      <a:pt x="727615" y="803981"/>
                      <a:pt x="731209" y="801906"/>
                    </a:cubicBezTo>
                    <a:close/>
                    <a:moveTo>
                      <a:pt x="61688" y="778304"/>
                    </a:moveTo>
                    <a:lnTo>
                      <a:pt x="87018" y="817981"/>
                    </a:lnTo>
                    <a:cubicBezTo>
                      <a:pt x="124582" y="883044"/>
                      <a:pt x="143380" y="942516"/>
                      <a:pt x="129003" y="950816"/>
                    </a:cubicBezTo>
                    <a:cubicBezTo>
                      <a:pt x="114626" y="959117"/>
                      <a:pt x="72520" y="913102"/>
                      <a:pt x="34956" y="848039"/>
                    </a:cubicBezTo>
                    <a:lnTo>
                      <a:pt x="33488" y="845046"/>
                    </a:lnTo>
                    <a:lnTo>
                      <a:pt x="39806" y="826821"/>
                    </a:lnTo>
                    <a:close/>
                    <a:moveTo>
                      <a:pt x="251278" y="722549"/>
                    </a:moveTo>
                    <a:cubicBezTo>
                      <a:pt x="265655" y="714248"/>
                      <a:pt x="307760" y="760263"/>
                      <a:pt x="345324" y="825325"/>
                    </a:cubicBezTo>
                    <a:cubicBezTo>
                      <a:pt x="382887" y="890387"/>
                      <a:pt x="401685" y="949859"/>
                      <a:pt x="387308" y="958160"/>
                    </a:cubicBezTo>
                    <a:cubicBezTo>
                      <a:pt x="372931" y="966460"/>
                      <a:pt x="330825" y="920445"/>
                      <a:pt x="293262" y="855383"/>
                    </a:cubicBezTo>
                    <a:cubicBezTo>
                      <a:pt x="265089" y="806587"/>
                      <a:pt x="247473" y="760934"/>
                      <a:pt x="246490" y="737657"/>
                    </a:cubicBezTo>
                    <a:cubicBezTo>
                      <a:pt x="246163" y="729897"/>
                      <a:pt x="247684" y="724624"/>
                      <a:pt x="251278" y="722549"/>
                    </a:cubicBezTo>
                    <a:close/>
                    <a:moveTo>
                      <a:pt x="142802" y="631272"/>
                    </a:moveTo>
                    <a:lnTo>
                      <a:pt x="148291" y="641840"/>
                    </a:lnTo>
                    <a:cubicBezTo>
                      <a:pt x="168751" y="686404"/>
                      <a:pt x="176629" y="721413"/>
                      <a:pt x="165846" y="727639"/>
                    </a:cubicBezTo>
                    <a:cubicBezTo>
                      <a:pt x="158658" y="731789"/>
                      <a:pt x="144537" y="722360"/>
                      <a:pt x="127518" y="703761"/>
                    </a:cubicBezTo>
                    <a:lnTo>
                      <a:pt x="111059" y="683049"/>
                    </a:lnTo>
                    <a:lnTo>
                      <a:pt x="111095" y="682981"/>
                    </a:lnTo>
                    <a:close/>
                    <a:moveTo>
                      <a:pt x="413667" y="585015"/>
                    </a:moveTo>
                    <a:cubicBezTo>
                      <a:pt x="428043" y="576715"/>
                      <a:pt x="470150" y="622730"/>
                      <a:pt x="507713" y="687792"/>
                    </a:cubicBezTo>
                    <a:cubicBezTo>
                      <a:pt x="545277" y="752854"/>
                      <a:pt x="564073" y="812326"/>
                      <a:pt x="549697" y="820626"/>
                    </a:cubicBezTo>
                    <a:cubicBezTo>
                      <a:pt x="535320" y="828927"/>
                      <a:pt x="493215" y="782912"/>
                      <a:pt x="455651" y="717850"/>
                    </a:cubicBezTo>
                    <a:cubicBezTo>
                      <a:pt x="427479" y="669053"/>
                      <a:pt x="409861" y="623401"/>
                      <a:pt x="408880" y="600123"/>
                    </a:cubicBezTo>
                    <a:cubicBezTo>
                      <a:pt x="408552" y="592363"/>
                      <a:pt x="410073" y="587090"/>
                      <a:pt x="413667" y="585015"/>
                    </a:cubicBezTo>
                    <a:close/>
                    <a:moveTo>
                      <a:pt x="817073" y="520141"/>
                    </a:moveTo>
                    <a:cubicBezTo>
                      <a:pt x="831450" y="511840"/>
                      <a:pt x="873556" y="557855"/>
                      <a:pt x="911119" y="622917"/>
                    </a:cubicBezTo>
                    <a:cubicBezTo>
                      <a:pt x="948683" y="687979"/>
                      <a:pt x="967480" y="747451"/>
                      <a:pt x="953104" y="755752"/>
                    </a:cubicBezTo>
                    <a:cubicBezTo>
                      <a:pt x="938726" y="764052"/>
                      <a:pt x="896621" y="718038"/>
                      <a:pt x="859057" y="652975"/>
                    </a:cubicBezTo>
                    <a:cubicBezTo>
                      <a:pt x="830885" y="604179"/>
                      <a:pt x="813268" y="558526"/>
                      <a:pt x="812286" y="535249"/>
                    </a:cubicBezTo>
                    <a:cubicBezTo>
                      <a:pt x="811958" y="527489"/>
                      <a:pt x="813479" y="522216"/>
                      <a:pt x="817073" y="520141"/>
                    </a:cubicBezTo>
                    <a:close/>
                    <a:moveTo>
                      <a:pt x="221363" y="517122"/>
                    </a:moveTo>
                    <a:lnTo>
                      <a:pt x="219297" y="523642"/>
                    </a:lnTo>
                    <a:lnTo>
                      <a:pt x="217089" y="523156"/>
                    </a:lnTo>
                    <a:close/>
                    <a:moveTo>
                      <a:pt x="585003" y="455724"/>
                    </a:moveTo>
                    <a:cubicBezTo>
                      <a:pt x="599380" y="447423"/>
                      <a:pt x="641485" y="493438"/>
                      <a:pt x="679049" y="558500"/>
                    </a:cubicBezTo>
                    <a:cubicBezTo>
                      <a:pt x="716613" y="623563"/>
                      <a:pt x="735410" y="683035"/>
                      <a:pt x="721033" y="691335"/>
                    </a:cubicBezTo>
                    <a:cubicBezTo>
                      <a:pt x="706656" y="699635"/>
                      <a:pt x="664550" y="653620"/>
                      <a:pt x="626987" y="588558"/>
                    </a:cubicBezTo>
                    <a:cubicBezTo>
                      <a:pt x="598814" y="539762"/>
                      <a:pt x="581198" y="494110"/>
                      <a:pt x="580215" y="470831"/>
                    </a:cubicBezTo>
                    <a:cubicBezTo>
                      <a:pt x="579888" y="463072"/>
                      <a:pt x="581409" y="457799"/>
                      <a:pt x="585003" y="455724"/>
                    </a:cubicBezTo>
                    <a:close/>
                    <a:moveTo>
                      <a:pt x="838846" y="280427"/>
                    </a:moveTo>
                    <a:cubicBezTo>
                      <a:pt x="853223" y="272126"/>
                      <a:pt x="895329" y="318141"/>
                      <a:pt x="932892" y="383203"/>
                    </a:cubicBezTo>
                    <a:cubicBezTo>
                      <a:pt x="970456" y="448265"/>
                      <a:pt x="989253" y="507737"/>
                      <a:pt x="974876" y="516038"/>
                    </a:cubicBezTo>
                    <a:cubicBezTo>
                      <a:pt x="960500" y="524338"/>
                      <a:pt x="918394" y="478323"/>
                      <a:pt x="880830" y="413261"/>
                    </a:cubicBezTo>
                    <a:cubicBezTo>
                      <a:pt x="852658" y="364465"/>
                      <a:pt x="835041" y="318813"/>
                      <a:pt x="834059" y="295534"/>
                    </a:cubicBezTo>
                    <a:cubicBezTo>
                      <a:pt x="833731" y="287775"/>
                      <a:pt x="835252" y="282502"/>
                      <a:pt x="838846" y="280427"/>
                    </a:cubicBezTo>
                    <a:close/>
                    <a:moveTo>
                      <a:pt x="420553" y="267468"/>
                    </a:moveTo>
                    <a:lnTo>
                      <a:pt x="425789" y="275669"/>
                    </a:lnTo>
                    <a:cubicBezTo>
                      <a:pt x="463352" y="340731"/>
                      <a:pt x="482150" y="400203"/>
                      <a:pt x="467773" y="408503"/>
                    </a:cubicBezTo>
                    <a:cubicBezTo>
                      <a:pt x="456990" y="414729"/>
                      <a:pt x="430610" y="390401"/>
                      <a:pt x="402247" y="350401"/>
                    </a:cubicBezTo>
                    <a:lnTo>
                      <a:pt x="379465" y="314715"/>
                    </a:lnTo>
                    <a:lnTo>
                      <a:pt x="396858" y="293413"/>
                    </a:lnTo>
                    <a:close/>
                    <a:moveTo>
                      <a:pt x="551171" y="125971"/>
                    </a:moveTo>
                    <a:lnTo>
                      <a:pt x="566995" y="140146"/>
                    </a:lnTo>
                    <a:cubicBezTo>
                      <a:pt x="584014" y="158745"/>
                      <a:pt x="603931" y="186514"/>
                      <a:pt x="622713" y="219046"/>
                    </a:cubicBezTo>
                    <a:cubicBezTo>
                      <a:pt x="660277" y="284107"/>
                      <a:pt x="679074" y="343580"/>
                      <a:pt x="664697" y="351880"/>
                    </a:cubicBezTo>
                    <a:cubicBezTo>
                      <a:pt x="650320" y="360181"/>
                      <a:pt x="608215" y="314165"/>
                      <a:pt x="570651" y="249104"/>
                    </a:cubicBezTo>
                    <a:cubicBezTo>
                      <a:pt x="549521" y="212506"/>
                      <a:pt x="534330" y="177677"/>
                      <a:pt x="527640" y="152730"/>
                    </a:cubicBezTo>
                    <a:lnTo>
                      <a:pt x="527268" y="150618"/>
                    </a:lnTo>
                    <a:lnTo>
                      <a:pt x="536506" y="140503"/>
                    </a:lnTo>
                    <a:close/>
                    <a:moveTo>
                      <a:pt x="875689" y="57249"/>
                    </a:moveTo>
                    <a:cubicBezTo>
                      <a:pt x="882878" y="53099"/>
                      <a:pt x="896998" y="62527"/>
                      <a:pt x="914017" y="81126"/>
                    </a:cubicBezTo>
                    <a:lnTo>
                      <a:pt x="932171" y="103970"/>
                    </a:lnTo>
                    <a:lnTo>
                      <a:pt x="936724" y="122698"/>
                    </a:lnTo>
                    <a:lnTo>
                      <a:pt x="964524" y="257825"/>
                    </a:lnTo>
                    <a:lnTo>
                      <a:pt x="946194" y="234758"/>
                    </a:lnTo>
                    <a:cubicBezTo>
                      <a:pt x="936739" y="221424"/>
                      <a:pt x="927064" y="206349"/>
                      <a:pt x="917673" y="190083"/>
                    </a:cubicBezTo>
                    <a:cubicBezTo>
                      <a:pt x="889501" y="141287"/>
                      <a:pt x="871885" y="95635"/>
                      <a:pt x="870902" y="72357"/>
                    </a:cubicBezTo>
                    <a:cubicBezTo>
                      <a:pt x="870574" y="64598"/>
                      <a:pt x="872095" y="59324"/>
                      <a:pt x="875689" y="57249"/>
                    </a:cubicBezTo>
                    <a:close/>
                    <a:moveTo>
                      <a:pt x="678294" y="0"/>
                    </a:moveTo>
                    <a:lnTo>
                      <a:pt x="700783" y="43301"/>
                    </a:lnTo>
                    <a:cubicBezTo>
                      <a:pt x="721243" y="87865"/>
                      <a:pt x="729121" y="122874"/>
                      <a:pt x="718338" y="129099"/>
                    </a:cubicBezTo>
                    <a:cubicBezTo>
                      <a:pt x="707556" y="135325"/>
                      <a:pt x="681176" y="110998"/>
                      <a:pt x="652812" y="70997"/>
                    </a:cubicBezTo>
                    <a:lnTo>
                      <a:pt x="634924" y="42977"/>
                    </a:lnTo>
                    <a:close/>
                  </a:path>
                </a:pathLst>
              </a:custGeom>
              <a:solidFill>
                <a:srgbClr val="800000">
                  <a:alpha val="80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7D9B6FE2-C14A-47F1-86F9-E517E459C4BB}"/>
                  </a:ext>
                </a:extLst>
              </p:cNvPr>
              <p:cNvSpPr/>
              <p:nvPr/>
            </p:nvSpPr>
            <p:spPr>
              <a:xfrm>
                <a:off x="2048835" y="3199068"/>
                <a:ext cx="1495177" cy="1521077"/>
              </a:xfrm>
              <a:custGeom>
                <a:avLst/>
                <a:gdLst>
                  <a:gd name="connsiteX0" fmla="*/ 1205029 w 1495177"/>
                  <a:gd name="connsiteY0" fmla="*/ 1510122 h 1521077"/>
                  <a:gd name="connsiteX1" fmla="*/ 1220309 w 1495177"/>
                  <a:gd name="connsiteY1" fmla="*/ 1514330 h 1521077"/>
                  <a:gd name="connsiteX2" fmla="*/ 1219091 w 1495177"/>
                  <a:gd name="connsiteY2" fmla="*/ 1521077 h 1521077"/>
                  <a:gd name="connsiteX3" fmla="*/ 1194311 w 1495177"/>
                  <a:gd name="connsiteY3" fmla="*/ 1512435 h 1521077"/>
                  <a:gd name="connsiteX4" fmla="*/ 977240 w 1495177"/>
                  <a:gd name="connsiteY4" fmla="*/ 1406421 h 1521077"/>
                  <a:gd name="connsiteX5" fmla="*/ 992519 w 1495177"/>
                  <a:gd name="connsiteY5" fmla="*/ 1410629 h 1521077"/>
                  <a:gd name="connsiteX6" fmla="*/ 989704 w 1495177"/>
                  <a:gd name="connsiteY6" fmla="*/ 1426225 h 1521077"/>
                  <a:gd name="connsiteX7" fmla="*/ 980125 w 1495177"/>
                  <a:gd name="connsiteY7" fmla="*/ 1437775 h 1521077"/>
                  <a:gd name="connsiteX8" fmla="*/ 930795 w 1495177"/>
                  <a:gd name="connsiteY8" fmla="*/ 1420601 h 1521077"/>
                  <a:gd name="connsiteX9" fmla="*/ 956045 w 1495177"/>
                  <a:gd name="connsiteY9" fmla="*/ 1410993 h 1521077"/>
                  <a:gd name="connsiteX10" fmla="*/ 977240 w 1495177"/>
                  <a:gd name="connsiteY10" fmla="*/ 1406421 h 1521077"/>
                  <a:gd name="connsiteX11" fmla="*/ 1495177 w 1495177"/>
                  <a:gd name="connsiteY11" fmla="*/ 1306398 h 1521077"/>
                  <a:gd name="connsiteX12" fmla="*/ 1488109 w 1495177"/>
                  <a:gd name="connsiteY12" fmla="*/ 1376590 h 1521077"/>
                  <a:gd name="connsiteX13" fmla="*/ 1487289 w 1495177"/>
                  <a:gd name="connsiteY13" fmla="*/ 1379785 h 1521077"/>
                  <a:gd name="connsiteX14" fmla="*/ 1474683 w 1495177"/>
                  <a:gd name="connsiteY14" fmla="*/ 1386955 h 1521077"/>
                  <a:gd name="connsiteX15" fmla="*/ 1389616 w 1495177"/>
                  <a:gd name="connsiteY15" fmla="*/ 1407770 h 1521077"/>
                  <a:gd name="connsiteX16" fmla="*/ 1488731 w 1495177"/>
                  <a:gd name="connsiteY16" fmla="*/ 1309872 h 1521077"/>
                  <a:gd name="connsiteX17" fmla="*/ 1364218 w 1495177"/>
                  <a:gd name="connsiteY17" fmla="*/ 1246030 h 1521077"/>
                  <a:gd name="connsiteX18" fmla="*/ 1379497 w 1495177"/>
                  <a:gd name="connsiteY18" fmla="*/ 1250238 h 1521077"/>
                  <a:gd name="connsiteX19" fmla="*/ 1280382 w 1495177"/>
                  <a:gd name="connsiteY19" fmla="*/ 1348136 h 1521077"/>
                  <a:gd name="connsiteX20" fmla="*/ 1149245 w 1495177"/>
                  <a:gd name="connsiteY20" fmla="*/ 1395156 h 1521077"/>
                  <a:gd name="connsiteX21" fmla="*/ 1248361 w 1495177"/>
                  <a:gd name="connsiteY21" fmla="*/ 1297258 h 1521077"/>
                  <a:gd name="connsiteX22" fmla="*/ 1364218 w 1495177"/>
                  <a:gd name="connsiteY22" fmla="*/ 1246030 h 1521077"/>
                  <a:gd name="connsiteX23" fmla="*/ 611217 w 1495177"/>
                  <a:gd name="connsiteY23" fmla="*/ 1240226 h 1521077"/>
                  <a:gd name="connsiteX24" fmla="*/ 626496 w 1495177"/>
                  <a:gd name="connsiteY24" fmla="*/ 1244433 h 1521077"/>
                  <a:gd name="connsiteX25" fmla="*/ 604098 w 1495177"/>
                  <a:gd name="connsiteY25" fmla="*/ 1283644 h 1521077"/>
                  <a:gd name="connsiteX26" fmla="*/ 587443 w 1495177"/>
                  <a:gd name="connsiteY26" fmla="*/ 1297949 h 1521077"/>
                  <a:gd name="connsiteX27" fmla="*/ 526034 w 1495177"/>
                  <a:gd name="connsiteY27" fmla="*/ 1274920 h 1521077"/>
                  <a:gd name="connsiteX28" fmla="*/ 562462 w 1495177"/>
                  <a:gd name="connsiteY28" fmla="*/ 1255286 h 1521077"/>
                  <a:gd name="connsiteX29" fmla="*/ 611217 w 1495177"/>
                  <a:gd name="connsiteY29" fmla="*/ 1240226 h 1521077"/>
                  <a:gd name="connsiteX30" fmla="*/ 296784 w 1495177"/>
                  <a:gd name="connsiteY30" fmla="*/ 1183799 h 1521077"/>
                  <a:gd name="connsiteX31" fmla="*/ 312064 w 1495177"/>
                  <a:gd name="connsiteY31" fmla="*/ 1188007 h 1521077"/>
                  <a:gd name="connsiteX32" fmla="*/ 311634 w 1495177"/>
                  <a:gd name="connsiteY32" fmla="*/ 1190390 h 1521077"/>
                  <a:gd name="connsiteX33" fmla="*/ 296261 w 1495177"/>
                  <a:gd name="connsiteY33" fmla="*/ 1183912 h 1521077"/>
                  <a:gd name="connsiteX34" fmla="*/ 1079382 w 1495177"/>
                  <a:gd name="connsiteY34" fmla="*/ 1170976 h 1521077"/>
                  <a:gd name="connsiteX35" fmla="*/ 1094662 w 1495177"/>
                  <a:gd name="connsiteY35" fmla="*/ 1175184 h 1521077"/>
                  <a:gd name="connsiteX36" fmla="*/ 995547 w 1495177"/>
                  <a:gd name="connsiteY36" fmla="*/ 1273081 h 1521077"/>
                  <a:gd name="connsiteX37" fmla="*/ 864410 w 1495177"/>
                  <a:gd name="connsiteY37" fmla="*/ 1320102 h 1521077"/>
                  <a:gd name="connsiteX38" fmla="*/ 963525 w 1495177"/>
                  <a:gd name="connsiteY38" fmla="*/ 1222204 h 1521077"/>
                  <a:gd name="connsiteX39" fmla="*/ 1079382 w 1495177"/>
                  <a:gd name="connsiteY39" fmla="*/ 1170976 h 1521077"/>
                  <a:gd name="connsiteX40" fmla="*/ 1419736 w 1495177"/>
                  <a:gd name="connsiteY40" fmla="*/ 1011672 h 1521077"/>
                  <a:gd name="connsiteX41" fmla="*/ 1435016 w 1495177"/>
                  <a:gd name="connsiteY41" fmla="*/ 1015880 h 1521077"/>
                  <a:gd name="connsiteX42" fmla="*/ 1335901 w 1495177"/>
                  <a:gd name="connsiteY42" fmla="*/ 1113778 h 1521077"/>
                  <a:gd name="connsiteX43" fmla="*/ 1204764 w 1495177"/>
                  <a:gd name="connsiteY43" fmla="*/ 1160798 h 1521077"/>
                  <a:gd name="connsiteX44" fmla="*/ 1303879 w 1495177"/>
                  <a:gd name="connsiteY44" fmla="*/ 1062900 h 1521077"/>
                  <a:gd name="connsiteX45" fmla="*/ 1419736 w 1495177"/>
                  <a:gd name="connsiteY45" fmla="*/ 1011672 h 1521077"/>
                  <a:gd name="connsiteX46" fmla="*/ 45829 w 1495177"/>
                  <a:gd name="connsiteY46" fmla="*/ 971946 h 1521077"/>
                  <a:gd name="connsiteX47" fmla="*/ 61108 w 1495177"/>
                  <a:gd name="connsiteY47" fmla="*/ 976154 h 1521077"/>
                  <a:gd name="connsiteX48" fmla="*/ 38710 w 1495177"/>
                  <a:gd name="connsiteY48" fmla="*/ 1015365 h 1521077"/>
                  <a:gd name="connsiteX49" fmla="*/ 20976 w 1495177"/>
                  <a:gd name="connsiteY49" fmla="*/ 1030597 h 1521077"/>
                  <a:gd name="connsiteX50" fmla="*/ 11507 w 1495177"/>
                  <a:gd name="connsiteY50" fmla="*/ 1021222 h 1521077"/>
                  <a:gd name="connsiteX51" fmla="*/ 0 w 1495177"/>
                  <a:gd name="connsiteY51" fmla="*/ 996964 h 1521077"/>
                  <a:gd name="connsiteX52" fmla="*/ 2703 w 1495177"/>
                  <a:gd name="connsiteY52" fmla="*/ 984864 h 1521077"/>
                  <a:gd name="connsiteX53" fmla="*/ 24635 w 1495177"/>
                  <a:gd name="connsiteY53" fmla="*/ 976519 h 1521077"/>
                  <a:gd name="connsiteX54" fmla="*/ 45829 w 1495177"/>
                  <a:gd name="connsiteY54" fmla="*/ 971946 h 1521077"/>
                  <a:gd name="connsiteX55" fmla="*/ 930455 w 1495177"/>
                  <a:gd name="connsiteY55" fmla="*/ 957735 h 1521077"/>
                  <a:gd name="connsiteX56" fmla="*/ 945734 w 1495177"/>
                  <a:gd name="connsiteY56" fmla="*/ 961942 h 1521077"/>
                  <a:gd name="connsiteX57" fmla="*/ 846620 w 1495177"/>
                  <a:gd name="connsiteY57" fmla="*/ 1059840 h 1521077"/>
                  <a:gd name="connsiteX58" fmla="*/ 715483 w 1495177"/>
                  <a:gd name="connsiteY58" fmla="*/ 1106860 h 1521077"/>
                  <a:gd name="connsiteX59" fmla="*/ 814598 w 1495177"/>
                  <a:gd name="connsiteY59" fmla="*/ 1008962 h 1521077"/>
                  <a:gd name="connsiteX60" fmla="*/ 930455 w 1495177"/>
                  <a:gd name="connsiteY60" fmla="*/ 957735 h 1521077"/>
                  <a:gd name="connsiteX61" fmla="*/ 718042 w 1495177"/>
                  <a:gd name="connsiteY61" fmla="*/ 899268 h 1521077"/>
                  <a:gd name="connsiteX62" fmla="*/ 733322 w 1495177"/>
                  <a:gd name="connsiteY62" fmla="*/ 903476 h 1521077"/>
                  <a:gd name="connsiteX63" fmla="*/ 634207 w 1495177"/>
                  <a:gd name="connsiteY63" fmla="*/ 1001374 h 1521077"/>
                  <a:gd name="connsiteX64" fmla="*/ 503070 w 1495177"/>
                  <a:gd name="connsiteY64" fmla="*/ 1048394 h 1521077"/>
                  <a:gd name="connsiteX65" fmla="*/ 602185 w 1495177"/>
                  <a:gd name="connsiteY65" fmla="*/ 950496 h 1521077"/>
                  <a:gd name="connsiteX66" fmla="*/ 718042 w 1495177"/>
                  <a:gd name="connsiteY66" fmla="*/ 899268 h 1521077"/>
                  <a:gd name="connsiteX67" fmla="*/ 383722 w 1495177"/>
                  <a:gd name="connsiteY67" fmla="*/ 878772 h 1521077"/>
                  <a:gd name="connsiteX68" fmla="*/ 399001 w 1495177"/>
                  <a:gd name="connsiteY68" fmla="*/ 882979 h 1521077"/>
                  <a:gd name="connsiteX69" fmla="*/ 299887 w 1495177"/>
                  <a:gd name="connsiteY69" fmla="*/ 980876 h 1521077"/>
                  <a:gd name="connsiteX70" fmla="*/ 168750 w 1495177"/>
                  <a:gd name="connsiteY70" fmla="*/ 1027896 h 1521077"/>
                  <a:gd name="connsiteX71" fmla="*/ 267865 w 1495177"/>
                  <a:gd name="connsiteY71" fmla="*/ 929999 h 1521077"/>
                  <a:gd name="connsiteX72" fmla="*/ 383722 w 1495177"/>
                  <a:gd name="connsiteY72" fmla="*/ 878772 h 1521077"/>
                  <a:gd name="connsiteX73" fmla="*/ 1284004 w 1495177"/>
                  <a:gd name="connsiteY73" fmla="*/ 845392 h 1521077"/>
                  <a:gd name="connsiteX74" fmla="*/ 1299283 w 1495177"/>
                  <a:gd name="connsiteY74" fmla="*/ 849600 h 1521077"/>
                  <a:gd name="connsiteX75" fmla="*/ 1200169 w 1495177"/>
                  <a:gd name="connsiteY75" fmla="*/ 947498 h 1521077"/>
                  <a:gd name="connsiteX76" fmla="*/ 1069032 w 1495177"/>
                  <a:gd name="connsiteY76" fmla="*/ 994518 h 1521077"/>
                  <a:gd name="connsiteX77" fmla="*/ 1168147 w 1495177"/>
                  <a:gd name="connsiteY77" fmla="*/ 896620 h 1521077"/>
                  <a:gd name="connsiteX78" fmla="*/ 1284004 w 1495177"/>
                  <a:gd name="connsiteY78" fmla="*/ 845392 h 1521077"/>
                  <a:gd name="connsiteX79" fmla="*/ 212905 w 1495177"/>
                  <a:gd name="connsiteY79" fmla="*/ 736800 h 1521077"/>
                  <a:gd name="connsiteX80" fmla="*/ 228185 w 1495177"/>
                  <a:gd name="connsiteY80" fmla="*/ 741008 h 1521077"/>
                  <a:gd name="connsiteX81" fmla="*/ 129069 w 1495177"/>
                  <a:gd name="connsiteY81" fmla="*/ 838906 h 1521077"/>
                  <a:gd name="connsiteX82" fmla="*/ 42974 w 1495177"/>
                  <a:gd name="connsiteY82" fmla="*/ 882691 h 1521077"/>
                  <a:gd name="connsiteX83" fmla="*/ 27117 w 1495177"/>
                  <a:gd name="connsiteY83" fmla="*/ 886657 h 1521077"/>
                  <a:gd name="connsiteX84" fmla="*/ 48068 w 1495177"/>
                  <a:gd name="connsiteY84" fmla="*/ 824023 h 1521077"/>
                  <a:gd name="connsiteX85" fmla="*/ 48890 w 1495177"/>
                  <a:gd name="connsiteY85" fmla="*/ 822185 h 1521077"/>
                  <a:gd name="connsiteX86" fmla="*/ 53494 w 1495177"/>
                  <a:gd name="connsiteY86" fmla="*/ 818231 h 1521077"/>
                  <a:gd name="connsiteX87" fmla="*/ 97047 w 1495177"/>
                  <a:gd name="connsiteY87" fmla="*/ 788028 h 1521077"/>
                  <a:gd name="connsiteX88" fmla="*/ 212905 w 1495177"/>
                  <a:gd name="connsiteY88" fmla="*/ 736800 h 1521077"/>
                  <a:gd name="connsiteX89" fmla="*/ 1140376 w 1495177"/>
                  <a:gd name="connsiteY89" fmla="*/ 688367 h 1521077"/>
                  <a:gd name="connsiteX90" fmla="*/ 1155656 w 1495177"/>
                  <a:gd name="connsiteY90" fmla="*/ 692575 h 1521077"/>
                  <a:gd name="connsiteX91" fmla="*/ 1056541 w 1495177"/>
                  <a:gd name="connsiteY91" fmla="*/ 790472 h 1521077"/>
                  <a:gd name="connsiteX92" fmla="*/ 925405 w 1495177"/>
                  <a:gd name="connsiteY92" fmla="*/ 837492 h 1521077"/>
                  <a:gd name="connsiteX93" fmla="*/ 1024519 w 1495177"/>
                  <a:gd name="connsiteY93" fmla="*/ 739595 h 1521077"/>
                  <a:gd name="connsiteX94" fmla="*/ 1140376 w 1495177"/>
                  <a:gd name="connsiteY94" fmla="*/ 688367 h 1521077"/>
                  <a:gd name="connsiteX95" fmla="*/ 738305 w 1495177"/>
                  <a:gd name="connsiteY95" fmla="*/ 681447 h 1521077"/>
                  <a:gd name="connsiteX96" fmla="*/ 753584 w 1495177"/>
                  <a:gd name="connsiteY96" fmla="*/ 685655 h 1521077"/>
                  <a:gd name="connsiteX97" fmla="*/ 654469 w 1495177"/>
                  <a:gd name="connsiteY97" fmla="*/ 783553 h 1521077"/>
                  <a:gd name="connsiteX98" fmla="*/ 523332 w 1495177"/>
                  <a:gd name="connsiteY98" fmla="*/ 830573 h 1521077"/>
                  <a:gd name="connsiteX99" fmla="*/ 622447 w 1495177"/>
                  <a:gd name="connsiteY99" fmla="*/ 732675 h 1521077"/>
                  <a:gd name="connsiteX100" fmla="*/ 738305 w 1495177"/>
                  <a:gd name="connsiteY100" fmla="*/ 681447 h 1521077"/>
                  <a:gd name="connsiteX101" fmla="*/ 1354902 w 1495177"/>
                  <a:gd name="connsiteY101" fmla="*/ 643590 h 1521077"/>
                  <a:gd name="connsiteX102" fmla="*/ 1358432 w 1495177"/>
                  <a:gd name="connsiteY102" fmla="*/ 654472 h 1521077"/>
                  <a:gd name="connsiteX103" fmla="*/ 1353198 w 1495177"/>
                  <a:gd name="connsiteY103" fmla="*/ 653030 h 1521077"/>
                  <a:gd name="connsiteX104" fmla="*/ 510514 w 1495177"/>
                  <a:gd name="connsiteY104" fmla="*/ 577745 h 1521077"/>
                  <a:gd name="connsiteX105" fmla="*/ 525794 w 1495177"/>
                  <a:gd name="connsiteY105" fmla="*/ 581953 h 1521077"/>
                  <a:gd name="connsiteX106" fmla="*/ 426680 w 1495177"/>
                  <a:gd name="connsiteY106" fmla="*/ 679852 h 1521077"/>
                  <a:gd name="connsiteX107" fmla="*/ 295542 w 1495177"/>
                  <a:gd name="connsiteY107" fmla="*/ 726871 h 1521077"/>
                  <a:gd name="connsiteX108" fmla="*/ 394657 w 1495177"/>
                  <a:gd name="connsiteY108" fmla="*/ 628973 h 1521077"/>
                  <a:gd name="connsiteX109" fmla="*/ 510514 w 1495177"/>
                  <a:gd name="connsiteY109" fmla="*/ 577745 h 1521077"/>
                  <a:gd name="connsiteX110" fmla="*/ 1293113 w 1495177"/>
                  <a:gd name="connsiteY110" fmla="*/ 484337 h 1521077"/>
                  <a:gd name="connsiteX111" fmla="*/ 1313266 w 1495177"/>
                  <a:gd name="connsiteY111" fmla="*/ 536234 h 1521077"/>
                  <a:gd name="connsiteX112" fmla="*/ 1278448 w 1495177"/>
                  <a:gd name="connsiteY112" fmla="*/ 560379 h 1521077"/>
                  <a:gd name="connsiteX113" fmla="*/ 1147311 w 1495177"/>
                  <a:gd name="connsiteY113" fmla="*/ 607399 h 1521077"/>
                  <a:gd name="connsiteX114" fmla="*/ 1246426 w 1495177"/>
                  <a:gd name="connsiteY114" fmla="*/ 509502 h 1521077"/>
                  <a:gd name="connsiteX115" fmla="*/ 1137863 w 1495177"/>
                  <a:gd name="connsiteY115" fmla="*/ 429969 h 1521077"/>
                  <a:gd name="connsiteX116" fmla="*/ 1153142 w 1495177"/>
                  <a:gd name="connsiteY116" fmla="*/ 434177 h 1521077"/>
                  <a:gd name="connsiteX117" fmla="*/ 1054028 w 1495177"/>
                  <a:gd name="connsiteY117" fmla="*/ 532075 h 1521077"/>
                  <a:gd name="connsiteX118" fmla="*/ 922891 w 1495177"/>
                  <a:gd name="connsiteY118" fmla="*/ 579095 h 1521077"/>
                  <a:gd name="connsiteX119" fmla="*/ 1022006 w 1495177"/>
                  <a:gd name="connsiteY119" fmla="*/ 481197 h 1521077"/>
                  <a:gd name="connsiteX120" fmla="*/ 1137863 w 1495177"/>
                  <a:gd name="connsiteY120" fmla="*/ 429969 h 1521077"/>
                  <a:gd name="connsiteX121" fmla="*/ 897493 w 1495177"/>
                  <a:gd name="connsiteY121" fmla="*/ 417355 h 1521077"/>
                  <a:gd name="connsiteX122" fmla="*/ 912772 w 1495177"/>
                  <a:gd name="connsiteY122" fmla="*/ 421563 h 1521077"/>
                  <a:gd name="connsiteX123" fmla="*/ 813657 w 1495177"/>
                  <a:gd name="connsiteY123" fmla="*/ 519461 h 1521077"/>
                  <a:gd name="connsiteX124" fmla="*/ 682520 w 1495177"/>
                  <a:gd name="connsiteY124" fmla="*/ 566481 h 1521077"/>
                  <a:gd name="connsiteX125" fmla="*/ 781636 w 1495177"/>
                  <a:gd name="connsiteY125" fmla="*/ 468583 h 1521077"/>
                  <a:gd name="connsiteX126" fmla="*/ 897493 w 1495177"/>
                  <a:gd name="connsiteY126" fmla="*/ 417355 h 1521077"/>
                  <a:gd name="connsiteX127" fmla="*/ 612658 w 1495177"/>
                  <a:gd name="connsiteY127" fmla="*/ 342301 h 1521077"/>
                  <a:gd name="connsiteX128" fmla="*/ 627937 w 1495177"/>
                  <a:gd name="connsiteY128" fmla="*/ 346509 h 1521077"/>
                  <a:gd name="connsiteX129" fmla="*/ 528822 w 1495177"/>
                  <a:gd name="connsiteY129" fmla="*/ 444406 h 1521077"/>
                  <a:gd name="connsiteX130" fmla="*/ 397685 w 1495177"/>
                  <a:gd name="connsiteY130" fmla="*/ 491427 h 1521077"/>
                  <a:gd name="connsiteX131" fmla="*/ 496801 w 1495177"/>
                  <a:gd name="connsiteY131" fmla="*/ 393529 h 1521077"/>
                  <a:gd name="connsiteX132" fmla="*/ 612658 w 1495177"/>
                  <a:gd name="connsiteY132" fmla="*/ 342301 h 1521077"/>
                  <a:gd name="connsiteX133" fmla="*/ 953012 w 1495177"/>
                  <a:gd name="connsiteY133" fmla="*/ 182997 h 1521077"/>
                  <a:gd name="connsiteX134" fmla="*/ 968291 w 1495177"/>
                  <a:gd name="connsiteY134" fmla="*/ 187205 h 1521077"/>
                  <a:gd name="connsiteX135" fmla="*/ 869176 w 1495177"/>
                  <a:gd name="connsiteY135" fmla="*/ 285103 h 1521077"/>
                  <a:gd name="connsiteX136" fmla="*/ 738039 w 1495177"/>
                  <a:gd name="connsiteY136" fmla="*/ 332123 h 1521077"/>
                  <a:gd name="connsiteX137" fmla="*/ 837155 w 1495177"/>
                  <a:gd name="connsiteY137" fmla="*/ 234225 h 1521077"/>
                  <a:gd name="connsiteX138" fmla="*/ 953012 w 1495177"/>
                  <a:gd name="connsiteY138" fmla="*/ 182997 h 1521077"/>
                  <a:gd name="connsiteX139" fmla="*/ 1157081 w 1495177"/>
                  <a:gd name="connsiteY139" fmla="*/ 176863 h 1521077"/>
                  <a:gd name="connsiteX140" fmla="*/ 1179843 w 1495177"/>
                  <a:gd name="connsiteY140" fmla="*/ 222517 h 1521077"/>
                  <a:gd name="connsiteX141" fmla="*/ 1182806 w 1495177"/>
                  <a:gd name="connsiteY141" fmla="*/ 229187 h 1521077"/>
                  <a:gd name="connsiteX142" fmla="*/ 1160165 w 1495177"/>
                  <a:gd name="connsiteY142" fmla="*/ 242066 h 1521077"/>
                  <a:gd name="connsiteX143" fmla="*/ 1075099 w 1495177"/>
                  <a:gd name="connsiteY143" fmla="*/ 262880 h 1521077"/>
                  <a:gd name="connsiteX144" fmla="*/ 1130660 w 1495177"/>
                  <a:gd name="connsiteY144" fmla="*/ 195186 h 1521077"/>
                  <a:gd name="connsiteX145" fmla="*/ 1067381 w 1495177"/>
                  <a:gd name="connsiteY145" fmla="*/ 0 h 1521077"/>
                  <a:gd name="connsiteX146" fmla="*/ 1082951 w 1495177"/>
                  <a:gd name="connsiteY146" fmla="*/ 28184 h 1521077"/>
                  <a:gd name="connsiteX147" fmla="*/ 1093186 w 1495177"/>
                  <a:gd name="connsiteY147" fmla="*/ 48712 h 1521077"/>
                  <a:gd name="connsiteX148" fmla="*/ 1056047 w 1495177"/>
                  <a:gd name="connsiteY148" fmla="*/ 65024 h 1521077"/>
                  <a:gd name="connsiteX149" fmla="*/ 1011006 w 1495177"/>
                  <a:gd name="connsiteY149" fmla="*/ 68259 h 1521077"/>
                  <a:gd name="connsiteX150" fmla="*/ 1066567 w 1495177"/>
                  <a:gd name="connsiteY150" fmla="*/ 565 h 1521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1495177" h="1521077">
                    <a:moveTo>
                      <a:pt x="1205029" y="1510122"/>
                    </a:moveTo>
                    <a:cubicBezTo>
                      <a:pt x="1212771" y="1509499"/>
                      <a:pt x="1218098" y="1510818"/>
                      <a:pt x="1220309" y="1514330"/>
                    </a:cubicBezTo>
                    <a:lnTo>
                      <a:pt x="1219091" y="1521077"/>
                    </a:lnTo>
                    <a:lnTo>
                      <a:pt x="1194311" y="1512435"/>
                    </a:lnTo>
                    <a:close/>
                    <a:moveTo>
                      <a:pt x="977240" y="1406421"/>
                    </a:moveTo>
                    <a:cubicBezTo>
                      <a:pt x="984981" y="1405798"/>
                      <a:pt x="990308" y="1407116"/>
                      <a:pt x="992519" y="1410629"/>
                    </a:cubicBezTo>
                    <a:cubicBezTo>
                      <a:pt x="994729" y="1414141"/>
                      <a:pt x="993614" y="1419515"/>
                      <a:pt x="989704" y="1426225"/>
                    </a:cubicBezTo>
                    <a:lnTo>
                      <a:pt x="980125" y="1437775"/>
                    </a:lnTo>
                    <a:lnTo>
                      <a:pt x="930795" y="1420601"/>
                    </a:lnTo>
                    <a:lnTo>
                      <a:pt x="956045" y="1410993"/>
                    </a:lnTo>
                    <a:cubicBezTo>
                      <a:pt x="964270" y="1408448"/>
                      <a:pt x="971434" y="1406888"/>
                      <a:pt x="977240" y="1406421"/>
                    </a:cubicBezTo>
                    <a:close/>
                    <a:moveTo>
                      <a:pt x="1495177" y="1306398"/>
                    </a:moveTo>
                    <a:lnTo>
                      <a:pt x="1488109" y="1376590"/>
                    </a:lnTo>
                    <a:lnTo>
                      <a:pt x="1487289" y="1379785"/>
                    </a:lnTo>
                    <a:lnTo>
                      <a:pt x="1474683" y="1386955"/>
                    </a:lnTo>
                    <a:cubicBezTo>
                      <a:pt x="1430932" y="1409100"/>
                      <a:pt x="1396248" y="1418307"/>
                      <a:pt x="1389616" y="1407770"/>
                    </a:cubicBezTo>
                    <a:cubicBezTo>
                      <a:pt x="1380773" y="1393721"/>
                      <a:pt x="1425149" y="1349890"/>
                      <a:pt x="1488731" y="1309872"/>
                    </a:cubicBezTo>
                    <a:close/>
                    <a:moveTo>
                      <a:pt x="1364218" y="1246030"/>
                    </a:moveTo>
                    <a:cubicBezTo>
                      <a:pt x="1371959" y="1245407"/>
                      <a:pt x="1377286" y="1246726"/>
                      <a:pt x="1379497" y="1250238"/>
                    </a:cubicBezTo>
                    <a:cubicBezTo>
                      <a:pt x="1388340" y="1264288"/>
                      <a:pt x="1343964" y="1308118"/>
                      <a:pt x="1280382" y="1348136"/>
                    </a:cubicBezTo>
                    <a:cubicBezTo>
                      <a:pt x="1216801" y="1388153"/>
                      <a:pt x="1158089" y="1409206"/>
                      <a:pt x="1149245" y="1395156"/>
                    </a:cubicBezTo>
                    <a:cubicBezTo>
                      <a:pt x="1140403" y="1381106"/>
                      <a:pt x="1184778" y="1337276"/>
                      <a:pt x="1248361" y="1297258"/>
                    </a:cubicBezTo>
                    <a:cubicBezTo>
                      <a:pt x="1296047" y="1267245"/>
                      <a:pt x="1340995" y="1247900"/>
                      <a:pt x="1364218" y="1246030"/>
                    </a:cubicBezTo>
                    <a:close/>
                    <a:moveTo>
                      <a:pt x="611217" y="1240226"/>
                    </a:moveTo>
                    <a:cubicBezTo>
                      <a:pt x="618958" y="1239602"/>
                      <a:pt x="624285" y="1240921"/>
                      <a:pt x="626496" y="1244433"/>
                    </a:cubicBezTo>
                    <a:cubicBezTo>
                      <a:pt x="630918" y="1251458"/>
                      <a:pt x="622034" y="1265928"/>
                      <a:pt x="604098" y="1283644"/>
                    </a:cubicBezTo>
                    <a:lnTo>
                      <a:pt x="587443" y="1297949"/>
                    </a:lnTo>
                    <a:lnTo>
                      <a:pt x="526034" y="1274920"/>
                    </a:lnTo>
                    <a:lnTo>
                      <a:pt x="562462" y="1255286"/>
                    </a:lnTo>
                    <a:cubicBezTo>
                      <a:pt x="582563" y="1246464"/>
                      <a:pt x="599605" y="1241161"/>
                      <a:pt x="611217" y="1240226"/>
                    </a:cubicBezTo>
                    <a:close/>
                    <a:moveTo>
                      <a:pt x="296784" y="1183799"/>
                    </a:moveTo>
                    <a:cubicBezTo>
                      <a:pt x="304526" y="1183176"/>
                      <a:pt x="309853" y="1184495"/>
                      <a:pt x="312064" y="1188007"/>
                    </a:cubicBezTo>
                    <a:lnTo>
                      <a:pt x="311634" y="1190390"/>
                    </a:lnTo>
                    <a:lnTo>
                      <a:pt x="296261" y="1183912"/>
                    </a:lnTo>
                    <a:close/>
                    <a:moveTo>
                      <a:pt x="1079382" y="1170976"/>
                    </a:moveTo>
                    <a:cubicBezTo>
                      <a:pt x="1087124" y="1170352"/>
                      <a:pt x="1092451" y="1171671"/>
                      <a:pt x="1094662" y="1175184"/>
                    </a:cubicBezTo>
                    <a:cubicBezTo>
                      <a:pt x="1103504" y="1189234"/>
                      <a:pt x="1059129" y="1233064"/>
                      <a:pt x="995547" y="1273081"/>
                    </a:cubicBezTo>
                    <a:cubicBezTo>
                      <a:pt x="931964" y="1313100"/>
                      <a:pt x="873253" y="1334151"/>
                      <a:pt x="864410" y="1320102"/>
                    </a:cubicBezTo>
                    <a:cubicBezTo>
                      <a:pt x="855568" y="1306051"/>
                      <a:pt x="899943" y="1262221"/>
                      <a:pt x="963525" y="1222204"/>
                    </a:cubicBezTo>
                    <a:cubicBezTo>
                      <a:pt x="1011211" y="1192190"/>
                      <a:pt x="1056159" y="1172845"/>
                      <a:pt x="1079382" y="1170976"/>
                    </a:cubicBezTo>
                    <a:close/>
                    <a:moveTo>
                      <a:pt x="1419736" y="1011672"/>
                    </a:moveTo>
                    <a:cubicBezTo>
                      <a:pt x="1427478" y="1011049"/>
                      <a:pt x="1432805" y="1012368"/>
                      <a:pt x="1435016" y="1015880"/>
                    </a:cubicBezTo>
                    <a:cubicBezTo>
                      <a:pt x="1443859" y="1029930"/>
                      <a:pt x="1399483" y="1073760"/>
                      <a:pt x="1335901" y="1113778"/>
                    </a:cubicBezTo>
                    <a:cubicBezTo>
                      <a:pt x="1272319" y="1153796"/>
                      <a:pt x="1213607" y="1174848"/>
                      <a:pt x="1204764" y="1160798"/>
                    </a:cubicBezTo>
                    <a:cubicBezTo>
                      <a:pt x="1195922" y="1146748"/>
                      <a:pt x="1240298" y="1102918"/>
                      <a:pt x="1303879" y="1062900"/>
                    </a:cubicBezTo>
                    <a:cubicBezTo>
                      <a:pt x="1351566" y="1032887"/>
                      <a:pt x="1396513" y="1013542"/>
                      <a:pt x="1419736" y="1011672"/>
                    </a:cubicBezTo>
                    <a:close/>
                    <a:moveTo>
                      <a:pt x="45829" y="971946"/>
                    </a:moveTo>
                    <a:cubicBezTo>
                      <a:pt x="53570" y="971323"/>
                      <a:pt x="58898" y="972642"/>
                      <a:pt x="61108" y="976154"/>
                    </a:cubicBezTo>
                    <a:cubicBezTo>
                      <a:pt x="65530" y="983179"/>
                      <a:pt x="56647" y="997649"/>
                      <a:pt x="38710" y="1015365"/>
                    </a:cubicBezTo>
                    <a:lnTo>
                      <a:pt x="20976" y="1030597"/>
                    </a:lnTo>
                    <a:lnTo>
                      <a:pt x="11507" y="1021222"/>
                    </a:lnTo>
                    <a:cubicBezTo>
                      <a:pt x="5013" y="1012712"/>
                      <a:pt x="1098" y="1004611"/>
                      <a:pt x="0" y="996964"/>
                    </a:cubicBezTo>
                    <a:lnTo>
                      <a:pt x="2703" y="984864"/>
                    </a:lnTo>
                    <a:lnTo>
                      <a:pt x="24635" y="976519"/>
                    </a:lnTo>
                    <a:cubicBezTo>
                      <a:pt x="32859" y="973973"/>
                      <a:pt x="40023" y="972414"/>
                      <a:pt x="45829" y="971946"/>
                    </a:cubicBezTo>
                    <a:close/>
                    <a:moveTo>
                      <a:pt x="930455" y="957735"/>
                    </a:moveTo>
                    <a:cubicBezTo>
                      <a:pt x="938197" y="957111"/>
                      <a:pt x="943524" y="958430"/>
                      <a:pt x="945734" y="961942"/>
                    </a:cubicBezTo>
                    <a:cubicBezTo>
                      <a:pt x="954577" y="975992"/>
                      <a:pt x="910202" y="1019822"/>
                      <a:pt x="846620" y="1059840"/>
                    </a:cubicBezTo>
                    <a:cubicBezTo>
                      <a:pt x="783038" y="1099858"/>
                      <a:pt x="724326" y="1120910"/>
                      <a:pt x="715483" y="1106860"/>
                    </a:cubicBezTo>
                    <a:cubicBezTo>
                      <a:pt x="706640" y="1092810"/>
                      <a:pt x="751016" y="1048980"/>
                      <a:pt x="814598" y="1008962"/>
                    </a:cubicBezTo>
                    <a:cubicBezTo>
                      <a:pt x="862285" y="978949"/>
                      <a:pt x="907232" y="959604"/>
                      <a:pt x="930455" y="957735"/>
                    </a:cubicBezTo>
                    <a:close/>
                    <a:moveTo>
                      <a:pt x="718042" y="899268"/>
                    </a:moveTo>
                    <a:cubicBezTo>
                      <a:pt x="725783" y="898645"/>
                      <a:pt x="731111" y="899964"/>
                      <a:pt x="733322" y="903476"/>
                    </a:cubicBezTo>
                    <a:cubicBezTo>
                      <a:pt x="742164" y="917526"/>
                      <a:pt x="697789" y="961356"/>
                      <a:pt x="634207" y="1001374"/>
                    </a:cubicBezTo>
                    <a:cubicBezTo>
                      <a:pt x="570624" y="1041392"/>
                      <a:pt x="511912" y="1062444"/>
                      <a:pt x="503070" y="1048394"/>
                    </a:cubicBezTo>
                    <a:cubicBezTo>
                      <a:pt x="494227" y="1034344"/>
                      <a:pt x="538602" y="990514"/>
                      <a:pt x="602185" y="950496"/>
                    </a:cubicBezTo>
                    <a:cubicBezTo>
                      <a:pt x="649871" y="920483"/>
                      <a:pt x="694819" y="901137"/>
                      <a:pt x="718042" y="899268"/>
                    </a:cubicBezTo>
                    <a:close/>
                    <a:moveTo>
                      <a:pt x="383722" y="878772"/>
                    </a:moveTo>
                    <a:cubicBezTo>
                      <a:pt x="391464" y="878147"/>
                      <a:pt x="396791" y="879466"/>
                      <a:pt x="399001" y="882979"/>
                    </a:cubicBezTo>
                    <a:cubicBezTo>
                      <a:pt x="407844" y="897028"/>
                      <a:pt x="363469" y="940858"/>
                      <a:pt x="299887" y="980876"/>
                    </a:cubicBezTo>
                    <a:cubicBezTo>
                      <a:pt x="236306" y="1020895"/>
                      <a:pt x="177593" y="1041946"/>
                      <a:pt x="168750" y="1027896"/>
                    </a:cubicBezTo>
                    <a:cubicBezTo>
                      <a:pt x="159907" y="1013848"/>
                      <a:pt x="204283" y="970016"/>
                      <a:pt x="267865" y="929999"/>
                    </a:cubicBezTo>
                    <a:cubicBezTo>
                      <a:pt x="315551" y="899985"/>
                      <a:pt x="360499" y="880640"/>
                      <a:pt x="383722" y="878772"/>
                    </a:cubicBezTo>
                    <a:close/>
                    <a:moveTo>
                      <a:pt x="1284004" y="845392"/>
                    </a:moveTo>
                    <a:cubicBezTo>
                      <a:pt x="1291745" y="844769"/>
                      <a:pt x="1297073" y="846088"/>
                      <a:pt x="1299283" y="849600"/>
                    </a:cubicBezTo>
                    <a:cubicBezTo>
                      <a:pt x="1308125" y="863649"/>
                      <a:pt x="1263750" y="907480"/>
                      <a:pt x="1200169" y="947498"/>
                    </a:cubicBezTo>
                    <a:cubicBezTo>
                      <a:pt x="1136587" y="987515"/>
                      <a:pt x="1077874" y="1008567"/>
                      <a:pt x="1069032" y="994518"/>
                    </a:cubicBezTo>
                    <a:cubicBezTo>
                      <a:pt x="1060189" y="980468"/>
                      <a:pt x="1104565" y="936638"/>
                      <a:pt x="1168147" y="896620"/>
                    </a:cubicBezTo>
                    <a:cubicBezTo>
                      <a:pt x="1215833" y="866607"/>
                      <a:pt x="1260780" y="847261"/>
                      <a:pt x="1284004" y="845392"/>
                    </a:cubicBezTo>
                    <a:close/>
                    <a:moveTo>
                      <a:pt x="212905" y="736800"/>
                    </a:moveTo>
                    <a:cubicBezTo>
                      <a:pt x="220646" y="736177"/>
                      <a:pt x="225974" y="737495"/>
                      <a:pt x="228185" y="741008"/>
                    </a:cubicBezTo>
                    <a:cubicBezTo>
                      <a:pt x="237027" y="755058"/>
                      <a:pt x="192652" y="798887"/>
                      <a:pt x="129069" y="838906"/>
                    </a:cubicBezTo>
                    <a:cubicBezTo>
                      <a:pt x="97278" y="858915"/>
                      <a:pt x="66705" y="874182"/>
                      <a:pt x="42974" y="882691"/>
                    </a:cubicBezTo>
                    <a:lnTo>
                      <a:pt x="27117" y="886657"/>
                    </a:lnTo>
                    <a:lnTo>
                      <a:pt x="48068" y="824023"/>
                    </a:lnTo>
                    <a:lnTo>
                      <a:pt x="48890" y="822185"/>
                    </a:lnTo>
                    <a:lnTo>
                      <a:pt x="53494" y="818231"/>
                    </a:lnTo>
                    <a:cubicBezTo>
                      <a:pt x="66457" y="808275"/>
                      <a:pt x="81152" y="798033"/>
                      <a:pt x="97047" y="788028"/>
                    </a:cubicBezTo>
                    <a:cubicBezTo>
                      <a:pt x="144734" y="758014"/>
                      <a:pt x="189681" y="738670"/>
                      <a:pt x="212905" y="736800"/>
                    </a:cubicBezTo>
                    <a:close/>
                    <a:moveTo>
                      <a:pt x="1140376" y="688367"/>
                    </a:moveTo>
                    <a:cubicBezTo>
                      <a:pt x="1148118" y="687743"/>
                      <a:pt x="1153445" y="689063"/>
                      <a:pt x="1155656" y="692575"/>
                    </a:cubicBezTo>
                    <a:cubicBezTo>
                      <a:pt x="1164499" y="706625"/>
                      <a:pt x="1120123" y="750455"/>
                      <a:pt x="1056541" y="790472"/>
                    </a:cubicBezTo>
                    <a:cubicBezTo>
                      <a:pt x="992959" y="830490"/>
                      <a:pt x="934248" y="851542"/>
                      <a:pt x="925405" y="837492"/>
                    </a:cubicBezTo>
                    <a:cubicBezTo>
                      <a:pt x="916562" y="823443"/>
                      <a:pt x="960938" y="779612"/>
                      <a:pt x="1024519" y="739595"/>
                    </a:cubicBezTo>
                    <a:cubicBezTo>
                      <a:pt x="1072206" y="709582"/>
                      <a:pt x="1117153" y="690236"/>
                      <a:pt x="1140376" y="688367"/>
                    </a:cubicBezTo>
                    <a:close/>
                    <a:moveTo>
                      <a:pt x="738305" y="681447"/>
                    </a:moveTo>
                    <a:cubicBezTo>
                      <a:pt x="746045" y="680824"/>
                      <a:pt x="751374" y="682143"/>
                      <a:pt x="753584" y="685655"/>
                    </a:cubicBezTo>
                    <a:cubicBezTo>
                      <a:pt x="762427" y="699705"/>
                      <a:pt x="718051" y="743535"/>
                      <a:pt x="654469" y="783553"/>
                    </a:cubicBezTo>
                    <a:cubicBezTo>
                      <a:pt x="590887" y="823571"/>
                      <a:pt x="532175" y="844623"/>
                      <a:pt x="523332" y="830573"/>
                    </a:cubicBezTo>
                    <a:cubicBezTo>
                      <a:pt x="514489" y="816523"/>
                      <a:pt x="558865" y="772693"/>
                      <a:pt x="622447" y="732675"/>
                    </a:cubicBezTo>
                    <a:cubicBezTo>
                      <a:pt x="670134" y="702662"/>
                      <a:pt x="715081" y="683317"/>
                      <a:pt x="738305" y="681447"/>
                    </a:cubicBezTo>
                    <a:close/>
                    <a:moveTo>
                      <a:pt x="1354902" y="643590"/>
                    </a:moveTo>
                    <a:lnTo>
                      <a:pt x="1358432" y="654472"/>
                    </a:lnTo>
                    <a:lnTo>
                      <a:pt x="1353198" y="653030"/>
                    </a:lnTo>
                    <a:close/>
                    <a:moveTo>
                      <a:pt x="510514" y="577745"/>
                    </a:moveTo>
                    <a:cubicBezTo>
                      <a:pt x="518256" y="577122"/>
                      <a:pt x="523583" y="578441"/>
                      <a:pt x="525794" y="581953"/>
                    </a:cubicBezTo>
                    <a:cubicBezTo>
                      <a:pt x="534637" y="596003"/>
                      <a:pt x="490261" y="639833"/>
                      <a:pt x="426680" y="679852"/>
                    </a:cubicBezTo>
                    <a:cubicBezTo>
                      <a:pt x="363097" y="719868"/>
                      <a:pt x="304385" y="740921"/>
                      <a:pt x="295542" y="726871"/>
                    </a:cubicBezTo>
                    <a:cubicBezTo>
                      <a:pt x="286700" y="712822"/>
                      <a:pt x="331075" y="668991"/>
                      <a:pt x="394657" y="628973"/>
                    </a:cubicBezTo>
                    <a:cubicBezTo>
                      <a:pt x="442343" y="598960"/>
                      <a:pt x="487291" y="579615"/>
                      <a:pt x="510514" y="577745"/>
                    </a:cubicBezTo>
                    <a:close/>
                    <a:moveTo>
                      <a:pt x="1293113" y="484337"/>
                    </a:moveTo>
                    <a:lnTo>
                      <a:pt x="1313266" y="536234"/>
                    </a:lnTo>
                    <a:lnTo>
                      <a:pt x="1278448" y="560379"/>
                    </a:lnTo>
                    <a:cubicBezTo>
                      <a:pt x="1214866" y="600397"/>
                      <a:pt x="1156154" y="621449"/>
                      <a:pt x="1147311" y="607399"/>
                    </a:cubicBezTo>
                    <a:cubicBezTo>
                      <a:pt x="1138468" y="593349"/>
                      <a:pt x="1182844" y="549519"/>
                      <a:pt x="1246426" y="509502"/>
                    </a:cubicBezTo>
                    <a:close/>
                    <a:moveTo>
                      <a:pt x="1137863" y="429969"/>
                    </a:moveTo>
                    <a:cubicBezTo>
                      <a:pt x="1145605" y="429346"/>
                      <a:pt x="1150932" y="430665"/>
                      <a:pt x="1153142" y="434177"/>
                    </a:cubicBezTo>
                    <a:cubicBezTo>
                      <a:pt x="1161985" y="448227"/>
                      <a:pt x="1117610" y="492057"/>
                      <a:pt x="1054028" y="532075"/>
                    </a:cubicBezTo>
                    <a:cubicBezTo>
                      <a:pt x="990445" y="572093"/>
                      <a:pt x="931733" y="593145"/>
                      <a:pt x="922891" y="579095"/>
                    </a:cubicBezTo>
                    <a:cubicBezTo>
                      <a:pt x="914048" y="565045"/>
                      <a:pt x="958423" y="521215"/>
                      <a:pt x="1022006" y="481197"/>
                    </a:cubicBezTo>
                    <a:cubicBezTo>
                      <a:pt x="1069692" y="451184"/>
                      <a:pt x="1114639" y="431839"/>
                      <a:pt x="1137863" y="429969"/>
                    </a:cubicBezTo>
                    <a:close/>
                    <a:moveTo>
                      <a:pt x="897493" y="417355"/>
                    </a:moveTo>
                    <a:cubicBezTo>
                      <a:pt x="905234" y="416732"/>
                      <a:pt x="910562" y="418051"/>
                      <a:pt x="912772" y="421563"/>
                    </a:cubicBezTo>
                    <a:cubicBezTo>
                      <a:pt x="921615" y="435613"/>
                      <a:pt x="877239" y="479443"/>
                      <a:pt x="813657" y="519461"/>
                    </a:cubicBezTo>
                    <a:cubicBezTo>
                      <a:pt x="750075" y="559479"/>
                      <a:pt x="691363" y="580531"/>
                      <a:pt x="682520" y="566481"/>
                    </a:cubicBezTo>
                    <a:cubicBezTo>
                      <a:pt x="673678" y="552431"/>
                      <a:pt x="718053" y="508601"/>
                      <a:pt x="781636" y="468583"/>
                    </a:cubicBezTo>
                    <a:cubicBezTo>
                      <a:pt x="829322" y="438570"/>
                      <a:pt x="874269" y="419225"/>
                      <a:pt x="897493" y="417355"/>
                    </a:cubicBezTo>
                    <a:close/>
                    <a:moveTo>
                      <a:pt x="612658" y="342301"/>
                    </a:moveTo>
                    <a:cubicBezTo>
                      <a:pt x="620399" y="341677"/>
                      <a:pt x="625726" y="342996"/>
                      <a:pt x="627937" y="346509"/>
                    </a:cubicBezTo>
                    <a:cubicBezTo>
                      <a:pt x="636780" y="360558"/>
                      <a:pt x="592404" y="404388"/>
                      <a:pt x="528822" y="444406"/>
                    </a:cubicBezTo>
                    <a:cubicBezTo>
                      <a:pt x="465240" y="484424"/>
                      <a:pt x="406528" y="505477"/>
                      <a:pt x="397685" y="491427"/>
                    </a:cubicBezTo>
                    <a:cubicBezTo>
                      <a:pt x="388842" y="477377"/>
                      <a:pt x="433218" y="433547"/>
                      <a:pt x="496801" y="393529"/>
                    </a:cubicBezTo>
                    <a:cubicBezTo>
                      <a:pt x="544487" y="363515"/>
                      <a:pt x="589435" y="344170"/>
                      <a:pt x="612658" y="342301"/>
                    </a:cubicBezTo>
                    <a:close/>
                    <a:moveTo>
                      <a:pt x="953012" y="182997"/>
                    </a:moveTo>
                    <a:cubicBezTo>
                      <a:pt x="960753" y="182374"/>
                      <a:pt x="966081" y="183693"/>
                      <a:pt x="968291" y="187205"/>
                    </a:cubicBezTo>
                    <a:cubicBezTo>
                      <a:pt x="977133" y="201254"/>
                      <a:pt x="932758" y="245085"/>
                      <a:pt x="869176" y="285103"/>
                    </a:cubicBezTo>
                    <a:cubicBezTo>
                      <a:pt x="805594" y="325121"/>
                      <a:pt x="746882" y="346173"/>
                      <a:pt x="738039" y="332123"/>
                    </a:cubicBezTo>
                    <a:cubicBezTo>
                      <a:pt x="729196" y="318073"/>
                      <a:pt x="773572" y="274243"/>
                      <a:pt x="837155" y="234225"/>
                    </a:cubicBezTo>
                    <a:cubicBezTo>
                      <a:pt x="884841" y="204212"/>
                      <a:pt x="929788" y="184867"/>
                      <a:pt x="953012" y="182997"/>
                    </a:cubicBezTo>
                    <a:close/>
                    <a:moveTo>
                      <a:pt x="1157081" y="176863"/>
                    </a:moveTo>
                    <a:lnTo>
                      <a:pt x="1179843" y="222517"/>
                    </a:lnTo>
                    <a:lnTo>
                      <a:pt x="1182806" y="229187"/>
                    </a:lnTo>
                    <a:lnTo>
                      <a:pt x="1160165" y="242066"/>
                    </a:lnTo>
                    <a:cubicBezTo>
                      <a:pt x="1116414" y="264210"/>
                      <a:pt x="1081731" y="273418"/>
                      <a:pt x="1075099" y="262880"/>
                    </a:cubicBezTo>
                    <a:cubicBezTo>
                      <a:pt x="1068467" y="252343"/>
                      <a:pt x="1091770" y="225054"/>
                      <a:pt x="1130660" y="195186"/>
                    </a:cubicBezTo>
                    <a:close/>
                    <a:moveTo>
                      <a:pt x="1067381" y="0"/>
                    </a:moveTo>
                    <a:lnTo>
                      <a:pt x="1082951" y="28184"/>
                    </a:lnTo>
                    <a:lnTo>
                      <a:pt x="1093186" y="48712"/>
                    </a:lnTo>
                    <a:lnTo>
                      <a:pt x="1056047" y="65024"/>
                    </a:lnTo>
                    <a:cubicBezTo>
                      <a:pt x="1032316" y="73533"/>
                      <a:pt x="1015427" y="75284"/>
                      <a:pt x="1011006" y="68259"/>
                    </a:cubicBezTo>
                    <a:cubicBezTo>
                      <a:pt x="1004374" y="57722"/>
                      <a:pt x="1027677" y="30433"/>
                      <a:pt x="1066567" y="565"/>
                    </a:cubicBezTo>
                    <a:close/>
                  </a:path>
                </a:pathLst>
              </a:custGeom>
              <a:solidFill>
                <a:srgbClr val="800000">
                  <a:alpha val="80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15" name="グループ化 814">
                <a:extLst>
                  <a:ext uri="{FF2B5EF4-FFF2-40B4-BE49-F238E27FC236}">
                    <a16:creationId xmlns:a16="http://schemas.microsoft.com/office/drawing/2014/main" id="{E19DB091-E692-4905-BE13-5F1AC31F541B}"/>
                  </a:ext>
                </a:extLst>
              </p:cNvPr>
              <p:cNvGrpSpPr/>
              <p:nvPr/>
            </p:nvGrpSpPr>
            <p:grpSpPr>
              <a:xfrm>
                <a:off x="1577747" y="3358284"/>
                <a:ext cx="1743438" cy="1130510"/>
                <a:chOff x="1577747" y="3358284"/>
                <a:chExt cx="1743438" cy="1130510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816" name="フリーフォーム: 図形 815">
                  <a:extLst>
                    <a:ext uri="{FF2B5EF4-FFF2-40B4-BE49-F238E27FC236}">
                      <a16:creationId xmlns:a16="http://schemas.microsoft.com/office/drawing/2014/main" id="{B393AAB1-0E04-4C38-ABFE-B422BBC45113}"/>
                    </a:ext>
                  </a:extLst>
                </p:cNvPr>
                <p:cNvSpPr/>
                <p:nvPr/>
              </p:nvSpPr>
              <p:spPr>
                <a:xfrm rot="900000">
                  <a:off x="1577747" y="3358284"/>
                  <a:ext cx="1743438" cy="678236"/>
                </a:xfrm>
                <a:custGeom>
                  <a:avLst/>
                  <a:gdLst>
                    <a:gd name="connsiteX0" fmla="*/ 41931 w 2345630"/>
                    <a:gd name="connsiteY0" fmla="*/ 105625 h 716435"/>
                    <a:gd name="connsiteX1" fmla="*/ 25939 w 2345630"/>
                    <a:gd name="connsiteY1" fmla="*/ 174308 h 716435"/>
                    <a:gd name="connsiteX2" fmla="*/ 1153423 w 2345630"/>
                    <a:gd name="connsiteY2" fmla="*/ 662464 h 716435"/>
                    <a:gd name="connsiteX3" fmla="*/ 2280907 w 2345630"/>
                    <a:gd name="connsiteY3" fmla="*/ 174308 h 716435"/>
                    <a:gd name="connsiteX4" fmla="*/ 2258000 w 2345630"/>
                    <a:gd name="connsiteY4" fmla="*/ 75928 h 716435"/>
                    <a:gd name="connsiteX5" fmla="*/ 2203563 w 2345630"/>
                    <a:gd name="connsiteY5" fmla="*/ 0 h 716435"/>
                    <a:gd name="connsiteX6" fmla="*/ 2253464 w 2345630"/>
                    <a:gd name="connsiteY6" fmla="*/ 38267 h 716435"/>
                    <a:gd name="connsiteX7" fmla="*/ 2345630 w 2345630"/>
                    <a:gd name="connsiteY7" fmla="*/ 228279 h 716435"/>
                    <a:gd name="connsiteX8" fmla="*/ 1172815 w 2345630"/>
                    <a:gd name="connsiteY8" fmla="*/ 716435 h 716435"/>
                    <a:gd name="connsiteX9" fmla="*/ 0 w 2345630"/>
                    <a:gd name="connsiteY9" fmla="*/ 228279 h 716435"/>
                    <a:gd name="connsiteX10" fmla="*/ 23827 w 2345630"/>
                    <a:gd name="connsiteY10" fmla="*/ 129899 h 716435"/>
                    <a:gd name="connsiteX0" fmla="*/ 23827 w 2345630"/>
                    <a:gd name="connsiteY0" fmla="*/ 129899 h 716435"/>
                    <a:gd name="connsiteX1" fmla="*/ 25939 w 2345630"/>
                    <a:gd name="connsiteY1" fmla="*/ 174308 h 716435"/>
                    <a:gd name="connsiteX2" fmla="*/ 1153423 w 2345630"/>
                    <a:gd name="connsiteY2" fmla="*/ 662464 h 716435"/>
                    <a:gd name="connsiteX3" fmla="*/ 2280907 w 2345630"/>
                    <a:gd name="connsiteY3" fmla="*/ 174308 h 716435"/>
                    <a:gd name="connsiteX4" fmla="*/ 2258000 w 2345630"/>
                    <a:gd name="connsiteY4" fmla="*/ 75928 h 716435"/>
                    <a:gd name="connsiteX5" fmla="*/ 2203563 w 2345630"/>
                    <a:gd name="connsiteY5" fmla="*/ 0 h 716435"/>
                    <a:gd name="connsiteX6" fmla="*/ 2253464 w 2345630"/>
                    <a:gd name="connsiteY6" fmla="*/ 38267 h 716435"/>
                    <a:gd name="connsiteX7" fmla="*/ 2345630 w 2345630"/>
                    <a:gd name="connsiteY7" fmla="*/ 228279 h 716435"/>
                    <a:gd name="connsiteX8" fmla="*/ 1172815 w 2345630"/>
                    <a:gd name="connsiteY8" fmla="*/ 716435 h 716435"/>
                    <a:gd name="connsiteX9" fmla="*/ 0 w 2345630"/>
                    <a:gd name="connsiteY9" fmla="*/ 228279 h 716435"/>
                    <a:gd name="connsiteX10" fmla="*/ 23827 w 2345630"/>
                    <a:gd name="connsiteY10" fmla="*/ 129899 h 716435"/>
                    <a:gd name="connsiteX0" fmla="*/ 37798 w 2359601"/>
                    <a:gd name="connsiteY0" fmla="*/ 129899 h 716435"/>
                    <a:gd name="connsiteX1" fmla="*/ 39910 w 2359601"/>
                    <a:gd name="connsiteY1" fmla="*/ 174308 h 716435"/>
                    <a:gd name="connsiteX2" fmla="*/ 1167394 w 2359601"/>
                    <a:gd name="connsiteY2" fmla="*/ 662464 h 716435"/>
                    <a:gd name="connsiteX3" fmla="*/ 2294878 w 2359601"/>
                    <a:gd name="connsiteY3" fmla="*/ 174308 h 716435"/>
                    <a:gd name="connsiteX4" fmla="*/ 2271971 w 2359601"/>
                    <a:gd name="connsiteY4" fmla="*/ 75928 h 716435"/>
                    <a:gd name="connsiteX5" fmla="*/ 2217534 w 2359601"/>
                    <a:gd name="connsiteY5" fmla="*/ 0 h 716435"/>
                    <a:gd name="connsiteX6" fmla="*/ 2267435 w 2359601"/>
                    <a:gd name="connsiteY6" fmla="*/ 38267 h 716435"/>
                    <a:gd name="connsiteX7" fmla="*/ 2359601 w 2359601"/>
                    <a:gd name="connsiteY7" fmla="*/ 228279 h 716435"/>
                    <a:gd name="connsiteX8" fmla="*/ 1186786 w 2359601"/>
                    <a:gd name="connsiteY8" fmla="*/ 716435 h 716435"/>
                    <a:gd name="connsiteX9" fmla="*/ 1 w 2359601"/>
                    <a:gd name="connsiteY9" fmla="*/ 198994 h 716435"/>
                    <a:gd name="connsiteX10" fmla="*/ 37798 w 2359601"/>
                    <a:gd name="connsiteY10" fmla="*/ 129899 h 716435"/>
                    <a:gd name="connsiteX0" fmla="*/ 37797 w 2359600"/>
                    <a:gd name="connsiteY0" fmla="*/ 125298 h 711834"/>
                    <a:gd name="connsiteX1" fmla="*/ 39909 w 2359600"/>
                    <a:gd name="connsiteY1" fmla="*/ 169707 h 711834"/>
                    <a:gd name="connsiteX2" fmla="*/ 1167393 w 2359600"/>
                    <a:gd name="connsiteY2" fmla="*/ 657863 h 711834"/>
                    <a:gd name="connsiteX3" fmla="*/ 2294877 w 2359600"/>
                    <a:gd name="connsiteY3" fmla="*/ 169707 h 711834"/>
                    <a:gd name="connsiteX4" fmla="*/ 2271970 w 2359600"/>
                    <a:gd name="connsiteY4" fmla="*/ 71327 h 711834"/>
                    <a:gd name="connsiteX5" fmla="*/ 2219203 w 2359600"/>
                    <a:gd name="connsiteY5" fmla="*/ 0 h 711834"/>
                    <a:gd name="connsiteX6" fmla="*/ 2267434 w 2359600"/>
                    <a:gd name="connsiteY6" fmla="*/ 33666 h 711834"/>
                    <a:gd name="connsiteX7" fmla="*/ 2359600 w 2359600"/>
                    <a:gd name="connsiteY7" fmla="*/ 223678 h 711834"/>
                    <a:gd name="connsiteX8" fmla="*/ 1186785 w 2359600"/>
                    <a:gd name="connsiteY8" fmla="*/ 711834 h 711834"/>
                    <a:gd name="connsiteX9" fmla="*/ 0 w 2359600"/>
                    <a:gd name="connsiteY9" fmla="*/ 194393 h 711834"/>
                    <a:gd name="connsiteX10" fmla="*/ 37797 w 2359600"/>
                    <a:gd name="connsiteY10" fmla="*/ 125298 h 711834"/>
                    <a:gd name="connsiteX0" fmla="*/ 37797 w 2359600"/>
                    <a:gd name="connsiteY0" fmla="*/ 125298 h 711834"/>
                    <a:gd name="connsiteX1" fmla="*/ 39909 w 2359600"/>
                    <a:gd name="connsiteY1" fmla="*/ 169707 h 711834"/>
                    <a:gd name="connsiteX2" fmla="*/ 1167393 w 2359600"/>
                    <a:gd name="connsiteY2" fmla="*/ 657863 h 711834"/>
                    <a:gd name="connsiteX3" fmla="*/ 2294877 w 2359600"/>
                    <a:gd name="connsiteY3" fmla="*/ 169707 h 711834"/>
                    <a:gd name="connsiteX4" fmla="*/ 2271970 w 2359600"/>
                    <a:gd name="connsiteY4" fmla="*/ 71327 h 711834"/>
                    <a:gd name="connsiteX5" fmla="*/ 2219202 w 2359600"/>
                    <a:gd name="connsiteY5" fmla="*/ 0 h 711834"/>
                    <a:gd name="connsiteX6" fmla="*/ 2267434 w 2359600"/>
                    <a:gd name="connsiteY6" fmla="*/ 33666 h 711834"/>
                    <a:gd name="connsiteX7" fmla="*/ 2359600 w 2359600"/>
                    <a:gd name="connsiteY7" fmla="*/ 223678 h 711834"/>
                    <a:gd name="connsiteX8" fmla="*/ 1186785 w 2359600"/>
                    <a:gd name="connsiteY8" fmla="*/ 711834 h 711834"/>
                    <a:gd name="connsiteX9" fmla="*/ 0 w 2359600"/>
                    <a:gd name="connsiteY9" fmla="*/ 194393 h 711834"/>
                    <a:gd name="connsiteX10" fmla="*/ 37797 w 2359600"/>
                    <a:gd name="connsiteY10" fmla="*/ 125298 h 711834"/>
                    <a:gd name="connsiteX0" fmla="*/ 37797 w 2359600"/>
                    <a:gd name="connsiteY0" fmla="*/ 125298 h 711834"/>
                    <a:gd name="connsiteX1" fmla="*/ 39909 w 2359600"/>
                    <a:gd name="connsiteY1" fmla="*/ 169707 h 711834"/>
                    <a:gd name="connsiteX2" fmla="*/ 1167393 w 2359600"/>
                    <a:gd name="connsiteY2" fmla="*/ 657863 h 711834"/>
                    <a:gd name="connsiteX3" fmla="*/ 2294877 w 2359600"/>
                    <a:gd name="connsiteY3" fmla="*/ 169707 h 711834"/>
                    <a:gd name="connsiteX4" fmla="*/ 2271970 w 2359600"/>
                    <a:gd name="connsiteY4" fmla="*/ 71327 h 711834"/>
                    <a:gd name="connsiteX5" fmla="*/ 2219202 w 2359600"/>
                    <a:gd name="connsiteY5" fmla="*/ 0 h 711834"/>
                    <a:gd name="connsiteX6" fmla="*/ 2267434 w 2359600"/>
                    <a:gd name="connsiteY6" fmla="*/ 33666 h 711834"/>
                    <a:gd name="connsiteX7" fmla="*/ 2359600 w 2359600"/>
                    <a:gd name="connsiteY7" fmla="*/ 223678 h 711834"/>
                    <a:gd name="connsiteX8" fmla="*/ 1186785 w 2359600"/>
                    <a:gd name="connsiteY8" fmla="*/ 711834 h 711834"/>
                    <a:gd name="connsiteX9" fmla="*/ 0 w 2359600"/>
                    <a:gd name="connsiteY9" fmla="*/ 194393 h 711834"/>
                    <a:gd name="connsiteX10" fmla="*/ 37797 w 2359600"/>
                    <a:gd name="connsiteY10" fmla="*/ 125298 h 711834"/>
                    <a:gd name="connsiteX0" fmla="*/ 37797 w 2359600"/>
                    <a:gd name="connsiteY0" fmla="*/ 212702 h 799238"/>
                    <a:gd name="connsiteX1" fmla="*/ 39909 w 2359600"/>
                    <a:gd name="connsiteY1" fmla="*/ 257111 h 799238"/>
                    <a:gd name="connsiteX2" fmla="*/ 1167393 w 2359600"/>
                    <a:gd name="connsiteY2" fmla="*/ 745267 h 799238"/>
                    <a:gd name="connsiteX3" fmla="*/ 2294877 w 2359600"/>
                    <a:gd name="connsiteY3" fmla="*/ 257111 h 799238"/>
                    <a:gd name="connsiteX4" fmla="*/ 2271970 w 2359600"/>
                    <a:gd name="connsiteY4" fmla="*/ 158731 h 799238"/>
                    <a:gd name="connsiteX5" fmla="*/ 2187479 w 2359600"/>
                    <a:gd name="connsiteY5" fmla="*/ 0 h 799238"/>
                    <a:gd name="connsiteX6" fmla="*/ 2267434 w 2359600"/>
                    <a:gd name="connsiteY6" fmla="*/ 121070 h 799238"/>
                    <a:gd name="connsiteX7" fmla="*/ 2359600 w 2359600"/>
                    <a:gd name="connsiteY7" fmla="*/ 311082 h 799238"/>
                    <a:gd name="connsiteX8" fmla="*/ 1186785 w 2359600"/>
                    <a:gd name="connsiteY8" fmla="*/ 799238 h 799238"/>
                    <a:gd name="connsiteX9" fmla="*/ 0 w 2359600"/>
                    <a:gd name="connsiteY9" fmla="*/ 281797 h 799238"/>
                    <a:gd name="connsiteX10" fmla="*/ 37797 w 2359600"/>
                    <a:gd name="connsiteY10" fmla="*/ 212702 h 799238"/>
                    <a:gd name="connsiteX0" fmla="*/ 37797 w 2359600"/>
                    <a:gd name="connsiteY0" fmla="*/ 212702 h 799238"/>
                    <a:gd name="connsiteX1" fmla="*/ 39909 w 2359600"/>
                    <a:gd name="connsiteY1" fmla="*/ 257111 h 799238"/>
                    <a:gd name="connsiteX2" fmla="*/ 1167393 w 2359600"/>
                    <a:gd name="connsiteY2" fmla="*/ 745267 h 799238"/>
                    <a:gd name="connsiteX3" fmla="*/ 2294877 w 2359600"/>
                    <a:gd name="connsiteY3" fmla="*/ 257111 h 799238"/>
                    <a:gd name="connsiteX4" fmla="*/ 2271970 w 2359600"/>
                    <a:gd name="connsiteY4" fmla="*/ 158731 h 799238"/>
                    <a:gd name="connsiteX5" fmla="*/ 2187479 w 2359600"/>
                    <a:gd name="connsiteY5" fmla="*/ 0 h 799238"/>
                    <a:gd name="connsiteX6" fmla="*/ 2267434 w 2359600"/>
                    <a:gd name="connsiteY6" fmla="*/ 121070 h 799238"/>
                    <a:gd name="connsiteX7" fmla="*/ 2359600 w 2359600"/>
                    <a:gd name="connsiteY7" fmla="*/ 311082 h 799238"/>
                    <a:gd name="connsiteX8" fmla="*/ 1186785 w 2359600"/>
                    <a:gd name="connsiteY8" fmla="*/ 799238 h 799238"/>
                    <a:gd name="connsiteX9" fmla="*/ 0 w 2359600"/>
                    <a:gd name="connsiteY9" fmla="*/ 281797 h 799238"/>
                    <a:gd name="connsiteX10" fmla="*/ 37797 w 2359600"/>
                    <a:gd name="connsiteY10" fmla="*/ 212702 h 799238"/>
                    <a:gd name="connsiteX0" fmla="*/ 37797 w 2359600"/>
                    <a:gd name="connsiteY0" fmla="*/ 91632 h 678168"/>
                    <a:gd name="connsiteX1" fmla="*/ 39909 w 2359600"/>
                    <a:gd name="connsiteY1" fmla="*/ 136041 h 678168"/>
                    <a:gd name="connsiteX2" fmla="*/ 1167393 w 2359600"/>
                    <a:gd name="connsiteY2" fmla="*/ 624197 h 678168"/>
                    <a:gd name="connsiteX3" fmla="*/ 2294877 w 2359600"/>
                    <a:gd name="connsiteY3" fmla="*/ 136041 h 678168"/>
                    <a:gd name="connsiteX4" fmla="*/ 2271970 w 2359600"/>
                    <a:gd name="connsiteY4" fmla="*/ 37661 h 678168"/>
                    <a:gd name="connsiteX5" fmla="*/ 2267434 w 2359600"/>
                    <a:gd name="connsiteY5" fmla="*/ 0 h 678168"/>
                    <a:gd name="connsiteX6" fmla="*/ 2359600 w 2359600"/>
                    <a:gd name="connsiteY6" fmla="*/ 190012 h 678168"/>
                    <a:gd name="connsiteX7" fmla="*/ 1186785 w 2359600"/>
                    <a:gd name="connsiteY7" fmla="*/ 678168 h 678168"/>
                    <a:gd name="connsiteX8" fmla="*/ 0 w 2359600"/>
                    <a:gd name="connsiteY8" fmla="*/ 160727 h 678168"/>
                    <a:gd name="connsiteX9" fmla="*/ 37797 w 2359600"/>
                    <a:gd name="connsiteY9" fmla="*/ 91632 h 678168"/>
                    <a:gd name="connsiteX0" fmla="*/ 37797 w 2359600"/>
                    <a:gd name="connsiteY0" fmla="*/ 91700 h 678236"/>
                    <a:gd name="connsiteX1" fmla="*/ 39909 w 2359600"/>
                    <a:gd name="connsiteY1" fmla="*/ 136109 h 678236"/>
                    <a:gd name="connsiteX2" fmla="*/ 1167393 w 2359600"/>
                    <a:gd name="connsiteY2" fmla="*/ 624265 h 678236"/>
                    <a:gd name="connsiteX3" fmla="*/ 2294877 w 2359600"/>
                    <a:gd name="connsiteY3" fmla="*/ 136109 h 678236"/>
                    <a:gd name="connsiteX4" fmla="*/ 2271970 w 2359600"/>
                    <a:gd name="connsiteY4" fmla="*/ 37729 h 678236"/>
                    <a:gd name="connsiteX5" fmla="*/ 2267434 w 2359600"/>
                    <a:gd name="connsiteY5" fmla="*/ 68 h 678236"/>
                    <a:gd name="connsiteX6" fmla="*/ 2359600 w 2359600"/>
                    <a:gd name="connsiteY6" fmla="*/ 190080 h 678236"/>
                    <a:gd name="connsiteX7" fmla="*/ 1186785 w 2359600"/>
                    <a:gd name="connsiteY7" fmla="*/ 678236 h 678236"/>
                    <a:gd name="connsiteX8" fmla="*/ 0 w 2359600"/>
                    <a:gd name="connsiteY8" fmla="*/ 160795 h 678236"/>
                    <a:gd name="connsiteX9" fmla="*/ 37797 w 2359600"/>
                    <a:gd name="connsiteY9" fmla="*/ 91700 h 678236"/>
                    <a:gd name="connsiteX0" fmla="*/ 40468 w 2362271"/>
                    <a:gd name="connsiteY0" fmla="*/ 91700 h 678236"/>
                    <a:gd name="connsiteX1" fmla="*/ 42580 w 2362271"/>
                    <a:gd name="connsiteY1" fmla="*/ 136109 h 678236"/>
                    <a:gd name="connsiteX2" fmla="*/ 1170064 w 2362271"/>
                    <a:gd name="connsiteY2" fmla="*/ 624265 h 678236"/>
                    <a:gd name="connsiteX3" fmla="*/ 2297548 w 2362271"/>
                    <a:gd name="connsiteY3" fmla="*/ 136109 h 678236"/>
                    <a:gd name="connsiteX4" fmla="*/ 2274641 w 2362271"/>
                    <a:gd name="connsiteY4" fmla="*/ 37729 h 678236"/>
                    <a:gd name="connsiteX5" fmla="*/ 2270105 w 2362271"/>
                    <a:gd name="connsiteY5" fmla="*/ 68 h 678236"/>
                    <a:gd name="connsiteX6" fmla="*/ 2362271 w 2362271"/>
                    <a:gd name="connsiteY6" fmla="*/ 190080 h 678236"/>
                    <a:gd name="connsiteX7" fmla="*/ 1189456 w 2362271"/>
                    <a:gd name="connsiteY7" fmla="*/ 678236 h 678236"/>
                    <a:gd name="connsiteX8" fmla="*/ 2671 w 2362271"/>
                    <a:gd name="connsiteY8" fmla="*/ 160795 h 678236"/>
                    <a:gd name="connsiteX9" fmla="*/ 40468 w 2362271"/>
                    <a:gd name="connsiteY9" fmla="*/ 91700 h 678236"/>
                    <a:gd name="connsiteX0" fmla="*/ 11309 w 2369397"/>
                    <a:gd name="connsiteY0" fmla="*/ 10129 h 678236"/>
                    <a:gd name="connsiteX1" fmla="*/ 49706 w 2369397"/>
                    <a:gd name="connsiteY1" fmla="*/ 136109 h 678236"/>
                    <a:gd name="connsiteX2" fmla="*/ 1177190 w 2369397"/>
                    <a:gd name="connsiteY2" fmla="*/ 624265 h 678236"/>
                    <a:gd name="connsiteX3" fmla="*/ 2304674 w 2369397"/>
                    <a:gd name="connsiteY3" fmla="*/ 136109 h 678236"/>
                    <a:gd name="connsiteX4" fmla="*/ 2281767 w 2369397"/>
                    <a:gd name="connsiteY4" fmla="*/ 37729 h 678236"/>
                    <a:gd name="connsiteX5" fmla="*/ 2277231 w 2369397"/>
                    <a:gd name="connsiteY5" fmla="*/ 68 h 678236"/>
                    <a:gd name="connsiteX6" fmla="*/ 2369397 w 2369397"/>
                    <a:gd name="connsiteY6" fmla="*/ 190080 h 678236"/>
                    <a:gd name="connsiteX7" fmla="*/ 1196582 w 2369397"/>
                    <a:gd name="connsiteY7" fmla="*/ 678236 h 678236"/>
                    <a:gd name="connsiteX8" fmla="*/ 9797 w 2369397"/>
                    <a:gd name="connsiteY8" fmla="*/ 160795 h 678236"/>
                    <a:gd name="connsiteX9" fmla="*/ 11309 w 2369397"/>
                    <a:gd name="connsiteY9" fmla="*/ 10129 h 678236"/>
                    <a:gd name="connsiteX0" fmla="*/ 16519 w 2374607"/>
                    <a:gd name="connsiteY0" fmla="*/ 10129 h 678236"/>
                    <a:gd name="connsiteX1" fmla="*/ 54916 w 2374607"/>
                    <a:gd name="connsiteY1" fmla="*/ 136109 h 678236"/>
                    <a:gd name="connsiteX2" fmla="*/ 1182400 w 2374607"/>
                    <a:gd name="connsiteY2" fmla="*/ 624265 h 678236"/>
                    <a:gd name="connsiteX3" fmla="*/ 2309884 w 2374607"/>
                    <a:gd name="connsiteY3" fmla="*/ 136109 h 678236"/>
                    <a:gd name="connsiteX4" fmla="*/ 2286977 w 2374607"/>
                    <a:gd name="connsiteY4" fmla="*/ 37729 h 678236"/>
                    <a:gd name="connsiteX5" fmla="*/ 2282441 w 2374607"/>
                    <a:gd name="connsiteY5" fmla="*/ 68 h 678236"/>
                    <a:gd name="connsiteX6" fmla="*/ 2374607 w 2374607"/>
                    <a:gd name="connsiteY6" fmla="*/ 190080 h 678236"/>
                    <a:gd name="connsiteX7" fmla="*/ 1201792 w 2374607"/>
                    <a:gd name="connsiteY7" fmla="*/ 678236 h 678236"/>
                    <a:gd name="connsiteX8" fmla="*/ 15007 w 2374607"/>
                    <a:gd name="connsiteY8" fmla="*/ 160795 h 678236"/>
                    <a:gd name="connsiteX9" fmla="*/ 16519 w 2374607"/>
                    <a:gd name="connsiteY9" fmla="*/ 10129 h 678236"/>
                    <a:gd name="connsiteX0" fmla="*/ 55072 w 2362132"/>
                    <a:gd name="connsiteY0" fmla="*/ 86318 h 678236"/>
                    <a:gd name="connsiteX1" fmla="*/ 42441 w 2362132"/>
                    <a:gd name="connsiteY1" fmla="*/ 136109 h 678236"/>
                    <a:gd name="connsiteX2" fmla="*/ 1169925 w 2362132"/>
                    <a:gd name="connsiteY2" fmla="*/ 624265 h 678236"/>
                    <a:gd name="connsiteX3" fmla="*/ 2297409 w 2362132"/>
                    <a:gd name="connsiteY3" fmla="*/ 136109 h 678236"/>
                    <a:gd name="connsiteX4" fmla="*/ 2274502 w 2362132"/>
                    <a:gd name="connsiteY4" fmla="*/ 37729 h 678236"/>
                    <a:gd name="connsiteX5" fmla="*/ 2269966 w 2362132"/>
                    <a:gd name="connsiteY5" fmla="*/ 68 h 678236"/>
                    <a:gd name="connsiteX6" fmla="*/ 2362132 w 2362132"/>
                    <a:gd name="connsiteY6" fmla="*/ 190080 h 678236"/>
                    <a:gd name="connsiteX7" fmla="*/ 1189317 w 2362132"/>
                    <a:gd name="connsiteY7" fmla="*/ 678236 h 678236"/>
                    <a:gd name="connsiteX8" fmla="*/ 2532 w 2362132"/>
                    <a:gd name="connsiteY8" fmla="*/ 160795 h 678236"/>
                    <a:gd name="connsiteX9" fmla="*/ 55072 w 2362132"/>
                    <a:gd name="connsiteY9" fmla="*/ 86318 h 678236"/>
                    <a:gd name="connsiteX0" fmla="*/ 54485 w 2361545"/>
                    <a:gd name="connsiteY0" fmla="*/ 86318 h 678236"/>
                    <a:gd name="connsiteX1" fmla="*/ 41854 w 2361545"/>
                    <a:gd name="connsiteY1" fmla="*/ 136109 h 678236"/>
                    <a:gd name="connsiteX2" fmla="*/ 1169338 w 2361545"/>
                    <a:gd name="connsiteY2" fmla="*/ 624265 h 678236"/>
                    <a:gd name="connsiteX3" fmla="*/ 2296822 w 2361545"/>
                    <a:gd name="connsiteY3" fmla="*/ 136109 h 678236"/>
                    <a:gd name="connsiteX4" fmla="*/ 2273915 w 2361545"/>
                    <a:gd name="connsiteY4" fmla="*/ 37729 h 678236"/>
                    <a:gd name="connsiteX5" fmla="*/ 2269379 w 2361545"/>
                    <a:gd name="connsiteY5" fmla="*/ 68 h 678236"/>
                    <a:gd name="connsiteX6" fmla="*/ 2361545 w 2361545"/>
                    <a:gd name="connsiteY6" fmla="*/ 190080 h 678236"/>
                    <a:gd name="connsiteX7" fmla="*/ 1188730 w 2361545"/>
                    <a:gd name="connsiteY7" fmla="*/ 678236 h 678236"/>
                    <a:gd name="connsiteX8" fmla="*/ 1945 w 2361545"/>
                    <a:gd name="connsiteY8" fmla="*/ 160795 h 678236"/>
                    <a:gd name="connsiteX9" fmla="*/ 54485 w 2361545"/>
                    <a:gd name="connsiteY9" fmla="*/ 86318 h 6782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61545" h="678236">
                      <a:moveTo>
                        <a:pt x="54485" y="86318"/>
                      </a:moveTo>
                      <a:cubicBezTo>
                        <a:pt x="68058" y="93643"/>
                        <a:pt x="29055" y="94116"/>
                        <a:pt x="41854" y="136109"/>
                      </a:cubicBezTo>
                      <a:cubicBezTo>
                        <a:pt x="41854" y="405710"/>
                        <a:pt x="546646" y="624265"/>
                        <a:pt x="1169338" y="624265"/>
                      </a:cubicBezTo>
                      <a:cubicBezTo>
                        <a:pt x="1792030" y="624265"/>
                        <a:pt x="2296822" y="405710"/>
                        <a:pt x="2296822" y="136109"/>
                      </a:cubicBezTo>
                      <a:cubicBezTo>
                        <a:pt x="2296822" y="102409"/>
                        <a:pt x="2288934" y="69506"/>
                        <a:pt x="2273915" y="37729"/>
                      </a:cubicBezTo>
                      <a:lnTo>
                        <a:pt x="2269379" y="68"/>
                      </a:lnTo>
                      <a:cubicBezTo>
                        <a:pt x="2329667" y="-3347"/>
                        <a:pt x="2361545" y="122680"/>
                        <a:pt x="2361545" y="190080"/>
                      </a:cubicBezTo>
                      <a:cubicBezTo>
                        <a:pt x="2361545" y="459681"/>
                        <a:pt x="1836458" y="678236"/>
                        <a:pt x="1188730" y="678236"/>
                      </a:cubicBezTo>
                      <a:cubicBezTo>
                        <a:pt x="541002" y="678236"/>
                        <a:pt x="1945" y="430396"/>
                        <a:pt x="1945" y="160795"/>
                      </a:cubicBezTo>
                      <a:cubicBezTo>
                        <a:pt x="-10576" y="92593"/>
                        <a:pt x="40912" y="78993"/>
                        <a:pt x="54485" y="86318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7" name="楕円 265">
                  <a:extLst>
                    <a:ext uri="{FF2B5EF4-FFF2-40B4-BE49-F238E27FC236}">
                      <a16:creationId xmlns:a16="http://schemas.microsoft.com/office/drawing/2014/main" id="{C055BBB2-36C8-4437-A0C1-F30C5CBB5E68}"/>
                    </a:ext>
                  </a:extLst>
                </p:cNvPr>
                <p:cNvSpPr/>
                <p:nvPr/>
              </p:nvSpPr>
              <p:spPr>
                <a:xfrm>
                  <a:off x="2125439" y="3922716"/>
                  <a:ext cx="77660" cy="566078"/>
                </a:xfrm>
                <a:custGeom>
                  <a:avLst/>
                  <a:gdLst>
                    <a:gd name="connsiteX0" fmla="*/ 0 w 45719"/>
                    <a:gd name="connsiteY0" fmla="*/ 280647 h 561294"/>
                    <a:gd name="connsiteX1" fmla="*/ 22860 w 45719"/>
                    <a:gd name="connsiteY1" fmla="*/ 0 h 561294"/>
                    <a:gd name="connsiteX2" fmla="*/ 45720 w 45719"/>
                    <a:gd name="connsiteY2" fmla="*/ 280647 h 561294"/>
                    <a:gd name="connsiteX3" fmla="*/ 22860 w 45719"/>
                    <a:gd name="connsiteY3" fmla="*/ 561294 h 561294"/>
                    <a:gd name="connsiteX4" fmla="*/ 0 w 45719"/>
                    <a:gd name="connsiteY4" fmla="*/ 280647 h 561294"/>
                    <a:gd name="connsiteX0" fmla="*/ 1665 w 70291"/>
                    <a:gd name="connsiteY0" fmla="*/ 280647 h 566057"/>
                    <a:gd name="connsiteX1" fmla="*/ 24525 w 70291"/>
                    <a:gd name="connsiteY1" fmla="*/ 0 h 566057"/>
                    <a:gd name="connsiteX2" fmla="*/ 47385 w 70291"/>
                    <a:gd name="connsiteY2" fmla="*/ 280647 h 566057"/>
                    <a:gd name="connsiteX3" fmla="*/ 67387 w 70291"/>
                    <a:gd name="connsiteY3" fmla="*/ 566057 h 566057"/>
                    <a:gd name="connsiteX4" fmla="*/ 1665 w 70291"/>
                    <a:gd name="connsiteY4" fmla="*/ 280647 h 566057"/>
                    <a:gd name="connsiteX0" fmla="*/ 1665 w 77660"/>
                    <a:gd name="connsiteY0" fmla="*/ 280647 h 566078"/>
                    <a:gd name="connsiteX1" fmla="*/ 24525 w 77660"/>
                    <a:gd name="connsiteY1" fmla="*/ 0 h 566078"/>
                    <a:gd name="connsiteX2" fmla="*/ 47385 w 77660"/>
                    <a:gd name="connsiteY2" fmla="*/ 280647 h 566078"/>
                    <a:gd name="connsiteX3" fmla="*/ 67387 w 77660"/>
                    <a:gd name="connsiteY3" fmla="*/ 566057 h 566078"/>
                    <a:gd name="connsiteX4" fmla="*/ 1665 w 77660"/>
                    <a:gd name="connsiteY4" fmla="*/ 280647 h 566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660" h="566078">
                      <a:moveTo>
                        <a:pt x="1665" y="280647"/>
                      </a:moveTo>
                      <a:cubicBezTo>
                        <a:pt x="-5479" y="186304"/>
                        <a:pt x="11900" y="0"/>
                        <a:pt x="24525" y="0"/>
                      </a:cubicBezTo>
                      <a:cubicBezTo>
                        <a:pt x="37150" y="0"/>
                        <a:pt x="47385" y="125650"/>
                        <a:pt x="47385" y="280647"/>
                      </a:cubicBezTo>
                      <a:cubicBezTo>
                        <a:pt x="47385" y="435644"/>
                        <a:pt x="99062" y="563676"/>
                        <a:pt x="67387" y="566057"/>
                      </a:cubicBezTo>
                      <a:cubicBezTo>
                        <a:pt x="35712" y="568438"/>
                        <a:pt x="8809" y="374990"/>
                        <a:pt x="1665" y="280647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8" name="楕円 265">
                  <a:extLst>
                    <a:ext uri="{FF2B5EF4-FFF2-40B4-BE49-F238E27FC236}">
                      <a16:creationId xmlns:a16="http://schemas.microsoft.com/office/drawing/2014/main" id="{0085681B-F4A9-4192-92C5-D56C9C470BA9}"/>
                    </a:ext>
                  </a:extLst>
                </p:cNvPr>
                <p:cNvSpPr/>
                <p:nvPr/>
              </p:nvSpPr>
              <p:spPr>
                <a:xfrm rot="20700000">
                  <a:off x="2206401" y="3922716"/>
                  <a:ext cx="77660" cy="566078"/>
                </a:xfrm>
                <a:custGeom>
                  <a:avLst/>
                  <a:gdLst>
                    <a:gd name="connsiteX0" fmla="*/ 0 w 45719"/>
                    <a:gd name="connsiteY0" fmla="*/ 280647 h 561294"/>
                    <a:gd name="connsiteX1" fmla="*/ 22860 w 45719"/>
                    <a:gd name="connsiteY1" fmla="*/ 0 h 561294"/>
                    <a:gd name="connsiteX2" fmla="*/ 45720 w 45719"/>
                    <a:gd name="connsiteY2" fmla="*/ 280647 h 561294"/>
                    <a:gd name="connsiteX3" fmla="*/ 22860 w 45719"/>
                    <a:gd name="connsiteY3" fmla="*/ 561294 h 561294"/>
                    <a:gd name="connsiteX4" fmla="*/ 0 w 45719"/>
                    <a:gd name="connsiteY4" fmla="*/ 280647 h 561294"/>
                    <a:gd name="connsiteX0" fmla="*/ 1665 w 70291"/>
                    <a:gd name="connsiteY0" fmla="*/ 280647 h 566057"/>
                    <a:gd name="connsiteX1" fmla="*/ 24525 w 70291"/>
                    <a:gd name="connsiteY1" fmla="*/ 0 h 566057"/>
                    <a:gd name="connsiteX2" fmla="*/ 47385 w 70291"/>
                    <a:gd name="connsiteY2" fmla="*/ 280647 h 566057"/>
                    <a:gd name="connsiteX3" fmla="*/ 67387 w 70291"/>
                    <a:gd name="connsiteY3" fmla="*/ 566057 h 566057"/>
                    <a:gd name="connsiteX4" fmla="*/ 1665 w 70291"/>
                    <a:gd name="connsiteY4" fmla="*/ 280647 h 566057"/>
                    <a:gd name="connsiteX0" fmla="*/ 1665 w 77660"/>
                    <a:gd name="connsiteY0" fmla="*/ 280647 h 566078"/>
                    <a:gd name="connsiteX1" fmla="*/ 24525 w 77660"/>
                    <a:gd name="connsiteY1" fmla="*/ 0 h 566078"/>
                    <a:gd name="connsiteX2" fmla="*/ 47385 w 77660"/>
                    <a:gd name="connsiteY2" fmla="*/ 280647 h 566078"/>
                    <a:gd name="connsiteX3" fmla="*/ 67387 w 77660"/>
                    <a:gd name="connsiteY3" fmla="*/ 566057 h 566078"/>
                    <a:gd name="connsiteX4" fmla="*/ 1665 w 77660"/>
                    <a:gd name="connsiteY4" fmla="*/ 280647 h 566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660" h="566078">
                      <a:moveTo>
                        <a:pt x="1665" y="280647"/>
                      </a:moveTo>
                      <a:cubicBezTo>
                        <a:pt x="-5479" y="186304"/>
                        <a:pt x="11900" y="0"/>
                        <a:pt x="24525" y="0"/>
                      </a:cubicBezTo>
                      <a:cubicBezTo>
                        <a:pt x="37150" y="0"/>
                        <a:pt x="47385" y="125650"/>
                        <a:pt x="47385" y="280647"/>
                      </a:cubicBezTo>
                      <a:cubicBezTo>
                        <a:pt x="47385" y="435644"/>
                        <a:pt x="99062" y="563676"/>
                        <a:pt x="67387" y="566057"/>
                      </a:cubicBezTo>
                      <a:cubicBezTo>
                        <a:pt x="35712" y="568438"/>
                        <a:pt x="8809" y="374990"/>
                        <a:pt x="1665" y="280647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9" name="フリーフォーム: 図形 818">
                  <a:extLst>
                    <a:ext uri="{FF2B5EF4-FFF2-40B4-BE49-F238E27FC236}">
                      <a16:creationId xmlns:a16="http://schemas.microsoft.com/office/drawing/2014/main" id="{C3FF8C38-10A7-4980-B6D2-76B4DE6E8084}"/>
                    </a:ext>
                  </a:extLst>
                </p:cNvPr>
                <p:cNvSpPr/>
                <p:nvPr/>
              </p:nvSpPr>
              <p:spPr>
                <a:xfrm>
                  <a:off x="1908558" y="3929089"/>
                  <a:ext cx="250882" cy="387880"/>
                </a:xfrm>
                <a:custGeom>
                  <a:avLst/>
                  <a:gdLst>
                    <a:gd name="connsiteX0" fmla="*/ 228652 w 271883"/>
                    <a:gd name="connsiteY0" fmla="*/ 49212 h 486130"/>
                    <a:gd name="connsiteX1" fmla="*/ 41526 w 271883"/>
                    <a:gd name="connsiteY1" fmla="*/ 400975 h 486130"/>
                    <a:gd name="connsiteX2" fmla="*/ 132610 w 271883"/>
                    <a:gd name="connsiteY2" fmla="*/ 455574 h 486130"/>
                    <a:gd name="connsiteX3" fmla="*/ 216550 w 271883"/>
                    <a:gd name="connsiteY3" fmla="*/ 400975 h 486130"/>
                    <a:gd name="connsiteX4" fmla="*/ 228652 w 271883"/>
                    <a:gd name="connsiteY4" fmla="*/ 49212 h 486130"/>
                    <a:gd name="connsiteX5" fmla="*/ 237819 w 271883"/>
                    <a:gd name="connsiteY5" fmla="*/ 0 h 486130"/>
                    <a:gd name="connsiteX6" fmla="*/ 250499 w 271883"/>
                    <a:gd name="connsiteY6" fmla="*/ 418772 h 486130"/>
                    <a:gd name="connsiteX7" fmla="*/ 126694 w 271883"/>
                    <a:gd name="connsiteY7" fmla="*/ 485119 h 486130"/>
                    <a:gd name="connsiteX8" fmla="*/ 2889 w 271883"/>
                    <a:gd name="connsiteY8" fmla="*/ 418772 h 486130"/>
                    <a:gd name="connsiteX9" fmla="*/ 237819 w 271883"/>
                    <a:gd name="connsiteY9" fmla="*/ 0 h 486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1883" h="486130">
                      <a:moveTo>
                        <a:pt x="228652" y="49212"/>
                      </a:moveTo>
                      <a:cubicBezTo>
                        <a:pt x="168822" y="84931"/>
                        <a:pt x="57533" y="333248"/>
                        <a:pt x="41526" y="400975"/>
                      </a:cubicBezTo>
                      <a:cubicBezTo>
                        <a:pt x="25518" y="468702"/>
                        <a:pt x="103439" y="455574"/>
                        <a:pt x="132610" y="455574"/>
                      </a:cubicBezTo>
                      <a:cubicBezTo>
                        <a:pt x="161780" y="455574"/>
                        <a:pt x="216550" y="431129"/>
                        <a:pt x="216550" y="400975"/>
                      </a:cubicBezTo>
                      <a:cubicBezTo>
                        <a:pt x="216550" y="370821"/>
                        <a:pt x="278957" y="49212"/>
                        <a:pt x="228652" y="49212"/>
                      </a:cubicBezTo>
                      <a:close/>
                      <a:moveTo>
                        <a:pt x="237819" y="0"/>
                      </a:moveTo>
                      <a:cubicBezTo>
                        <a:pt x="306195" y="0"/>
                        <a:pt x="250499" y="382130"/>
                        <a:pt x="250499" y="418772"/>
                      </a:cubicBezTo>
                      <a:cubicBezTo>
                        <a:pt x="250499" y="455414"/>
                        <a:pt x="195070" y="485119"/>
                        <a:pt x="126694" y="485119"/>
                      </a:cubicBezTo>
                      <a:cubicBezTo>
                        <a:pt x="58318" y="485119"/>
                        <a:pt x="-15632" y="499625"/>
                        <a:pt x="2889" y="418772"/>
                      </a:cubicBezTo>
                      <a:cubicBezTo>
                        <a:pt x="21410" y="337919"/>
                        <a:pt x="169443" y="0"/>
                        <a:pt x="237819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0" name="フリーフォーム: 図形 819">
                  <a:extLst>
                    <a:ext uri="{FF2B5EF4-FFF2-40B4-BE49-F238E27FC236}">
                      <a16:creationId xmlns:a16="http://schemas.microsoft.com/office/drawing/2014/main" id="{A69781F0-D900-4F0E-8D67-1650013A70DC}"/>
                    </a:ext>
                  </a:extLst>
                </p:cNvPr>
                <p:cNvSpPr/>
                <p:nvPr/>
              </p:nvSpPr>
              <p:spPr>
                <a:xfrm flipH="1">
                  <a:off x="2132396" y="3957664"/>
                  <a:ext cx="250882" cy="387880"/>
                </a:xfrm>
                <a:custGeom>
                  <a:avLst/>
                  <a:gdLst>
                    <a:gd name="connsiteX0" fmla="*/ 228652 w 271883"/>
                    <a:gd name="connsiteY0" fmla="*/ 49212 h 486130"/>
                    <a:gd name="connsiteX1" fmla="*/ 41526 w 271883"/>
                    <a:gd name="connsiteY1" fmla="*/ 400975 h 486130"/>
                    <a:gd name="connsiteX2" fmla="*/ 132610 w 271883"/>
                    <a:gd name="connsiteY2" fmla="*/ 455574 h 486130"/>
                    <a:gd name="connsiteX3" fmla="*/ 216550 w 271883"/>
                    <a:gd name="connsiteY3" fmla="*/ 400975 h 486130"/>
                    <a:gd name="connsiteX4" fmla="*/ 228652 w 271883"/>
                    <a:gd name="connsiteY4" fmla="*/ 49212 h 486130"/>
                    <a:gd name="connsiteX5" fmla="*/ 237819 w 271883"/>
                    <a:gd name="connsiteY5" fmla="*/ 0 h 486130"/>
                    <a:gd name="connsiteX6" fmla="*/ 250499 w 271883"/>
                    <a:gd name="connsiteY6" fmla="*/ 418772 h 486130"/>
                    <a:gd name="connsiteX7" fmla="*/ 126694 w 271883"/>
                    <a:gd name="connsiteY7" fmla="*/ 485119 h 486130"/>
                    <a:gd name="connsiteX8" fmla="*/ 2889 w 271883"/>
                    <a:gd name="connsiteY8" fmla="*/ 418772 h 486130"/>
                    <a:gd name="connsiteX9" fmla="*/ 237819 w 271883"/>
                    <a:gd name="connsiteY9" fmla="*/ 0 h 486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1883" h="486130">
                      <a:moveTo>
                        <a:pt x="228652" y="49212"/>
                      </a:moveTo>
                      <a:cubicBezTo>
                        <a:pt x="168822" y="84931"/>
                        <a:pt x="57533" y="333248"/>
                        <a:pt x="41526" y="400975"/>
                      </a:cubicBezTo>
                      <a:cubicBezTo>
                        <a:pt x="25518" y="468702"/>
                        <a:pt x="103439" y="455574"/>
                        <a:pt x="132610" y="455574"/>
                      </a:cubicBezTo>
                      <a:cubicBezTo>
                        <a:pt x="161780" y="455574"/>
                        <a:pt x="216550" y="431129"/>
                        <a:pt x="216550" y="400975"/>
                      </a:cubicBezTo>
                      <a:cubicBezTo>
                        <a:pt x="216550" y="370821"/>
                        <a:pt x="278957" y="49212"/>
                        <a:pt x="228652" y="49212"/>
                      </a:cubicBezTo>
                      <a:close/>
                      <a:moveTo>
                        <a:pt x="237819" y="0"/>
                      </a:moveTo>
                      <a:cubicBezTo>
                        <a:pt x="306195" y="0"/>
                        <a:pt x="250499" y="382130"/>
                        <a:pt x="250499" y="418772"/>
                      </a:cubicBezTo>
                      <a:cubicBezTo>
                        <a:pt x="250499" y="455414"/>
                        <a:pt x="195070" y="485119"/>
                        <a:pt x="126694" y="485119"/>
                      </a:cubicBezTo>
                      <a:cubicBezTo>
                        <a:pt x="58318" y="485119"/>
                        <a:pt x="-15632" y="499625"/>
                        <a:pt x="2889" y="418772"/>
                      </a:cubicBezTo>
                      <a:cubicBezTo>
                        <a:pt x="21410" y="337919"/>
                        <a:pt x="169443" y="0"/>
                        <a:pt x="237819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1" name="楕円 820">
                  <a:extLst>
                    <a:ext uri="{FF2B5EF4-FFF2-40B4-BE49-F238E27FC236}">
                      <a16:creationId xmlns:a16="http://schemas.microsoft.com/office/drawing/2014/main" id="{87C6543D-FF90-4737-98C3-F52F1BE0ADA6}"/>
                    </a:ext>
                  </a:extLst>
                </p:cNvPr>
                <p:cNvSpPr/>
                <p:nvPr/>
              </p:nvSpPr>
              <p:spPr>
                <a:xfrm>
                  <a:off x="2104568" y="3855924"/>
                  <a:ext cx="105232" cy="144576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75" name="グループ化 774">
              <a:extLst>
                <a:ext uri="{FF2B5EF4-FFF2-40B4-BE49-F238E27FC236}">
                  <a16:creationId xmlns:a16="http://schemas.microsoft.com/office/drawing/2014/main" id="{43FC7E26-2A17-4FEE-97D2-FD54A3E614CA}"/>
                </a:ext>
              </a:extLst>
            </p:cNvPr>
            <p:cNvGrpSpPr/>
            <p:nvPr/>
          </p:nvGrpSpPr>
          <p:grpSpPr>
            <a:xfrm>
              <a:off x="1974122" y="4120170"/>
              <a:ext cx="1032462" cy="959197"/>
              <a:chOff x="1269948" y="2654321"/>
              <a:chExt cx="2274747" cy="2113328"/>
            </a:xfrm>
          </p:grpSpPr>
          <p:sp>
            <p:nvSpPr>
              <p:cNvPr id="796" name="台形 252">
                <a:extLst>
                  <a:ext uri="{FF2B5EF4-FFF2-40B4-BE49-F238E27FC236}">
                    <a16:creationId xmlns:a16="http://schemas.microsoft.com/office/drawing/2014/main" id="{74897770-9AA7-43F6-9B57-A41C1759A25D}"/>
                  </a:ext>
                </a:extLst>
              </p:cNvPr>
              <p:cNvSpPr/>
              <p:nvPr/>
            </p:nvSpPr>
            <p:spPr>
              <a:xfrm>
                <a:off x="1292608" y="2654321"/>
                <a:ext cx="2229428" cy="2113328"/>
              </a:xfrm>
              <a:custGeom>
                <a:avLst/>
                <a:gdLst>
                  <a:gd name="connsiteX0" fmla="*/ 0 w 2119630"/>
                  <a:gd name="connsiteY0" fmla="*/ 1677759 h 1677759"/>
                  <a:gd name="connsiteX1" fmla="*/ 961138 w 2119630"/>
                  <a:gd name="connsiteY1" fmla="*/ 0 h 1677759"/>
                  <a:gd name="connsiteX2" fmla="*/ 1158492 w 2119630"/>
                  <a:gd name="connsiteY2" fmla="*/ 0 h 1677759"/>
                  <a:gd name="connsiteX3" fmla="*/ 2119630 w 2119630"/>
                  <a:gd name="connsiteY3" fmla="*/ 1677759 h 1677759"/>
                  <a:gd name="connsiteX4" fmla="*/ 0 w 2119630"/>
                  <a:gd name="connsiteY4" fmla="*/ 1677759 h 1677759"/>
                  <a:gd name="connsiteX0" fmla="*/ 4036 w 2123666"/>
                  <a:gd name="connsiteY0" fmla="*/ 1677759 h 1737025"/>
                  <a:gd name="connsiteX1" fmla="*/ 965174 w 2123666"/>
                  <a:gd name="connsiteY1" fmla="*/ 0 h 1737025"/>
                  <a:gd name="connsiteX2" fmla="*/ 1162528 w 2123666"/>
                  <a:gd name="connsiteY2" fmla="*/ 0 h 1737025"/>
                  <a:gd name="connsiteX3" fmla="*/ 2123666 w 2123666"/>
                  <a:gd name="connsiteY3" fmla="*/ 1677759 h 1737025"/>
                  <a:gd name="connsiteX4" fmla="*/ 4036 w 2123666"/>
                  <a:gd name="connsiteY4" fmla="*/ 1677759 h 1737025"/>
                  <a:gd name="connsiteX0" fmla="*/ 4036 w 2126348"/>
                  <a:gd name="connsiteY0" fmla="*/ 1677759 h 1776753"/>
                  <a:gd name="connsiteX1" fmla="*/ 965174 w 2126348"/>
                  <a:gd name="connsiteY1" fmla="*/ 0 h 1776753"/>
                  <a:gd name="connsiteX2" fmla="*/ 1162528 w 2126348"/>
                  <a:gd name="connsiteY2" fmla="*/ 0 h 1776753"/>
                  <a:gd name="connsiteX3" fmla="*/ 2123666 w 2126348"/>
                  <a:gd name="connsiteY3" fmla="*/ 1677759 h 1776753"/>
                  <a:gd name="connsiteX4" fmla="*/ 4036 w 2126348"/>
                  <a:gd name="connsiteY4" fmla="*/ 1677759 h 1776753"/>
                  <a:gd name="connsiteX0" fmla="*/ 21735 w 1968681"/>
                  <a:gd name="connsiteY0" fmla="*/ 1677759 h 2037091"/>
                  <a:gd name="connsiteX1" fmla="*/ 982873 w 1968681"/>
                  <a:gd name="connsiteY1" fmla="*/ 0 h 2037091"/>
                  <a:gd name="connsiteX2" fmla="*/ 1180227 w 1968681"/>
                  <a:gd name="connsiteY2" fmla="*/ 0 h 2037091"/>
                  <a:gd name="connsiteX3" fmla="*/ 1965153 w 1968681"/>
                  <a:gd name="connsiteY3" fmla="*/ 1982559 h 2037091"/>
                  <a:gd name="connsiteX4" fmla="*/ 21735 w 1968681"/>
                  <a:gd name="connsiteY4" fmla="*/ 1677759 h 2037091"/>
                  <a:gd name="connsiteX0" fmla="*/ 18939 w 2142062"/>
                  <a:gd name="connsiteY0" fmla="*/ 1515834 h 2063625"/>
                  <a:gd name="connsiteX1" fmla="*/ 1118189 w 2142062"/>
                  <a:gd name="connsiteY1" fmla="*/ 0 h 2063625"/>
                  <a:gd name="connsiteX2" fmla="*/ 1315543 w 2142062"/>
                  <a:gd name="connsiteY2" fmla="*/ 0 h 2063625"/>
                  <a:gd name="connsiteX3" fmla="*/ 2100469 w 2142062"/>
                  <a:gd name="connsiteY3" fmla="*/ 1982559 h 2063625"/>
                  <a:gd name="connsiteX4" fmla="*/ 18939 w 2142062"/>
                  <a:gd name="connsiteY4" fmla="*/ 1515834 h 2063625"/>
                  <a:gd name="connsiteX0" fmla="*/ 20154 w 2143277"/>
                  <a:gd name="connsiteY0" fmla="*/ 1515834 h 2063625"/>
                  <a:gd name="connsiteX1" fmla="*/ 1119404 w 2143277"/>
                  <a:gd name="connsiteY1" fmla="*/ 0 h 2063625"/>
                  <a:gd name="connsiteX2" fmla="*/ 1316758 w 2143277"/>
                  <a:gd name="connsiteY2" fmla="*/ 0 h 2063625"/>
                  <a:gd name="connsiteX3" fmla="*/ 2101684 w 2143277"/>
                  <a:gd name="connsiteY3" fmla="*/ 1982559 h 2063625"/>
                  <a:gd name="connsiteX4" fmla="*/ 20154 w 2143277"/>
                  <a:gd name="connsiteY4" fmla="*/ 1515834 h 2063625"/>
                  <a:gd name="connsiteX0" fmla="*/ 20154 w 2154221"/>
                  <a:gd name="connsiteY0" fmla="*/ 1515834 h 2054361"/>
                  <a:gd name="connsiteX1" fmla="*/ 1119404 w 2154221"/>
                  <a:gd name="connsiteY1" fmla="*/ 0 h 2054361"/>
                  <a:gd name="connsiteX2" fmla="*/ 1416770 w 2154221"/>
                  <a:gd name="connsiteY2" fmla="*/ 138112 h 2054361"/>
                  <a:gd name="connsiteX3" fmla="*/ 2101684 w 2154221"/>
                  <a:gd name="connsiteY3" fmla="*/ 1982559 h 2054361"/>
                  <a:gd name="connsiteX4" fmla="*/ 20154 w 2154221"/>
                  <a:gd name="connsiteY4" fmla="*/ 1515834 h 2054361"/>
                  <a:gd name="connsiteX0" fmla="*/ 20154 w 2147674"/>
                  <a:gd name="connsiteY0" fmla="*/ 1515834 h 2054361"/>
                  <a:gd name="connsiteX1" fmla="*/ 1119404 w 2147674"/>
                  <a:gd name="connsiteY1" fmla="*/ 0 h 2054361"/>
                  <a:gd name="connsiteX2" fmla="*/ 1416770 w 2147674"/>
                  <a:gd name="connsiteY2" fmla="*/ 138112 h 2054361"/>
                  <a:gd name="connsiteX3" fmla="*/ 2101684 w 2147674"/>
                  <a:gd name="connsiteY3" fmla="*/ 1982559 h 2054361"/>
                  <a:gd name="connsiteX4" fmla="*/ 20154 w 2147674"/>
                  <a:gd name="connsiteY4" fmla="*/ 1515834 h 2054361"/>
                  <a:gd name="connsiteX0" fmla="*/ 20154 w 2152789"/>
                  <a:gd name="connsiteY0" fmla="*/ 1515834 h 2058499"/>
                  <a:gd name="connsiteX1" fmla="*/ 1119404 w 2152789"/>
                  <a:gd name="connsiteY1" fmla="*/ 0 h 2058499"/>
                  <a:gd name="connsiteX2" fmla="*/ 1464395 w 2152789"/>
                  <a:gd name="connsiteY2" fmla="*/ 76200 h 2058499"/>
                  <a:gd name="connsiteX3" fmla="*/ 2101684 w 2152789"/>
                  <a:gd name="connsiteY3" fmla="*/ 1982559 h 2058499"/>
                  <a:gd name="connsiteX4" fmla="*/ 20154 w 2152789"/>
                  <a:gd name="connsiteY4" fmla="*/ 1515834 h 2058499"/>
                  <a:gd name="connsiteX0" fmla="*/ 20154 w 2152789"/>
                  <a:gd name="connsiteY0" fmla="*/ 1515834 h 2058499"/>
                  <a:gd name="connsiteX1" fmla="*/ 1119404 w 2152789"/>
                  <a:gd name="connsiteY1" fmla="*/ 0 h 2058499"/>
                  <a:gd name="connsiteX2" fmla="*/ 1464395 w 2152789"/>
                  <a:gd name="connsiteY2" fmla="*/ 76200 h 2058499"/>
                  <a:gd name="connsiteX3" fmla="*/ 2101684 w 2152789"/>
                  <a:gd name="connsiteY3" fmla="*/ 1982559 h 2058499"/>
                  <a:gd name="connsiteX4" fmla="*/ 20154 w 2152789"/>
                  <a:gd name="connsiteY4" fmla="*/ 1515834 h 2058499"/>
                  <a:gd name="connsiteX0" fmla="*/ 20154 w 2152789"/>
                  <a:gd name="connsiteY0" fmla="*/ 1515834 h 2021537"/>
                  <a:gd name="connsiteX1" fmla="*/ 1119404 w 2152789"/>
                  <a:gd name="connsiteY1" fmla="*/ 0 h 2021537"/>
                  <a:gd name="connsiteX2" fmla="*/ 1464395 w 2152789"/>
                  <a:gd name="connsiteY2" fmla="*/ 76200 h 2021537"/>
                  <a:gd name="connsiteX3" fmla="*/ 2101684 w 2152789"/>
                  <a:gd name="connsiteY3" fmla="*/ 1982559 h 2021537"/>
                  <a:gd name="connsiteX4" fmla="*/ 20154 w 2152789"/>
                  <a:gd name="connsiteY4" fmla="*/ 1515834 h 2021537"/>
                  <a:gd name="connsiteX0" fmla="*/ 20154 w 2151261"/>
                  <a:gd name="connsiteY0" fmla="*/ 1515834 h 2021537"/>
                  <a:gd name="connsiteX1" fmla="*/ 1119404 w 2151261"/>
                  <a:gd name="connsiteY1" fmla="*/ 0 h 2021537"/>
                  <a:gd name="connsiteX2" fmla="*/ 1464395 w 2151261"/>
                  <a:gd name="connsiteY2" fmla="*/ 76200 h 2021537"/>
                  <a:gd name="connsiteX3" fmla="*/ 2101684 w 2151261"/>
                  <a:gd name="connsiteY3" fmla="*/ 1982559 h 2021537"/>
                  <a:gd name="connsiteX4" fmla="*/ 20154 w 2151261"/>
                  <a:gd name="connsiteY4" fmla="*/ 1515834 h 2021537"/>
                  <a:gd name="connsiteX0" fmla="*/ 19422 w 2188629"/>
                  <a:gd name="connsiteY0" fmla="*/ 1458684 h 2016951"/>
                  <a:gd name="connsiteX1" fmla="*/ 1156772 w 2188629"/>
                  <a:gd name="connsiteY1" fmla="*/ 0 h 2016951"/>
                  <a:gd name="connsiteX2" fmla="*/ 1501763 w 2188629"/>
                  <a:gd name="connsiteY2" fmla="*/ 76200 h 2016951"/>
                  <a:gd name="connsiteX3" fmla="*/ 2139052 w 2188629"/>
                  <a:gd name="connsiteY3" fmla="*/ 1982559 h 2016951"/>
                  <a:gd name="connsiteX4" fmla="*/ 19422 w 2188629"/>
                  <a:gd name="connsiteY4" fmla="*/ 1458684 h 2016951"/>
                  <a:gd name="connsiteX0" fmla="*/ 19422 w 2188629"/>
                  <a:gd name="connsiteY0" fmla="*/ 1458684 h 2010563"/>
                  <a:gd name="connsiteX1" fmla="*/ 1156772 w 2188629"/>
                  <a:gd name="connsiteY1" fmla="*/ 0 h 2010563"/>
                  <a:gd name="connsiteX2" fmla="*/ 1501763 w 2188629"/>
                  <a:gd name="connsiteY2" fmla="*/ 76200 h 2010563"/>
                  <a:gd name="connsiteX3" fmla="*/ 2139052 w 2188629"/>
                  <a:gd name="connsiteY3" fmla="*/ 1982559 h 2010563"/>
                  <a:gd name="connsiteX4" fmla="*/ 19422 w 2188629"/>
                  <a:gd name="connsiteY4" fmla="*/ 1458684 h 2010563"/>
                  <a:gd name="connsiteX0" fmla="*/ 249 w 2169456"/>
                  <a:gd name="connsiteY0" fmla="*/ 1458684 h 2010563"/>
                  <a:gd name="connsiteX1" fmla="*/ 1137599 w 2169456"/>
                  <a:gd name="connsiteY1" fmla="*/ 0 h 2010563"/>
                  <a:gd name="connsiteX2" fmla="*/ 1482590 w 2169456"/>
                  <a:gd name="connsiteY2" fmla="*/ 76200 h 2010563"/>
                  <a:gd name="connsiteX3" fmla="*/ 2119879 w 2169456"/>
                  <a:gd name="connsiteY3" fmla="*/ 1982559 h 2010563"/>
                  <a:gd name="connsiteX4" fmla="*/ 249 w 2169456"/>
                  <a:gd name="connsiteY4" fmla="*/ 1458684 h 2010563"/>
                  <a:gd name="connsiteX0" fmla="*/ 230 w 2169437"/>
                  <a:gd name="connsiteY0" fmla="*/ 1458684 h 2010563"/>
                  <a:gd name="connsiteX1" fmla="*/ 1137580 w 2169437"/>
                  <a:gd name="connsiteY1" fmla="*/ 0 h 2010563"/>
                  <a:gd name="connsiteX2" fmla="*/ 1482571 w 2169437"/>
                  <a:gd name="connsiteY2" fmla="*/ 76200 h 2010563"/>
                  <a:gd name="connsiteX3" fmla="*/ 2119860 w 2169437"/>
                  <a:gd name="connsiteY3" fmla="*/ 1982559 h 2010563"/>
                  <a:gd name="connsiteX4" fmla="*/ 230 w 2169437"/>
                  <a:gd name="connsiteY4" fmla="*/ 1458684 h 2010563"/>
                  <a:gd name="connsiteX0" fmla="*/ 230 w 2169437"/>
                  <a:gd name="connsiteY0" fmla="*/ 1458684 h 2010563"/>
                  <a:gd name="connsiteX1" fmla="*/ 1137580 w 2169437"/>
                  <a:gd name="connsiteY1" fmla="*/ 0 h 2010563"/>
                  <a:gd name="connsiteX2" fmla="*/ 1482571 w 2169437"/>
                  <a:gd name="connsiteY2" fmla="*/ 95250 h 2010563"/>
                  <a:gd name="connsiteX3" fmla="*/ 2119860 w 2169437"/>
                  <a:gd name="connsiteY3" fmla="*/ 1982559 h 2010563"/>
                  <a:gd name="connsiteX4" fmla="*/ 230 w 2169437"/>
                  <a:gd name="connsiteY4" fmla="*/ 1458684 h 2010563"/>
                  <a:gd name="connsiteX0" fmla="*/ 230 w 2171605"/>
                  <a:gd name="connsiteY0" fmla="*/ 1458684 h 2010563"/>
                  <a:gd name="connsiteX1" fmla="*/ 1137580 w 2171605"/>
                  <a:gd name="connsiteY1" fmla="*/ 0 h 2010563"/>
                  <a:gd name="connsiteX2" fmla="*/ 1482571 w 2171605"/>
                  <a:gd name="connsiteY2" fmla="*/ 95250 h 2010563"/>
                  <a:gd name="connsiteX3" fmla="*/ 2119860 w 2171605"/>
                  <a:gd name="connsiteY3" fmla="*/ 1982559 h 2010563"/>
                  <a:gd name="connsiteX4" fmla="*/ 230 w 2171605"/>
                  <a:gd name="connsiteY4" fmla="*/ 1458684 h 2010563"/>
                  <a:gd name="connsiteX0" fmla="*/ 230 w 2202931"/>
                  <a:gd name="connsiteY0" fmla="*/ 1458684 h 2006035"/>
                  <a:gd name="connsiteX1" fmla="*/ 1137580 w 2202931"/>
                  <a:gd name="connsiteY1" fmla="*/ 0 h 2006035"/>
                  <a:gd name="connsiteX2" fmla="*/ 1482571 w 2202931"/>
                  <a:gd name="connsiteY2" fmla="*/ 95250 h 2006035"/>
                  <a:gd name="connsiteX3" fmla="*/ 2153197 w 2202931"/>
                  <a:gd name="connsiteY3" fmla="*/ 1977797 h 2006035"/>
                  <a:gd name="connsiteX4" fmla="*/ 230 w 2202931"/>
                  <a:gd name="connsiteY4" fmla="*/ 1458684 h 2006035"/>
                  <a:gd name="connsiteX0" fmla="*/ 230 w 2259570"/>
                  <a:gd name="connsiteY0" fmla="*/ 1458684 h 2006035"/>
                  <a:gd name="connsiteX1" fmla="*/ 1137580 w 2259570"/>
                  <a:gd name="connsiteY1" fmla="*/ 0 h 2006035"/>
                  <a:gd name="connsiteX2" fmla="*/ 1482571 w 2259570"/>
                  <a:gd name="connsiteY2" fmla="*/ 95250 h 2006035"/>
                  <a:gd name="connsiteX3" fmla="*/ 2153197 w 2259570"/>
                  <a:gd name="connsiteY3" fmla="*/ 1977797 h 2006035"/>
                  <a:gd name="connsiteX4" fmla="*/ 230 w 2259570"/>
                  <a:gd name="connsiteY4" fmla="*/ 1458684 h 2006035"/>
                  <a:gd name="connsiteX0" fmla="*/ 230 w 2229428"/>
                  <a:gd name="connsiteY0" fmla="*/ 1458684 h 2115598"/>
                  <a:gd name="connsiteX1" fmla="*/ 1137580 w 2229428"/>
                  <a:gd name="connsiteY1" fmla="*/ 0 h 2115598"/>
                  <a:gd name="connsiteX2" fmla="*/ 1482571 w 2229428"/>
                  <a:gd name="connsiteY2" fmla="*/ 95250 h 2115598"/>
                  <a:gd name="connsiteX3" fmla="*/ 2119859 w 2229428"/>
                  <a:gd name="connsiteY3" fmla="*/ 2092097 h 2115598"/>
                  <a:gd name="connsiteX4" fmla="*/ 230 w 2229428"/>
                  <a:gd name="connsiteY4" fmla="*/ 1458684 h 2115598"/>
                  <a:gd name="connsiteX0" fmla="*/ 230 w 2229428"/>
                  <a:gd name="connsiteY0" fmla="*/ 1358671 h 2112574"/>
                  <a:gd name="connsiteX1" fmla="*/ 1137580 w 2229428"/>
                  <a:gd name="connsiteY1" fmla="*/ 0 h 2112574"/>
                  <a:gd name="connsiteX2" fmla="*/ 1482571 w 2229428"/>
                  <a:gd name="connsiteY2" fmla="*/ 95250 h 2112574"/>
                  <a:gd name="connsiteX3" fmla="*/ 2119859 w 2229428"/>
                  <a:gd name="connsiteY3" fmla="*/ 2092097 h 2112574"/>
                  <a:gd name="connsiteX4" fmla="*/ 230 w 2229428"/>
                  <a:gd name="connsiteY4" fmla="*/ 1358671 h 2112574"/>
                  <a:gd name="connsiteX0" fmla="*/ 230 w 2229428"/>
                  <a:gd name="connsiteY0" fmla="*/ 1358671 h 2113328"/>
                  <a:gd name="connsiteX1" fmla="*/ 1137580 w 2229428"/>
                  <a:gd name="connsiteY1" fmla="*/ 0 h 2113328"/>
                  <a:gd name="connsiteX2" fmla="*/ 1482571 w 2229428"/>
                  <a:gd name="connsiteY2" fmla="*/ 95250 h 2113328"/>
                  <a:gd name="connsiteX3" fmla="*/ 2119859 w 2229428"/>
                  <a:gd name="connsiteY3" fmla="*/ 2092097 h 2113328"/>
                  <a:gd name="connsiteX4" fmla="*/ 230 w 2229428"/>
                  <a:gd name="connsiteY4" fmla="*/ 1358671 h 2113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9428" h="2113328">
                    <a:moveTo>
                      <a:pt x="230" y="1358671"/>
                    </a:moveTo>
                    <a:cubicBezTo>
                      <a:pt x="-15846" y="975858"/>
                      <a:pt x="817201" y="140154"/>
                      <a:pt x="1137580" y="0"/>
                    </a:cubicBezTo>
                    <a:lnTo>
                      <a:pt x="1482571" y="95250"/>
                    </a:lnTo>
                    <a:cubicBezTo>
                      <a:pt x="1721988" y="230641"/>
                      <a:pt x="2517728" y="1866445"/>
                      <a:pt x="2119859" y="2092097"/>
                    </a:cubicBezTo>
                    <a:cubicBezTo>
                      <a:pt x="1793427" y="2236786"/>
                      <a:pt x="35356" y="1603373"/>
                      <a:pt x="230" y="1358671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100000">
                    <a:schemeClr val="accent4">
                      <a:lumMod val="75000"/>
                    </a:schemeClr>
                  </a:gs>
                </a:gsLst>
                <a:lin ang="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6E5FB087-4625-46BF-BE0B-A622F6FEAEA9}"/>
                  </a:ext>
                </a:extLst>
              </p:cNvPr>
              <p:cNvSpPr/>
              <p:nvPr/>
            </p:nvSpPr>
            <p:spPr>
              <a:xfrm>
                <a:off x="1536464" y="2721378"/>
                <a:ext cx="1793220" cy="2035439"/>
              </a:xfrm>
              <a:custGeom>
                <a:avLst/>
                <a:gdLst>
                  <a:gd name="connsiteX0" fmla="*/ 1523920 w 1793220"/>
                  <a:gd name="connsiteY0" fmla="*/ 1865245 h 2035439"/>
                  <a:gd name="connsiteX1" fmla="*/ 1553978 w 1793220"/>
                  <a:gd name="connsiteY1" fmla="*/ 2001275 h 2035439"/>
                  <a:gd name="connsiteX2" fmla="*/ 1552454 w 1793220"/>
                  <a:gd name="connsiteY2" fmla="*/ 2035439 h 2035439"/>
                  <a:gd name="connsiteX3" fmla="*/ 1494939 w 1793220"/>
                  <a:gd name="connsiteY3" fmla="*/ 2025419 h 2035439"/>
                  <a:gd name="connsiteX4" fmla="*/ 1493862 w 1793220"/>
                  <a:gd name="connsiteY4" fmla="*/ 2001275 h 2035439"/>
                  <a:gd name="connsiteX5" fmla="*/ 1512220 w 1793220"/>
                  <a:gd name="connsiteY5" fmla="*/ 1875934 h 2035439"/>
                  <a:gd name="connsiteX6" fmla="*/ 1523920 w 1793220"/>
                  <a:gd name="connsiteY6" fmla="*/ 1865245 h 2035439"/>
                  <a:gd name="connsiteX7" fmla="*/ 1100934 w 1793220"/>
                  <a:gd name="connsiteY7" fmla="*/ 1698132 h 2035439"/>
                  <a:gd name="connsiteX8" fmla="*/ 1130992 w 1793220"/>
                  <a:gd name="connsiteY8" fmla="*/ 1834162 h 2035439"/>
                  <a:gd name="connsiteX9" fmla="*/ 1122189 w 1793220"/>
                  <a:gd name="connsiteY9" fmla="*/ 1930351 h 2035439"/>
                  <a:gd name="connsiteX10" fmla="*/ 1119314 w 1793220"/>
                  <a:gd name="connsiteY10" fmla="*/ 1939121 h 2035439"/>
                  <a:gd name="connsiteX11" fmla="*/ 1079386 w 1793220"/>
                  <a:gd name="connsiteY11" fmla="*/ 1928381 h 2035439"/>
                  <a:gd name="connsiteX12" fmla="*/ 1073238 w 1793220"/>
                  <a:gd name="connsiteY12" fmla="*/ 1887112 h 2035439"/>
                  <a:gd name="connsiteX13" fmla="*/ 1070876 w 1793220"/>
                  <a:gd name="connsiteY13" fmla="*/ 1834162 h 2035439"/>
                  <a:gd name="connsiteX14" fmla="*/ 1089234 w 1793220"/>
                  <a:gd name="connsiteY14" fmla="*/ 1708822 h 2035439"/>
                  <a:gd name="connsiteX15" fmla="*/ 1100934 w 1793220"/>
                  <a:gd name="connsiteY15" fmla="*/ 1698132 h 2035439"/>
                  <a:gd name="connsiteX16" fmla="*/ 1739163 w 1793220"/>
                  <a:gd name="connsiteY16" fmla="*/ 1629189 h 2035439"/>
                  <a:gd name="connsiteX17" fmla="*/ 1769221 w 1793220"/>
                  <a:gd name="connsiteY17" fmla="*/ 1765220 h 2035439"/>
                  <a:gd name="connsiteX18" fmla="*/ 1739163 w 1793220"/>
                  <a:gd name="connsiteY18" fmla="*/ 1901250 h 2035439"/>
                  <a:gd name="connsiteX19" fmla="*/ 1709105 w 1793220"/>
                  <a:gd name="connsiteY19" fmla="*/ 1765220 h 2035439"/>
                  <a:gd name="connsiteX20" fmla="*/ 1727463 w 1793220"/>
                  <a:gd name="connsiteY20" fmla="*/ 1639879 h 2035439"/>
                  <a:gd name="connsiteX21" fmla="*/ 1739163 w 1793220"/>
                  <a:gd name="connsiteY21" fmla="*/ 1629189 h 2035439"/>
                  <a:gd name="connsiteX22" fmla="*/ 1312076 w 1793220"/>
                  <a:gd name="connsiteY22" fmla="*/ 1629188 h 2035439"/>
                  <a:gd name="connsiteX23" fmla="*/ 1342135 w 1793220"/>
                  <a:gd name="connsiteY23" fmla="*/ 1765219 h 2035439"/>
                  <a:gd name="connsiteX24" fmla="*/ 1312077 w 1793220"/>
                  <a:gd name="connsiteY24" fmla="*/ 1901249 h 2035439"/>
                  <a:gd name="connsiteX25" fmla="*/ 1282019 w 1793220"/>
                  <a:gd name="connsiteY25" fmla="*/ 1765219 h 2035439"/>
                  <a:gd name="connsiteX26" fmla="*/ 1300377 w 1793220"/>
                  <a:gd name="connsiteY26" fmla="*/ 1639878 h 2035439"/>
                  <a:gd name="connsiteX27" fmla="*/ 1312076 w 1793220"/>
                  <a:gd name="connsiteY27" fmla="*/ 1629188 h 2035439"/>
                  <a:gd name="connsiteX28" fmla="*/ 789226 w 1793220"/>
                  <a:gd name="connsiteY28" fmla="*/ 1582782 h 2035439"/>
                  <a:gd name="connsiteX29" fmla="*/ 819284 w 1793220"/>
                  <a:gd name="connsiteY29" fmla="*/ 1718812 h 2035439"/>
                  <a:gd name="connsiteX30" fmla="*/ 810481 w 1793220"/>
                  <a:gd name="connsiteY30" fmla="*/ 1815000 h 2035439"/>
                  <a:gd name="connsiteX31" fmla="*/ 802291 w 1793220"/>
                  <a:gd name="connsiteY31" fmla="*/ 1839989 h 2035439"/>
                  <a:gd name="connsiteX32" fmla="*/ 773095 w 1793220"/>
                  <a:gd name="connsiteY32" fmla="*/ 1830631 h 2035439"/>
                  <a:gd name="connsiteX33" fmla="*/ 767972 w 1793220"/>
                  <a:gd name="connsiteY33" fmla="*/ 1815000 h 2035439"/>
                  <a:gd name="connsiteX34" fmla="*/ 759168 w 1793220"/>
                  <a:gd name="connsiteY34" fmla="*/ 1718812 h 2035439"/>
                  <a:gd name="connsiteX35" fmla="*/ 777526 w 1793220"/>
                  <a:gd name="connsiteY35" fmla="*/ 1593472 h 2035439"/>
                  <a:gd name="connsiteX36" fmla="*/ 789226 w 1793220"/>
                  <a:gd name="connsiteY36" fmla="*/ 1582782 h 2035439"/>
                  <a:gd name="connsiteX37" fmla="*/ 362139 w 1793220"/>
                  <a:gd name="connsiteY37" fmla="*/ 1582781 h 2035439"/>
                  <a:gd name="connsiteX38" fmla="*/ 389835 w 1793220"/>
                  <a:gd name="connsiteY38" fmla="*/ 1665862 h 2035439"/>
                  <a:gd name="connsiteX39" fmla="*/ 390836 w 1793220"/>
                  <a:gd name="connsiteY39" fmla="*/ 1688298 h 2035439"/>
                  <a:gd name="connsiteX40" fmla="*/ 356403 w 1793220"/>
                  <a:gd name="connsiteY40" fmla="*/ 1674441 h 2035439"/>
                  <a:gd name="connsiteX41" fmla="*/ 335694 w 1793220"/>
                  <a:gd name="connsiteY41" fmla="*/ 1665292 h 2035439"/>
                  <a:gd name="connsiteX42" fmla="*/ 337215 w 1793220"/>
                  <a:gd name="connsiteY42" fmla="*/ 1642756 h 2035439"/>
                  <a:gd name="connsiteX43" fmla="*/ 350440 w 1793220"/>
                  <a:gd name="connsiteY43" fmla="*/ 1593471 h 2035439"/>
                  <a:gd name="connsiteX44" fmla="*/ 362139 w 1793220"/>
                  <a:gd name="connsiteY44" fmla="*/ 1582781 h 2035439"/>
                  <a:gd name="connsiteX45" fmla="*/ 1124850 w 1793220"/>
                  <a:gd name="connsiteY45" fmla="*/ 1361535 h 2035439"/>
                  <a:gd name="connsiteX46" fmla="*/ 1154908 w 1793220"/>
                  <a:gd name="connsiteY46" fmla="*/ 1497565 h 2035439"/>
                  <a:gd name="connsiteX47" fmla="*/ 1124849 w 1793220"/>
                  <a:gd name="connsiteY47" fmla="*/ 1633595 h 2035439"/>
                  <a:gd name="connsiteX48" fmla="*/ 1094792 w 1793220"/>
                  <a:gd name="connsiteY48" fmla="*/ 1497565 h 2035439"/>
                  <a:gd name="connsiteX49" fmla="*/ 1113150 w 1793220"/>
                  <a:gd name="connsiteY49" fmla="*/ 1372225 h 2035439"/>
                  <a:gd name="connsiteX50" fmla="*/ 1124850 w 1793220"/>
                  <a:gd name="connsiteY50" fmla="*/ 1361535 h 2035439"/>
                  <a:gd name="connsiteX51" fmla="*/ 1507505 w 1793220"/>
                  <a:gd name="connsiteY51" fmla="*/ 1357164 h 2035439"/>
                  <a:gd name="connsiteX52" fmla="*/ 1537563 w 1793220"/>
                  <a:gd name="connsiteY52" fmla="*/ 1493194 h 2035439"/>
                  <a:gd name="connsiteX53" fmla="*/ 1507505 w 1793220"/>
                  <a:gd name="connsiteY53" fmla="*/ 1629224 h 2035439"/>
                  <a:gd name="connsiteX54" fmla="*/ 1477447 w 1793220"/>
                  <a:gd name="connsiteY54" fmla="*/ 1493194 h 2035439"/>
                  <a:gd name="connsiteX55" fmla="*/ 1495805 w 1793220"/>
                  <a:gd name="connsiteY55" fmla="*/ 1367854 h 2035439"/>
                  <a:gd name="connsiteX56" fmla="*/ 1507505 w 1793220"/>
                  <a:gd name="connsiteY56" fmla="*/ 1357164 h 2035439"/>
                  <a:gd name="connsiteX57" fmla="*/ 174912 w 1793220"/>
                  <a:gd name="connsiteY57" fmla="*/ 1315127 h 2035439"/>
                  <a:gd name="connsiteX58" fmla="*/ 204971 w 1793220"/>
                  <a:gd name="connsiteY58" fmla="*/ 1451157 h 2035439"/>
                  <a:gd name="connsiteX59" fmla="*/ 174912 w 1793220"/>
                  <a:gd name="connsiteY59" fmla="*/ 1587188 h 2035439"/>
                  <a:gd name="connsiteX60" fmla="*/ 144854 w 1793220"/>
                  <a:gd name="connsiteY60" fmla="*/ 1451157 h 2035439"/>
                  <a:gd name="connsiteX61" fmla="*/ 163212 w 1793220"/>
                  <a:gd name="connsiteY61" fmla="*/ 1325817 h 2035439"/>
                  <a:gd name="connsiteX62" fmla="*/ 174912 w 1793220"/>
                  <a:gd name="connsiteY62" fmla="*/ 1315127 h 2035439"/>
                  <a:gd name="connsiteX63" fmla="*/ 557568 w 1793220"/>
                  <a:gd name="connsiteY63" fmla="*/ 1310756 h 2035439"/>
                  <a:gd name="connsiteX64" fmla="*/ 587626 w 1793220"/>
                  <a:gd name="connsiteY64" fmla="*/ 1446786 h 2035439"/>
                  <a:gd name="connsiteX65" fmla="*/ 557568 w 1793220"/>
                  <a:gd name="connsiteY65" fmla="*/ 1582817 h 2035439"/>
                  <a:gd name="connsiteX66" fmla="*/ 527510 w 1793220"/>
                  <a:gd name="connsiteY66" fmla="*/ 1446786 h 2035439"/>
                  <a:gd name="connsiteX67" fmla="*/ 545868 w 1793220"/>
                  <a:gd name="connsiteY67" fmla="*/ 1321446 h 2035439"/>
                  <a:gd name="connsiteX68" fmla="*/ 557568 w 1793220"/>
                  <a:gd name="connsiteY68" fmla="*/ 1310756 h 2035439"/>
                  <a:gd name="connsiteX69" fmla="*/ 1333951 w 1793220"/>
                  <a:gd name="connsiteY69" fmla="*/ 1223989 h 2035439"/>
                  <a:gd name="connsiteX70" fmla="*/ 1364009 w 1793220"/>
                  <a:gd name="connsiteY70" fmla="*/ 1360019 h 2035439"/>
                  <a:gd name="connsiteX71" fmla="*/ 1333951 w 1793220"/>
                  <a:gd name="connsiteY71" fmla="*/ 1496050 h 2035439"/>
                  <a:gd name="connsiteX72" fmla="*/ 1303893 w 1793220"/>
                  <a:gd name="connsiteY72" fmla="*/ 1360019 h 2035439"/>
                  <a:gd name="connsiteX73" fmla="*/ 1322251 w 1793220"/>
                  <a:gd name="connsiteY73" fmla="*/ 1234679 h 2035439"/>
                  <a:gd name="connsiteX74" fmla="*/ 1333951 w 1793220"/>
                  <a:gd name="connsiteY74" fmla="*/ 1223989 h 2035439"/>
                  <a:gd name="connsiteX75" fmla="*/ 1670133 w 1793220"/>
                  <a:gd name="connsiteY75" fmla="*/ 1208537 h 2035439"/>
                  <a:gd name="connsiteX76" fmla="*/ 1700190 w 1793220"/>
                  <a:gd name="connsiteY76" fmla="*/ 1344567 h 2035439"/>
                  <a:gd name="connsiteX77" fmla="*/ 1670132 w 1793220"/>
                  <a:gd name="connsiteY77" fmla="*/ 1480597 h 2035439"/>
                  <a:gd name="connsiteX78" fmla="*/ 1640075 w 1793220"/>
                  <a:gd name="connsiteY78" fmla="*/ 1344567 h 2035439"/>
                  <a:gd name="connsiteX79" fmla="*/ 1658432 w 1793220"/>
                  <a:gd name="connsiteY79" fmla="*/ 1219227 h 2035439"/>
                  <a:gd name="connsiteX80" fmla="*/ 1670133 w 1793220"/>
                  <a:gd name="connsiteY80" fmla="*/ 1208537 h 2035439"/>
                  <a:gd name="connsiteX81" fmla="*/ 384014 w 1793220"/>
                  <a:gd name="connsiteY81" fmla="*/ 1177581 h 2035439"/>
                  <a:gd name="connsiteX82" fmla="*/ 414072 w 1793220"/>
                  <a:gd name="connsiteY82" fmla="*/ 1313612 h 2035439"/>
                  <a:gd name="connsiteX83" fmla="*/ 384014 w 1793220"/>
                  <a:gd name="connsiteY83" fmla="*/ 1449642 h 2035439"/>
                  <a:gd name="connsiteX84" fmla="*/ 353956 w 1793220"/>
                  <a:gd name="connsiteY84" fmla="*/ 1313612 h 2035439"/>
                  <a:gd name="connsiteX85" fmla="*/ 372314 w 1793220"/>
                  <a:gd name="connsiteY85" fmla="*/ 1188271 h 2035439"/>
                  <a:gd name="connsiteX86" fmla="*/ 384014 w 1793220"/>
                  <a:gd name="connsiteY86" fmla="*/ 1177581 h 2035439"/>
                  <a:gd name="connsiteX87" fmla="*/ 720195 w 1793220"/>
                  <a:gd name="connsiteY87" fmla="*/ 1162129 h 2035439"/>
                  <a:gd name="connsiteX88" fmla="*/ 750253 w 1793220"/>
                  <a:gd name="connsiteY88" fmla="*/ 1298159 h 2035439"/>
                  <a:gd name="connsiteX89" fmla="*/ 720195 w 1793220"/>
                  <a:gd name="connsiteY89" fmla="*/ 1434189 h 2035439"/>
                  <a:gd name="connsiteX90" fmla="*/ 690137 w 1793220"/>
                  <a:gd name="connsiteY90" fmla="*/ 1298159 h 2035439"/>
                  <a:gd name="connsiteX91" fmla="*/ 708495 w 1793220"/>
                  <a:gd name="connsiteY91" fmla="*/ 1172819 h 2035439"/>
                  <a:gd name="connsiteX92" fmla="*/ 720195 w 1793220"/>
                  <a:gd name="connsiteY92" fmla="*/ 1162129 h 2035439"/>
                  <a:gd name="connsiteX93" fmla="*/ 979995 w 1793220"/>
                  <a:gd name="connsiteY93" fmla="*/ 1149675 h 2035439"/>
                  <a:gd name="connsiteX94" fmla="*/ 1010053 w 1793220"/>
                  <a:gd name="connsiteY94" fmla="*/ 1285705 h 2035439"/>
                  <a:gd name="connsiteX95" fmla="*/ 979995 w 1793220"/>
                  <a:gd name="connsiteY95" fmla="*/ 1421736 h 2035439"/>
                  <a:gd name="connsiteX96" fmla="*/ 949937 w 1793220"/>
                  <a:gd name="connsiteY96" fmla="*/ 1285705 h 2035439"/>
                  <a:gd name="connsiteX97" fmla="*/ 968295 w 1793220"/>
                  <a:gd name="connsiteY97" fmla="*/ 1160365 h 2035439"/>
                  <a:gd name="connsiteX98" fmla="*/ 979995 w 1793220"/>
                  <a:gd name="connsiteY98" fmla="*/ 1149675 h 2035439"/>
                  <a:gd name="connsiteX99" fmla="*/ 30058 w 1793220"/>
                  <a:gd name="connsiteY99" fmla="*/ 1103267 h 2035439"/>
                  <a:gd name="connsiteX100" fmla="*/ 60116 w 1793220"/>
                  <a:gd name="connsiteY100" fmla="*/ 1239297 h 2035439"/>
                  <a:gd name="connsiteX101" fmla="*/ 30058 w 1793220"/>
                  <a:gd name="connsiteY101" fmla="*/ 1375328 h 2035439"/>
                  <a:gd name="connsiteX102" fmla="*/ 0 w 1793220"/>
                  <a:gd name="connsiteY102" fmla="*/ 1239297 h 2035439"/>
                  <a:gd name="connsiteX103" fmla="*/ 18358 w 1793220"/>
                  <a:gd name="connsiteY103" fmla="*/ 1113957 h 2035439"/>
                  <a:gd name="connsiteX104" fmla="*/ 30058 w 1793220"/>
                  <a:gd name="connsiteY104" fmla="*/ 1103267 h 2035439"/>
                  <a:gd name="connsiteX105" fmla="*/ 1195238 w 1793220"/>
                  <a:gd name="connsiteY105" fmla="*/ 948591 h 2035439"/>
                  <a:gd name="connsiteX106" fmla="*/ 1225296 w 1793220"/>
                  <a:gd name="connsiteY106" fmla="*/ 1084621 h 2035439"/>
                  <a:gd name="connsiteX107" fmla="*/ 1195238 w 1793220"/>
                  <a:gd name="connsiteY107" fmla="*/ 1220652 h 2035439"/>
                  <a:gd name="connsiteX108" fmla="*/ 1165180 w 1793220"/>
                  <a:gd name="connsiteY108" fmla="*/ 1084621 h 2035439"/>
                  <a:gd name="connsiteX109" fmla="*/ 1183538 w 1793220"/>
                  <a:gd name="connsiteY109" fmla="*/ 959281 h 2035439"/>
                  <a:gd name="connsiteX110" fmla="*/ 1195238 w 1793220"/>
                  <a:gd name="connsiteY110" fmla="*/ 948591 h 2035439"/>
                  <a:gd name="connsiteX111" fmla="*/ 245301 w 1793220"/>
                  <a:gd name="connsiteY111" fmla="*/ 902183 h 2035439"/>
                  <a:gd name="connsiteX112" fmla="*/ 275359 w 1793220"/>
                  <a:gd name="connsiteY112" fmla="*/ 1038214 h 2035439"/>
                  <a:gd name="connsiteX113" fmla="*/ 245301 w 1793220"/>
                  <a:gd name="connsiteY113" fmla="*/ 1174244 h 2035439"/>
                  <a:gd name="connsiteX114" fmla="*/ 215243 w 1793220"/>
                  <a:gd name="connsiteY114" fmla="*/ 1038213 h 2035439"/>
                  <a:gd name="connsiteX115" fmla="*/ 233601 w 1793220"/>
                  <a:gd name="connsiteY115" fmla="*/ 912873 h 2035439"/>
                  <a:gd name="connsiteX116" fmla="*/ 245301 w 1793220"/>
                  <a:gd name="connsiteY116" fmla="*/ 902183 h 2035439"/>
                  <a:gd name="connsiteX117" fmla="*/ 1553978 w 1793220"/>
                  <a:gd name="connsiteY117" fmla="*/ 887391 h 2035439"/>
                  <a:gd name="connsiteX118" fmla="*/ 1584036 w 1793220"/>
                  <a:gd name="connsiteY118" fmla="*/ 1023422 h 2035439"/>
                  <a:gd name="connsiteX119" fmla="*/ 1553978 w 1793220"/>
                  <a:gd name="connsiteY119" fmla="*/ 1159452 h 2035439"/>
                  <a:gd name="connsiteX120" fmla="*/ 1523920 w 1793220"/>
                  <a:gd name="connsiteY120" fmla="*/ 1023422 h 2035439"/>
                  <a:gd name="connsiteX121" fmla="*/ 1542278 w 1793220"/>
                  <a:gd name="connsiteY121" fmla="*/ 898081 h 2035439"/>
                  <a:gd name="connsiteX122" fmla="*/ 1553978 w 1793220"/>
                  <a:gd name="connsiteY122" fmla="*/ 887391 h 2035439"/>
                  <a:gd name="connsiteX123" fmla="*/ 1745738 w 1793220"/>
                  <a:gd name="connsiteY123" fmla="*/ 876480 h 2035439"/>
                  <a:gd name="connsiteX124" fmla="*/ 1793220 w 1793220"/>
                  <a:gd name="connsiteY124" fmla="*/ 990362 h 2035439"/>
                  <a:gd name="connsiteX125" fmla="*/ 1791074 w 1793220"/>
                  <a:gd name="connsiteY125" fmla="*/ 1038458 h 2035439"/>
                  <a:gd name="connsiteX126" fmla="*/ 1763378 w 1793220"/>
                  <a:gd name="connsiteY126" fmla="*/ 1121539 h 2035439"/>
                  <a:gd name="connsiteX127" fmla="*/ 1733320 w 1793220"/>
                  <a:gd name="connsiteY127" fmla="*/ 985509 h 2035439"/>
                  <a:gd name="connsiteX128" fmla="*/ 1744258 w 1793220"/>
                  <a:gd name="connsiteY128" fmla="*/ 880542 h 2035439"/>
                  <a:gd name="connsiteX129" fmla="*/ 604041 w 1793220"/>
                  <a:gd name="connsiteY129" fmla="*/ 840984 h 2035439"/>
                  <a:gd name="connsiteX130" fmla="*/ 634099 w 1793220"/>
                  <a:gd name="connsiteY130" fmla="*/ 977014 h 2035439"/>
                  <a:gd name="connsiteX131" fmla="*/ 604041 w 1793220"/>
                  <a:gd name="connsiteY131" fmla="*/ 1113044 h 2035439"/>
                  <a:gd name="connsiteX132" fmla="*/ 573983 w 1793220"/>
                  <a:gd name="connsiteY132" fmla="*/ 977014 h 2035439"/>
                  <a:gd name="connsiteX133" fmla="*/ 592341 w 1793220"/>
                  <a:gd name="connsiteY133" fmla="*/ 851674 h 2035439"/>
                  <a:gd name="connsiteX134" fmla="*/ 604041 w 1793220"/>
                  <a:gd name="connsiteY134" fmla="*/ 840984 h 2035439"/>
                  <a:gd name="connsiteX135" fmla="*/ 813441 w 1793220"/>
                  <a:gd name="connsiteY135" fmla="*/ 803071 h 2035439"/>
                  <a:gd name="connsiteX136" fmla="*/ 843499 w 1793220"/>
                  <a:gd name="connsiteY136" fmla="*/ 939101 h 2035439"/>
                  <a:gd name="connsiteX137" fmla="*/ 813441 w 1793220"/>
                  <a:gd name="connsiteY137" fmla="*/ 1075131 h 2035439"/>
                  <a:gd name="connsiteX138" fmla="*/ 783383 w 1793220"/>
                  <a:gd name="connsiteY138" fmla="*/ 939101 h 2035439"/>
                  <a:gd name="connsiteX139" fmla="*/ 801741 w 1793220"/>
                  <a:gd name="connsiteY139" fmla="*/ 813761 h 2035439"/>
                  <a:gd name="connsiteX140" fmla="*/ 813441 w 1793220"/>
                  <a:gd name="connsiteY140" fmla="*/ 803071 h 2035439"/>
                  <a:gd name="connsiteX141" fmla="*/ 1026468 w 1793220"/>
                  <a:gd name="connsiteY141" fmla="*/ 776769 h 2035439"/>
                  <a:gd name="connsiteX142" fmla="*/ 1056526 w 1793220"/>
                  <a:gd name="connsiteY142" fmla="*/ 912799 h 2035439"/>
                  <a:gd name="connsiteX143" fmla="*/ 1026468 w 1793220"/>
                  <a:gd name="connsiteY143" fmla="*/ 1048830 h 2035439"/>
                  <a:gd name="connsiteX144" fmla="*/ 996410 w 1793220"/>
                  <a:gd name="connsiteY144" fmla="*/ 912799 h 2035439"/>
                  <a:gd name="connsiteX145" fmla="*/ 1014768 w 1793220"/>
                  <a:gd name="connsiteY145" fmla="*/ 787459 h 2035439"/>
                  <a:gd name="connsiteX146" fmla="*/ 1026468 w 1793220"/>
                  <a:gd name="connsiteY146" fmla="*/ 776769 h 2035439"/>
                  <a:gd name="connsiteX147" fmla="*/ 1333951 w 1793220"/>
                  <a:gd name="connsiteY147" fmla="*/ 751879 h 2035439"/>
                  <a:gd name="connsiteX148" fmla="*/ 1364009 w 1793220"/>
                  <a:gd name="connsiteY148" fmla="*/ 887909 h 2035439"/>
                  <a:gd name="connsiteX149" fmla="*/ 1333951 w 1793220"/>
                  <a:gd name="connsiteY149" fmla="*/ 1023939 h 2035439"/>
                  <a:gd name="connsiteX150" fmla="*/ 1303893 w 1793220"/>
                  <a:gd name="connsiteY150" fmla="*/ 887909 h 2035439"/>
                  <a:gd name="connsiteX151" fmla="*/ 1322251 w 1793220"/>
                  <a:gd name="connsiteY151" fmla="*/ 762569 h 2035439"/>
                  <a:gd name="connsiteX152" fmla="*/ 1333951 w 1793220"/>
                  <a:gd name="connsiteY152" fmla="*/ 751879 h 2035439"/>
                  <a:gd name="connsiteX153" fmla="*/ 76531 w 1793220"/>
                  <a:gd name="connsiteY153" fmla="*/ 730361 h 2035439"/>
                  <a:gd name="connsiteX154" fmla="*/ 106589 w 1793220"/>
                  <a:gd name="connsiteY154" fmla="*/ 866392 h 2035439"/>
                  <a:gd name="connsiteX155" fmla="*/ 76531 w 1793220"/>
                  <a:gd name="connsiteY155" fmla="*/ 1002422 h 2035439"/>
                  <a:gd name="connsiteX156" fmla="*/ 46473 w 1793220"/>
                  <a:gd name="connsiteY156" fmla="*/ 866391 h 2035439"/>
                  <a:gd name="connsiteX157" fmla="*/ 64831 w 1793220"/>
                  <a:gd name="connsiteY157" fmla="*/ 741051 h 2035439"/>
                  <a:gd name="connsiteX158" fmla="*/ 76531 w 1793220"/>
                  <a:gd name="connsiteY158" fmla="*/ 730361 h 2035439"/>
                  <a:gd name="connsiteX159" fmla="*/ 384014 w 1793220"/>
                  <a:gd name="connsiteY159" fmla="*/ 705471 h 2035439"/>
                  <a:gd name="connsiteX160" fmla="*/ 414072 w 1793220"/>
                  <a:gd name="connsiteY160" fmla="*/ 841501 h 2035439"/>
                  <a:gd name="connsiteX161" fmla="*/ 384014 w 1793220"/>
                  <a:gd name="connsiteY161" fmla="*/ 977532 h 2035439"/>
                  <a:gd name="connsiteX162" fmla="*/ 353956 w 1793220"/>
                  <a:gd name="connsiteY162" fmla="*/ 841501 h 2035439"/>
                  <a:gd name="connsiteX163" fmla="*/ 372314 w 1793220"/>
                  <a:gd name="connsiteY163" fmla="*/ 716161 h 2035439"/>
                  <a:gd name="connsiteX164" fmla="*/ 384014 w 1793220"/>
                  <a:gd name="connsiteY164" fmla="*/ 705471 h 2035439"/>
                  <a:gd name="connsiteX165" fmla="*/ 1477447 w 1793220"/>
                  <a:gd name="connsiteY165" fmla="*/ 577023 h 2035439"/>
                  <a:gd name="connsiteX166" fmla="*/ 1507505 w 1793220"/>
                  <a:gd name="connsiteY166" fmla="*/ 713053 h 2035439"/>
                  <a:gd name="connsiteX167" fmla="*/ 1477447 w 1793220"/>
                  <a:gd name="connsiteY167" fmla="*/ 849084 h 2035439"/>
                  <a:gd name="connsiteX168" fmla="*/ 1447389 w 1793220"/>
                  <a:gd name="connsiteY168" fmla="*/ 713053 h 2035439"/>
                  <a:gd name="connsiteX169" fmla="*/ 1465747 w 1793220"/>
                  <a:gd name="connsiteY169" fmla="*/ 587713 h 2035439"/>
                  <a:gd name="connsiteX170" fmla="*/ 1477447 w 1793220"/>
                  <a:gd name="connsiteY170" fmla="*/ 577023 h 2035439"/>
                  <a:gd name="connsiteX171" fmla="*/ 1596076 w 1793220"/>
                  <a:gd name="connsiteY171" fmla="*/ 557211 h 2035439"/>
                  <a:gd name="connsiteX172" fmla="*/ 1647119 w 1793220"/>
                  <a:gd name="connsiteY172" fmla="*/ 658432 h 2035439"/>
                  <a:gd name="connsiteX173" fmla="*/ 1646990 w 1793220"/>
                  <a:gd name="connsiteY173" fmla="*/ 659301 h 2035439"/>
                  <a:gd name="connsiteX174" fmla="*/ 1625735 w 1793220"/>
                  <a:gd name="connsiteY174" fmla="*/ 699143 h 2035439"/>
                  <a:gd name="connsiteX175" fmla="*/ 1595678 w 1793220"/>
                  <a:gd name="connsiteY175" fmla="*/ 563113 h 2035439"/>
                  <a:gd name="connsiteX176" fmla="*/ 527510 w 1793220"/>
                  <a:gd name="connsiteY176" fmla="*/ 530615 h 2035439"/>
                  <a:gd name="connsiteX177" fmla="*/ 557568 w 1793220"/>
                  <a:gd name="connsiteY177" fmla="*/ 666646 h 2035439"/>
                  <a:gd name="connsiteX178" fmla="*/ 527510 w 1793220"/>
                  <a:gd name="connsiteY178" fmla="*/ 802676 h 2035439"/>
                  <a:gd name="connsiteX179" fmla="*/ 497452 w 1793220"/>
                  <a:gd name="connsiteY179" fmla="*/ 666646 h 2035439"/>
                  <a:gd name="connsiteX180" fmla="*/ 515810 w 1793220"/>
                  <a:gd name="connsiteY180" fmla="*/ 541306 h 2035439"/>
                  <a:gd name="connsiteX181" fmla="*/ 527510 w 1793220"/>
                  <a:gd name="connsiteY181" fmla="*/ 530615 h 2035439"/>
                  <a:gd name="connsiteX182" fmla="*/ 225494 w 1793220"/>
                  <a:gd name="connsiteY182" fmla="*/ 498648 h 2035439"/>
                  <a:gd name="connsiteX183" fmla="*/ 227528 w 1793220"/>
                  <a:gd name="connsiteY183" fmla="*/ 544247 h 2035439"/>
                  <a:gd name="connsiteX184" fmla="*/ 197470 w 1793220"/>
                  <a:gd name="connsiteY184" fmla="*/ 680277 h 2035439"/>
                  <a:gd name="connsiteX185" fmla="*/ 169774 w 1793220"/>
                  <a:gd name="connsiteY185" fmla="*/ 597196 h 2035439"/>
                  <a:gd name="connsiteX186" fmla="*/ 168195 w 1793220"/>
                  <a:gd name="connsiteY186" fmla="*/ 561797 h 2035439"/>
                  <a:gd name="connsiteX187" fmla="*/ 198878 w 1793220"/>
                  <a:gd name="connsiteY187" fmla="*/ 526362 h 2035439"/>
                  <a:gd name="connsiteX188" fmla="*/ 1147407 w 1793220"/>
                  <a:gd name="connsiteY188" fmla="*/ 454624 h 2035439"/>
                  <a:gd name="connsiteX189" fmla="*/ 1177465 w 1793220"/>
                  <a:gd name="connsiteY189" fmla="*/ 590655 h 2035439"/>
                  <a:gd name="connsiteX190" fmla="*/ 1147407 w 1793220"/>
                  <a:gd name="connsiteY190" fmla="*/ 726685 h 2035439"/>
                  <a:gd name="connsiteX191" fmla="*/ 1117349 w 1793220"/>
                  <a:gd name="connsiteY191" fmla="*/ 590655 h 2035439"/>
                  <a:gd name="connsiteX192" fmla="*/ 1135707 w 1793220"/>
                  <a:gd name="connsiteY192" fmla="*/ 465314 h 2035439"/>
                  <a:gd name="connsiteX193" fmla="*/ 1147407 w 1793220"/>
                  <a:gd name="connsiteY193" fmla="*/ 454624 h 2035439"/>
                  <a:gd name="connsiteX194" fmla="*/ 948554 w 1793220"/>
                  <a:gd name="connsiteY194" fmla="*/ 405199 h 2035439"/>
                  <a:gd name="connsiteX195" fmla="*/ 978612 w 1793220"/>
                  <a:gd name="connsiteY195" fmla="*/ 541230 h 2035439"/>
                  <a:gd name="connsiteX196" fmla="*/ 948554 w 1793220"/>
                  <a:gd name="connsiteY196" fmla="*/ 677260 h 2035439"/>
                  <a:gd name="connsiteX197" fmla="*/ 918496 w 1793220"/>
                  <a:gd name="connsiteY197" fmla="*/ 541230 h 2035439"/>
                  <a:gd name="connsiteX198" fmla="*/ 936854 w 1793220"/>
                  <a:gd name="connsiteY198" fmla="*/ 415889 h 2035439"/>
                  <a:gd name="connsiteX199" fmla="*/ 948554 w 1793220"/>
                  <a:gd name="connsiteY199" fmla="*/ 405199 h 2035439"/>
                  <a:gd name="connsiteX200" fmla="*/ 675798 w 1793220"/>
                  <a:gd name="connsiteY200" fmla="*/ 380675 h 2035439"/>
                  <a:gd name="connsiteX201" fmla="*/ 705856 w 1793220"/>
                  <a:gd name="connsiteY201" fmla="*/ 516705 h 2035439"/>
                  <a:gd name="connsiteX202" fmla="*/ 675798 w 1793220"/>
                  <a:gd name="connsiteY202" fmla="*/ 652735 h 2035439"/>
                  <a:gd name="connsiteX203" fmla="*/ 645740 w 1793220"/>
                  <a:gd name="connsiteY203" fmla="*/ 516705 h 2035439"/>
                  <a:gd name="connsiteX204" fmla="*/ 664098 w 1793220"/>
                  <a:gd name="connsiteY204" fmla="*/ 391365 h 2035439"/>
                  <a:gd name="connsiteX205" fmla="*/ 675798 w 1793220"/>
                  <a:gd name="connsiteY205" fmla="*/ 380675 h 2035439"/>
                  <a:gd name="connsiteX206" fmla="*/ 383414 w 1793220"/>
                  <a:gd name="connsiteY206" fmla="*/ 334209 h 2035439"/>
                  <a:gd name="connsiteX207" fmla="*/ 385373 w 1793220"/>
                  <a:gd name="connsiteY207" fmla="*/ 378134 h 2035439"/>
                  <a:gd name="connsiteX208" fmla="*/ 355315 w 1793220"/>
                  <a:gd name="connsiteY208" fmla="*/ 514164 h 2035439"/>
                  <a:gd name="connsiteX209" fmla="*/ 327619 w 1793220"/>
                  <a:gd name="connsiteY209" fmla="*/ 431083 h 2035439"/>
                  <a:gd name="connsiteX210" fmla="*/ 325966 w 1793220"/>
                  <a:gd name="connsiteY210" fmla="*/ 394028 h 2035439"/>
                  <a:gd name="connsiteX211" fmla="*/ 1305252 w 1793220"/>
                  <a:gd name="connsiteY211" fmla="*/ 288512 h 2035439"/>
                  <a:gd name="connsiteX212" fmla="*/ 1335310 w 1793220"/>
                  <a:gd name="connsiteY212" fmla="*/ 424542 h 2035439"/>
                  <a:gd name="connsiteX213" fmla="*/ 1305252 w 1793220"/>
                  <a:gd name="connsiteY213" fmla="*/ 560572 h 2035439"/>
                  <a:gd name="connsiteX214" fmla="*/ 1275194 w 1793220"/>
                  <a:gd name="connsiteY214" fmla="*/ 424542 h 2035439"/>
                  <a:gd name="connsiteX215" fmla="*/ 1293552 w 1793220"/>
                  <a:gd name="connsiteY215" fmla="*/ 299201 h 2035439"/>
                  <a:gd name="connsiteX216" fmla="*/ 1305252 w 1793220"/>
                  <a:gd name="connsiteY216" fmla="*/ 288512 h 2035439"/>
                  <a:gd name="connsiteX217" fmla="*/ 579404 w 1793220"/>
                  <a:gd name="connsiteY217" fmla="*/ 154952 h 2035439"/>
                  <a:gd name="connsiteX218" fmla="*/ 578066 w 1793220"/>
                  <a:gd name="connsiteY218" fmla="*/ 184946 h 2035439"/>
                  <a:gd name="connsiteX219" fmla="*/ 550370 w 1793220"/>
                  <a:gd name="connsiteY219" fmla="*/ 268027 h 2035439"/>
                  <a:gd name="connsiteX220" fmla="*/ 529116 w 1793220"/>
                  <a:gd name="connsiteY220" fmla="*/ 228185 h 2035439"/>
                  <a:gd name="connsiteX221" fmla="*/ 525287 w 1793220"/>
                  <a:gd name="connsiteY221" fmla="*/ 202484 h 2035439"/>
                  <a:gd name="connsiteX222" fmla="*/ 578593 w 1793220"/>
                  <a:gd name="connsiteY222" fmla="*/ 155611 h 2035439"/>
                  <a:gd name="connsiteX223" fmla="*/ 1162129 w 1793220"/>
                  <a:gd name="connsiteY223" fmla="*/ 12129 h 2035439"/>
                  <a:gd name="connsiteX224" fmla="*/ 1219561 w 1793220"/>
                  <a:gd name="connsiteY224" fmla="*/ 27986 h 2035439"/>
                  <a:gd name="connsiteX225" fmla="*/ 1220203 w 1793220"/>
                  <a:gd name="connsiteY225" fmla="*/ 42375 h 2035439"/>
                  <a:gd name="connsiteX226" fmla="*/ 1190145 w 1793220"/>
                  <a:gd name="connsiteY226" fmla="*/ 178406 h 2035439"/>
                  <a:gd name="connsiteX227" fmla="*/ 1160087 w 1793220"/>
                  <a:gd name="connsiteY227" fmla="*/ 42375 h 2035439"/>
                  <a:gd name="connsiteX228" fmla="*/ 970429 w 1793220"/>
                  <a:gd name="connsiteY228" fmla="*/ 0 h 2035439"/>
                  <a:gd name="connsiteX229" fmla="*/ 1000487 w 1793220"/>
                  <a:gd name="connsiteY229" fmla="*/ 136030 h 2035439"/>
                  <a:gd name="connsiteX230" fmla="*/ 970429 w 1793220"/>
                  <a:gd name="connsiteY230" fmla="*/ 272060 h 2035439"/>
                  <a:gd name="connsiteX231" fmla="*/ 940371 w 1793220"/>
                  <a:gd name="connsiteY231" fmla="*/ 136030 h 2035439"/>
                  <a:gd name="connsiteX232" fmla="*/ 958729 w 1793220"/>
                  <a:gd name="connsiteY232" fmla="*/ 10690 h 2035439"/>
                  <a:gd name="connsiteX233" fmla="*/ 970429 w 1793220"/>
                  <a:gd name="connsiteY233" fmla="*/ 0 h 2035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</a:cxnLst>
                <a:rect l="l" t="t" r="r" b="b"/>
                <a:pathLst>
                  <a:path w="1793220" h="2035439">
                    <a:moveTo>
                      <a:pt x="1523920" y="1865245"/>
                    </a:moveTo>
                    <a:cubicBezTo>
                      <a:pt x="1540521" y="1865244"/>
                      <a:pt x="1553978" y="1926148"/>
                      <a:pt x="1553978" y="2001275"/>
                    </a:cubicBezTo>
                    <a:lnTo>
                      <a:pt x="1552454" y="2035439"/>
                    </a:lnTo>
                    <a:lnTo>
                      <a:pt x="1494939" y="2025419"/>
                    </a:lnTo>
                    <a:lnTo>
                      <a:pt x="1493862" y="2001275"/>
                    </a:lnTo>
                    <a:cubicBezTo>
                      <a:pt x="1493862" y="1944929"/>
                      <a:pt x="1501432" y="1896585"/>
                      <a:pt x="1512220" y="1875934"/>
                    </a:cubicBezTo>
                    <a:cubicBezTo>
                      <a:pt x="1515816" y="1869051"/>
                      <a:pt x="1519770" y="1865245"/>
                      <a:pt x="1523920" y="1865245"/>
                    </a:cubicBezTo>
                    <a:close/>
                    <a:moveTo>
                      <a:pt x="1100934" y="1698132"/>
                    </a:moveTo>
                    <a:cubicBezTo>
                      <a:pt x="1117535" y="1698132"/>
                      <a:pt x="1130992" y="1759035"/>
                      <a:pt x="1130992" y="1834162"/>
                    </a:cubicBezTo>
                    <a:cubicBezTo>
                      <a:pt x="1130992" y="1871726"/>
                      <a:pt x="1127628" y="1905734"/>
                      <a:pt x="1122189" y="1930351"/>
                    </a:cubicBezTo>
                    <a:lnTo>
                      <a:pt x="1119314" y="1939121"/>
                    </a:lnTo>
                    <a:lnTo>
                      <a:pt x="1079386" y="1928381"/>
                    </a:lnTo>
                    <a:lnTo>
                      <a:pt x="1073238" y="1887112"/>
                    </a:lnTo>
                    <a:cubicBezTo>
                      <a:pt x="1071717" y="1870837"/>
                      <a:pt x="1070876" y="1852944"/>
                      <a:pt x="1070876" y="1834162"/>
                    </a:cubicBezTo>
                    <a:cubicBezTo>
                      <a:pt x="1070876" y="1777817"/>
                      <a:pt x="1078446" y="1729473"/>
                      <a:pt x="1089234" y="1708822"/>
                    </a:cubicBezTo>
                    <a:cubicBezTo>
                      <a:pt x="1092830" y="1701938"/>
                      <a:pt x="1096784" y="1698132"/>
                      <a:pt x="1100934" y="1698132"/>
                    </a:cubicBezTo>
                    <a:close/>
                    <a:moveTo>
                      <a:pt x="1739163" y="1629189"/>
                    </a:moveTo>
                    <a:cubicBezTo>
                      <a:pt x="1755764" y="1629189"/>
                      <a:pt x="1769221" y="1690093"/>
                      <a:pt x="1769221" y="1765220"/>
                    </a:cubicBezTo>
                    <a:cubicBezTo>
                      <a:pt x="1769221" y="1840347"/>
                      <a:pt x="1755764" y="1901250"/>
                      <a:pt x="1739163" y="1901250"/>
                    </a:cubicBezTo>
                    <a:cubicBezTo>
                      <a:pt x="1722562" y="1901250"/>
                      <a:pt x="1709105" y="1840347"/>
                      <a:pt x="1709105" y="1765220"/>
                    </a:cubicBezTo>
                    <a:cubicBezTo>
                      <a:pt x="1709105" y="1708874"/>
                      <a:pt x="1716675" y="1660530"/>
                      <a:pt x="1727463" y="1639879"/>
                    </a:cubicBezTo>
                    <a:cubicBezTo>
                      <a:pt x="1731059" y="1632996"/>
                      <a:pt x="1735013" y="1629190"/>
                      <a:pt x="1739163" y="1629189"/>
                    </a:cubicBezTo>
                    <a:close/>
                    <a:moveTo>
                      <a:pt x="1312076" y="1629188"/>
                    </a:moveTo>
                    <a:cubicBezTo>
                      <a:pt x="1328678" y="1629189"/>
                      <a:pt x="1342135" y="1690092"/>
                      <a:pt x="1342135" y="1765219"/>
                    </a:cubicBezTo>
                    <a:cubicBezTo>
                      <a:pt x="1342135" y="1840346"/>
                      <a:pt x="1328677" y="1901249"/>
                      <a:pt x="1312077" y="1901249"/>
                    </a:cubicBezTo>
                    <a:cubicBezTo>
                      <a:pt x="1295476" y="1901249"/>
                      <a:pt x="1282018" y="1840346"/>
                      <a:pt x="1282019" y="1765219"/>
                    </a:cubicBezTo>
                    <a:cubicBezTo>
                      <a:pt x="1282019" y="1708873"/>
                      <a:pt x="1289588" y="1660529"/>
                      <a:pt x="1300377" y="1639878"/>
                    </a:cubicBezTo>
                    <a:cubicBezTo>
                      <a:pt x="1303972" y="1632995"/>
                      <a:pt x="1307926" y="1629188"/>
                      <a:pt x="1312076" y="1629188"/>
                    </a:cubicBezTo>
                    <a:close/>
                    <a:moveTo>
                      <a:pt x="789226" y="1582782"/>
                    </a:moveTo>
                    <a:cubicBezTo>
                      <a:pt x="805827" y="1582782"/>
                      <a:pt x="819284" y="1643685"/>
                      <a:pt x="819284" y="1718812"/>
                    </a:cubicBezTo>
                    <a:cubicBezTo>
                      <a:pt x="819284" y="1756376"/>
                      <a:pt x="815920" y="1790383"/>
                      <a:pt x="810481" y="1815000"/>
                    </a:cubicBezTo>
                    <a:lnTo>
                      <a:pt x="802291" y="1839989"/>
                    </a:lnTo>
                    <a:lnTo>
                      <a:pt x="773095" y="1830631"/>
                    </a:lnTo>
                    <a:lnTo>
                      <a:pt x="767972" y="1815000"/>
                    </a:lnTo>
                    <a:cubicBezTo>
                      <a:pt x="762532" y="1790383"/>
                      <a:pt x="759168" y="1756376"/>
                      <a:pt x="759168" y="1718812"/>
                    </a:cubicBezTo>
                    <a:cubicBezTo>
                      <a:pt x="759168" y="1662466"/>
                      <a:pt x="766738" y="1614122"/>
                      <a:pt x="777526" y="1593472"/>
                    </a:cubicBezTo>
                    <a:cubicBezTo>
                      <a:pt x="781122" y="1586588"/>
                      <a:pt x="785076" y="1582782"/>
                      <a:pt x="789226" y="1582782"/>
                    </a:cubicBezTo>
                    <a:close/>
                    <a:moveTo>
                      <a:pt x="362139" y="1582781"/>
                    </a:moveTo>
                    <a:cubicBezTo>
                      <a:pt x="374590" y="1582781"/>
                      <a:pt x="385272" y="1617039"/>
                      <a:pt x="389835" y="1665862"/>
                    </a:cubicBezTo>
                    <a:lnTo>
                      <a:pt x="390836" y="1688298"/>
                    </a:lnTo>
                    <a:lnTo>
                      <a:pt x="356403" y="1674441"/>
                    </a:lnTo>
                    <a:lnTo>
                      <a:pt x="335694" y="1665292"/>
                    </a:lnTo>
                    <a:lnTo>
                      <a:pt x="337215" y="1642756"/>
                    </a:lnTo>
                    <a:cubicBezTo>
                      <a:pt x="340456" y="1621045"/>
                      <a:pt x="345046" y="1603796"/>
                      <a:pt x="350440" y="1593471"/>
                    </a:cubicBezTo>
                    <a:cubicBezTo>
                      <a:pt x="354035" y="1586587"/>
                      <a:pt x="357989" y="1582781"/>
                      <a:pt x="362139" y="1582781"/>
                    </a:cubicBezTo>
                    <a:close/>
                    <a:moveTo>
                      <a:pt x="1124850" y="1361535"/>
                    </a:moveTo>
                    <a:cubicBezTo>
                      <a:pt x="1141450" y="1361535"/>
                      <a:pt x="1154907" y="1422438"/>
                      <a:pt x="1154908" y="1497565"/>
                    </a:cubicBezTo>
                    <a:cubicBezTo>
                      <a:pt x="1154908" y="1572692"/>
                      <a:pt x="1141451" y="1633595"/>
                      <a:pt x="1124849" y="1633595"/>
                    </a:cubicBezTo>
                    <a:cubicBezTo>
                      <a:pt x="1108249" y="1633595"/>
                      <a:pt x="1094792" y="1572692"/>
                      <a:pt x="1094792" y="1497565"/>
                    </a:cubicBezTo>
                    <a:cubicBezTo>
                      <a:pt x="1094792" y="1441219"/>
                      <a:pt x="1102361" y="1392875"/>
                      <a:pt x="1113150" y="1372225"/>
                    </a:cubicBezTo>
                    <a:cubicBezTo>
                      <a:pt x="1116746" y="1365341"/>
                      <a:pt x="1120699" y="1361535"/>
                      <a:pt x="1124850" y="1361535"/>
                    </a:cubicBezTo>
                    <a:close/>
                    <a:moveTo>
                      <a:pt x="1507505" y="1357164"/>
                    </a:moveTo>
                    <a:cubicBezTo>
                      <a:pt x="1524106" y="1357164"/>
                      <a:pt x="1537563" y="1418067"/>
                      <a:pt x="1537563" y="1493194"/>
                    </a:cubicBezTo>
                    <a:cubicBezTo>
                      <a:pt x="1537563" y="1568321"/>
                      <a:pt x="1524106" y="1629225"/>
                      <a:pt x="1507505" y="1629224"/>
                    </a:cubicBezTo>
                    <a:cubicBezTo>
                      <a:pt x="1490904" y="1629224"/>
                      <a:pt x="1477447" y="1568321"/>
                      <a:pt x="1477447" y="1493194"/>
                    </a:cubicBezTo>
                    <a:cubicBezTo>
                      <a:pt x="1477447" y="1436848"/>
                      <a:pt x="1485017" y="1388504"/>
                      <a:pt x="1495805" y="1367854"/>
                    </a:cubicBezTo>
                    <a:cubicBezTo>
                      <a:pt x="1499401" y="1360970"/>
                      <a:pt x="1503355" y="1357164"/>
                      <a:pt x="1507505" y="1357164"/>
                    </a:cubicBezTo>
                    <a:close/>
                    <a:moveTo>
                      <a:pt x="174912" y="1315127"/>
                    </a:moveTo>
                    <a:cubicBezTo>
                      <a:pt x="191513" y="1315127"/>
                      <a:pt x="204970" y="1376030"/>
                      <a:pt x="204971" y="1451157"/>
                    </a:cubicBezTo>
                    <a:cubicBezTo>
                      <a:pt x="204970" y="1526284"/>
                      <a:pt x="191513" y="1587188"/>
                      <a:pt x="174912" y="1587188"/>
                    </a:cubicBezTo>
                    <a:cubicBezTo>
                      <a:pt x="158312" y="1587188"/>
                      <a:pt x="144854" y="1526285"/>
                      <a:pt x="144854" y="1451157"/>
                    </a:cubicBezTo>
                    <a:cubicBezTo>
                      <a:pt x="144854" y="1394812"/>
                      <a:pt x="152424" y="1346467"/>
                      <a:pt x="163212" y="1325817"/>
                    </a:cubicBezTo>
                    <a:cubicBezTo>
                      <a:pt x="166808" y="1318933"/>
                      <a:pt x="170762" y="1315127"/>
                      <a:pt x="174912" y="1315127"/>
                    </a:cubicBezTo>
                    <a:close/>
                    <a:moveTo>
                      <a:pt x="557568" y="1310756"/>
                    </a:moveTo>
                    <a:cubicBezTo>
                      <a:pt x="574169" y="1310756"/>
                      <a:pt x="587626" y="1371659"/>
                      <a:pt x="587626" y="1446786"/>
                    </a:cubicBezTo>
                    <a:cubicBezTo>
                      <a:pt x="587626" y="1521914"/>
                      <a:pt x="574169" y="1582817"/>
                      <a:pt x="557568" y="1582817"/>
                    </a:cubicBezTo>
                    <a:cubicBezTo>
                      <a:pt x="540967" y="1582817"/>
                      <a:pt x="527510" y="1521914"/>
                      <a:pt x="527510" y="1446786"/>
                    </a:cubicBezTo>
                    <a:cubicBezTo>
                      <a:pt x="527510" y="1390441"/>
                      <a:pt x="535079" y="1342096"/>
                      <a:pt x="545868" y="1321446"/>
                    </a:cubicBezTo>
                    <a:cubicBezTo>
                      <a:pt x="549464" y="1314563"/>
                      <a:pt x="553418" y="1310756"/>
                      <a:pt x="557568" y="1310756"/>
                    </a:cubicBezTo>
                    <a:close/>
                    <a:moveTo>
                      <a:pt x="1333951" y="1223989"/>
                    </a:moveTo>
                    <a:cubicBezTo>
                      <a:pt x="1350552" y="1223989"/>
                      <a:pt x="1364009" y="1284892"/>
                      <a:pt x="1364009" y="1360019"/>
                    </a:cubicBezTo>
                    <a:cubicBezTo>
                      <a:pt x="1364009" y="1435146"/>
                      <a:pt x="1350552" y="1496049"/>
                      <a:pt x="1333951" y="1496050"/>
                    </a:cubicBezTo>
                    <a:cubicBezTo>
                      <a:pt x="1317350" y="1496049"/>
                      <a:pt x="1303893" y="1435147"/>
                      <a:pt x="1303893" y="1360019"/>
                    </a:cubicBezTo>
                    <a:cubicBezTo>
                      <a:pt x="1303893" y="1303674"/>
                      <a:pt x="1311463" y="1255329"/>
                      <a:pt x="1322251" y="1234679"/>
                    </a:cubicBezTo>
                    <a:cubicBezTo>
                      <a:pt x="1325847" y="1227795"/>
                      <a:pt x="1329801" y="1223989"/>
                      <a:pt x="1333951" y="1223989"/>
                    </a:cubicBezTo>
                    <a:close/>
                    <a:moveTo>
                      <a:pt x="1670133" y="1208537"/>
                    </a:moveTo>
                    <a:cubicBezTo>
                      <a:pt x="1686733" y="1208536"/>
                      <a:pt x="1700190" y="1269439"/>
                      <a:pt x="1700190" y="1344567"/>
                    </a:cubicBezTo>
                    <a:cubicBezTo>
                      <a:pt x="1700190" y="1419694"/>
                      <a:pt x="1686733" y="1480597"/>
                      <a:pt x="1670132" y="1480597"/>
                    </a:cubicBezTo>
                    <a:cubicBezTo>
                      <a:pt x="1653532" y="1480597"/>
                      <a:pt x="1640075" y="1419694"/>
                      <a:pt x="1640075" y="1344567"/>
                    </a:cubicBezTo>
                    <a:cubicBezTo>
                      <a:pt x="1640075" y="1288221"/>
                      <a:pt x="1647644" y="1239877"/>
                      <a:pt x="1658432" y="1219227"/>
                    </a:cubicBezTo>
                    <a:cubicBezTo>
                      <a:pt x="1662029" y="1212343"/>
                      <a:pt x="1665982" y="1208537"/>
                      <a:pt x="1670133" y="1208537"/>
                    </a:cubicBezTo>
                    <a:close/>
                    <a:moveTo>
                      <a:pt x="384014" y="1177581"/>
                    </a:moveTo>
                    <a:cubicBezTo>
                      <a:pt x="400615" y="1177581"/>
                      <a:pt x="414072" y="1238484"/>
                      <a:pt x="414072" y="1313612"/>
                    </a:cubicBezTo>
                    <a:cubicBezTo>
                      <a:pt x="414072" y="1388739"/>
                      <a:pt x="400615" y="1449642"/>
                      <a:pt x="384014" y="1449642"/>
                    </a:cubicBezTo>
                    <a:cubicBezTo>
                      <a:pt x="367413" y="1449642"/>
                      <a:pt x="353956" y="1388739"/>
                      <a:pt x="353956" y="1313612"/>
                    </a:cubicBezTo>
                    <a:cubicBezTo>
                      <a:pt x="353956" y="1257266"/>
                      <a:pt x="361526" y="1208922"/>
                      <a:pt x="372314" y="1188271"/>
                    </a:cubicBezTo>
                    <a:cubicBezTo>
                      <a:pt x="375910" y="1181388"/>
                      <a:pt x="379864" y="1177581"/>
                      <a:pt x="384014" y="1177581"/>
                    </a:cubicBezTo>
                    <a:close/>
                    <a:moveTo>
                      <a:pt x="720195" y="1162129"/>
                    </a:moveTo>
                    <a:cubicBezTo>
                      <a:pt x="736796" y="1162129"/>
                      <a:pt x="750253" y="1223032"/>
                      <a:pt x="750253" y="1298159"/>
                    </a:cubicBezTo>
                    <a:cubicBezTo>
                      <a:pt x="750253" y="1373286"/>
                      <a:pt x="736796" y="1434189"/>
                      <a:pt x="720195" y="1434189"/>
                    </a:cubicBezTo>
                    <a:cubicBezTo>
                      <a:pt x="703594" y="1434189"/>
                      <a:pt x="690137" y="1373286"/>
                      <a:pt x="690137" y="1298159"/>
                    </a:cubicBezTo>
                    <a:cubicBezTo>
                      <a:pt x="690137" y="1241813"/>
                      <a:pt x="697707" y="1193469"/>
                      <a:pt x="708495" y="1172819"/>
                    </a:cubicBezTo>
                    <a:cubicBezTo>
                      <a:pt x="712091" y="1165935"/>
                      <a:pt x="716045" y="1162129"/>
                      <a:pt x="720195" y="1162129"/>
                    </a:cubicBezTo>
                    <a:close/>
                    <a:moveTo>
                      <a:pt x="979995" y="1149675"/>
                    </a:moveTo>
                    <a:cubicBezTo>
                      <a:pt x="996596" y="1149675"/>
                      <a:pt x="1010053" y="1210578"/>
                      <a:pt x="1010053" y="1285705"/>
                    </a:cubicBezTo>
                    <a:cubicBezTo>
                      <a:pt x="1010053" y="1360833"/>
                      <a:pt x="996596" y="1421735"/>
                      <a:pt x="979995" y="1421736"/>
                    </a:cubicBezTo>
                    <a:cubicBezTo>
                      <a:pt x="963394" y="1421735"/>
                      <a:pt x="949937" y="1360832"/>
                      <a:pt x="949937" y="1285705"/>
                    </a:cubicBezTo>
                    <a:cubicBezTo>
                      <a:pt x="949937" y="1229360"/>
                      <a:pt x="957507" y="1181015"/>
                      <a:pt x="968295" y="1160365"/>
                    </a:cubicBezTo>
                    <a:cubicBezTo>
                      <a:pt x="971891" y="1153481"/>
                      <a:pt x="975845" y="1149675"/>
                      <a:pt x="979995" y="1149675"/>
                    </a:cubicBezTo>
                    <a:close/>
                    <a:moveTo>
                      <a:pt x="30058" y="1103267"/>
                    </a:moveTo>
                    <a:cubicBezTo>
                      <a:pt x="46659" y="1103267"/>
                      <a:pt x="60116" y="1164170"/>
                      <a:pt x="60116" y="1239297"/>
                    </a:cubicBezTo>
                    <a:cubicBezTo>
                      <a:pt x="60116" y="1314425"/>
                      <a:pt x="46659" y="1375328"/>
                      <a:pt x="30058" y="1375328"/>
                    </a:cubicBezTo>
                    <a:cubicBezTo>
                      <a:pt x="13457" y="1375328"/>
                      <a:pt x="0" y="1314425"/>
                      <a:pt x="0" y="1239297"/>
                    </a:cubicBezTo>
                    <a:cubicBezTo>
                      <a:pt x="0" y="1182952"/>
                      <a:pt x="7570" y="1134607"/>
                      <a:pt x="18358" y="1113957"/>
                    </a:cubicBezTo>
                    <a:cubicBezTo>
                      <a:pt x="21954" y="1107073"/>
                      <a:pt x="25908" y="1103267"/>
                      <a:pt x="30058" y="1103267"/>
                    </a:cubicBezTo>
                    <a:close/>
                    <a:moveTo>
                      <a:pt x="1195238" y="948591"/>
                    </a:moveTo>
                    <a:cubicBezTo>
                      <a:pt x="1211839" y="948591"/>
                      <a:pt x="1225296" y="1009494"/>
                      <a:pt x="1225296" y="1084621"/>
                    </a:cubicBezTo>
                    <a:cubicBezTo>
                      <a:pt x="1225296" y="1159748"/>
                      <a:pt x="1211839" y="1220651"/>
                      <a:pt x="1195238" y="1220652"/>
                    </a:cubicBezTo>
                    <a:cubicBezTo>
                      <a:pt x="1178637" y="1220651"/>
                      <a:pt x="1165180" y="1159749"/>
                      <a:pt x="1165180" y="1084621"/>
                    </a:cubicBezTo>
                    <a:cubicBezTo>
                      <a:pt x="1165180" y="1028276"/>
                      <a:pt x="1172750" y="979931"/>
                      <a:pt x="1183538" y="959281"/>
                    </a:cubicBezTo>
                    <a:cubicBezTo>
                      <a:pt x="1187134" y="952397"/>
                      <a:pt x="1191088" y="948591"/>
                      <a:pt x="1195238" y="948591"/>
                    </a:cubicBezTo>
                    <a:close/>
                    <a:moveTo>
                      <a:pt x="245301" y="902183"/>
                    </a:moveTo>
                    <a:cubicBezTo>
                      <a:pt x="261902" y="902183"/>
                      <a:pt x="275359" y="963086"/>
                      <a:pt x="275359" y="1038214"/>
                    </a:cubicBezTo>
                    <a:cubicBezTo>
                      <a:pt x="275359" y="1113341"/>
                      <a:pt x="261902" y="1174244"/>
                      <a:pt x="245301" y="1174244"/>
                    </a:cubicBezTo>
                    <a:cubicBezTo>
                      <a:pt x="228700" y="1174244"/>
                      <a:pt x="215243" y="1113341"/>
                      <a:pt x="215243" y="1038213"/>
                    </a:cubicBezTo>
                    <a:cubicBezTo>
                      <a:pt x="215243" y="981868"/>
                      <a:pt x="222813" y="933524"/>
                      <a:pt x="233601" y="912873"/>
                    </a:cubicBezTo>
                    <a:cubicBezTo>
                      <a:pt x="237197" y="905990"/>
                      <a:pt x="241151" y="902183"/>
                      <a:pt x="245301" y="902183"/>
                    </a:cubicBezTo>
                    <a:close/>
                    <a:moveTo>
                      <a:pt x="1553978" y="887391"/>
                    </a:moveTo>
                    <a:cubicBezTo>
                      <a:pt x="1570579" y="887391"/>
                      <a:pt x="1584036" y="948294"/>
                      <a:pt x="1584036" y="1023422"/>
                    </a:cubicBezTo>
                    <a:cubicBezTo>
                      <a:pt x="1584036" y="1098549"/>
                      <a:pt x="1570579" y="1159452"/>
                      <a:pt x="1553978" y="1159452"/>
                    </a:cubicBezTo>
                    <a:cubicBezTo>
                      <a:pt x="1537377" y="1159452"/>
                      <a:pt x="1523920" y="1098549"/>
                      <a:pt x="1523920" y="1023422"/>
                    </a:cubicBezTo>
                    <a:cubicBezTo>
                      <a:pt x="1523920" y="967076"/>
                      <a:pt x="1531490" y="918732"/>
                      <a:pt x="1542278" y="898081"/>
                    </a:cubicBezTo>
                    <a:cubicBezTo>
                      <a:pt x="1545874" y="891198"/>
                      <a:pt x="1549828" y="887391"/>
                      <a:pt x="1553978" y="887391"/>
                    </a:cubicBezTo>
                    <a:close/>
                    <a:moveTo>
                      <a:pt x="1745738" y="876480"/>
                    </a:moveTo>
                    <a:lnTo>
                      <a:pt x="1793220" y="990362"/>
                    </a:lnTo>
                    <a:lnTo>
                      <a:pt x="1791074" y="1038458"/>
                    </a:lnTo>
                    <a:cubicBezTo>
                      <a:pt x="1786511" y="1087281"/>
                      <a:pt x="1775829" y="1121539"/>
                      <a:pt x="1763378" y="1121539"/>
                    </a:cubicBezTo>
                    <a:cubicBezTo>
                      <a:pt x="1746777" y="1121539"/>
                      <a:pt x="1733320" y="1060636"/>
                      <a:pt x="1733320" y="985509"/>
                    </a:cubicBezTo>
                    <a:cubicBezTo>
                      <a:pt x="1733320" y="943250"/>
                      <a:pt x="1737578" y="905491"/>
                      <a:pt x="1744258" y="880542"/>
                    </a:cubicBezTo>
                    <a:close/>
                    <a:moveTo>
                      <a:pt x="604041" y="840984"/>
                    </a:moveTo>
                    <a:cubicBezTo>
                      <a:pt x="620642" y="840984"/>
                      <a:pt x="634099" y="901887"/>
                      <a:pt x="634099" y="977014"/>
                    </a:cubicBezTo>
                    <a:cubicBezTo>
                      <a:pt x="634099" y="1052141"/>
                      <a:pt x="620642" y="1113044"/>
                      <a:pt x="604041" y="1113044"/>
                    </a:cubicBezTo>
                    <a:cubicBezTo>
                      <a:pt x="587440" y="1113044"/>
                      <a:pt x="573983" y="1052141"/>
                      <a:pt x="573983" y="977014"/>
                    </a:cubicBezTo>
                    <a:cubicBezTo>
                      <a:pt x="573983" y="920669"/>
                      <a:pt x="581553" y="872324"/>
                      <a:pt x="592341" y="851674"/>
                    </a:cubicBezTo>
                    <a:cubicBezTo>
                      <a:pt x="595937" y="844790"/>
                      <a:pt x="599891" y="840984"/>
                      <a:pt x="604041" y="840984"/>
                    </a:cubicBezTo>
                    <a:close/>
                    <a:moveTo>
                      <a:pt x="813441" y="803071"/>
                    </a:moveTo>
                    <a:cubicBezTo>
                      <a:pt x="830041" y="803071"/>
                      <a:pt x="843499" y="863974"/>
                      <a:pt x="843499" y="939101"/>
                    </a:cubicBezTo>
                    <a:cubicBezTo>
                      <a:pt x="843499" y="1014228"/>
                      <a:pt x="830041" y="1075131"/>
                      <a:pt x="813441" y="1075131"/>
                    </a:cubicBezTo>
                    <a:cubicBezTo>
                      <a:pt x="796840" y="1075131"/>
                      <a:pt x="783383" y="1014228"/>
                      <a:pt x="783383" y="939101"/>
                    </a:cubicBezTo>
                    <a:cubicBezTo>
                      <a:pt x="783383" y="882756"/>
                      <a:pt x="790952" y="834411"/>
                      <a:pt x="801741" y="813761"/>
                    </a:cubicBezTo>
                    <a:cubicBezTo>
                      <a:pt x="805337" y="806877"/>
                      <a:pt x="809291" y="803071"/>
                      <a:pt x="813441" y="803071"/>
                    </a:cubicBezTo>
                    <a:close/>
                    <a:moveTo>
                      <a:pt x="1026468" y="776769"/>
                    </a:moveTo>
                    <a:cubicBezTo>
                      <a:pt x="1043069" y="776769"/>
                      <a:pt x="1056526" y="837672"/>
                      <a:pt x="1056526" y="912799"/>
                    </a:cubicBezTo>
                    <a:cubicBezTo>
                      <a:pt x="1056526" y="987927"/>
                      <a:pt x="1043069" y="1048830"/>
                      <a:pt x="1026468" y="1048830"/>
                    </a:cubicBezTo>
                    <a:cubicBezTo>
                      <a:pt x="1009867" y="1048829"/>
                      <a:pt x="996410" y="987926"/>
                      <a:pt x="996410" y="912799"/>
                    </a:cubicBezTo>
                    <a:cubicBezTo>
                      <a:pt x="996410" y="856454"/>
                      <a:pt x="1003980" y="808110"/>
                      <a:pt x="1014768" y="787459"/>
                    </a:cubicBezTo>
                    <a:cubicBezTo>
                      <a:pt x="1018364" y="780575"/>
                      <a:pt x="1022318" y="776769"/>
                      <a:pt x="1026468" y="776769"/>
                    </a:cubicBezTo>
                    <a:close/>
                    <a:moveTo>
                      <a:pt x="1333951" y="751879"/>
                    </a:moveTo>
                    <a:cubicBezTo>
                      <a:pt x="1350552" y="751879"/>
                      <a:pt x="1364009" y="812782"/>
                      <a:pt x="1364009" y="887909"/>
                    </a:cubicBezTo>
                    <a:cubicBezTo>
                      <a:pt x="1364009" y="963036"/>
                      <a:pt x="1350552" y="1023939"/>
                      <a:pt x="1333951" y="1023939"/>
                    </a:cubicBezTo>
                    <a:cubicBezTo>
                      <a:pt x="1317351" y="1023940"/>
                      <a:pt x="1303893" y="963036"/>
                      <a:pt x="1303893" y="887909"/>
                    </a:cubicBezTo>
                    <a:cubicBezTo>
                      <a:pt x="1303893" y="831564"/>
                      <a:pt x="1311463" y="783220"/>
                      <a:pt x="1322251" y="762569"/>
                    </a:cubicBezTo>
                    <a:cubicBezTo>
                      <a:pt x="1325847" y="755685"/>
                      <a:pt x="1329801" y="751879"/>
                      <a:pt x="1333951" y="751879"/>
                    </a:cubicBezTo>
                    <a:close/>
                    <a:moveTo>
                      <a:pt x="76531" y="730361"/>
                    </a:moveTo>
                    <a:cubicBezTo>
                      <a:pt x="93131" y="730361"/>
                      <a:pt x="106589" y="791264"/>
                      <a:pt x="106589" y="866392"/>
                    </a:cubicBezTo>
                    <a:cubicBezTo>
                      <a:pt x="106589" y="941519"/>
                      <a:pt x="93132" y="1002422"/>
                      <a:pt x="76531" y="1002422"/>
                    </a:cubicBezTo>
                    <a:cubicBezTo>
                      <a:pt x="59930" y="1002422"/>
                      <a:pt x="46473" y="941519"/>
                      <a:pt x="46473" y="866391"/>
                    </a:cubicBezTo>
                    <a:cubicBezTo>
                      <a:pt x="46473" y="810046"/>
                      <a:pt x="54043" y="761702"/>
                      <a:pt x="64831" y="741051"/>
                    </a:cubicBezTo>
                    <a:cubicBezTo>
                      <a:pt x="68427" y="734168"/>
                      <a:pt x="72381" y="730361"/>
                      <a:pt x="76531" y="730361"/>
                    </a:cubicBezTo>
                    <a:close/>
                    <a:moveTo>
                      <a:pt x="384014" y="705471"/>
                    </a:moveTo>
                    <a:cubicBezTo>
                      <a:pt x="400615" y="705471"/>
                      <a:pt x="414072" y="766374"/>
                      <a:pt x="414072" y="841501"/>
                    </a:cubicBezTo>
                    <a:cubicBezTo>
                      <a:pt x="414072" y="916629"/>
                      <a:pt x="400615" y="977532"/>
                      <a:pt x="384014" y="977532"/>
                    </a:cubicBezTo>
                    <a:cubicBezTo>
                      <a:pt x="367413" y="977532"/>
                      <a:pt x="353956" y="916629"/>
                      <a:pt x="353956" y="841501"/>
                    </a:cubicBezTo>
                    <a:cubicBezTo>
                      <a:pt x="353956" y="785156"/>
                      <a:pt x="361526" y="736812"/>
                      <a:pt x="372314" y="716161"/>
                    </a:cubicBezTo>
                    <a:cubicBezTo>
                      <a:pt x="375910" y="709277"/>
                      <a:pt x="379864" y="705471"/>
                      <a:pt x="384014" y="705471"/>
                    </a:cubicBezTo>
                    <a:close/>
                    <a:moveTo>
                      <a:pt x="1477447" y="577023"/>
                    </a:moveTo>
                    <a:cubicBezTo>
                      <a:pt x="1494048" y="577023"/>
                      <a:pt x="1507505" y="637926"/>
                      <a:pt x="1507505" y="713053"/>
                    </a:cubicBezTo>
                    <a:cubicBezTo>
                      <a:pt x="1507505" y="788181"/>
                      <a:pt x="1494048" y="849084"/>
                      <a:pt x="1477447" y="849084"/>
                    </a:cubicBezTo>
                    <a:cubicBezTo>
                      <a:pt x="1460846" y="849084"/>
                      <a:pt x="1447389" y="788181"/>
                      <a:pt x="1447389" y="713053"/>
                    </a:cubicBezTo>
                    <a:cubicBezTo>
                      <a:pt x="1447389" y="656708"/>
                      <a:pt x="1454959" y="608364"/>
                      <a:pt x="1465747" y="587713"/>
                    </a:cubicBezTo>
                    <a:cubicBezTo>
                      <a:pt x="1469343" y="580830"/>
                      <a:pt x="1473297" y="577023"/>
                      <a:pt x="1477447" y="577023"/>
                    </a:cubicBezTo>
                    <a:close/>
                    <a:moveTo>
                      <a:pt x="1596076" y="557211"/>
                    </a:moveTo>
                    <a:lnTo>
                      <a:pt x="1647119" y="658432"/>
                    </a:lnTo>
                    <a:lnTo>
                      <a:pt x="1646990" y="659301"/>
                    </a:lnTo>
                    <a:cubicBezTo>
                      <a:pt x="1641550" y="683917"/>
                      <a:pt x="1634036" y="699143"/>
                      <a:pt x="1625735" y="699143"/>
                    </a:cubicBezTo>
                    <a:cubicBezTo>
                      <a:pt x="1609135" y="699143"/>
                      <a:pt x="1595677" y="638240"/>
                      <a:pt x="1595678" y="563113"/>
                    </a:cubicBezTo>
                    <a:close/>
                    <a:moveTo>
                      <a:pt x="527510" y="530615"/>
                    </a:moveTo>
                    <a:cubicBezTo>
                      <a:pt x="544111" y="530615"/>
                      <a:pt x="557568" y="591518"/>
                      <a:pt x="557568" y="666646"/>
                    </a:cubicBezTo>
                    <a:cubicBezTo>
                      <a:pt x="557568" y="741773"/>
                      <a:pt x="544111" y="802676"/>
                      <a:pt x="527510" y="802676"/>
                    </a:cubicBezTo>
                    <a:cubicBezTo>
                      <a:pt x="510909" y="802676"/>
                      <a:pt x="497452" y="741773"/>
                      <a:pt x="497452" y="666646"/>
                    </a:cubicBezTo>
                    <a:cubicBezTo>
                      <a:pt x="497452" y="610300"/>
                      <a:pt x="505021" y="561956"/>
                      <a:pt x="515810" y="541306"/>
                    </a:cubicBezTo>
                    <a:cubicBezTo>
                      <a:pt x="519406" y="534422"/>
                      <a:pt x="523360" y="530616"/>
                      <a:pt x="527510" y="530615"/>
                    </a:cubicBezTo>
                    <a:close/>
                    <a:moveTo>
                      <a:pt x="225494" y="498648"/>
                    </a:moveTo>
                    <a:lnTo>
                      <a:pt x="227528" y="544247"/>
                    </a:lnTo>
                    <a:cubicBezTo>
                      <a:pt x="227528" y="619374"/>
                      <a:pt x="214071" y="680277"/>
                      <a:pt x="197470" y="680277"/>
                    </a:cubicBezTo>
                    <a:cubicBezTo>
                      <a:pt x="185019" y="680277"/>
                      <a:pt x="174337" y="646019"/>
                      <a:pt x="169774" y="597196"/>
                    </a:cubicBezTo>
                    <a:lnTo>
                      <a:pt x="168195" y="561797"/>
                    </a:lnTo>
                    <a:lnTo>
                      <a:pt x="198878" y="526362"/>
                    </a:lnTo>
                    <a:close/>
                    <a:moveTo>
                      <a:pt x="1147407" y="454624"/>
                    </a:moveTo>
                    <a:cubicBezTo>
                      <a:pt x="1164008" y="454624"/>
                      <a:pt x="1177465" y="515527"/>
                      <a:pt x="1177465" y="590655"/>
                    </a:cubicBezTo>
                    <a:cubicBezTo>
                      <a:pt x="1177465" y="665782"/>
                      <a:pt x="1164008" y="726685"/>
                      <a:pt x="1147407" y="726685"/>
                    </a:cubicBezTo>
                    <a:cubicBezTo>
                      <a:pt x="1130806" y="726685"/>
                      <a:pt x="1117349" y="665782"/>
                      <a:pt x="1117349" y="590655"/>
                    </a:cubicBezTo>
                    <a:cubicBezTo>
                      <a:pt x="1117349" y="534309"/>
                      <a:pt x="1124919" y="485965"/>
                      <a:pt x="1135707" y="465314"/>
                    </a:cubicBezTo>
                    <a:cubicBezTo>
                      <a:pt x="1139303" y="458431"/>
                      <a:pt x="1143257" y="454624"/>
                      <a:pt x="1147407" y="454624"/>
                    </a:cubicBezTo>
                    <a:close/>
                    <a:moveTo>
                      <a:pt x="948554" y="405199"/>
                    </a:moveTo>
                    <a:cubicBezTo>
                      <a:pt x="965155" y="405199"/>
                      <a:pt x="978612" y="466102"/>
                      <a:pt x="978612" y="541230"/>
                    </a:cubicBezTo>
                    <a:cubicBezTo>
                      <a:pt x="978612" y="616357"/>
                      <a:pt x="965155" y="677260"/>
                      <a:pt x="948554" y="677260"/>
                    </a:cubicBezTo>
                    <a:cubicBezTo>
                      <a:pt x="931953" y="677260"/>
                      <a:pt x="918496" y="616357"/>
                      <a:pt x="918496" y="541230"/>
                    </a:cubicBezTo>
                    <a:cubicBezTo>
                      <a:pt x="918496" y="484884"/>
                      <a:pt x="926066" y="436540"/>
                      <a:pt x="936854" y="415889"/>
                    </a:cubicBezTo>
                    <a:cubicBezTo>
                      <a:pt x="940450" y="409006"/>
                      <a:pt x="944404" y="405199"/>
                      <a:pt x="948554" y="405199"/>
                    </a:cubicBezTo>
                    <a:close/>
                    <a:moveTo>
                      <a:pt x="675798" y="380675"/>
                    </a:moveTo>
                    <a:cubicBezTo>
                      <a:pt x="692399" y="380675"/>
                      <a:pt x="705856" y="441578"/>
                      <a:pt x="705856" y="516705"/>
                    </a:cubicBezTo>
                    <a:cubicBezTo>
                      <a:pt x="705856" y="591833"/>
                      <a:pt x="692399" y="652735"/>
                      <a:pt x="675798" y="652735"/>
                    </a:cubicBezTo>
                    <a:cubicBezTo>
                      <a:pt x="659198" y="652735"/>
                      <a:pt x="645740" y="591832"/>
                      <a:pt x="645740" y="516705"/>
                    </a:cubicBezTo>
                    <a:cubicBezTo>
                      <a:pt x="645740" y="460360"/>
                      <a:pt x="653310" y="412015"/>
                      <a:pt x="664098" y="391365"/>
                    </a:cubicBezTo>
                    <a:cubicBezTo>
                      <a:pt x="667694" y="384481"/>
                      <a:pt x="671648" y="380675"/>
                      <a:pt x="675798" y="380675"/>
                    </a:cubicBezTo>
                    <a:close/>
                    <a:moveTo>
                      <a:pt x="383414" y="334209"/>
                    </a:moveTo>
                    <a:lnTo>
                      <a:pt x="385373" y="378134"/>
                    </a:lnTo>
                    <a:cubicBezTo>
                      <a:pt x="385373" y="453261"/>
                      <a:pt x="371916" y="514164"/>
                      <a:pt x="355315" y="514164"/>
                    </a:cubicBezTo>
                    <a:cubicBezTo>
                      <a:pt x="342864" y="514164"/>
                      <a:pt x="332182" y="479906"/>
                      <a:pt x="327619" y="431083"/>
                    </a:cubicBezTo>
                    <a:lnTo>
                      <a:pt x="325966" y="394028"/>
                    </a:lnTo>
                    <a:close/>
                    <a:moveTo>
                      <a:pt x="1305252" y="288512"/>
                    </a:moveTo>
                    <a:cubicBezTo>
                      <a:pt x="1321853" y="288511"/>
                      <a:pt x="1335310" y="349414"/>
                      <a:pt x="1335310" y="424542"/>
                    </a:cubicBezTo>
                    <a:cubicBezTo>
                      <a:pt x="1335310" y="499669"/>
                      <a:pt x="1321853" y="560572"/>
                      <a:pt x="1305252" y="560572"/>
                    </a:cubicBezTo>
                    <a:cubicBezTo>
                      <a:pt x="1288651" y="560572"/>
                      <a:pt x="1275194" y="499669"/>
                      <a:pt x="1275194" y="424542"/>
                    </a:cubicBezTo>
                    <a:cubicBezTo>
                      <a:pt x="1275194" y="368196"/>
                      <a:pt x="1282764" y="319852"/>
                      <a:pt x="1293552" y="299201"/>
                    </a:cubicBezTo>
                    <a:cubicBezTo>
                      <a:pt x="1297148" y="292318"/>
                      <a:pt x="1301102" y="288512"/>
                      <a:pt x="1305252" y="288512"/>
                    </a:cubicBezTo>
                    <a:close/>
                    <a:moveTo>
                      <a:pt x="579404" y="154952"/>
                    </a:moveTo>
                    <a:lnTo>
                      <a:pt x="578066" y="184946"/>
                    </a:lnTo>
                    <a:cubicBezTo>
                      <a:pt x="573503" y="233769"/>
                      <a:pt x="562821" y="268027"/>
                      <a:pt x="550370" y="268027"/>
                    </a:cubicBezTo>
                    <a:cubicBezTo>
                      <a:pt x="542070" y="268027"/>
                      <a:pt x="534555" y="252801"/>
                      <a:pt x="529116" y="228185"/>
                    </a:cubicBezTo>
                    <a:lnTo>
                      <a:pt x="525287" y="202484"/>
                    </a:lnTo>
                    <a:lnTo>
                      <a:pt x="578593" y="155611"/>
                    </a:lnTo>
                    <a:close/>
                    <a:moveTo>
                      <a:pt x="1162129" y="12129"/>
                    </a:moveTo>
                    <a:lnTo>
                      <a:pt x="1219561" y="27986"/>
                    </a:lnTo>
                    <a:lnTo>
                      <a:pt x="1220203" y="42375"/>
                    </a:lnTo>
                    <a:cubicBezTo>
                      <a:pt x="1220203" y="117503"/>
                      <a:pt x="1206746" y="178406"/>
                      <a:pt x="1190145" y="178406"/>
                    </a:cubicBezTo>
                    <a:cubicBezTo>
                      <a:pt x="1173544" y="178406"/>
                      <a:pt x="1160087" y="117503"/>
                      <a:pt x="1160087" y="42375"/>
                    </a:cubicBezTo>
                    <a:close/>
                    <a:moveTo>
                      <a:pt x="970429" y="0"/>
                    </a:moveTo>
                    <a:cubicBezTo>
                      <a:pt x="987030" y="0"/>
                      <a:pt x="1000487" y="60903"/>
                      <a:pt x="1000487" y="136030"/>
                    </a:cubicBezTo>
                    <a:cubicBezTo>
                      <a:pt x="1000487" y="211157"/>
                      <a:pt x="987029" y="272060"/>
                      <a:pt x="970429" y="272060"/>
                    </a:cubicBezTo>
                    <a:cubicBezTo>
                      <a:pt x="953828" y="272060"/>
                      <a:pt x="940371" y="211157"/>
                      <a:pt x="940371" y="136030"/>
                    </a:cubicBezTo>
                    <a:cubicBezTo>
                      <a:pt x="940371" y="79685"/>
                      <a:pt x="947940" y="31340"/>
                      <a:pt x="958729" y="10690"/>
                    </a:cubicBezTo>
                    <a:cubicBezTo>
                      <a:pt x="962325" y="3806"/>
                      <a:pt x="966278" y="0"/>
                      <a:pt x="970429" y="0"/>
                    </a:cubicBezTo>
                    <a:close/>
                  </a:path>
                </a:pathLst>
              </a:custGeom>
              <a:solidFill>
                <a:srgbClr val="800000">
                  <a:alpha val="80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A3523D90-A228-4790-AE6A-5E44CD2BDC00}"/>
                  </a:ext>
                </a:extLst>
              </p:cNvPr>
              <p:cNvSpPr/>
              <p:nvPr/>
            </p:nvSpPr>
            <p:spPr>
              <a:xfrm>
                <a:off x="1269948" y="2838553"/>
                <a:ext cx="1022695" cy="1276383"/>
              </a:xfrm>
              <a:custGeom>
                <a:avLst/>
                <a:gdLst>
                  <a:gd name="connsiteX0" fmla="*/ 863514 w 1022695"/>
                  <a:gd name="connsiteY0" fmla="*/ 0 h 1276383"/>
                  <a:gd name="connsiteX1" fmla="*/ 896422 w 1022695"/>
                  <a:gd name="connsiteY1" fmla="*/ 118432 h 1276383"/>
                  <a:gd name="connsiteX2" fmla="*/ 967954 w 1022695"/>
                  <a:gd name="connsiteY2" fmla="*/ 1255992 h 1276383"/>
                  <a:gd name="connsiteX3" fmla="*/ 219381 w 1022695"/>
                  <a:gd name="connsiteY3" fmla="*/ 1268574 h 1276383"/>
                  <a:gd name="connsiteX4" fmla="*/ 56692 w 1022695"/>
                  <a:gd name="connsiteY4" fmla="*/ 1255718 h 1276383"/>
                  <a:gd name="connsiteX5" fmla="*/ 52939 w 1022695"/>
                  <a:gd name="connsiteY5" fmla="*/ 1252550 h 1276383"/>
                  <a:gd name="connsiteX6" fmla="*/ 230 w 1022695"/>
                  <a:gd name="connsiteY6" fmla="*/ 1174440 h 1276383"/>
                  <a:gd name="connsiteX7" fmla="*/ 822449 w 1022695"/>
                  <a:gd name="connsiteY7" fmla="*/ 33356 h 1276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2695" h="1276383">
                    <a:moveTo>
                      <a:pt x="863514" y="0"/>
                    </a:moveTo>
                    <a:lnTo>
                      <a:pt x="896422" y="118432"/>
                    </a:lnTo>
                    <a:cubicBezTo>
                      <a:pt x="1011644" y="560203"/>
                      <a:pt x="1074669" y="1036434"/>
                      <a:pt x="967954" y="1255992"/>
                    </a:cubicBezTo>
                    <a:cubicBezTo>
                      <a:pt x="786895" y="1276216"/>
                      <a:pt x="503935" y="1283254"/>
                      <a:pt x="219381" y="1268574"/>
                    </a:cubicBezTo>
                    <a:lnTo>
                      <a:pt x="56692" y="1255718"/>
                    </a:lnTo>
                    <a:lnTo>
                      <a:pt x="52939" y="1252550"/>
                    </a:lnTo>
                    <a:cubicBezTo>
                      <a:pt x="21959" y="1223738"/>
                      <a:pt x="3523" y="1197381"/>
                      <a:pt x="230" y="1174440"/>
                    </a:cubicBezTo>
                    <a:cubicBezTo>
                      <a:pt x="-11827" y="887330"/>
                      <a:pt x="453748" y="345469"/>
                      <a:pt x="822449" y="33356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CC660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07D81F73-677B-420A-8617-99DCE2EA4C16}"/>
                  </a:ext>
                </a:extLst>
              </p:cNvPr>
              <p:cNvSpPr/>
              <p:nvPr/>
            </p:nvSpPr>
            <p:spPr>
              <a:xfrm>
                <a:off x="2048922" y="3177262"/>
                <a:ext cx="1495773" cy="1550554"/>
              </a:xfrm>
              <a:custGeom>
                <a:avLst/>
                <a:gdLst>
                  <a:gd name="connsiteX0" fmla="*/ 645989 w 1086428"/>
                  <a:gd name="connsiteY0" fmla="*/ 0 h 1520180"/>
                  <a:gd name="connsiteX1" fmla="*/ 673606 w 1086428"/>
                  <a:gd name="connsiteY1" fmla="*/ 49989 h 1520180"/>
                  <a:gd name="connsiteX2" fmla="*/ 1037899 w 1086428"/>
                  <a:gd name="connsiteY2" fmla="*/ 1511032 h 1520180"/>
                  <a:gd name="connsiteX3" fmla="*/ 1030347 w 1086428"/>
                  <a:gd name="connsiteY3" fmla="*/ 1520180 h 1520180"/>
                  <a:gd name="connsiteX4" fmla="*/ 950805 w 1086428"/>
                  <a:gd name="connsiteY4" fmla="*/ 1493404 h 1520180"/>
                  <a:gd name="connsiteX5" fmla="*/ 230 w 1086428"/>
                  <a:gd name="connsiteY5" fmla="*/ 980669 h 1520180"/>
                  <a:gd name="connsiteX6" fmla="*/ 632685 w 1086428"/>
                  <a:gd name="connsiteY6" fmla="*/ 12544 h 1520180"/>
                  <a:gd name="connsiteX0" fmla="*/ 1055436 w 1495875"/>
                  <a:gd name="connsiteY0" fmla="*/ 0 h 1520180"/>
                  <a:gd name="connsiteX1" fmla="*/ 1083053 w 1495875"/>
                  <a:gd name="connsiteY1" fmla="*/ 49989 h 1520180"/>
                  <a:gd name="connsiteX2" fmla="*/ 1447346 w 1495875"/>
                  <a:gd name="connsiteY2" fmla="*/ 1511032 h 1520180"/>
                  <a:gd name="connsiteX3" fmla="*/ 1439794 w 1495875"/>
                  <a:gd name="connsiteY3" fmla="*/ 1520180 h 1520180"/>
                  <a:gd name="connsiteX4" fmla="*/ 1360252 w 1495875"/>
                  <a:gd name="connsiteY4" fmla="*/ 1493404 h 1520180"/>
                  <a:gd name="connsiteX5" fmla="*/ 102 w 1495875"/>
                  <a:gd name="connsiteY5" fmla="*/ 1018769 h 1520180"/>
                  <a:gd name="connsiteX6" fmla="*/ 1042132 w 1495875"/>
                  <a:gd name="connsiteY6" fmla="*/ 12544 h 1520180"/>
                  <a:gd name="connsiteX7" fmla="*/ 1055436 w 1495875"/>
                  <a:gd name="connsiteY7" fmla="*/ 0 h 1520180"/>
                  <a:gd name="connsiteX0" fmla="*/ 1055334 w 1495773"/>
                  <a:gd name="connsiteY0" fmla="*/ 0 h 1520180"/>
                  <a:gd name="connsiteX1" fmla="*/ 1082951 w 1495773"/>
                  <a:gd name="connsiteY1" fmla="*/ 49989 h 1520180"/>
                  <a:gd name="connsiteX2" fmla="*/ 1447244 w 1495773"/>
                  <a:gd name="connsiteY2" fmla="*/ 1511032 h 1520180"/>
                  <a:gd name="connsiteX3" fmla="*/ 1439692 w 1495773"/>
                  <a:gd name="connsiteY3" fmla="*/ 1520180 h 1520180"/>
                  <a:gd name="connsiteX4" fmla="*/ 1360150 w 1495773"/>
                  <a:gd name="connsiteY4" fmla="*/ 1493404 h 1520180"/>
                  <a:gd name="connsiteX5" fmla="*/ 0 w 1495773"/>
                  <a:gd name="connsiteY5" fmla="*/ 1018769 h 1520180"/>
                  <a:gd name="connsiteX6" fmla="*/ 1042030 w 1495773"/>
                  <a:gd name="connsiteY6" fmla="*/ 12544 h 1520180"/>
                  <a:gd name="connsiteX7" fmla="*/ 1055334 w 1495773"/>
                  <a:gd name="connsiteY7" fmla="*/ 0 h 1520180"/>
                  <a:gd name="connsiteX0" fmla="*/ 1055334 w 1495773"/>
                  <a:gd name="connsiteY0" fmla="*/ 0 h 1520180"/>
                  <a:gd name="connsiteX1" fmla="*/ 1082951 w 1495773"/>
                  <a:gd name="connsiteY1" fmla="*/ 49989 h 1520180"/>
                  <a:gd name="connsiteX2" fmla="*/ 1447244 w 1495773"/>
                  <a:gd name="connsiteY2" fmla="*/ 1511032 h 1520180"/>
                  <a:gd name="connsiteX3" fmla="*/ 1439692 w 1495773"/>
                  <a:gd name="connsiteY3" fmla="*/ 1520180 h 1520180"/>
                  <a:gd name="connsiteX4" fmla="*/ 1360150 w 1495773"/>
                  <a:gd name="connsiteY4" fmla="*/ 1493404 h 1520180"/>
                  <a:gd name="connsiteX5" fmla="*/ 0 w 1495773"/>
                  <a:gd name="connsiteY5" fmla="*/ 1018769 h 1520180"/>
                  <a:gd name="connsiteX6" fmla="*/ 1042030 w 1495773"/>
                  <a:gd name="connsiteY6" fmla="*/ 12544 h 1520180"/>
                  <a:gd name="connsiteX7" fmla="*/ 1055334 w 1495773"/>
                  <a:gd name="connsiteY7" fmla="*/ 0 h 1520180"/>
                  <a:gd name="connsiteX0" fmla="*/ 1055334 w 1495773"/>
                  <a:gd name="connsiteY0" fmla="*/ 0 h 1550554"/>
                  <a:gd name="connsiteX1" fmla="*/ 1082951 w 1495773"/>
                  <a:gd name="connsiteY1" fmla="*/ 49989 h 1550554"/>
                  <a:gd name="connsiteX2" fmla="*/ 1447244 w 1495773"/>
                  <a:gd name="connsiteY2" fmla="*/ 1511032 h 1550554"/>
                  <a:gd name="connsiteX3" fmla="*/ 1439692 w 1495773"/>
                  <a:gd name="connsiteY3" fmla="*/ 1520180 h 1550554"/>
                  <a:gd name="connsiteX4" fmla="*/ 1241087 w 1495773"/>
                  <a:gd name="connsiteY4" fmla="*/ 1550554 h 1550554"/>
                  <a:gd name="connsiteX5" fmla="*/ 0 w 1495773"/>
                  <a:gd name="connsiteY5" fmla="*/ 1018769 h 1550554"/>
                  <a:gd name="connsiteX6" fmla="*/ 1042030 w 1495773"/>
                  <a:gd name="connsiteY6" fmla="*/ 12544 h 1550554"/>
                  <a:gd name="connsiteX7" fmla="*/ 1055334 w 1495773"/>
                  <a:gd name="connsiteY7" fmla="*/ 0 h 1550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95773" h="1550554">
                    <a:moveTo>
                      <a:pt x="1055334" y="0"/>
                    </a:moveTo>
                    <a:lnTo>
                      <a:pt x="1082951" y="49989"/>
                    </a:lnTo>
                    <a:cubicBezTo>
                      <a:pt x="1343093" y="543060"/>
                      <a:pt x="1606934" y="1266937"/>
                      <a:pt x="1447244" y="1511032"/>
                    </a:cubicBezTo>
                    <a:lnTo>
                      <a:pt x="1439692" y="1520180"/>
                    </a:lnTo>
                    <a:lnTo>
                      <a:pt x="1241087" y="1550554"/>
                    </a:lnTo>
                    <a:cubicBezTo>
                      <a:pt x="756374" y="1379699"/>
                      <a:pt x="17563" y="1141120"/>
                      <a:pt x="0" y="1018769"/>
                    </a:cubicBezTo>
                    <a:cubicBezTo>
                      <a:pt x="80441" y="541386"/>
                      <a:pt x="559244" y="191892"/>
                      <a:pt x="1042030" y="12544"/>
                    </a:cubicBezTo>
                    <a:lnTo>
                      <a:pt x="1055334" y="0"/>
                    </a:lnTo>
                    <a:close/>
                  </a:path>
                </a:pathLst>
              </a:custGeom>
              <a:gradFill>
                <a:gsLst>
                  <a:gs pos="30000">
                    <a:srgbClr val="CC660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BB75C60A-F3D5-40AA-81B6-C525B036C7BA}"/>
                  </a:ext>
                </a:extLst>
              </p:cNvPr>
              <p:cNvSpPr/>
              <p:nvPr/>
            </p:nvSpPr>
            <p:spPr>
              <a:xfrm>
                <a:off x="1272473" y="3000998"/>
                <a:ext cx="1008329" cy="1113000"/>
              </a:xfrm>
              <a:custGeom>
                <a:avLst/>
                <a:gdLst>
                  <a:gd name="connsiteX0" fmla="*/ 2240 w 1008329"/>
                  <a:gd name="connsiteY0" fmla="*/ 972268 h 1113000"/>
                  <a:gd name="connsiteX1" fmla="*/ 9528 w 1008329"/>
                  <a:gd name="connsiteY1" fmla="*/ 978796 h 1113000"/>
                  <a:gd name="connsiteX2" fmla="*/ 65246 w 1008329"/>
                  <a:gd name="connsiteY2" fmla="*/ 1057696 h 1113000"/>
                  <a:gd name="connsiteX3" fmla="*/ 84890 w 1008329"/>
                  <a:gd name="connsiteY3" fmla="*/ 1095520 h 1113000"/>
                  <a:gd name="connsiteX4" fmla="*/ 56462 w 1008329"/>
                  <a:gd name="connsiteY4" fmla="*/ 1093273 h 1113000"/>
                  <a:gd name="connsiteX5" fmla="*/ 52709 w 1008329"/>
                  <a:gd name="connsiteY5" fmla="*/ 1090105 h 1113000"/>
                  <a:gd name="connsiteX6" fmla="*/ 0 w 1008329"/>
                  <a:gd name="connsiteY6" fmla="*/ 1011995 h 1113000"/>
                  <a:gd name="connsiteX7" fmla="*/ 512443 w 1008329"/>
                  <a:gd name="connsiteY7" fmla="*/ 942592 h 1113000"/>
                  <a:gd name="connsiteX8" fmla="*/ 606489 w 1008329"/>
                  <a:gd name="connsiteY8" fmla="*/ 1045368 h 1113000"/>
                  <a:gd name="connsiteX9" fmla="*/ 630918 w 1008329"/>
                  <a:gd name="connsiteY9" fmla="*/ 1092404 h 1113000"/>
                  <a:gd name="connsiteX10" fmla="*/ 638914 w 1008329"/>
                  <a:gd name="connsiteY10" fmla="*/ 1112678 h 1113000"/>
                  <a:gd name="connsiteX11" fmla="*/ 632248 w 1008329"/>
                  <a:gd name="connsiteY11" fmla="*/ 1112927 h 1113000"/>
                  <a:gd name="connsiteX12" fmla="*/ 578414 w 1008329"/>
                  <a:gd name="connsiteY12" fmla="*/ 1113000 h 1113000"/>
                  <a:gd name="connsiteX13" fmla="*/ 554427 w 1008329"/>
                  <a:gd name="connsiteY13" fmla="*/ 1075426 h 1113000"/>
                  <a:gd name="connsiteX14" fmla="*/ 507655 w 1008329"/>
                  <a:gd name="connsiteY14" fmla="*/ 957699 h 1113000"/>
                  <a:gd name="connsiteX15" fmla="*/ 512443 w 1008329"/>
                  <a:gd name="connsiteY15" fmla="*/ 942592 h 1113000"/>
                  <a:gd name="connsiteX16" fmla="*/ 962587 w 1008329"/>
                  <a:gd name="connsiteY16" fmla="*/ 912955 h 1113000"/>
                  <a:gd name="connsiteX17" fmla="*/ 1000915 w 1008329"/>
                  <a:gd name="connsiteY17" fmla="*/ 936832 h 1113000"/>
                  <a:gd name="connsiteX18" fmla="*/ 1008329 w 1008329"/>
                  <a:gd name="connsiteY18" fmla="*/ 946162 h 1113000"/>
                  <a:gd name="connsiteX19" fmla="*/ 1000015 w 1008329"/>
                  <a:gd name="connsiteY19" fmla="*/ 999750 h 1113000"/>
                  <a:gd name="connsiteX20" fmla="*/ 992579 w 1008329"/>
                  <a:gd name="connsiteY20" fmla="*/ 1021351 h 1113000"/>
                  <a:gd name="connsiteX21" fmla="*/ 970989 w 1008329"/>
                  <a:gd name="connsiteY21" fmla="*/ 977356 h 1113000"/>
                  <a:gd name="connsiteX22" fmla="*/ 957800 w 1008329"/>
                  <a:gd name="connsiteY22" fmla="*/ 928063 h 1113000"/>
                  <a:gd name="connsiteX23" fmla="*/ 962587 w 1008329"/>
                  <a:gd name="connsiteY23" fmla="*/ 912955 h 1113000"/>
                  <a:gd name="connsiteX24" fmla="*/ 731209 w 1008329"/>
                  <a:gd name="connsiteY24" fmla="*/ 801906 h 1113000"/>
                  <a:gd name="connsiteX25" fmla="*/ 825255 w 1008329"/>
                  <a:gd name="connsiteY25" fmla="*/ 904683 h 1113000"/>
                  <a:gd name="connsiteX26" fmla="*/ 867240 w 1008329"/>
                  <a:gd name="connsiteY26" fmla="*/ 1037518 h 1113000"/>
                  <a:gd name="connsiteX27" fmla="*/ 773193 w 1008329"/>
                  <a:gd name="connsiteY27" fmla="*/ 934741 h 1113000"/>
                  <a:gd name="connsiteX28" fmla="*/ 726422 w 1008329"/>
                  <a:gd name="connsiteY28" fmla="*/ 817014 h 1113000"/>
                  <a:gd name="connsiteX29" fmla="*/ 731209 w 1008329"/>
                  <a:gd name="connsiteY29" fmla="*/ 801906 h 1113000"/>
                  <a:gd name="connsiteX30" fmla="*/ 61688 w 1008329"/>
                  <a:gd name="connsiteY30" fmla="*/ 778304 h 1113000"/>
                  <a:gd name="connsiteX31" fmla="*/ 87018 w 1008329"/>
                  <a:gd name="connsiteY31" fmla="*/ 817981 h 1113000"/>
                  <a:gd name="connsiteX32" fmla="*/ 129003 w 1008329"/>
                  <a:gd name="connsiteY32" fmla="*/ 950816 h 1113000"/>
                  <a:gd name="connsiteX33" fmla="*/ 34956 w 1008329"/>
                  <a:gd name="connsiteY33" fmla="*/ 848039 h 1113000"/>
                  <a:gd name="connsiteX34" fmla="*/ 33488 w 1008329"/>
                  <a:gd name="connsiteY34" fmla="*/ 845046 h 1113000"/>
                  <a:gd name="connsiteX35" fmla="*/ 39806 w 1008329"/>
                  <a:gd name="connsiteY35" fmla="*/ 826821 h 1113000"/>
                  <a:gd name="connsiteX36" fmla="*/ 251278 w 1008329"/>
                  <a:gd name="connsiteY36" fmla="*/ 722549 h 1113000"/>
                  <a:gd name="connsiteX37" fmla="*/ 345324 w 1008329"/>
                  <a:gd name="connsiteY37" fmla="*/ 825325 h 1113000"/>
                  <a:gd name="connsiteX38" fmla="*/ 387308 w 1008329"/>
                  <a:gd name="connsiteY38" fmla="*/ 958160 h 1113000"/>
                  <a:gd name="connsiteX39" fmla="*/ 293262 w 1008329"/>
                  <a:gd name="connsiteY39" fmla="*/ 855383 h 1113000"/>
                  <a:gd name="connsiteX40" fmla="*/ 246490 w 1008329"/>
                  <a:gd name="connsiteY40" fmla="*/ 737657 h 1113000"/>
                  <a:gd name="connsiteX41" fmla="*/ 251278 w 1008329"/>
                  <a:gd name="connsiteY41" fmla="*/ 722549 h 1113000"/>
                  <a:gd name="connsiteX42" fmla="*/ 142802 w 1008329"/>
                  <a:gd name="connsiteY42" fmla="*/ 631272 h 1113000"/>
                  <a:gd name="connsiteX43" fmla="*/ 148291 w 1008329"/>
                  <a:gd name="connsiteY43" fmla="*/ 641840 h 1113000"/>
                  <a:gd name="connsiteX44" fmla="*/ 165846 w 1008329"/>
                  <a:gd name="connsiteY44" fmla="*/ 727639 h 1113000"/>
                  <a:gd name="connsiteX45" fmla="*/ 127518 w 1008329"/>
                  <a:gd name="connsiteY45" fmla="*/ 703761 h 1113000"/>
                  <a:gd name="connsiteX46" fmla="*/ 111059 w 1008329"/>
                  <a:gd name="connsiteY46" fmla="*/ 683049 h 1113000"/>
                  <a:gd name="connsiteX47" fmla="*/ 111095 w 1008329"/>
                  <a:gd name="connsiteY47" fmla="*/ 682981 h 1113000"/>
                  <a:gd name="connsiteX48" fmla="*/ 413667 w 1008329"/>
                  <a:gd name="connsiteY48" fmla="*/ 585015 h 1113000"/>
                  <a:gd name="connsiteX49" fmla="*/ 507713 w 1008329"/>
                  <a:gd name="connsiteY49" fmla="*/ 687792 h 1113000"/>
                  <a:gd name="connsiteX50" fmla="*/ 549697 w 1008329"/>
                  <a:gd name="connsiteY50" fmla="*/ 820626 h 1113000"/>
                  <a:gd name="connsiteX51" fmla="*/ 455651 w 1008329"/>
                  <a:gd name="connsiteY51" fmla="*/ 717850 h 1113000"/>
                  <a:gd name="connsiteX52" fmla="*/ 408880 w 1008329"/>
                  <a:gd name="connsiteY52" fmla="*/ 600123 h 1113000"/>
                  <a:gd name="connsiteX53" fmla="*/ 413667 w 1008329"/>
                  <a:gd name="connsiteY53" fmla="*/ 585015 h 1113000"/>
                  <a:gd name="connsiteX54" fmla="*/ 817073 w 1008329"/>
                  <a:gd name="connsiteY54" fmla="*/ 520141 h 1113000"/>
                  <a:gd name="connsiteX55" fmla="*/ 911119 w 1008329"/>
                  <a:gd name="connsiteY55" fmla="*/ 622917 h 1113000"/>
                  <a:gd name="connsiteX56" fmla="*/ 953104 w 1008329"/>
                  <a:gd name="connsiteY56" fmla="*/ 755752 h 1113000"/>
                  <a:gd name="connsiteX57" fmla="*/ 859057 w 1008329"/>
                  <a:gd name="connsiteY57" fmla="*/ 652975 h 1113000"/>
                  <a:gd name="connsiteX58" fmla="*/ 812286 w 1008329"/>
                  <a:gd name="connsiteY58" fmla="*/ 535249 h 1113000"/>
                  <a:gd name="connsiteX59" fmla="*/ 817073 w 1008329"/>
                  <a:gd name="connsiteY59" fmla="*/ 520141 h 1113000"/>
                  <a:gd name="connsiteX60" fmla="*/ 221363 w 1008329"/>
                  <a:gd name="connsiteY60" fmla="*/ 517122 h 1113000"/>
                  <a:gd name="connsiteX61" fmla="*/ 219297 w 1008329"/>
                  <a:gd name="connsiteY61" fmla="*/ 523642 h 1113000"/>
                  <a:gd name="connsiteX62" fmla="*/ 217089 w 1008329"/>
                  <a:gd name="connsiteY62" fmla="*/ 523156 h 1113000"/>
                  <a:gd name="connsiteX63" fmla="*/ 585003 w 1008329"/>
                  <a:gd name="connsiteY63" fmla="*/ 455724 h 1113000"/>
                  <a:gd name="connsiteX64" fmla="*/ 679049 w 1008329"/>
                  <a:gd name="connsiteY64" fmla="*/ 558500 h 1113000"/>
                  <a:gd name="connsiteX65" fmla="*/ 721033 w 1008329"/>
                  <a:gd name="connsiteY65" fmla="*/ 691335 h 1113000"/>
                  <a:gd name="connsiteX66" fmla="*/ 626987 w 1008329"/>
                  <a:gd name="connsiteY66" fmla="*/ 588558 h 1113000"/>
                  <a:gd name="connsiteX67" fmla="*/ 580215 w 1008329"/>
                  <a:gd name="connsiteY67" fmla="*/ 470831 h 1113000"/>
                  <a:gd name="connsiteX68" fmla="*/ 585003 w 1008329"/>
                  <a:gd name="connsiteY68" fmla="*/ 455724 h 1113000"/>
                  <a:gd name="connsiteX69" fmla="*/ 838846 w 1008329"/>
                  <a:gd name="connsiteY69" fmla="*/ 280427 h 1113000"/>
                  <a:gd name="connsiteX70" fmla="*/ 932892 w 1008329"/>
                  <a:gd name="connsiteY70" fmla="*/ 383203 h 1113000"/>
                  <a:gd name="connsiteX71" fmla="*/ 974876 w 1008329"/>
                  <a:gd name="connsiteY71" fmla="*/ 516038 h 1113000"/>
                  <a:gd name="connsiteX72" fmla="*/ 880830 w 1008329"/>
                  <a:gd name="connsiteY72" fmla="*/ 413261 h 1113000"/>
                  <a:gd name="connsiteX73" fmla="*/ 834059 w 1008329"/>
                  <a:gd name="connsiteY73" fmla="*/ 295534 h 1113000"/>
                  <a:gd name="connsiteX74" fmla="*/ 838846 w 1008329"/>
                  <a:gd name="connsiteY74" fmla="*/ 280427 h 1113000"/>
                  <a:gd name="connsiteX75" fmla="*/ 420553 w 1008329"/>
                  <a:gd name="connsiteY75" fmla="*/ 267468 h 1113000"/>
                  <a:gd name="connsiteX76" fmla="*/ 425789 w 1008329"/>
                  <a:gd name="connsiteY76" fmla="*/ 275669 h 1113000"/>
                  <a:gd name="connsiteX77" fmla="*/ 467773 w 1008329"/>
                  <a:gd name="connsiteY77" fmla="*/ 408503 h 1113000"/>
                  <a:gd name="connsiteX78" fmla="*/ 402247 w 1008329"/>
                  <a:gd name="connsiteY78" fmla="*/ 350401 h 1113000"/>
                  <a:gd name="connsiteX79" fmla="*/ 379465 w 1008329"/>
                  <a:gd name="connsiteY79" fmla="*/ 314715 h 1113000"/>
                  <a:gd name="connsiteX80" fmla="*/ 396858 w 1008329"/>
                  <a:gd name="connsiteY80" fmla="*/ 293413 h 1113000"/>
                  <a:gd name="connsiteX81" fmla="*/ 551171 w 1008329"/>
                  <a:gd name="connsiteY81" fmla="*/ 125971 h 1113000"/>
                  <a:gd name="connsiteX82" fmla="*/ 566995 w 1008329"/>
                  <a:gd name="connsiteY82" fmla="*/ 140146 h 1113000"/>
                  <a:gd name="connsiteX83" fmla="*/ 622713 w 1008329"/>
                  <a:gd name="connsiteY83" fmla="*/ 219046 h 1113000"/>
                  <a:gd name="connsiteX84" fmla="*/ 664697 w 1008329"/>
                  <a:gd name="connsiteY84" fmla="*/ 351880 h 1113000"/>
                  <a:gd name="connsiteX85" fmla="*/ 570651 w 1008329"/>
                  <a:gd name="connsiteY85" fmla="*/ 249104 h 1113000"/>
                  <a:gd name="connsiteX86" fmla="*/ 527640 w 1008329"/>
                  <a:gd name="connsiteY86" fmla="*/ 152730 h 1113000"/>
                  <a:gd name="connsiteX87" fmla="*/ 527268 w 1008329"/>
                  <a:gd name="connsiteY87" fmla="*/ 150618 h 1113000"/>
                  <a:gd name="connsiteX88" fmla="*/ 536506 w 1008329"/>
                  <a:gd name="connsiteY88" fmla="*/ 140503 h 1113000"/>
                  <a:gd name="connsiteX89" fmla="*/ 875689 w 1008329"/>
                  <a:gd name="connsiteY89" fmla="*/ 57249 h 1113000"/>
                  <a:gd name="connsiteX90" fmla="*/ 914017 w 1008329"/>
                  <a:gd name="connsiteY90" fmla="*/ 81126 h 1113000"/>
                  <a:gd name="connsiteX91" fmla="*/ 932171 w 1008329"/>
                  <a:gd name="connsiteY91" fmla="*/ 103970 h 1113000"/>
                  <a:gd name="connsiteX92" fmla="*/ 936724 w 1008329"/>
                  <a:gd name="connsiteY92" fmla="*/ 122698 h 1113000"/>
                  <a:gd name="connsiteX93" fmla="*/ 964524 w 1008329"/>
                  <a:gd name="connsiteY93" fmla="*/ 257825 h 1113000"/>
                  <a:gd name="connsiteX94" fmla="*/ 946194 w 1008329"/>
                  <a:gd name="connsiteY94" fmla="*/ 234758 h 1113000"/>
                  <a:gd name="connsiteX95" fmla="*/ 917673 w 1008329"/>
                  <a:gd name="connsiteY95" fmla="*/ 190083 h 1113000"/>
                  <a:gd name="connsiteX96" fmla="*/ 870902 w 1008329"/>
                  <a:gd name="connsiteY96" fmla="*/ 72357 h 1113000"/>
                  <a:gd name="connsiteX97" fmla="*/ 875689 w 1008329"/>
                  <a:gd name="connsiteY97" fmla="*/ 57249 h 1113000"/>
                  <a:gd name="connsiteX98" fmla="*/ 678294 w 1008329"/>
                  <a:gd name="connsiteY98" fmla="*/ 0 h 1113000"/>
                  <a:gd name="connsiteX99" fmla="*/ 700783 w 1008329"/>
                  <a:gd name="connsiteY99" fmla="*/ 43301 h 1113000"/>
                  <a:gd name="connsiteX100" fmla="*/ 718338 w 1008329"/>
                  <a:gd name="connsiteY100" fmla="*/ 129099 h 1113000"/>
                  <a:gd name="connsiteX101" fmla="*/ 652812 w 1008329"/>
                  <a:gd name="connsiteY101" fmla="*/ 70997 h 1113000"/>
                  <a:gd name="connsiteX102" fmla="*/ 634924 w 1008329"/>
                  <a:gd name="connsiteY102" fmla="*/ 42977 h 1113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</a:cxnLst>
                <a:rect l="l" t="t" r="r" b="b"/>
                <a:pathLst>
                  <a:path w="1008329" h="1113000">
                    <a:moveTo>
                      <a:pt x="2240" y="972268"/>
                    </a:moveTo>
                    <a:lnTo>
                      <a:pt x="9528" y="978796"/>
                    </a:lnTo>
                    <a:cubicBezTo>
                      <a:pt x="26547" y="997395"/>
                      <a:pt x="46464" y="1025165"/>
                      <a:pt x="65246" y="1057696"/>
                    </a:cubicBezTo>
                    <a:lnTo>
                      <a:pt x="84890" y="1095520"/>
                    </a:lnTo>
                    <a:lnTo>
                      <a:pt x="56462" y="1093273"/>
                    </a:lnTo>
                    <a:lnTo>
                      <a:pt x="52709" y="1090105"/>
                    </a:lnTo>
                    <a:cubicBezTo>
                      <a:pt x="21729" y="1061293"/>
                      <a:pt x="3293" y="1034936"/>
                      <a:pt x="0" y="1011995"/>
                    </a:cubicBezTo>
                    <a:close/>
                    <a:moveTo>
                      <a:pt x="512443" y="942592"/>
                    </a:moveTo>
                    <a:cubicBezTo>
                      <a:pt x="526820" y="934291"/>
                      <a:pt x="568925" y="980306"/>
                      <a:pt x="606489" y="1045368"/>
                    </a:cubicBezTo>
                    <a:cubicBezTo>
                      <a:pt x="615880" y="1061634"/>
                      <a:pt x="624098" y="1077550"/>
                      <a:pt x="630918" y="1092404"/>
                    </a:cubicBezTo>
                    <a:lnTo>
                      <a:pt x="638914" y="1112678"/>
                    </a:lnTo>
                    <a:lnTo>
                      <a:pt x="632248" y="1112927"/>
                    </a:lnTo>
                    <a:lnTo>
                      <a:pt x="578414" y="1113000"/>
                    </a:lnTo>
                    <a:lnTo>
                      <a:pt x="554427" y="1075426"/>
                    </a:lnTo>
                    <a:cubicBezTo>
                      <a:pt x="526254" y="1026629"/>
                      <a:pt x="508638" y="980977"/>
                      <a:pt x="507655" y="957699"/>
                    </a:cubicBezTo>
                    <a:cubicBezTo>
                      <a:pt x="507327" y="949940"/>
                      <a:pt x="508849" y="944667"/>
                      <a:pt x="512443" y="942592"/>
                    </a:cubicBezTo>
                    <a:close/>
                    <a:moveTo>
                      <a:pt x="962587" y="912955"/>
                    </a:moveTo>
                    <a:cubicBezTo>
                      <a:pt x="969775" y="908805"/>
                      <a:pt x="983896" y="918233"/>
                      <a:pt x="1000915" y="936832"/>
                    </a:cubicBezTo>
                    <a:lnTo>
                      <a:pt x="1008329" y="946162"/>
                    </a:lnTo>
                    <a:lnTo>
                      <a:pt x="1000015" y="999750"/>
                    </a:lnTo>
                    <a:lnTo>
                      <a:pt x="992579" y="1021351"/>
                    </a:lnTo>
                    <a:lnTo>
                      <a:pt x="970989" y="977356"/>
                    </a:lnTo>
                    <a:cubicBezTo>
                      <a:pt x="962940" y="956934"/>
                      <a:pt x="958290" y="939701"/>
                      <a:pt x="957800" y="928063"/>
                    </a:cubicBezTo>
                    <a:cubicBezTo>
                      <a:pt x="957472" y="920303"/>
                      <a:pt x="958992" y="915030"/>
                      <a:pt x="962587" y="912955"/>
                    </a:cubicBezTo>
                    <a:close/>
                    <a:moveTo>
                      <a:pt x="731209" y="801906"/>
                    </a:moveTo>
                    <a:cubicBezTo>
                      <a:pt x="745586" y="793606"/>
                      <a:pt x="787692" y="839621"/>
                      <a:pt x="825255" y="904683"/>
                    </a:cubicBezTo>
                    <a:cubicBezTo>
                      <a:pt x="862819" y="969745"/>
                      <a:pt x="881616" y="1029216"/>
                      <a:pt x="867240" y="1037518"/>
                    </a:cubicBezTo>
                    <a:cubicBezTo>
                      <a:pt x="852862" y="1045817"/>
                      <a:pt x="810757" y="999802"/>
                      <a:pt x="773193" y="934741"/>
                    </a:cubicBezTo>
                    <a:cubicBezTo>
                      <a:pt x="745021" y="885944"/>
                      <a:pt x="727404" y="840291"/>
                      <a:pt x="726422" y="817014"/>
                    </a:cubicBezTo>
                    <a:cubicBezTo>
                      <a:pt x="726094" y="809254"/>
                      <a:pt x="727615" y="803981"/>
                      <a:pt x="731209" y="801906"/>
                    </a:cubicBezTo>
                    <a:close/>
                    <a:moveTo>
                      <a:pt x="61688" y="778304"/>
                    </a:moveTo>
                    <a:lnTo>
                      <a:pt x="87018" y="817981"/>
                    </a:lnTo>
                    <a:cubicBezTo>
                      <a:pt x="124582" y="883044"/>
                      <a:pt x="143380" y="942516"/>
                      <a:pt x="129003" y="950816"/>
                    </a:cubicBezTo>
                    <a:cubicBezTo>
                      <a:pt x="114626" y="959117"/>
                      <a:pt x="72520" y="913102"/>
                      <a:pt x="34956" y="848039"/>
                    </a:cubicBezTo>
                    <a:lnTo>
                      <a:pt x="33488" y="845046"/>
                    </a:lnTo>
                    <a:lnTo>
                      <a:pt x="39806" y="826821"/>
                    </a:lnTo>
                    <a:close/>
                    <a:moveTo>
                      <a:pt x="251278" y="722549"/>
                    </a:moveTo>
                    <a:cubicBezTo>
                      <a:pt x="265655" y="714248"/>
                      <a:pt x="307760" y="760263"/>
                      <a:pt x="345324" y="825325"/>
                    </a:cubicBezTo>
                    <a:cubicBezTo>
                      <a:pt x="382887" y="890387"/>
                      <a:pt x="401685" y="949859"/>
                      <a:pt x="387308" y="958160"/>
                    </a:cubicBezTo>
                    <a:cubicBezTo>
                      <a:pt x="372931" y="966460"/>
                      <a:pt x="330825" y="920445"/>
                      <a:pt x="293262" y="855383"/>
                    </a:cubicBezTo>
                    <a:cubicBezTo>
                      <a:pt x="265089" y="806587"/>
                      <a:pt x="247473" y="760934"/>
                      <a:pt x="246490" y="737657"/>
                    </a:cubicBezTo>
                    <a:cubicBezTo>
                      <a:pt x="246163" y="729897"/>
                      <a:pt x="247684" y="724624"/>
                      <a:pt x="251278" y="722549"/>
                    </a:cubicBezTo>
                    <a:close/>
                    <a:moveTo>
                      <a:pt x="142802" y="631272"/>
                    </a:moveTo>
                    <a:lnTo>
                      <a:pt x="148291" y="641840"/>
                    </a:lnTo>
                    <a:cubicBezTo>
                      <a:pt x="168751" y="686404"/>
                      <a:pt x="176629" y="721413"/>
                      <a:pt x="165846" y="727639"/>
                    </a:cubicBezTo>
                    <a:cubicBezTo>
                      <a:pt x="158658" y="731789"/>
                      <a:pt x="144537" y="722360"/>
                      <a:pt x="127518" y="703761"/>
                    </a:cubicBezTo>
                    <a:lnTo>
                      <a:pt x="111059" y="683049"/>
                    </a:lnTo>
                    <a:lnTo>
                      <a:pt x="111095" y="682981"/>
                    </a:lnTo>
                    <a:close/>
                    <a:moveTo>
                      <a:pt x="413667" y="585015"/>
                    </a:moveTo>
                    <a:cubicBezTo>
                      <a:pt x="428043" y="576715"/>
                      <a:pt x="470150" y="622730"/>
                      <a:pt x="507713" y="687792"/>
                    </a:cubicBezTo>
                    <a:cubicBezTo>
                      <a:pt x="545277" y="752854"/>
                      <a:pt x="564073" y="812326"/>
                      <a:pt x="549697" y="820626"/>
                    </a:cubicBezTo>
                    <a:cubicBezTo>
                      <a:pt x="535320" y="828927"/>
                      <a:pt x="493215" y="782912"/>
                      <a:pt x="455651" y="717850"/>
                    </a:cubicBezTo>
                    <a:cubicBezTo>
                      <a:pt x="427479" y="669053"/>
                      <a:pt x="409861" y="623401"/>
                      <a:pt x="408880" y="600123"/>
                    </a:cubicBezTo>
                    <a:cubicBezTo>
                      <a:pt x="408552" y="592363"/>
                      <a:pt x="410073" y="587090"/>
                      <a:pt x="413667" y="585015"/>
                    </a:cubicBezTo>
                    <a:close/>
                    <a:moveTo>
                      <a:pt x="817073" y="520141"/>
                    </a:moveTo>
                    <a:cubicBezTo>
                      <a:pt x="831450" y="511840"/>
                      <a:pt x="873556" y="557855"/>
                      <a:pt x="911119" y="622917"/>
                    </a:cubicBezTo>
                    <a:cubicBezTo>
                      <a:pt x="948683" y="687979"/>
                      <a:pt x="967480" y="747451"/>
                      <a:pt x="953104" y="755752"/>
                    </a:cubicBezTo>
                    <a:cubicBezTo>
                      <a:pt x="938726" y="764052"/>
                      <a:pt x="896621" y="718038"/>
                      <a:pt x="859057" y="652975"/>
                    </a:cubicBezTo>
                    <a:cubicBezTo>
                      <a:pt x="830885" y="604179"/>
                      <a:pt x="813268" y="558526"/>
                      <a:pt x="812286" y="535249"/>
                    </a:cubicBezTo>
                    <a:cubicBezTo>
                      <a:pt x="811958" y="527489"/>
                      <a:pt x="813479" y="522216"/>
                      <a:pt x="817073" y="520141"/>
                    </a:cubicBezTo>
                    <a:close/>
                    <a:moveTo>
                      <a:pt x="221363" y="517122"/>
                    </a:moveTo>
                    <a:lnTo>
                      <a:pt x="219297" y="523642"/>
                    </a:lnTo>
                    <a:lnTo>
                      <a:pt x="217089" y="523156"/>
                    </a:lnTo>
                    <a:close/>
                    <a:moveTo>
                      <a:pt x="585003" y="455724"/>
                    </a:moveTo>
                    <a:cubicBezTo>
                      <a:pt x="599380" y="447423"/>
                      <a:pt x="641485" y="493438"/>
                      <a:pt x="679049" y="558500"/>
                    </a:cubicBezTo>
                    <a:cubicBezTo>
                      <a:pt x="716613" y="623563"/>
                      <a:pt x="735410" y="683035"/>
                      <a:pt x="721033" y="691335"/>
                    </a:cubicBezTo>
                    <a:cubicBezTo>
                      <a:pt x="706656" y="699635"/>
                      <a:pt x="664550" y="653620"/>
                      <a:pt x="626987" y="588558"/>
                    </a:cubicBezTo>
                    <a:cubicBezTo>
                      <a:pt x="598814" y="539762"/>
                      <a:pt x="581198" y="494110"/>
                      <a:pt x="580215" y="470831"/>
                    </a:cubicBezTo>
                    <a:cubicBezTo>
                      <a:pt x="579888" y="463072"/>
                      <a:pt x="581409" y="457799"/>
                      <a:pt x="585003" y="455724"/>
                    </a:cubicBezTo>
                    <a:close/>
                    <a:moveTo>
                      <a:pt x="838846" y="280427"/>
                    </a:moveTo>
                    <a:cubicBezTo>
                      <a:pt x="853223" y="272126"/>
                      <a:pt x="895329" y="318141"/>
                      <a:pt x="932892" y="383203"/>
                    </a:cubicBezTo>
                    <a:cubicBezTo>
                      <a:pt x="970456" y="448265"/>
                      <a:pt x="989253" y="507737"/>
                      <a:pt x="974876" y="516038"/>
                    </a:cubicBezTo>
                    <a:cubicBezTo>
                      <a:pt x="960500" y="524338"/>
                      <a:pt x="918394" y="478323"/>
                      <a:pt x="880830" y="413261"/>
                    </a:cubicBezTo>
                    <a:cubicBezTo>
                      <a:pt x="852658" y="364465"/>
                      <a:pt x="835041" y="318813"/>
                      <a:pt x="834059" y="295534"/>
                    </a:cubicBezTo>
                    <a:cubicBezTo>
                      <a:pt x="833731" y="287775"/>
                      <a:pt x="835252" y="282502"/>
                      <a:pt x="838846" y="280427"/>
                    </a:cubicBezTo>
                    <a:close/>
                    <a:moveTo>
                      <a:pt x="420553" y="267468"/>
                    </a:moveTo>
                    <a:lnTo>
                      <a:pt x="425789" y="275669"/>
                    </a:lnTo>
                    <a:cubicBezTo>
                      <a:pt x="463352" y="340731"/>
                      <a:pt x="482150" y="400203"/>
                      <a:pt x="467773" y="408503"/>
                    </a:cubicBezTo>
                    <a:cubicBezTo>
                      <a:pt x="456990" y="414729"/>
                      <a:pt x="430610" y="390401"/>
                      <a:pt x="402247" y="350401"/>
                    </a:cubicBezTo>
                    <a:lnTo>
                      <a:pt x="379465" y="314715"/>
                    </a:lnTo>
                    <a:lnTo>
                      <a:pt x="396858" y="293413"/>
                    </a:lnTo>
                    <a:close/>
                    <a:moveTo>
                      <a:pt x="551171" y="125971"/>
                    </a:moveTo>
                    <a:lnTo>
                      <a:pt x="566995" y="140146"/>
                    </a:lnTo>
                    <a:cubicBezTo>
                      <a:pt x="584014" y="158745"/>
                      <a:pt x="603931" y="186514"/>
                      <a:pt x="622713" y="219046"/>
                    </a:cubicBezTo>
                    <a:cubicBezTo>
                      <a:pt x="660277" y="284107"/>
                      <a:pt x="679074" y="343580"/>
                      <a:pt x="664697" y="351880"/>
                    </a:cubicBezTo>
                    <a:cubicBezTo>
                      <a:pt x="650320" y="360181"/>
                      <a:pt x="608215" y="314165"/>
                      <a:pt x="570651" y="249104"/>
                    </a:cubicBezTo>
                    <a:cubicBezTo>
                      <a:pt x="549521" y="212506"/>
                      <a:pt x="534330" y="177677"/>
                      <a:pt x="527640" y="152730"/>
                    </a:cubicBezTo>
                    <a:lnTo>
                      <a:pt x="527268" y="150618"/>
                    </a:lnTo>
                    <a:lnTo>
                      <a:pt x="536506" y="140503"/>
                    </a:lnTo>
                    <a:close/>
                    <a:moveTo>
                      <a:pt x="875689" y="57249"/>
                    </a:moveTo>
                    <a:cubicBezTo>
                      <a:pt x="882878" y="53099"/>
                      <a:pt x="896998" y="62527"/>
                      <a:pt x="914017" y="81126"/>
                    </a:cubicBezTo>
                    <a:lnTo>
                      <a:pt x="932171" y="103970"/>
                    </a:lnTo>
                    <a:lnTo>
                      <a:pt x="936724" y="122698"/>
                    </a:lnTo>
                    <a:lnTo>
                      <a:pt x="964524" y="257825"/>
                    </a:lnTo>
                    <a:lnTo>
                      <a:pt x="946194" y="234758"/>
                    </a:lnTo>
                    <a:cubicBezTo>
                      <a:pt x="936739" y="221424"/>
                      <a:pt x="927064" y="206349"/>
                      <a:pt x="917673" y="190083"/>
                    </a:cubicBezTo>
                    <a:cubicBezTo>
                      <a:pt x="889501" y="141287"/>
                      <a:pt x="871885" y="95635"/>
                      <a:pt x="870902" y="72357"/>
                    </a:cubicBezTo>
                    <a:cubicBezTo>
                      <a:pt x="870574" y="64598"/>
                      <a:pt x="872095" y="59324"/>
                      <a:pt x="875689" y="57249"/>
                    </a:cubicBezTo>
                    <a:close/>
                    <a:moveTo>
                      <a:pt x="678294" y="0"/>
                    </a:moveTo>
                    <a:lnTo>
                      <a:pt x="700783" y="43301"/>
                    </a:lnTo>
                    <a:cubicBezTo>
                      <a:pt x="721243" y="87865"/>
                      <a:pt x="729121" y="122874"/>
                      <a:pt x="718338" y="129099"/>
                    </a:cubicBezTo>
                    <a:cubicBezTo>
                      <a:pt x="707556" y="135325"/>
                      <a:pt x="681176" y="110998"/>
                      <a:pt x="652812" y="70997"/>
                    </a:cubicBezTo>
                    <a:lnTo>
                      <a:pt x="634924" y="42977"/>
                    </a:lnTo>
                    <a:close/>
                  </a:path>
                </a:pathLst>
              </a:custGeom>
              <a:solidFill>
                <a:srgbClr val="800000">
                  <a:alpha val="80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D0F86CD2-4D14-4F1C-8C60-93723DE21A73}"/>
                  </a:ext>
                </a:extLst>
              </p:cNvPr>
              <p:cNvSpPr/>
              <p:nvPr/>
            </p:nvSpPr>
            <p:spPr>
              <a:xfrm>
                <a:off x="2048835" y="3199068"/>
                <a:ext cx="1495177" cy="1521077"/>
              </a:xfrm>
              <a:custGeom>
                <a:avLst/>
                <a:gdLst>
                  <a:gd name="connsiteX0" fmla="*/ 1205029 w 1495177"/>
                  <a:gd name="connsiteY0" fmla="*/ 1510122 h 1521077"/>
                  <a:gd name="connsiteX1" fmla="*/ 1220309 w 1495177"/>
                  <a:gd name="connsiteY1" fmla="*/ 1514330 h 1521077"/>
                  <a:gd name="connsiteX2" fmla="*/ 1219091 w 1495177"/>
                  <a:gd name="connsiteY2" fmla="*/ 1521077 h 1521077"/>
                  <a:gd name="connsiteX3" fmla="*/ 1194311 w 1495177"/>
                  <a:gd name="connsiteY3" fmla="*/ 1512435 h 1521077"/>
                  <a:gd name="connsiteX4" fmla="*/ 977240 w 1495177"/>
                  <a:gd name="connsiteY4" fmla="*/ 1406421 h 1521077"/>
                  <a:gd name="connsiteX5" fmla="*/ 992519 w 1495177"/>
                  <a:gd name="connsiteY5" fmla="*/ 1410629 h 1521077"/>
                  <a:gd name="connsiteX6" fmla="*/ 989704 w 1495177"/>
                  <a:gd name="connsiteY6" fmla="*/ 1426225 h 1521077"/>
                  <a:gd name="connsiteX7" fmla="*/ 980125 w 1495177"/>
                  <a:gd name="connsiteY7" fmla="*/ 1437775 h 1521077"/>
                  <a:gd name="connsiteX8" fmla="*/ 930795 w 1495177"/>
                  <a:gd name="connsiteY8" fmla="*/ 1420601 h 1521077"/>
                  <a:gd name="connsiteX9" fmla="*/ 956045 w 1495177"/>
                  <a:gd name="connsiteY9" fmla="*/ 1410993 h 1521077"/>
                  <a:gd name="connsiteX10" fmla="*/ 977240 w 1495177"/>
                  <a:gd name="connsiteY10" fmla="*/ 1406421 h 1521077"/>
                  <a:gd name="connsiteX11" fmla="*/ 1495177 w 1495177"/>
                  <a:gd name="connsiteY11" fmla="*/ 1306398 h 1521077"/>
                  <a:gd name="connsiteX12" fmla="*/ 1488109 w 1495177"/>
                  <a:gd name="connsiteY12" fmla="*/ 1376590 h 1521077"/>
                  <a:gd name="connsiteX13" fmla="*/ 1487289 w 1495177"/>
                  <a:gd name="connsiteY13" fmla="*/ 1379785 h 1521077"/>
                  <a:gd name="connsiteX14" fmla="*/ 1474683 w 1495177"/>
                  <a:gd name="connsiteY14" fmla="*/ 1386955 h 1521077"/>
                  <a:gd name="connsiteX15" fmla="*/ 1389616 w 1495177"/>
                  <a:gd name="connsiteY15" fmla="*/ 1407770 h 1521077"/>
                  <a:gd name="connsiteX16" fmla="*/ 1488731 w 1495177"/>
                  <a:gd name="connsiteY16" fmla="*/ 1309872 h 1521077"/>
                  <a:gd name="connsiteX17" fmla="*/ 1364218 w 1495177"/>
                  <a:gd name="connsiteY17" fmla="*/ 1246030 h 1521077"/>
                  <a:gd name="connsiteX18" fmla="*/ 1379497 w 1495177"/>
                  <a:gd name="connsiteY18" fmla="*/ 1250238 h 1521077"/>
                  <a:gd name="connsiteX19" fmla="*/ 1280382 w 1495177"/>
                  <a:gd name="connsiteY19" fmla="*/ 1348136 h 1521077"/>
                  <a:gd name="connsiteX20" fmla="*/ 1149245 w 1495177"/>
                  <a:gd name="connsiteY20" fmla="*/ 1395156 h 1521077"/>
                  <a:gd name="connsiteX21" fmla="*/ 1248361 w 1495177"/>
                  <a:gd name="connsiteY21" fmla="*/ 1297258 h 1521077"/>
                  <a:gd name="connsiteX22" fmla="*/ 1364218 w 1495177"/>
                  <a:gd name="connsiteY22" fmla="*/ 1246030 h 1521077"/>
                  <a:gd name="connsiteX23" fmla="*/ 611217 w 1495177"/>
                  <a:gd name="connsiteY23" fmla="*/ 1240226 h 1521077"/>
                  <a:gd name="connsiteX24" fmla="*/ 626496 w 1495177"/>
                  <a:gd name="connsiteY24" fmla="*/ 1244433 h 1521077"/>
                  <a:gd name="connsiteX25" fmla="*/ 604098 w 1495177"/>
                  <a:gd name="connsiteY25" fmla="*/ 1283644 h 1521077"/>
                  <a:gd name="connsiteX26" fmla="*/ 587443 w 1495177"/>
                  <a:gd name="connsiteY26" fmla="*/ 1297949 h 1521077"/>
                  <a:gd name="connsiteX27" fmla="*/ 526034 w 1495177"/>
                  <a:gd name="connsiteY27" fmla="*/ 1274920 h 1521077"/>
                  <a:gd name="connsiteX28" fmla="*/ 562462 w 1495177"/>
                  <a:gd name="connsiteY28" fmla="*/ 1255286 h 1521077"/>
                  <a:gd name="connsiteX29" fmla="*/ 611217 w 1495177"/>
                  <a:gd name="connsiteY29" fmla="*/ 1240226 h 1521077"/>
                  <a:gd name="connsiteX30" fmla="*/ 296784 w 1495177"/>
                  <a:gd name="connsiteY30" fmla="*/ 1183799 h 1521077"/>
                  <a:gd name="connsiteX31" fmla="*/ 312064 w 1495177"/>
                  <a:gd name="connsiteY31" fmla="*/ 1188007 h 1521077"/>
                  <a:gd name="connsiteX32" fmla="*/ 311634 w 1495177"/>
                  <a:gd name="connsiteY32" fmla="*/ 1190390 h 1521077"/>
                  <a:gd name="connsiteX33" fmla="*/ 296261 w 1495177"/>
                  <a:gd name="connsiteY33" fmla="*/ 1183912 h 1521077"/>
                  <a:gd name="connsiteX34" fmla="*/ 1079382 w 1495177"/>
                  <a:gd name="connsiteY34" fmla="*/ 1170976 h 1521077"/>
                  <a:gd name="connsiteX35" fmla="*/ 1094662 w 1495177"/>
                  <a:gd name="connsiteY35" fmla="*/ 1175184 h 1521077"/>
                  <a:gd name="connsiteX36" fmla="*/ 995547 w 1495177"/>
                  <a:gd name="connsiteY36" fmla="*/ 1273081 h 1521077"/>
                  <a:gd name="connsiteX37" fmla="*/ 864410 w 1495177"/>
                  <a:gd name="connsiteY37" fmla="*/ 1320102 h 1521077"/>
                  <a:gd name="connsiteX38" fmla="*/ 963525 w 1495177"/>
                  <a:gd name="connsiteY38" fmla="*/ 1222204 h 1521077"/>
                  <a:gd name="connsiteX39" fmla="*/ 1079382 w 1495177"/>
                  <a:gd name="connsiteY39" fmla="*/ 1170976 h 1521077"/>
                  <a:gd name="connsiteX40" fmla="*/ 1419736 w 1495177"/>
                  <a:gd name="connsiteY40" fmla="*/ 1011672 h 1521077"/>
                  <a:gd name="connsiteX41" fmla="*/ 1435016 w 1495177"/>
                  <a:gd name="connsiteY41" fmla="*/ 1015880 h 1521077"/>
                  <a:gd name="connsiteX42" fmla="*/ 1335901 w 1495177"/>
                  <a:gd name="connsiteY42" fmla="*/ 1113778 h 1521077"/>
                  <a:gd name="connsiteX43" fmla="*/ 1204764 w 1495177"/>
                  <a:gd name="connsiteY43" fmla="*/ 1160798 h 1521077"/>
                  <a:gd name="connsiteX44" fmla="*/ 1303879 w 1495177"/>
                  <a:gd name="connsiteY44" fmla="*/ 1062900 h 1521077"/>
                  <a:gd name="connsiteX45" fmla="*/ 1419736 w 1495177"/>
                  <a:gd name="connsiteY45" fmla="*/ 1011672 h 1521077"/>
                  <a:gd name="connsiteX46" fmla="*/ 45829 w 1495177"/>
                  <a:gd name="connsiteY46" fmla="*/ 971946 h 1521077"/>
                  <a:gd name="connsiteX47" fmla="*/ 61108 w 1495177"/>
                  <a:gd name="connsiteY47" fmla="*/ 976154 h 1521077"/>
                  <a:gd name="connsiteX48" fmla="*/ 38710 w 1495177"/>
                  <a:gd name="connsiteY48" fmla="*/ 1015365 h 1521077"/>
                  <a:gd name="connsiteX49" fmla="*/ 20976 w 1495177"/>
                  <a:gd name="connsiteY49" fmla="*/ 1030597 h 1521077"/>
                  <a:gd name="connsiteX50" fmla="*/ 11507 w 1495177"/>
                  <a:gd name="connsiteY50" fmla="*/ 1021222 h 1521077"/>
                  <a:gd name="connsiteX51" fmla="*/ 0 w 1495177"/>
                  <a:gd name="connsiteY51" fmla="*/ 996964 h 1521077"/>
                  <a:gd name="connsiteX52" fmla="*/ 2703 w 1495177"/>
                  <a:gd name="connsiteY52" fmla="*/ 984864 h 1521077"/>
                  <a:gd name="connsiteX53" fmla="*/ 24635 w 1495177"/>
                  <a:gd name="connsiteY53" fmla="*/ 976519 h 1521077"/>
                  <a:gd name="connsiteX54" fmla="*/ 45829 w 1495177"/>
                  <a:gd name="connsiteY54" fmla="*/ 971946 h 1521077"/>
                  <a:gd name="connsiteX55" fmla="*/ 930455 w 1495177"/>
                  <a:gd name="connsiteY55" fmla="*/ 957735 h 1521077"/>
                  <a:gd name="connsiteX56" fmla="*/ 945734 w 1495177"/>
                  <a:gd name="connsiteY56" fmla="*/ 961942 h 1521077"/>
                  <a:gd name="connsiteX57" fmla="*/ 846620 w 1495177"/>
                  <a:gd name="connsiteY57" fmla="*/ 1059840 h 1521077"/>
                  <a:gd name="connsiteX58" fmla="*/ 715483 w 1495177"/>
                  <a:gd name="connsiteY58" fmla="*/ 1106860 h 1521077"/>
                  <a:gd name="connsiteX59" fmla="*/ 814598 w 1495177"/>
                  <a:gd name="connsiteY59" fmla="*/ 1008962 h 1521077"/>
                  <a:gd name="connsiteX60" fmla="*/ 930455 w 1495177"/>
                  <a:gd name="connsiteY60" fmla="*/ 957735 h 1521077"/>
                  <a:gd name="connsiteX61" fmla="*/ 718042 w 1495177"/>
                  <a:gd name="connsiteY61" fmla="*/ 899268 h 1521077"/>
                  <a:gd name="connsiteX62" fmla="*/ 733322 w 1495177"/>
                  <a:gd name="connsiteY62" fmla="*/ 903476 h 1521077"/>
                  <a:gd name="connsiteX63" fmla="*/ 634207 w 1495177"/>
                  <a:gd name="connsiteY63" fmla="*/ 1001374 h 1521077"/>
                  <a:gd name="connsiteX64" fmla="*/ 503070 w 1495177"/>
                  <a:gd name="connsiteY64" fmla="*/ 1048394 h 1521077"/>
                  <a:gd name="connsiteX65" fmla="*/ 602185 w 1495177"/>
                  <a:gd name="connsiteY65" fmla="*/ 950496 h 1521077"/>
                  <a:gd name="connsiteX66" fmla="*/ 718042 w 1495177"/>
                  <a:gd name="connsiteY66" fmla="*/ 899268 h 1521077"/>
                  <a:gd name="connsiteX67" fmla="*/ 383722 w 1495177"/>
                  <a:gd name="connsiteY67" fmla="*/ 878772 h 1521077"/>
                  <a:gd name="connsiteX68" fmla="*/ 399001 w 1495177"/>
                  <a:gd name="connsiteY68" fmla="*/ 882979 h 1521077"/>
                  <a:gd name="connsiteX69" fmla="*/ 299887 w 1495177"/>
                  <a:gd name="connsiteY69" fmla="*/ 980876 h 1521077"/>
                  <a:gd name="connsiteX70" fmla="*/ 168750 w 1495177"/>
                  <a:gd name="connsiteY70" fmla="*/ 1027896 h 1521077"/>
                  <a:gd name="connsiteX71" fmla="*/ 267865 w 1495177"/>
                  <a:gd name="connsiteY71" fmla="*/ 929999 h 1521077"/>
                  <a:gd name="connsiteX72" fmla="*/ 383722 w 1495177"/>
                  <a:gd name="connsiteY72" fmla="*/ 878772 h 1521077"/>
                  <a:gd name="connsiteX73" fmla="*/ 1284004 w 1495177"/>
                  <a:gd name="connsiteY73" fmla="*/ 845392 h 1521077"/>
                  <a:gd name="connsiteX74" fmla="*/ 1299283 w 1495177"/>
                  <a:gd name="connsiteY74" fmla="*/ 849600 h 1521077"/>
                  <a:gd name="connsiteX75" fmla="*/ 1200169 w 1495177"/>
                  <a:gd name="connsiteY75" fmla="*/ 947498 h 1521077"/>
                  <a:gd name="connsiteX76" fmla="*/ 1069032 w 1495177"/>
                  <a:gd name="connsiteY76" fmla="*/ 994518 h 1521077"/>
                  <a:gd name="connsiteX77" fmla="*/ 1168147 w 1495177"/>
                  <a:gd name="connsiteY77" fmla="*/ 896620 h 1521077"/>
                  <a:gd name="connsiteX78" fmla="*/ 1284004 w 1495177"/>
                  <a:gd name="connsiteY78" fmla="*/ 845392 h 1521077"/>
                  <a:gd name="connsiteX79" fmla="*/ 212905 w 1495177"/>
                  <a:gd name="connsiteY79" fmla="*/ 736800 h 1521077"/>
                  <a:gd name="connsiteX80" fmla="*/ 228185 w 1495177"/>
                  <a:gd name="connsiteY80" fmla="*/ 741008 h 1521077"/>
                  <a:gd name="connsiteX81" fmla="*/ 129069 w 1495177"/>
                  <a:gd name="connsiteY81" fmla="*/ 838906 h 1521077"/>
                  <a:gd name="connsiteX82" fmla="*/ 42974 w 1495177"/>
                  <a:gd name="connsiteY82" fmla="*/ 882691 h 1521077"/>
                  <a:gd name="connsiteX83" fmla="*/ 27117 w 1495177"/>
                  <a:gd name="connsiteY83" fmla="*/ 886657 h 1521077"/>
                  <a:gd name="connsiteX84" fmla="*/ 48068 w 1495177"/>
                  <a:gd name="connsiteY84" fmla="*/ 824023 h 1521077"/>
                  <a:gd name="connsiteX85" fmla="*/ 48890 w 1495177"/>
                  <a:gd name="connsiteY85" fmla="*/ 822185 h 1521077"/>
                  <a:gd name="connsiteX86" fmla="*/ 53494 w 1495177"/>
                  <a:gd name="connsiteY86" fmla="*/ 818231 h 1521077"/>
                  <a:gd name="connsiteX87" fmla="*/ 97047 w 1495177"/>
                  <a:gd name="connsiteY87" fmla="*/ 788028 h 1521077"/>
                  <a:gd name="connsiteX88" fmla="*/ 212905 w 1495177"/>
                  <a:gd name="connsiteY88" fmla="*/ 736800 h 1521077"/>
                  <a:gd name="connsiteX89" fmla="*/ 1140376 w 1495177"/>
                  <a:gd name="connsiteY89" fmla="*/ 688367 h 1521077"/>
                  <a:gd name="connsiteX90" fmla="*/ 1155656 w 1495177"/>
                  <a:gd name="connsiteY90" fmla="*/ 692575 h 1521077"/>
                  <a:gd name="connsiteX91" fmla="*/ 1056541 w 1495177"/>
                  <a:gd name="connsiteY91" fmla="*/ 790472 h 1521077"/>
                  <a:gd name="connsiteX92" fmla="*/ 925405 w 1495177"/>
                  <a:gd name="connsiteY92" fmla="*/ 837492 h 1521077"/>
                  <a:gd name="connsiteX93" fmla="*/ 1024519 w 1495177"/>
                  <a:gd name="connsiteY93" fmla="*/ 739595 h 1521077"/>
                  <a:gd name="connsiteX94" fmla="*/ 1140376 w 1495177"/>
                  <a:gd name="connsiteY94" fmla="*/ 688367 h 1521077"/>
                  <a:gd name="connsiteX95" fmla="*/ 738305 w 1495177"/>
                  <a:gd name="connsiteY95" fmla="*/ 681447 h 1521077"/>
                  <a:gd name="connsiteX96" fmla="*/ 753584 w 1495177"/>
                  <a:gd name="connsiteY96" fmla="*/ 685655 h 1521077"/>
                  <a:gd name="connsiteX97" fmla="*/ 654469 w 1495177"/>
                  <a:gd name="connsiteY97" fmla="*/ 783553 h 1521077"/>
                  <a:gd name="connsiteX98" fmla="*/ 523332 w 1495177"/>
                  <a:gd name="connsiteY98" fmla="*/ 830573 h 1521077"/>
                  <a:gd name="connsiteX99" fmla="*/ 622447 w 1495177"/>
                  <a:gd name="connsiteY99" fmla="*/ 732675 h 1521077"/>
                  <a:gd name="connsiteX100" fmla="*/ 738305 w 1495177"/>
                  <a:gd name="connsiteY100" fmla="*/ 681447 h 1521077"/>
                  <a:gd name="connsiteX101" fmla="*/ 1354902 w 1495177"/>
                  <a:gd name="connsiteY101" fmla="*/ 643590 h 1521077"/>
                  <a:gd name="connsiteX102" fmla="*/ 1358432 w 1495177"/>
                  <a:gd name="connsiteY102" fmla="*/ 654472 h 1521077"/>
                  <a:gd name="connsiteX103" fmla="*/ 1353198 w 1495177"/>
                  <a:gd name="connsiteY103" fmla="*/ 653030 h 1521077"/>
                  <a:gd name="connsiteX104" fmla="*/ 510514 w 1495177"/>
                  <a:gd name="connsiteY104" fmla="*/ 577745 h 1521077"/>
                  <a:gd name="connsiteX105" fmla="*/ 525794 w 1495177"/>
                  <a:gd name="connsiteY105" fmla="*/ 581953 h 1521077"/>
                  <a:gd name="connsiteX106" fmla="*/ 426680 w 1495177"/>
                  <a:gd name="connsiteY106" fmla="*/ 679852 h 1521077"/>
                  <a:gd name="connsiteX107" fmla="*/ 295542 w 1495177"/>
                  <a:gd name="connsiteY107" fmla="*/ 726871 h 1521077"/>
                  <a:gd name="connsiteX108" fmla="*/ 394657 w 1495177"/>
                  <a:gd name="connsiteY108" fmla="*/ 628973 h 1521077"/>
                  <a:gd name="connsiteX109" fmla="*/ 510514 w 1495177"/>
                  <a:gd name="connsiteY109" fmla="*/ 577745 h 1521077"/>
                  <a:gd name="connsiteX110" fmla="*/ 1293113 w 1495177"/>
                  <a:gd name="connsiteY110" fmla="*/ 484337 h 1521077"/>
                  <a:gd name="connsiteX111" fmla="*/ 1313266 w 1495177"/>
                  <a:gd name="connsiteY111" fmla="*/ 536234 h 1521077"/>
                  <a:gd name="connsiteX112" fmla="*/ 1278448 w 1495177"/>
                  <a:gd name="connsiteY112" fmla="*/ 560379 h 1521077"/>
                  <a:gd name="connsiteX113" fmla="*/ 1147311 w 1495177"/>
                  <a:gd name="connsiteY113" fmla="*/ 607399 h 1521077"/>
                  <a:gd name="connsiteX114" fmla="*/ 1246426 w 1495177"/>
                  <a:gd name="connsiteY114" fmla="*/ 509502 h 1521077"/>
                  <a:gd name="connsiteX115" fmla="*/ 1137863 w 1495177"/>
                  <a:gd name="connsiteY115" fmla="*/ 429969 h 1521077"/>
                  <a:gd name="connsiteX116" fmla="*/ 1153142 w 1495177"/>
                  <a:gd name="connsiteY116" fmla="*/ 434177 h 1521077"/>
                  <a:gd name="connsiteX117" fmla="*/ 1054028 w 1495177"/>
                  <a:gd name="connsiteY117" fmla="*/ 532075 h 1521077"/>
                  <a:gd name="connsiteX118" fmla="*/ 922891 w 1495177"/>
                  <a:gd name="connsiteY118" fmla="*/ 579095 h 1521077"/>
                  <a:gd name="connsiteX119" fmla="*/ 1022006 w 1495177"/>
                  <a:gd name="connsiteY119" fmla="*/ 481197 h 1521077"/>
                  <a:gd name="connsiteX120" fmla="*/ 1137863 w 1495177"/>
                  <a:gd name="connsiteY120" fmla="*/ 429969 h 1521077"/>
                  <a:gd name="connsiteX121" fmla="*/ 897493 w 1495177"/>
                  <a:gd name="connsiteY121" fmla="*/ 417355 h 1521077"/>
                  <a:gd name="connsiteX122" fmla="*/ 912772 w 1495177"/>
                  <a:gd name="connsiteY122" fmla="*/ 421563 h 1521077"/>
                  <a:gd name="connsiteX123" fmla="*/ 813657 w 1495177"/>
                  <a:gd name="connsiteY123" fmla="*/ 519461 h 1521077"/>
                  <a:gd name="connsiteX124" fmla="*/ 682520 w 1495177"/>
                  <a:gd name="connsiteY124" fmla="*/ 566481 h 1521077"/>
                  <a:gd name="connsiteX125" fmla="*/ 781636 w 1495177"/>
                  <a:gd name="connsiteY125" fmla="*/ 468583 h 1521077"/>
                  <a:gd name="connsiteX126" fmla="*/ 897493 w 1495177"/>
                  <a:gd name="connsiteY126" fmla="*/ 417355 h 1521077"/>
                  <a:gd name="connsiteX127" fmla="*/ 612658 w 1495177"/>
                  <a:gd name="connsiteY127" fmla="*/ 342301 h 1521077"/>
                  <a:gd name="connsiteX128" fmla="*/ 627937 w 1495177"/>
                  <a:gd name="connsiteY128" fmla="*/ 346509 h 1521077"/>
                  <a:gd name="connsiteX129" fmla="*/ 528822 w 1495177"/>
                  <a:gd name="connsiteY129" fmla="*/ 444406 h 1521077"/>
                  <a:gd name="connsiteX130" fmla="*/ 397685 w 1495177"/>
                  <a:gd name="connsiteY130" fmla="*/ 491427 h 1521077"/>
                  <a:gd name="connsiteX131" fmla="*/ 496801 w 1495177"/>
                  <a:gd name="connsiteY131" fmla="*/ 393529 h 1521077"/>
                  <a:gd name="connsiteX132" fmla="*/ 612658 w 1495177"/>
                  <a:gd name="connsiteY132" fmla="*/ 342301 h 1521077"/>
                  <a:gd name="connsiteX133" fmla="*/ 953012 w 1495177"/>
                  <a:gd name="connsiteY133" fmla="*/ 182997 h 1521077"/>
                  <a:gd name="connsiteX134" fmla="*/ 968291 w 1495177"/>
                  <a:gd name="connsiteY134" fmla="*/ 187205 h 1521077"/>
                  <a:gd name="connsiteX135" fmla="*/ 869176 w 1495177"/>
                  <a:gd name="connsiteY135" fmla="*/ 285103 h 1521077"/>
                  <a:gd name="connsiteX136" fmla="*/ 738039 w 1495177"/>
                  <a:gd name="connsiteY136" fmla="*/ 332123 h 1521077"/>
                  <a:gd name="connsiteX137" fmla="*/ 837155 w 1495177"/>
                  <a:gd name="connsiteY137" fmla="*/ 234225 h 1521077"/>
                  <a:gd name="connsiteX138" fmla="*/ 953012 w 1495177"/>
                  <a:gd name="connsiteY138" fmla="*/ 182997 h 1521077"/>
                  <a:gd name="connsiteX139" fmla="*/ 1157081 w 1495177"/>
                  <a:gd name="connsiteY139" fmla="*/ 176863 h 1521077"/>
                  <a:gd name="connsiteX140" fmla="*/ 1179843 w 1495177"/>
                  <a:gd name="connsiteY140" fmla="*/ 222517 h 1521077"/>
                  <a:gd name="connsiteX141" fmla="*/ 1182806 w 1495177"/>
                  <a:gd name="connsiteY141" fmla="*/ 229187 h 1521077"/>
                  <a:gd name="connsiteX142" fmla="*/ 1160165 w 1495177"/>
                  <a:gd name="connsiteY142" fmla="*/ 242066 h 1521077"/>
                  <a:gd name="connsiteX143" fmla="*/ 1075099 w 1495177"/>
                  <a:gd name="connsiteY143" fmla="*/ 262880 h 1521077"/>
                  <a:gd name="connsiteX144" fmla="*/ 1130660 w 1495177"/>
                  <a:gd name="connsiteY144" fmla="*/ 195186 h 1521077"/>
                  <a:gd name="connsiteX145" fmla="*/ 1067381 w 1495177"/>
                  <a:gd name="connsiteY145" fmla="*/ 0 h 1521077"/>
                  <a:gd name="connsiteX146" fmla="*/ 1082951 w 1495177"/>
                  <a:gd name="connsiteY146" fmla="*/ 28184 h 1521077"/>
                  <a:gd name="connsiteX147" fmla="*/ 1093186 w 1495177"/>
                  <a:gd name="connsiteY147" fmla="*/ 48712 h 1521077"/>
                  <a:gd name="connsiteX148" fmla="*/ 1056047 w 1495177"/>
                  <a:gd name="connsiteY148" fmla="*/ 65024 h 1521077"/>
                  <a:gd name="connsiteX149" fmla="*/ 1011006 w 1495177"/>
                  <a:gd name="connsiteY149" fmla="*/ 68259 h 1521077"/>
                  <a:gd name="connsiteX150" fmla="*/ 1066567 w 1495177"/>
                  <a:gd name="connsiteY150" fmla="*/ 565 h 1521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1495177" h="1521077">
                    <a:moveTo>
                      <a:pt x="1205029" y="1510122"/>
                    </a:moveTo>
                    <a:cubicBezTo>
                      <a:pt x="1212771" y="1509499"/>
                      <a:pt x="1218098" y="1510818"/>
                      <a:pt x="1220309" y="1514330"/>
                    </a:cubicBezTo>
                    <a:lnTo>
                      <a:pt x="1219091" y="1521077"/>
                    </a:lnTo>
                    <a:lnTo>
                      <a:pt x="1194311" y="1512435"/>
                    </a:lnTo>
                    <a:close/>
                    <a:moveTo>
                      <a:pt x="977240" y="1406421"/>
                    </a:moveTo>
                    <a:cubicBezTo>
                      <a:pt x="984981" y="1405798"/>
                      <a:pt x="990308" y="1407116"/>
                      <a:pt x="992519" y="1410629"/>
                    </a:cubicBezTo>
                    <a:cubicBezTo>
                      <a:pt x="994729" y="1414141"/>
                      <a:pt x="993614" y="1419515"/>
                      <a:pt x="989704" y="1426225"/>
                    </a:cubicBezTo>
                    <a:lnTo>
                      <a:pt x="980125" y="1437775"/>
                    </a:lnTo>
                    <a:lnTo>
                      <a:pt x="930795" y="1420601"/>
                    </a:lnTo>
                    <a:lnTo>
                      <a:pt x="956045" y="1410993"/>
                    </a:lnTo>
                    <a:cubicBezTo>
                      <a:pt x="964270" y="1408448"/>
                      <a:pt x="971434" y="1406888"/>
                      <a:pt x="977240" y="1406421"/>
                    </a:cubicBezTo>
                    <a:close/>
                    <a:moveTo>
                      <a:pt x="1495177" y="1306398"/>
                    </a:moveTo>
                    <a:lnTo>
                      <a:pt x="1488109" y="1376590"/>
                    </a:lnTo>
                    <a:lnTo>
                      <a:pt x="1487289" y="1379785"/>
                    </a:lnTo>
                    <a:lnTo>
                      <a:pt x="1474683" y="1386955"/>
                    </a:lnTo>
                    <a:cubicBezTo>
                      <a:pt x="1430932" y="1409100"/>
                      <a:pt x="1396248" y="1418307"/>
                      <a:pt x="1389616" y="1407770"/>
                    </a:cubicBezTo>
                    <a:cubicBezTo>
                      <a:pt x="1380773" y="1393721"/>
                      <a:pt x="1425149" y="1349890"/>
                      <a:pt x="1488731" y="1309872"/>
                    </a:cubicBezTo>
                    <a:close/>
                    <a:moveTo>
                      <a:pt x="1364218" y="1246030"/>
                    </a:moveTo>
                    <a:cubicBezTo>
                      <a:pt x="1371959" y="1245407"/>
                      <a:pt x="1377286" y="1246726"/>
                      <a:pt x="1379497" y="1250238"/>
                    </a:cubicBezTo>
                    <a:cubicBezTo>
                      <a:pt x="1388340" y="1264288"/>
                      <a:pt x="1343964" y="1308118"/>
                      <a:pt x="1280382" y="1348136"/>
                    </a:cubicBezTo>
                    <a:cubicBezTo>
                      <a:pt x="1216801" y="1388153"/>
                      <a:pt x="1158089" y="1409206"/>
                      <a:pt x="1149245" y="1395156"/>
                    </a:cubicBezTo>
                    <a:cubicBezTo>
                      <a:pt x="1140403" y="1381106"/>
                      <a:pt x="1184778" y="1337276"/>
                      <a:pt x="1248361" y="1297258"/>
                    </a:cubicBezTo>
                    <a:cubicBezTo>
                      <a:pt x="1296047" y="1267245"/>
                      <a:pt x="1340995" y="1247900"/>
                      <a:pt x="1364218" y="1246030"/>
                    </a:cubicBezTo>
                    <a:close/>
                    <a:moveTo>
                      <a:pt x="611217" y="1240226"/>
                    </a:moveTo>
                    <a:cubicBezTo>
                      <a:pt x="618958" y="1239602"/>
                      <a:pt x="624285" y="1240921"/>
                      <a:pt x="626496" y="1244433"/>
                    </a:cubicBezTo>
                    <a:cubicBezTo>
                      <a:pt x="630918" y="1251458"/>
                      <a:pt x="622034" y="1265928"/>
                      <a:pt x="604098" y="1283644"/>
                    </a:cubicBezTo>
                    <a:lnTo>
                      <a:pt x="587443" y="1297949"/>
                    </a:lnTo>
                    <a:lnTo>
                      <a:pt x="526034" y="1274920"/>
                    </a:lnTo>
                    <a:lnTo>
                      <a:pt x="562462" y="1255286"/>
                    </a:lnTo>
                    <a:cubicBezTo>
                      <a:pt x="582563" y="1246464"/>
                      <a:pt x="599605" y="1241161"/>
                      <a:pt x="611217" y="1240226"/>
                    </a:cubicBezTo>
                    <a:close/>
                    <a:moveTo>
                      <a:pt x="296784" y="1183799"/>
                    </a:moveTo>
                    <a:cubicBezTo>
                      <a:pt x="304526" y="1183176"/>
                      <a:pt x="309853" y="1184495"/>
                      <a:pt x="312064" y="1188007"/>
                    </a:cubicBezTo>
                    <a:lnTo>
                      <a:pt x="311634" y="1190390"/>
                    </a:lnTo>
                    <a:lnTo>
                      <a:pt x="296261" y="1183912"/>
                    </a:lnTo>
                    <a:close/>
                    <a:moveTo>
                      <a:pt x="1079382" y="1170976"/>
                    </a:moveTo>
                    <a:cubicBezTo>
                      <a:pt x="1087124" y="1170352"/>
                      <a:pt x="1092451" y="1171671"/>
                      <a:pt x="1094662" y="1175184"/>
                    </a:cubicBezTo>
                    <a:cubicBezTo>
                      <a:pt x="1103504" y="1189234"/>
                      <a:pt x="1059129" y="1233064"/>
                      <a:pt x="995547" y="1273081"/>
                    </a:cubicBezTo>
                    <a:cubicBezTo>
                      <a:pt x="931964" y="1313100"/>
                      <a:pt x="873253" y="1334151"/>
                      <a:pt x="864410" y="1320102"/>
                    </a:cubicBezTo>
                    <a:cubicBezTo>
                      <a:pt x="855568" y="1306051"/>
                      <a:pt x="899943" y="1262221"/>
                      <a:pt x="963525" y="1222204"/>
                    </a:cubicBezTo>
                    <a:cubicBezTo>
                      <a:pt x="1011211" y="1192190"/>
                      <a:pt x="1056159" y="1172845"/>
                      <a:pt x="1079382" y="1170976"/>
                    </a:cubicBezTo>
                    <a:close/>
                    <a:moveTo>
                      <a:pt x="1419736" y="1011672"/>
                    </a:moveTo>
                    <a:cubicBezTo>
                      <a:pt x="1427478" y="1011049"/>
                      <a:pt x="1432805" y="1012368"/>
                      <a:pt x="1435016" y="1015880"/>
                    </a:cubicBezTo>
                    <a:cubicBezTo>
                      <a:pt x="1443859" y="1029930"/>
                      <a:pt x="1399483" y="1073760"/>
                      <a:pt x="1335901" y="1113778"/>
                    </a:cubicBezTo>
                    <a:cubicBezTo>
                      <a:pt x="1272319" y="1153796"/>
                      <a:pt x="1213607" y="1174848"/>
                      <a:pt x="1204764" y="1160798"/>
                    </a:cubicBezTo>
                    <a:cubicBezTo>
                      <a:pt x="1195922" y="1146748"/>
                      <a:pt x="1240298" y="1102918"/>
                      <a:pt x="1303879" y="1062900"/>
                    </a:cubicBezTo>
                    <a:cubicBezTo>
                      <a:pt x="1351566" y="1032887"/>
                      <a:pt x="1396513" y="1013542"/>
                      <a:pt x="1419736" y="1011672"/>
                    </a:cubicBezTo>
                    <a:close/>
                    <a:moveTo>
                      <a:pt x="45829" y="971946"/>
                    </a:moveTo>
                    <a:cubicBezTo>
                      <a:pt x="53570" y="971323"/>
                      <a:pt x="58898" y="972642"/>
                      <a:pt x="61108" y="976154"/>
                    </a:cubicBezTo>
                    <a:cubicBezTo>
                      <a:pt x="65530" y="983179"/>
                      <a:pt x="56647" y="997649"/>
                      <a:pt x="38710" y="1015365"/>
                    </a:cubicBezTo>
                    <a:lnTo>
                      <a:pt x="20976" y="1030597"/>
                    </a:lnTo>
                    <a:lnTo>
                      <a:pt x="11507" y="1021222"/>
                    </a:lnTo>
                    <a:cubicBezTo>
                      <a:pt x="5013" y="1012712"/>
                      <a:pt x="1098" y="1004611"/>
                      <a:pt x="0" y="996964"/>
                    </a:cubicBezTo>
                    <a:lnTo>
                      <a:pt x="2703" y="984864"/>
                    </a:lnTo>
                    <a:lnTo>
                      <a:pt x="24635" y="976519"/>
                    </a:lnTo>
                    <a:cubicBezTo>
                      <a:pt x="32859" y="973973"/>
                      <a:pt x="40023" y="972414"/>
                      <a:pt x="45829" y="971946"/>
                    </a:cubicBezTo>
                    <a:close/>
                    <a:moveTo>
                      <a:pt x="930455" y="957735"/>
                    </a:moveTo>
                    <a:cubicBezTo>
                      <a:pt x="938197" y="957111"/>
                      <a:pt x="943524" y="958430"/>
                      <a:pt x="945734" y="961942"/>
                    </a:cubicBezTo>
                    <a:cubicBezTo>
                      <a:pt x="954577" y="975992"/>
                      <a:pt x="910202" y="1019822"/>
                      <a:pt x="846620" y="1059840"/>
                    </a:cubicBezTo>
                    <a:cubicBezTo>
                      <a:pt x="783038" y="1099858"/>
                      <a:pt x="724326" y="1120910"/>
                      <a:pt x="715483" y="1106860"/>
                    </a:cubicBezTo>
                    <a:cubicBezTo>
                      <a:pt x="706640" y="1092810"/>
                      <a:pt x="751016" y="1048980"/>
                      <a:pt x="814598" y="1008962"/>
                    </a:cubicBezTo>
                    <a:cubicBezTo>
                      <a:pt x="862285" y="978949"/>
                      <a:pt x="907232" y="959604"/>
                      <a:pt x="930455" y="957735"/>
                    </a:cubicBezTo>
                    <a:close/>
                    <a:moveTo>
                      <a:pt x="718042" y="899268"/>
                    </a:moveTo>
                    <a:cubicBezTo>
                      <a:pt x="725783" y="898645"/>
                      <a:pt x="731111" y="899964"/>
                      <a:pt x="733322" y="903476"/>
                    </a:cubicBezTo>
                    <a:cubicBezTo>
                      <a:pt x="742164" y="917526"/>
                      <a:pt x="697789" y="961356"/>
                      <a:pt x="634207" y="1001374"/>
                    </a:cubicBezTo>
                    <a:cubicBezTo>
                      <a:pt x="570624" y="1041392"/>
                      <a:pt x="511912" y="1062444"/>
                      <a:pt x="503070" y="1048394"/>
                    </a:cubicBezTo>
                    <a:cubicBezTo>
                      <a:pt x="494227" y="1034344"/>
                      <a:pt x="538602" y="990514"/>
                      <a:pt x="602185" y="950496"/>
                    </a:cubicBezTo>
                    <a:cubicBezTo>
                      <a:pt x="649871" y="920483"/>
                      <a:pt x="694819" y="901137"/>
                      <a:pt x="718042" y="899268"/>
                    </a:cubicBezTo>
                    <a:close/>
                    <a:moveTo>
                      <a:pt x="383722" y="878772"/>
                    </a:moveTo>
                    <a:cubicBezTo>
                      <a:pt x="391464" y="878147"/>
                      <a:pt x="396791" y="879466"/>
                      <a:pt x="399001" y="882979"/>
                    </a:cubicBezTo>
                    <a:cubicBezTo>
                      <a:pt x="407844" y="897028"/>
                      <a:pt x="363469" y="940858"/>
                      <a:pt x="299887" y="980876"/>
                    </a:cubicBezTo>
                    <a:cubicBezTo>
                      <a:pt x="236306" y="1020895"/>
                      <a:pt x="177593" y="1041946"/>
                      <a:pt x="168750" y="1027896"/>
                    </a:cubicBezTo>
                    <a:cubicBezTo>
                      <a:pt x="159907" y="1013848"/>
                      <a:pt x="204283" y="970016"/>
                      <a:pt x="267865" y="929999"/>
                    </a:cubicBezTo>
                    <a:cubicBezTo>
                      <a:pt x="315551" y="899985"/>
                      <a:pt x="360499" y="880640"/>
                      <a:pt x="383722" y="878772"/>
                    </a:cubicBezTo>
                    <a:close/>
                    <a:moveTo>
                      <a:pt x="1284004" y="845392"/>
                    </a:moveTo>
                    <a:cubicBezTo>
                      <a:pt x="1291745" y="844769"/>
                      <a:pt x="1297073" y="846088"/>
                      <a:pt x="1299283" y="849600"/>
                    </a:cubicBezTo>
                    <a:cubicBezTo>
                      <a:pt x="1308125" y="863649"/>
                      <a:pt x="1263750" y="907480"/>
                      <a:pt x="1200169" y="947498"/>
                    </a:cubicBezTo>
                    <a:cubicBezTo>
                      <a:pt x="1136587" y="987515"/>
                      <a:pt x="1077874" y="1008567"/>
                      <a:pt x="1069032" y="994518"/>
                    </a:cubicBezTo>
                    <a:cubicBezTo>
                      <a:pt x="1060189" y="980468"/>
                      <a:pt x="1104565" y="936638"/>
                      <a:pt x="1168147" y="896620"/>
                    </a:cubicBezTo>
                    <a:cubicBezTo>
                      <a:pt x="1215833" y="866607"/>
                      <a:pt x="1260780" y="847261"/>
                      <a:pt x="1284004" y="845392"/>
                    </a:cubicBezTo>
                    <a:close/>
                    <a:moveTo>
                      <a:pt x="212905" y="736800"/>
                    </a:moveTo>
                    <a:cubicBezTo>
                      <a:pt x="220646" y="736177"/>
                      <a:pt x="225974" y="737495"/>
                      <a:pt x="228185" y="741008"/>
                    </a:cubicBezTo>
                    <a:cubicBezTo>
                      <a:pt x="237027" y="755058"/>
                      <a:pt x="192652" y="798887"/>
                      <a:pt x="129069" y="838906"/>
                    </a:cubicBezTo>
                    <a:cubicBezTo>
                      <a:pt x="97278" y="858915"/>
                      <a:pt x="66705" y="874182"/>
                      <a:pt x="42974" y="882691"/>
                    </a:cubicBezTo>
                    <a:lnTo>
                      <a:pt x="27117" y="886657"/>
                    </a:lnTo>
                    <a:lnTo>
                      <a:pt x="48068" y="824023"/>
                    </a:lnTo>
                    <a:lnTo>
                      <a:pt x="48890" y="822185"/>
                    </a:lnTo>
                    <a:lnTo>
                      <a:pt x="53494" y="818231"/>
                    </a:lnTo>
                    <a:cubicBezTo>
                      <a:pt x="66457" y="808275"/>
                      <a:pt x="81152" y="798033"/>
                      <a:pt x="97047" y="788028"/>
                    </a:cubicBezTo>
                    <a:cubicBezTo>
                      <a:pt x="144734" y="758014"/>
                      <a:pt x="189681" y="738670"/>
                      <a:pt x="212905" y="736800"/>
                    </a:cubicBezTo>
                    <a:close/>
                    <a:moveTo>
                      <a:pt x="1140376" y="688367"/>
                    </a:moveTo>
                    <a:cubicBezTo>
                      <a:pt x="1148118" y="687743"/>
                      <a:pt x="1153445" y="689063"/>
                      <a:pt x="1155656" y="692575"/>
                    </a:cubicBezTo>
                    <a:cubicBezTo>
                      <a:pt x="1164499" y="706625"/>
                      <a:pt x="1120123" y="750455"/>
                      <a:pt x="1056541" y="790472"/>
                    </a:cubicBezTo>
                    <a:cubicBezTo>
                      <a:pt x="992959" y="830490"/>
                      <a:pt x="934248" y="851542"/>
                      <a:pt x="925405" y="837492"/>
                    </a:cubicBezTo>
                    <a:cubicBezTo>
                      <a:pt x="916562" y="823443"/>
                      <a:pt x="960938" y="779612"/>
                      <a:pt x="1024519" y="739595"/>
                    </a:cubicBezTo>
                    <a:cubicBezTo>
                      <a:pt x="1072206" y="709582"/>
                      <a:pt x="1117153" y="690236"/>
                      <a:pt x="1140376" y="688367"/>
                    </a:cubicBezTo>
                    <a:close/>
                    <a:moveTo>
                      <a:pt x="738305" y="681447"/>
                    </a:moveTo>
                    <a:cubicBezTo>
                      <a:pt x="746045" y="680824"/>
                      <a:pt x="751374" y="682143"/>
                      <a:pt x="753584" y="685655"/>
                    </a:cubicBezTo>
                    <a:cubicBezTo>
                      <a:pt x="762427" y="699705"/>
                      <a:pt x="718051" y="743535"/>
                      <a:pt x="654469" y="783553"/>
                    </a:cubicBezTo>
                    <a:cubicBezTo>
                      <a:pt x="590887" y="823571"/>
                      <a:pt x="532175" y="844623"/>
                      <a:pt x="523332" y="830573"/>
                    </a:cubicBezTo>
                    <a:cubicBezTo>
                      <a:pt x="514489" y="816523"/>
                      <a:pt x="558865" y="772693"/>
                      <a:pt x="622447" y="732675"/>
                    </a:cubicBezTo>
                    <a:cubicBezTo>
                      <a:pt x="670134" y="702662"/>
                      <a:pt x="715081" y="683317"/>
                      <a:pt x="738305" y="681447"/>
                    </a:cubicBezTo>
                    <a:close/>
                    <a:moveTo>
                      <a:pt x="1354902" y="643590"/>
                    </a:moveTo>
                    <a:lnTo>
                      <a:pt x="1358432" y="654472"/>
                    </a:lnTo>
                    <a:lnTo>
                      <a:pt x="1353198" y="653030"/>
                    </a:lnTo>
                    <a:close/>
                    <a:moveTo>
                      <a:pt x="510514" y="577745"/>
                    </a:moveTo>
                    <a:cubicBezTo>
                      <a:pt x="518256" y="577122"/>
                      <a:pt x="523583" y="578441"/>
                      <a:pt x="525794" y="581953"/>
                    </a:cubicBezTo>
                    <a:cubicBezTo>
                      <a:pt x="534637" y="596003"/>
                      <a:pt x="490261" y="639833"/>
                      <a:pt x="426680" y="679852"/>
                    </a:cubicBezTo>
                    <a:cubicBezTo>
                      <a:pt x="363097" y="719868"/>
                      <a:pt x="304385" y="740921"/>
                      <a:pt x="295542" y="726871"/>
                    </a:cubicBezTo>
                    <a:cubicBezTo>
                      <a:pt x="286700" y="712822"/>
                      <a:pt x="331075" y="668991"/>
                      <a:pt x="394657" y="628973"/>
                    </a:cubicBezTo>
                    <a:cubicBezTo>
                      <a:pt x="442343" y="598960"/>
                      <a:pt x="487291" y="579615"/>
                      <a:pt x="510514" y="577745"/>
                    </a:cubicBezTo>
                    <a:close/>
                    <a:moveTo>
                      <a:pt x="1293113" y="484337"/>
                    </a:moveTo>
                    <a:lnTo>
                      <a:pt x="1313266" y="536234"/>
                    </a:lnTo>
                    <a:lnTo>
                      <a:pt x="1278448" y="560379"/>
                    </a:lnTo>
                    <a:cubicBezTo>
                      <a:pt x="1214866" y="600397"/>
                      <a:pt x="1156154" y="621449"/>
                      <a:pt x="1147311" y="607399"/>
                    </a:cubicBezTo>
                    <a:cubicBezTo>
                      <a:pt x="1138468" y="593349"/>
                      <a:pt x="1182844" y="549519"/>
                      <a:pt x="1246426" y="509502"/>
                    </a:cubicBezTo>
                    <a:close/>
                    <a:moveTo>
                      <a:pt x="1137863" y="429969"/>
                    </a:moveTo>
                    <a:cubicBezTo>
                      <a:pt x="1145605" y="429346"/>
                      <a:pt x="1150932" y="430665"/>
                      <a:pt x="1153142" y="434177"/>
                    </a:cubicBezTo>
                    <a:cubicBezTo>
                      <a:pt x="1161985" y="448227"/>
                      <a:pt x="1117610" y="492057"/>
                      <a:pt x="1054028" y="532075"/>
                    </a:cubicBezTo>
                    <a:cubicBezTo>
                      <a:pt x="990445" y="572093"/>
                      <a:pt x="931733" y="593145"/>
                      <a:pt x="922891" y="579095"/>
                    </a:cubicBezTo>
                    <a:cubicBezTo>
                      <a:pt x="914048" y="565045"/>
                      <a:pt x="958423" y="521215"/>
                      <a:pt x="1022006" y="481197"/>
                    </a:cubicBezTo>
                    <a:cubicBezTo>
                      <a:pt x="1069692" y="451184"/>
                      <a:pt x="1114639" y="431839"/>
                      <a:pt x="1137863" y="429969"/>
                    </a:cubicBezTo>
                    <a:close/>
                    <a:moveTo>
                      <a:pt x="897493" y="417355"/>
                    </a:moveTo>
                    <a:cubicBezTo>
                      <a:pt x="905234" y="416732"/>
                      <a:pt x="910562" y="418051"/>
                      <a:pt x="912772" y="421563"/>
                    </a:cubicBezTo>
                    <a:cubicBezTo>
                      <a:pt x="921615" y="435613"/>
                      <a:pt x="877239" y="479443"/>
                      <a:pt x="813657" y="519461"/>
                    </a:cubicBezTo>
                    <a:cubicBezTo>
                      <a:pt x="750075" y="559479"/>
                      <a:pt x="691363" y="580531"/>
                      <a:pt x="682520" y="566481"/>
                    </a:cubicBezTo>
                    <a:cubicBezTo>
                      <a:pt x="673678" y="552431"/>
                      <a:pt x="718053" y="508601"/>
                      <a:pt x="781636" y="468583"/>
                    </a:cubicBezTo>
                    <a:cubicBezTo>
                      <a:pt x="829322" y="438570"/>
                      <a:pt x="874269" y="419225"/>
                      <a:pt x="897493" y="417355"/>
                    </a:cubicBezTo>
                    <a:close/>
                    <a:moveTo>
                      <a:pt x="612658" y="342301"/>
                    </a:moveTo>
                    <a:cubicBezTo>
                      <a:pt x="620399" y="341677"/>
                      <a:pt x="625726" y="342996"/>
                      <a:pt x="627937" y="346509"/>
                    </a:cubicBezTo>
                    <a:cubicBezTo>
                      <a:pt x="636780" y="360558"/>
                      <a:pt x="592404" y="404388"/>
                      <a:pt x="528822" y="444406"/>
                    </a:cubicBezTo>
                    <a:cubicBezTo>
                      <a:pt x="465240" y="484424"/>
                      <a:pt x="406528" y="505477"/>
                      <a:pt x="397685" y="491427"/>
                    </a:cubicBezTo>
                    <a:cubicBezTo>
                      <a:pt x="388842" y="477377"/>
                      <a:pt x="433218" y="433547"/>
                      <a:pt x="496801" y="393529"/>
                    </a:cubicBezTo>
                    <a:cubicBezTo>
                      <a:pt x="544487" y="363515"/>
                      <a:pt x="589435" y="344170"/>
                      <a:pt x="612658" y="342301"/>
                    </a:cubicBezTo>
                    <a:close/>
                    <a:moveTo>
                      <a:pt x="953012" y="182997"/>
                    </a:moveTo>
                    <a:cubicBezTo>
                      <a:pt x="960753" y="182374"/>
                      <a:pt x="966081" y="183693"/>
                      <a:pt x="968291" y="187205"/>
                    </a:cubicBezTo>
                    <a:cubicBezTo>
                      <a:pt x="977133" y="201254"/>
                      <a:pt x="932758" y="245085"/>
                      <a:pt x="869176" y="285103"/>
                    </a:cubicBezTo>
                    <a:cubicBezTo>
                      <a:pt x="805594" y="325121"/>
                      <a:pt x="746882" y="346173"/>
                      <a:pt x="738039" y="332123"/>
                    </a:cubicBezTo>
                    <a:cubicBezTo>
                      <a:pt x="729196" y="318073"/>
                      <a:pt x="773572" y="274243"/>
                      <a:pt x="837155" y="234225"/>
                    </a:cubicBezTo>
                    <a:cubicBezTo>
                      <a:pt x="884841" y="204212"/>
                      <a:pt x="929788" y="184867"/>
                      <a:pt x="953012" y="182997"/>
                    </a:cubicBezTo>
                    <a:close/>
                    <a:moveTo>
                      <a:pt x="1157081" y="176863"/>
                    </a:moveTo>
                    <a:lnTo>
                      <a:pt x="1179843" y="222517"/>
                    </a:lnTo>
                    <a:lnTo>
                      <a:pt x="1182806" y="229187"/>
                    </a:lnTo>
                    <a:lnTo>
                      <a:pt x="1160165" y="242066"/>
                    </a:lnTo>
                    <a:cubicBezTo>
                      <a:pt x="1116414" y="264210"/>
                      <a:pt x="1081731" y="273418"/>
                      <a:pt x="1075099" y="262880"/>
                    </a:cubicBezTo>
                    <a:cubicBezTo>
                      <a:pt x="1068467" y="252343"/>
                      <a:pt x="1091770" y="225054"/>
                      <a:pt x="1130660" y="195186"/>
                    </a:cubicBezTo>
                    <a:close/>
                    <a:moveTo>
                      <a:pt x="1067381" y="0"/>
                    </a:moveTo>
                    <a:lnTo>
                      <a:pt x="1082951" y="28184"/>
                    </a:lnTo>
                    <a:lnTo>
                      <a:pt x="1093186" y="48712"/>
                    </a:lnTo>
                    <a:lnTo>
                      <a:pt x="1056047" y="65024"/>
                    </a:lnTo>
                    <a:cubicBezTo>
                      <a:pt x="1032316" y="73533"/>
                      <a:pt x="1015427" y="75284"/>
                      <a:pt x="1011006" y="68259"/>
                    </a:cubicBezTo>
                    <a:cubicBezTo>
                      <a:pt x="1004374" y="57722"/>
                      <a:pt x="1027677" y="30433"/>
                      <a:pt x="1066567" y="565"/>
                    </a:cubicBezTo>
                    <a:close/>
                  </a:path>
                </a:pathLst>
              </a:custGeom>
              <a:solidFill>
                <a:srgbClr val="800000">
                  <a:alpha val="80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2" name="グループ化 801">
                <a:extLst>
                  <a:ext uri="{FF2B5EF4-FFF2-40B4-BE49-F238E27FC236}">
                    <a16:creationId xmlns:a16="http://schemas.microsoft.com/office/drawing/2014/main" id="{C395BDD1-7CBC-4A30-9DC4-1937AB8454FD}"/>
                  </a:ext>
                </a:extLst>
              </p:cNvPr>
              <p:cNvGrpSpPr/>
              <p:nvPr/>
            </p:nvGrpSpPr>
            <p:grpSpPr>
              <a:xfrm>
                <a:off x="1577747" y="3358284"/>
                <a:ext cx="1743438" cy="1130510"/>
                <a:chOff x="1577747" y="3358284"/>
                <a:chExt cx="1743438" cy="1130510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803" name="フリーフォーム: 図形 802">
                  <a:extLst>
                    <a:ext uri="{FF2B5EF4-FFF2-40B4-BE49-F238E27FC236}">
                      <a16:creationId xmlns:a16="http://schemas.microsoft.com/office/drawing/2014/main" id="{C97DE2E5-54C4-449D-B44F-69557D90ED5F}"/>
                    </a:ext>
                  </a:extLst>
                </p:cNvPr>
                <p:cNvSpPr/>
                <p:nvPr/>
              </p:nvSpPr>
              <p:spPr>
                <a:xfrm rot="900000">
                  <a:off x="1577747" y="3358284"/>
                  <a:ext cx="1743438" cy="678236"/>
                </a:xfrm>
                <a:custGeom>
                  <a:avLst/>
                  <a:gdLst>
                    <a:gd name="connsiteX0" fmla="*/ 41931 w 2345630"/>
                    <a:gd name="connsiteY0" fmla="*/ 105625 h 716435"/>
                    <a:gd name="connsiteX1" fmla="*/ 25939 w 2345630"/>
                    <a:gd name="connsiteY1" fmla="*/ 174308 h 716435"/>
                    <a:gd name="connsiteX2" fmla="*/ 1153423 w 2345630"/>
                    <a:gd name="connsiteY2" fmla="*/ 662464 h 716435"/>
                    <a:gd name="connsiteX3" fmla="*/ 2280907 w 2345630"/>
                    <a:gd name="connsiteY3" fmla="*/ 174308 h 716435"/>
                    <a:gd name="connsiteX4" fmla="*/ 2258000 w 2345630"/>
                    <a:gd name="connsiteY4" fmla="*/ 75928 h 716435"/>
                    <a:gd name="connsiteX5" fmla="*/ 2203563 w 2345630"/>
                    <a:gd name="connsiteY5" fmla="*/ 0 h 716435"/>
                    <a:gd name="connsiteX6" fmla="*/ 2253464 w 2345630"/>
                    <a:gd name="connsiteY6" fmla="*/ 38267 h 716435"/>
                    <a:gd name="connsiteX7" fmla="*/ 2345630 w 2345630"/>
                    <a:gd name="connsiteY7" fmla="*/ 228279 h 716435"/>
                    <a:gd name="connsiteX8" fmla="*/ 1172815 w 2345630"/>
                    <a:gd name="connsiteY8" fmla="*/ 716435 h 716435"/>
                    <a:gd name="connsiteX9" fmla="*/ 0 w 2345630"/>
                    <a:gd name="connsiteY9" fmla="*/ 228279 h 716435"/>
                    <a:gd name="connsiteX10" fmla="*/ 23827 w 2345630"/>
                    <a:gd name="connsiteY10" fmla="*/ 129899 h 716435"/>
                    <a:gd name="connsiteX0" fmla="*/ 23827 w 2345630"/>
                    <a:gd name="connsiteY0" fmla="*/ 129899 h 716435"/>
                    <a:gd name="connsiteX1" fmla="*/ 25939 w 2345630"/>
                    <a:gd name="connsiteY1" fmla="*/ 174308 h 716435"/>
                    <a:gd name="connsiteX2" fmla="*/ 1153423 w 2345630"/>
                    <a:gd name="connsiteY2" fmla="*/ 662464 h 716435"/>
                    <a:gd name="connsiteX3" fmla="*/ 2280907 w 2345630"/>
                    <a:gd name="connsiteY3" fmla="*/ 174308 h 716435"/>
                    <a:gd name="connsiteX4" fmla="*/ 2258000 w 2345630"/>
                    <a:gd name="connsiteY4" fmla="*/ 75928 h 716435"/>
                    <a:gd name="connsiteX5" fmla="*/ 2203563 w 2345630"/>
                    <a:gd name="connsiteY5" fmla="*/ 0 h 716435"/>
                    <a:gd name="connsiteX6" fmla="*/ 2253464 w 2345630"/>
                    <a:gd name="connsiteY6" fmla="*/ 38267 h 716435"/>
                    <a:gd name="connsiteX7" fmla="*/ 2345630 w 2345630"/>
                    <a:gd name="connsiteY7" fmla="*/ 228279 h 716435"/>
                    <a:gd name="connsiteX8" fmla="*/ 1172815 w 2345630"/>
                    <a:gd name="connsiteY8" fmla="*/ 716435 h 716435"/>
                    <a:gd name="connsiteX9" fmla="*/ 0 w 2345630"/>
                    <a:gd name="connsiteY9" fmla="*/ 228279 h 716435"/>
                    <a:gd name="connsiteX10" fmla="*/ 23827 w 2345630"/>
                    <a:gd name="connsiteY10" fmla="*/ 129899 h 716435"/>
                    <a:gd name="connsiteX0" fmla="*/ 37798 w 2359601"/>
                    <a:gd name="connsiteY0" fmla="*/ 129899 h 716435"/>
                    <a:gd name="connsiteX1" fmla="*/ 39910 w 2359601"/>
                    <a:gd name="connsiteY1" fmla="*/ 174308 h 716435"/>
                    <a:gd name="connsiteX2" fmla="*/ 1167394 w 2359601"/>
                    <a:gd name="connsiteY2" fmla="*/ 662464 h 716435"/>
                    <a:gd name="connsiteX3" fmla="*/ 2294878 w 2359601"/>
                    <a:gd name="connsiteY3" fmla="*/ 174308 h 716435"/>
                    <a:gd name="connsiteX4" fmla="*/ 2271971 w 2359601"/>
                    <a:gd name="connsiteY4" fmla="*/ 75928 h 716435"/>
                    <a:gd name="connsiteX5" fmla="*/ 2217534 w 2359601"/>
                    <a:gd name="connsiteY5" fmla="*/ 0 h 716435"/>
                    <a:gd name="connsiteX6" fmla="*/ 2267435 w 2359601"/>
                    <a:gd name="connsiteY6" fmla="*/ 38267 h 716435"/>
                    <a:gd name="connsiteX7" fmla="*/ 2359601 w 2359601"/>
                    <a:gd name="connsiteY7" fmla="*/ 228279 h 716435"/>
                    <a:gd name="connsiteX8" fmla="*/ 1186786 w 2359601"/>
                    <a:gd name="connsiteY8" fmla="*/ 716435 h 716435"/>
                    <a:gd name="connsiteX9" fmla="*/ 1 w 2359601"/>
                    <a:gd name="connsiteY9" fmla="*/ 198994 h 716435"/>
                    <a:gd name="connsiteX10" fmla="*/ 37798 w 2359601"/>
                    <a:gd name="connsiteY10" fmla="*/ 129899 h 716435"/>
                    <a:gd name="connsiteX0" fmla="*/ 37797 w 2359600"/>
                    <a:gd name="connsiteY0" fmla="*/ 125298 h 711834"/>
                    <a:gd name="connsiteX1" fmla="*/ 39909 w 2359600"/>
                    <a:gd name="connsiteY1" fmla="*/ 169707 h 711834"/>
                    <a:gd name="connsiteX2" fmla="*/ 1167393 w 2359600"/>
                    <a:gd name="connsiteY2" fmla="*/ 657863 h 711834"/>
                    <a:gd name="connsiteX3" fmla="*/ 2294877 w 2359600"/>
                    <a:gd name="connsiteY3" fmla="*/ 169707 h 711834"/>
                    <a:gd name="connsiteX4" fmla="*/ 2271970 w 2359600"/>
                    <a:gd name="connsiteY4" fmla="*/ 71327 h 711834"/>
                    <a:gd name="connsiteX5" fmla="*/ 2219203 w 2359600"/>
                    <a:gd name="connsiteY5" fmla="*/ 0 h 711834"/>
                    <a:gd name="connsiteX6" fmla="*/ 2267434 w 2359600"/>
                    <a:gd name="connsiteY6" fmla="*/ 33666 h 711834"/>
                    <a:gd name="connsiteX7" fmla="*/ 2359600 w 2359600"/>
                    <a:gd name="connsiteY7" fmla="*/ 223678 h 711834"/>
                    <a:gd name="connsiteX8" fmla="*/ 1186785 w 2359600"/>
                    <a:gd name="connsiteY8" fmla="*/ 711834 h 711834"/>
                    <a:gd name="connsiteX9" fmla="*/ 0 w 2359600"/>
                    <a:gd name="connsiteY9" fmla="*/ 194393 h 711834"/>
                    <a:gd name="connsiteX10" fmla="*/ 37797 w 2359600"/>
                    <a:gd name="connsiteY10" fmla="*/ 125298 h 711834"/>
                    <a:gd name="connsiteX0" fmla="*/ 37797 w 2359600"/>
                    <a:gd name="connsiteY0" fmla="*/ 125298 h 711834"/>
                    <a:gd name="connsiteX1" fmla="*/ 39909 w 2359600"/>
                    <a:gd name="connsiteY1" fmla="*/ 169707 h 711834"/>
                    <a:gd name="connsiteX2" fmla="*/ 1167393 w 2359600"/>
                    <a:gd name="connsiteY2" fmla="*/ 657863 h 711834"/>
                    <a:gd name="connsiteX3" fmla="*/ 2294877 w 2359600"/>
                    <a:gd name="connsiteY3" fmla="*/ 169707 h 711834"/>
                    <a:gd name="connsiteX4" fmla="*/ 2271970 w 2359600"/>
                    <a:gd name="connsiteY4" fmla="*/ 71327 h 711834"/>
                    <a:gd name="connsiteX5" fmla="*/ 2219202 w 2359600"/>
                    <a:gd name="connsiteY5" fmla="*/ 0 h 711834"/>
                    <a:gd name="connsiteX6" fmla="*/ 2267434 w 2359600"/>
                    <a:gd name="connsiteY6" fmla="*/ 33666 h 711834"/>
                    <a:gd name="connsiteX7" fmla="*/ 2359600 w 2359600"/>
                    <a:gd name="connsiteY7" fmla="*/ 223678 h 711834"/>
                    <a:gd name="connsiteX8" fmla="*/ 1186785 w 2359600"/>
                    <a:gd name="connsiteY8" fmla="*/ 711834 h 711834"/>
                    <a:gd name="connsiteX9" fmla="*/ 0 w 2359600"/>
                    <a:gd name="connsiteY9" fmla="*/ 194393 h 711834"/>
                    <a:gd name="connsiteX10" fmla="*/ 37797 w 2359600"/>
                    <a:gd name="connsiteY10" fmla="*/ 125298 h 711834"/>
                    <a:gd name="connsiteX0" fmla="*/ 37797 w 2359600"/>
                    <a:gd name="connsiteY0" fmla="*/ 125298 h 711834"/>
                    <a:gd name="connsiteX1" fmla="*/ 39909 w 2359600"/>
                    <a:gd name="connsiteY1" fmla="*/ 169707 h 711834"/>
                    <a:gd name="connsiteX2" fmla="*/ 1167393 w 2359600"/>
                    <a:gd name="connsiteY2" fmla="*/ 657863 h 711834"/>
                    <a:gd name="connsiteX3" fmla="*/ 2294877 w 2359600"/>
                    <a:gd name="connsiteY3" fmla="*/ 169707 h 711834"/>
                    <a:gd name="connsiteX4" fmla="*/ 2271970 w 2359600"/>
                    <a:gd name="connsiteY4" fmla="*/ 71327 h 711834"/>
                    <a:gd name="connsiteX5" fmla="*/ 2219202 w 2359600"/>
                    <a:gd name="connsiteY5" fmla="*/ 0 h 711834"/>
                    <a:gd name="connsiteX6" fmla="*/ 2267434 w 2359600"/>
                    <a:gd name="connsiteY6" fmla="*/ 33666 h 711834"/>
                    <a:gd name="connsiteX7" fmla="*/ 2359600 w 2359600"/>
                    <a:gd name="connsiteY7" fmla="*/ 223678 h 711834"/>
                    <a:gd name="connsiteX8" fmla="*/ 1186785 w 2359600"/>
                    <a:gd name="connsiteY8" fmla="*/ 711834 h 711834"/>
                    <a:gd name="connsiteX9" fmla="*/ 0 w 2359600"/>
                    <a:gd name="connsiteY9" fmla="*/ 194393 h 711834"/>
                    <a:gd name="connsiteX10" fmla="*/ 37797 w 2359600"/>
                    <a:gd name="connsiteY10" fmla="*/ 125298 h 711834"/>
                    <a:gd name="connsiteX0" fmla="*/ 37797 w 2359600"/>
                    <a:gd name="connsiteY0" fmla="*/ 212702 h 799238"/>
                    <a:gd name="connsiteX1" fmla="*/ 39909 w 2359600"/>
                    <a:gd name="connsiteY1" fmla="*/ 257111 h 799238"/>
                    <a:gd name="connsiteX2" fmla="*/ 1167393 w 2359600"/>
                    <a:gd name="connsiteY2" fmla="*/ 745267 h 799238"/>
                    <a:gd name="connsiteX3" fmla="*/ 2294877 w 2359600"/>
                    <a:gd name="connsiteY3" fmla="*/ 257111 h 799238"/>
                    <a:gd name="connsiteX4" fmla="*/ 2271970 w 2359600"/>
                    <a:gd name="connsiteY4" fmla="*/ 158731 h 799238"/>
                    <a:gd name="connsiteX5" fmla="*/ 2187479 w 2359600"/>
                    <a:gd name="connsiteY5" fmla="*/ 0 h 799238"/>
                    <a:gd name="connsiteX6" fmla="*/ 2267434 w 2359600"/>
                    <a:gd name="connsiteY6" fmla="*/ 121070 h 799238"/>
                    <a:gd name="connsiteX7" fmla="*/ 2359600 w 2359600"/>
                    <a:gd name="connsiteY7" fmla="*/ 311082 h 799238"/>
                    <a:gd name="connsiteX8" fmla="*/ 1186785 w 2359600"/>
                    <a:gd name="connsiteY8" fmla="*/ 799238 h 799238"/>
                    <a:gd name="connsiteX9" fmla="*/ 0 w 2359600"/>
                    <a:gd name="connsiteY9" fmla="*/ 281797 h 799238"/>
                    <a:gd name="connsiteX10" fmla="*/ 37797 w 2359600"/>
                    <a:gd name="connsiteY10" fmla="*/ 212702 h 799238"/>
                    <a:gd name="connsiteX0" fmla="*/ 37797 w 2359600"/>
                    <a:gd name="connsiteY0" fmla="*/ 212702 h 799238"/>
                    <a:gd name="connsiteX1" fmla="*/ 39909 w 2359600"/>
                    <a:gd name="connsiteY1" fmla="*/ 257111 h 799238"/>
                    <a:gd name="connsiteX2" fmla="*/ 1167393 w 2359600"/>
                    <a:gd name="connsiteY2" fmla="*/ 745267 h 799238"/>
                    <a:gd name="connsiteX3" fmla="*/ 2294877 w 2359600"/>
                    <a:gd name="connsiteY3" fmla="*/ 257111 h 799238"/>
                    <a:gd name="connsiteX4" fmla="*/ 2271970 w 2359600"/>
                    <a:gd name="connsiteY4" fmla="*/ 158731 h 799238"/>
                    <a:gd name="connsiteX5" fmla="*/ 2187479 w 2359600"/>
                    <a:gd name="connsiteY5" fmla="*/ 0 h 799238"/>
                    <a:gd name="connsiteX6" fmla="*/ 2267434 w 2359600"/>
                    <a:gd name="connsiteY6" fmla="*/ 121070 h 799238"/>
                    <a:gd name="connsiteX7" fmla="*/ 2359600 w 2359600"/>
                    <a:gd name="connsiteY7" fmla="*/ 311082 h 799238"/>
                    <a:gd name="connsiteX8" fmla="*/ 1186785 w 2359600"/>
                    <a:gd name="connsiteY8" fmla="*/ 799238 h 799238"/>
                    <a:gd name="connsiteX9" fmla="*/ 0 w 2359600"/>
                    <a:gd name="connsiteY9" fmla="*/ 281797 h 799238"/>
                    <a:gd name="connsiteX10" fmla="*/ 37797 w 2359600"/>
                    <a:gd name="connsiteY10" fmla="*/ 212702 h 799238"/>
                    <a:gd name="connsiteX0" fmla="*/ 37797 w 2359600"/>
                    <a:gd name="connsiteY0" fmla="*/ 91632 h 678168"/>
                    <a:gd name="connsiteX1" fmla="*/ 39909 w 2359600"/>
                    <a:gd name="connsiteY1" fmla="*/ 136041 h 678168"/>
                    <a:gd name="connsiteX2" fmla="*/ 1167393 w 2359600"/>
                    <a:gd name="connsiteY2" fmla="*/ 624197 h 678168"/>
                    <a:gd name="connsiteX3" fmla="*/ 2294877 w 2359600"/>
                    <a:gd name="connsiteY3" fmla="*/ 136041 h 678168"/>
                    <a:gd name="connsiteX4" fmla="*/ 2271970 w 2359600"/>
                    <a:gd name="connsiteY4" fmla="*/ 37661 h 678168"/>
                    <a:gd name="connsiteX5" fmla="*/ 2267434 w 2359600"/>
                    <a:gd name="connsiteY5" fmla="*/ 0 h 678168"/>
                    <a:gd name="connsiteX6" fmla="*/ 2359600 w 2359600"/>
                    <a:gd name="connsiteY6" fmla="*/ 190012 h 678168"/>
                    <a:gd name="connsiteX7" fmla="*/ 1186785 w 2359600"/>
                    <a:gd name="connsiteY7" fmla="*/ 678168 h 678168"/>
                    <a:gd name="connsiteX8" fmla="*/ 0 w 2359600"/>
                    <a:gd name="connsiteY8" fmla="*/ 160727 h 678168"/>
                    <a:gd name="connsiteX9" fmla="*/ 37797 w 2359600"/>
                    <a:gd name="connsiteY9" fmla="*/ 91632 h 678168"/>
                    <a:gd name="connsiteX0" fmla="*/ 37797 w 2359600"/>
                    <a:gd name="connsiteY0" fmla="*/ 91700 h 678236"/>
                    <a:gd name="connsiteX1" fmla="*/ 39909 w 2359600"/>
                    <a:gd name="connsiteY1" fmla="*/ 136109 h 678236"/>
                    <a:gd name="connsiteX2" fmla="*/ 1167393 w 2359600"/>
                    <a:gd name="connsiteY2" fmla="*/ 624265 h 678236"/>
                    <a:gd name="connsiteX3" fmla="*/ 2294877 w 2359600"/>
                    <a:gd name="connsiteY3" fmla="*/ 136109 h 678236"/>
                    <a:gd name="connsiteX4" fmla="*/ 2271970 w 2359600"/>
                    <a:gd name="connsiteY4" fmla="*/ 37729 h 678236"/>
                    <a:gd name="connsiteX5" fmla="*/ 2267434 w 2359600"/>
                    <a:gd name="connsiteY5" fmla="*/ 68 h 678236"/>
                    <a:gd name="connsiteX6" fmla="*/ 2359600 w 2359600"/>
                    <a:gd name="connsiteY6" fmla="*/ 190080 h 678236"/>
                    <a:gd name="connsiteX7" fmla="*/ 1186785 w 2359600"/>
                    <a:gd name="connsiteY7" fmla="*/ 678236 h 678236"/>
                    <a:gd name="connsiteX8" fmla="*/ 0 w 2359600"/>
                    <a:gd name="connsiteY8" fmla="*/ 160795 h 678236"/>
                    <a:gd name="connsiteX9" fmla="*/ 37797 w 2359600"/>
                    <a:gd name="connsiteY9" fmla="*/ 91700 h 678236"/>
                    <a:gd name="connsiteX0" fmla="*/ 40468 w 2362271"/>
                    <a:gd name="connsiteY0" fmla="*/ 91700 h 678236"/>
                    <a:gd name="connsiteX1" fmla="*/ 42580 w 2362271"/>
                    <a:gd name="connsiteY1" fmla="*/ 136109 h 678236"/>
                    <a:gd name="connsiteX2" fmla="*/ 1170064 w 2362271"/>
                    <a:gd name="connsiteY2" fmla="*/ 624265 h 678236"/>
                    <a:gd name="connsiteX3" fmla="*/ 2297548 w 2362271"/>
                    <a:gd name="connsiteY3" fmla="*/ 136109 h 678236"/>
                    <a:gd name="connsiteX4" fmla="*/ 2274641 w 2362271"/>
                    <a:gd name="connsiteY4" fmla="*/ 37729 h 678236"/>
                    <a:gd name="connsiteX5" fmla="*/ 2270105 w 2362271"/>
                    <a:gd name="connsiteY5" fmla="*/ 68 h 678236"/>
                    <a:gd name="connsiteX6" fmla="*/ 2362271 w 2362271"/>
                    <a:gd name="connsiteY6" fmla="*/ 190080 h 678236"/>
                    <a:gd name="connsiteX7" fmla="*/ 1189456 w 2362271"/>
                    <a:gd name="connsiteY7" fmla="*/ 678236 h 678236"/>
                    <a:gd name="connsiteX8" fmla="*/ 2671 w 2362271"/>
                    <a:gd name="connsiteY8" fmla="*/ 160795 h 678236"/>
                    <a:gd name="connsiteX9" fmla="*/ 40468 w 2362271"/>
                    <a:gd name="connsiteY9" fmla="*/ 91700 h 678236"/>
                    <a:gd name="connsiteX0" fmla="*/ 11309 w 2369397"/>
                    <a:gd name="connsiteY0" fmla="*/ 10129 h 678236"/>
                    <a:gd name="connsiteX1" fmla="*/ 49706 w 2369397"/>
                    <a:gd name="connsiteY1" fmla="*/ 136109 h 678236"/>
                    <a:gd name="connsiteX2" fmla="*/ 1177190 w 2369397"/>
                    <a:gd name="connsiteY2" fmla="*/ 624265 h 678236"/>
                    <a:gd name="connsiteX3" fmla="*/ 2304674 w 2369397"/>
                    <a:gd name="connsiteY3" fmla="*/ 136109 h 678236"/>
                    <a:gd name="connsiteX4" fmla="*/ 2281767 w 2369397"/>
                    <a:gd name="connsiteY4" fmla="*/ 37729 h 678236"/>
                    <a:gd name="connsiteX5" fmla="*/ 2277231 w 2369397"/>
                    <a:gd name="connsiteY5" fmla="*/ 68 h 678236"/>
                    <a:gd name="connsiteX6" fmla="*/ 2369397 w 2369397"/>
                    <a:gd name="connsiteY6" fmla="*/ 190080 h 678236"/>
                    <a:gd name="connsiteX7" fmla="*/ 1196582 w 2369397"/>
                    <a:gd name="connsiteY7" fmla="*/ 678236 h 678236"/>
                    <a:gd name="connsiteX8" fmla="*/ 9797 w 2369397"/>
                    <a:gd name="connsiteY8" fmla="*/ 160795 h 678236"/>
                    <a:gd name="connsiteX9" fmla="*/ 11309 w 2369397"/>
                    <a:gd name="connsiteY9" fmla="*/ 10129 h 678236"/>
                    <a:gd name="connsiteX0" fmla="*/ 16519 w 2374607"/>
                    <a:gd name="connsiteY0" fmla="*/ 10129 h 678236"/>
                    <a:gd name="connsiteX1" fmla="*/ 54916 w 2374607"/>
                    <a:gd name="connsiteY1" fmla="*/ 136109 h 678236"/>
                    <a:gd name="connsiteX2" fmla="*/ 1182400 w 2374607"/>
                    <a:gd name="connsiteY2" fmla="*/ 624265 h 678236"/>
                    <a:gd name="connsiteX3" fmla="*/ 2309884 w 2374607"/>
                    <a:gd name="connsiteY3" fmla="*/ 136109 h 678236"/>
                    <a:gd name="connsiteX4" fmla="*/ 2286977 w 2374607"/>
                    <a:gd name="connsiteY4" fmla="*/ 37729 h 678236"/>
                    <a:gd name="connsiteX5" fmla="*/ 2282441 w 2374607"/>
                    <a:gd name="connsiteY5" fmla="*/ 68 h 678236"/>
                    <a:gd name="connsiteX6" fmla="*/ 2374607 w 2374607"/>
                    <a:gd name="connsiteY6" fmla="*/ 190080 h 678236"/>
                    <a:gd name="connsiteX7" fmla="*/ 1201792 w 2374607"/>
                    <a:gd name="connsiteY7" fmla="*/ 678236 h 678236"/>
                    <a:gd name="connsiteX8" fmla="*/ 15007 w 2374607"/>
                    <a:gd name="connsiteY8" fmla="*/ 160795 h 678236"/>
                    <a:gd name="connsiteX9" fmla="*/ 16519 w 2374607"/>
                    <a:gd name="connsiteY9" fmla="*/ 10129 h 678236"/>
                    <a:gd name="connsiteX0" fmla="*/ 55072 w 2362132"/>
                    <a:gd name="connsiteY0" fmla="*/ 86318 h 678236"/>
                    <a:gd name="connsiteX1" fmla="*/ 42441 w 2362132"/>
                    <a:gd name="connsiteY1" fmla="*/ 136109 h 678236"/>
                    <a:gd name="connsiteX2" fmla="*/ 1169925 w 2362132"/>
                    <a:gd name="connsiteY2" fmla="*/ 624265 h 678236"/>
                    <a:gd name="connsiteX3" fmla="*/ 2297409 w 2362132"/>
                    <a:gd name="connsiteY3" fmla="*/ 136109 h 678236"/>
                    <a:gd name="connsiteX4" fmla="*/ 2274502 w 2362132"/>
                    <a:gd name="connsiteY4" fmla="*/ 37729 h 678236"/>
                    <a:gd name="connsiteX5" fmla="*/ 2269966 w 2362132"/>
                    <a:gd name="connsiteY5" fmla="*/ 68 h 678236"/>
                    <a:gd name="connsiteX6" fmla="*/ 2362132 w 2362132"/>
                    <a:gd name="connsiteY6" fmla="*/ 190080 h 678236"/>
                    <a:gd name="connsiteX7" fmla="*/ 1189317 w 2362132"/>
                    <a:gd name="connsiteY7" fmla="*/ 678236 h 678236"/>
                    <a:gd name="connsiteX8" fmla="*/ 2532 w 2362132"/>
                    <a:gd name="connsiteY8" fmla="*/ 160795 h 678236"/>
                    <a:gd name="connsiteX9" fmla="*/ 55072 w 2362132"/>
                    <a:gd name="connsiteY9" fmla="*/ 86318 h 678236"/>
                    <a:gd name="connsiteX0" fmla="*/ 54485 w 2361545"/>
                    <a:gd name="connsiteY0" fmla="*/ 86318 h 678236"/>
                    <a:gd name="connsiteX1" fmla="*/ 41854 w 2361545"/>
                    <a:gd name="connsiteY1" fmla="*/ 136109 h 678236"/>
                    <a:gd name="connsiteX2" fmla="*/ 1169338 w 2361545"/>
                    <a:gd name="connsiteY2" fmla="*/ 624265 h 678236"/>
                    <a:gd name="connsiteX3" fmla="*/ 2296822 w 2361545"/>
                    <a:gd name="connsiteY3" fmla="*/ 136109 h 678236"/>
                    <a:gd name="connsiteX4" fmla="*/ 2273915 w 2361545"/>
                    <a:gd name="connsiteY4" fmla="*/ 37729 h 678236"/>
                    <a:gd name="connsiteX5" fmla="*/ 2269379 w 2361545"/>
                    <a:gd name="connsiteY5" fmla="*/ 68 h 678236"/>
                    <a:gd name="connsiteX6" fmla="*/ 2361545 w 2361545"/>
                    <a:gd name="connsiteY6" fmla="*/ 190080 h 678236"/>
                    <a:gd name="connsiteX7" fmla="*/ 1188730 w 2361545"/>
                    <a:gd name="connsiteY7" fmla="*/ 678236 h 678236"/>
                    <a:gd name="connsiteX8" fmla="*/ 1945 w 2361545"/>
                    <a:gd name="connsiteY8" fmla="*/ 160795 h 678236"/>
                    <a:gd name="connsiteX9" fmla="*/ 54485 w 2361545"/>
                    <a:gd name="connsiteY9" fmla="*/ 86318 h 6782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61545" h="678236">
                      <a:moveTo>
                        <a:pt x="54485" y="86318"/>
                      </a:moveTo>
                      <a:cubicBezTo>
                        <a:pt x="68058" y="93643"/>
                        <a:pt x="29055" y="94116"/>
                        <a:pt x="41854" y="136109"/>
                      </a:cubicBezTo>
                      <a:cubicBezTo>
                        <a:pt x="41854" y="405710"/>
                        <a:pt x="546646" y="624265"/>
                        <a:pt x="1169338" y="624265"/>
                      </a:cubicBezTo>
                      <a:cubicBezTo>
                        <a:pt x="1792030" y="624265"/>
                        <a:pt x="2296822" y="405710"/>
                        <a:pt x="2296822" y="136109"/>
                      </a:cubicBezTo>
                      <a:cubicBezTo>
                        <a:pt x="2296822" y="102409"/>
                        <a:pt x="2288934" y="69506"/>
                        <a:pt x="2273915" y="37729"/>
                      </a:cubicBezTo>
                      <a:lnTo>
                        <a:pt x="2269379" y="68"/>
                      </a:lnTo>
                      <a:cubicBezTo>
                        <a:pt x="2329667" y="-3347"/>
                        <a:pt x="2361545" y="122680"/>
                        <a:pt x="2361545" y="190080"/>
                      </a:cubicBezTo>
                      <a:cubicBezTo>
                        <a:pt x="2361545" y="459681"/>
                        <a:pt x="1836458" y="678236"/>
                        <a:pt x="1188730" y="678236"/>
                      </a:cubicBezTo>
                      <a:cubicBezTo>
                        <a:pt x="541002" y="678236"/>
                        <a:pt x="1945" y="430396"/>
                        <a:pt x="1945" y="160795"/>
                      </a:cubicBezTo>
                      <a:cubicBezTo>
                        <a:pt x="-10576" y="92593"/>
                        <a:pt x="40912" y="78993"/>
                        <a:pt x="54485" y="86318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4" name="楕円 265">
                  <a:extLst>
                    <a:ext uri="{FF2B5EF4-FFF2-40B4-BE49-F238E27FC236}">
                      <a16:creationId xmlns:a16="http://schemas.microsoft.com/office/drawing/2014/main" id="{8A5F0BBE-9D5D-4B43-8A31-0677CF47B813}"/>
                    </a:ext>
                  </a:extLst>
                </p:cNvPr>
                <p:cNvSpPr/>
                <p:nvPr/>
              </p:nvSpPr>
              <p:spPr>
                <a:xfrm>
                  <a:off x="2125439" y="3922716"/>
                  <a:ext cx="77660" cy="566078"/>
                </a:xfrm>
                <a:custGeom>
                  <a:avLst/>
                  <a:gdLst>
                    <a:gd name="connsiteX0" fmla="*/ 0 w 45719"/>
                    <a:gd name="connsiteY0" fmla="*/ 280647 h 561294"/>
                    <a:gd name="connsiteX1" fmla="*/ 22860 w 45719"/>
                    <a:gd name="connsiteY1" fmla="*/ 0 h 561294"/>
                    <a:gd name="connsiteX2" fmla="*/ 45720 w 45719"/>
                    <a:gd name="connsiteY2" fmla="*/ 280647 h 561294"/>
                    <a:gd name="connsiteX3" fmla="*/ 22860 w 45719"/>
                    <a:gd name="connsiteY3" fmla="*/ 561294 h 561294"/>
                    <a:gd name="connsiteX4" fmla="*/ 0 w 45719"/>
                    <a:gd name="connsiteY4" fmla="*/ 280647 h 561294"/>
                    <a:gd name="connsiteX0" fmla="*/ 1665 w 70291"/>
                    <a:gd name="connsiteY0" fmla="*/ 280647 h 566057"/>
                    <a:gd name="connsiteX1" fmla="*/ 24525 w 70291"/>
                    <a:gd name="connsiteY1" fmla="*/ 0 h 566057"/>
                    <a:gd name="connsiteX2" fmla="*/ 47385 w 70291"/>
                    <a:gd name="connsiteY2" fmla="*/ 280647 h 566057"/>
                    <a:gd name="connsiteX3" fmla="*/ 67387 w 70291"/>
                    <a:gd name="connsiteY3" fmla="*/ 566057 h 566057"/>
                    <a:gd name="connsiteX4" fmla="*/ 1665 w 70291"/>
                    <a:gd name="connsiteY4" fmla="*/ 280647 h 566057"/>
                    <a:gd name="connsiteX0" fmla="*/ 1665 w 77660"/>
                    <a:gd name="connsiteY0" fmla="*/ 280647 h 566078"/>
                    <a:gd name="connsiteX1" fmla="*/ 24525 w 77660"/>
                    <a:gd name="connsiteY1" fmla="*/ 0 h 566078"/>
                    <a:gd name="connsiteX2" fmla="*/ 47385 w 77660"/>
                    <a:gd name="connsiteY2" fmla="*/ 280647 h 566078"/>
                    <a:gd name="connsiteX3" fmla="*/ 67387 w 77660"/>
                    <a:gd name="connsiteY3" fmla="*/ 566057 h 566078"/>
                    <a:gd name="connsiteX4" fmla="*/ 1665 w 77660"/>
                    <a:gd name="connsiteY4" fmla="*/ 280647 h 566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660" h="566078">
                      <a:moveTo>
                        <a:pt x="1665" y="280647"/>
                      </a:moveTo>
                      <a:cubicBezTo>
                        <a:pt x="-5479" y="186304"/>
                        <a:pt x="11900" y="0"/>
                        <a:pt x="24525" y="0"/>
                      </a:cubicBezTo>
                      <a:cubicBezTo>
                        <a:pt x="37150" y="0"/>
                        <a:pt x="47385" y="125650"/>
                        <a:pt x="47385" y="280647"/>
                      </a:cubicBezTo>
                      <a:cubicBezTo>
                        <a:pt x="47385" y="435644"/>
                        <a:pt x="99062" y="563676"/>
                        <a:pt x="67387" y="566057"/>
                      </a:cubicBezTo>
                      <a:cubicBezTo>
                        <a:pt x="35712" y="568438"/>
                        <a:pt x="8809" y="374990"/>
                        <a:pt x="1665" y="280647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5" name="楕円 265">
                  <a:extLst>
                    <a:ext uri="{FF2B5EF4-FFF2-40B4-BE49-F238E27FC236}">
                      <a16:creationId xmlns:a16="http://schemas.microsoft.com/office/drawing/2014/main" id="{75C6AA64-DB66-4AC5-8154-8511E540BDB6}"/>
                    </a:ext>
                  </a:extLst>
                </p:cNvPr>
                <p:cNvSpPr/>
                <p:nvPr/>
              </p:nvSpPr>
              <p:spPr>
                <a:xfrm rot="20700000">
                  <a:off x="2206401" y="3922716"/>
                  <a:ext cx="77660" cy="566078"/>
                </a:xfrm>
                <a:custGeom>
                  <a:avLst/>
                  <a:gdLst>
                    <a:gd name="connsiteX0" fmla="*/ 0 w 45719"/>
                    <a:gd name="connsiteY0" fmla="*/ 280647 h 561294"/>
                    <a:gd name="connsiteX1" fmla="*/ 22860 w 45719"/>
                    <a:gd name="connsiteY1" fmla="*/ 0 h 561294"/>
                    <a:gd name="connsiteX2" fmla="*/ 45720 w 45719"/>
                    <a:gd name="connsiteY2" fmla="*/ 280647 h 561294"/>
                    <a:gd name="connsiteX3" fmla="*/ 22860 w 45719"/>
                    <a:gd name="connsiteY3" fmla="*/ 561294 h 561294"/>
                    <a:gd name="connsiteX4" fmla="*/ 0 w 45719"/>
                    <a:gd name="connsiteY4" fmla="*/ 280647 h 561294"/>
                    <a:gd name="connsiteX0" fmla="*/ 1665 w 70291"/>
                    <a:gd name="connsiteY0" fmla="*/ 280647 h 566057"/>
                    <a:gd name="connsiteX1" fmla="*/ 24525 w 70291"/>
                    <a:gd name="connsiteY1" fmla="*/ 0 h 566057"/>
                    <a:gd name="connsiteX2" fmla="*/ 47385 w 70291"/>
                    <a:gd name="connsiteY2" fmla="*/ 280647 h 566057"/>
                    <a:gd name="connsiteX3" fmla="*/ 67387 w 70291"/>
                    <a:gd name="connsiteY3" fmla="*/ 566057 h 566057"/>
                    <a:gd name="connsiteX4" fmla="*/ 1665 w 70291"/>
                    <a:gd name="connsiteY4" fmla="*/ 280647 h 566057"/>
                    <a:gd name="connsiteX0" fmla="*/ 1665 w 77660"/>
                    <a:gd name="connsiteY0" fmla="*/ 280647 h 566078"/>
                    <a:gd name="connsiteX1" fmla="*/ 24525 w 77660"/>
                    <a:gd name="connsiteY1" fmla="*/ 0 h 566078"/>
                    <a:gd name="connsiteX2" fmla="*/ 47385 w 77660"/>
                    <a:gd name="connsiteY2" fmla="*/ 280647 h 566078"/>
                    <a:gd name="connsiteX3" fmla="*/ 67387 w 77660"/>
                    <a:gd name="connsiteY3" fmla="*/ 566057 h 566078"/>
                    <a:gd name="connsiteX4" fmla="*/ 1665 w 77660"/>
                    <a:gd name="connsiteY4" fmla="*/ 280647 h 566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660" h="566078">
                      <a:moveTo>
                        <a:pt x="1665" y="280647"/>
                      </a:moveTo>
                      <a:cubicBezTo>
                        <a:pt x="-5479" y="186304"/>
                        <a:pt x="11900" y="0"/>
                        <a:pt x="24525" y="0"/>
                      </a:cubicBezTo>
                      <a:cubicBezTo>
                        <a:pt x="37150" y="0"/>
                        <a:pt x="47385" y="125650"/>
                        <a:pt x="47385" y="280647"/>
                      </a:cubicBezTo>
                      <a:cubicBezTo>
                        <a:pt x="47385" y="435644"/>
                        <a:pt x="99062" y="563676"/>
                        <a:pt x="67387" y="566057"/>
                      </a:cubicBezTo>
                      <a:cubicBezTo>
                        <a:pt x="35712" y="568438"/>
                        <a:pt x="8809" y="374990"/>
                        <a:pt x="1665" y="280647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6" name="フリーフォーム: 図形 805">
                  <a:extLst>
                    <a:ext uri="{FF2B5EF4-FFF2-40B4-BE49-F238E27FC236}">
                      <a16:creationId xmlns:a16="http://schemas.microsoft.com/office/drawing/2014/main" id="{70A413D7-36B9-491E-BC46-35BB1E7605C1}"/>
                    </a:ext>
                  </a:extLst>
                </p:cNvPr>
                <p:cNvSpPr/>
                <p:nvPr/>
              </p:nvSpPr>
              <p:spPr>
                <a:xfrm>
                  <a:off x="1908558" y="3929089"/>
                  <a:ext cx="250882" cy="387880"/>
                </a:xfrm>
                <a:custGeom>
                  <a:avLst/>
                  <a:gdLst>
                    <a:gd name="connsiteX0" fmla="*/ 228652 w 271883"/>
                    <a:gd name="connsiteY0" fmla="*/ 49212 h 486130"/>
                    <a:gd name="connsiteX1" fmla="*/ 41526 w 271883"/>
                    <a:gd name="connsiteY1" fmla="*/ 400975 h 486130"/>
                    <a:gd name="connsiteX2" fmla="*/ 132610 w 271883"/>
                    <a:gd name="connsiteY2" fmla="*/ 455574 h 486130"/>
                    <a:gd name="connsiteX3" fmla="*/ 216550 w 271883"/>
                    <a:gd name="connsiteY3" fmla="*/ 400975 h 486130"/>
                    <a:gd name="connsiteX4" fmla="*/ 228652 w 271883"/>
                    <a:gd name="connsiteY4" fmla="*/ 49212 h 486130"/>
                    <a:gd name="connsiteX5" fmla="*/ 237819 w 271883"/>
                    <a:gd name="connsiteY5" fmla="*/ 0 h 486130"/>
                    <a:gd name="connsiteX6" fmla="*/ 250499 w 271883"/>
                    <a:gd name="connsiteY6" fmla="*/ 418772 h 486130"/>
                    <a:gd name="connsiteX7" fmla="*/ 126694 w 271883"/>
                    <a:gd name="connsiteY7" fmla="*/ 485119 h 486130"/>
                    <a:gd name="connsiteX8" fmla="*/ 2889 w 271883"/>
                    <a:gd name="connsiteY8" fmla="*/ 418772 h 486130"/>
                    <a:gd name="connsiteX9" fmla="*/ 237819 w 271883"/>
                    <a:gd name="connsiteY9" fmla="*/ 0 h 486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1883" h="486130">
                      <a:moveTo>
                        <a:pt x="228652" y="49212"/>
                      </a:moveTo>
                      <a:cubicBezTo>
                        <a:pt x="168822" y="84931"/>
                        <a:pt x="57533" y="333248"/>
                        <a:pt x="41526" y="400975"/>
                      </a:cubicBezTo>
                      <a:cubicBezTo>
                        <a:pt x="25518" y="468702"/>
                        <a:pt x="103439" y="455574"/>
                        <a:pt x="132610" y="455574"/>
                      </a:cubicBezTo>
                      <a:cubicBezTo>
                        <a:pt x="161780" y="455574"/>
                        <a:pt x="216550" y="431129"/>
                        <a:pt x="216550" y="400975"/>
                      </a:cubicBezTo>
                      <a:cubicBezTo>
                        <a:pt x="216550" y="370821"/>
                        <a:pt x="278957" y="49212"/>
                        <a:pt x="228652" y="49212"/>
                      </a:cubicBezTo>
                      <a:close/>
                      <a:moveTo>
                        <a:pt x="237819" y="0"/>
                      </a:moveTo>
                      <a:cubicBezTo>
                        <a:pt x="306195" y="0"/>
                        <a:pt x="250499" y="382130"/>
                        <a:pt x="250499" y="418772"/>
                      </a:cubicBezTo>
                      <a:cubicBezTo>
                        <a:pt x="250499" y="455414"/>
                        <a:pt x="195070" y="485119"/>
                        <a:pt x="126694" y="485119"/>
                      </a:cubicBezTo>
                      <a:cubicBezTo>
                        <a:pt x="58318" y="485119"/>
                        <a:pt x="-15632" y="499625"/>
                        <a:pt x="2889" y="418772"/>
                      </a:cubicBezTo>
                      <a:cubicBezTo>
                        <a:pt x="21410" y="337919"/>
                        <a:pt x="169443" y="0"/>
                        <a:pt x="237819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7" name="フリーフォーム: 図形 806">
                  <a:extLst>
                    <a:ext uri="{FF2B5EF4-FFF2-40B4-BE49-F238E27FC236}">
                      <a16:creationId xmlns:a16="http://schemas.microsoft.com/office/drawing/2014/main" id="{72C5A3CE-5E78-42BC-BA7F-E2DF57A7D004}"/>
                    </a:ext>
                  </a:extLst>
                </p:cNvPr>
                <p:cNvSpPr/>
                <p:nvPr/>
              </p:nvSpPr>
              <p:spPr>
                <a:xfrm flipH="1">
                  <a:off x="2132396" y="3957664"/>
                  <a:ext cx="250882" cy="387880"/>
                </a:xfrm>
                <a:custGeom>
                  <a:avLst/>
                  <a:gdLst>
                    <a:gd name="connsiteX0" fmla="*/ 228652 w 271883"/>
                    <a:gd name="connsiteY0" fmla="*/ 49212 h 486130"/>
                    <a:gd name="connsiteX1" fmla="*/ 41526 w 271883"/>
                    <a:gd name="connsiteY1" fmla="*/ 400975 h 486130"/>
                    <a:gd name="connsiteX2" fmla="*/ 132610 w 271883"/>
                    <a:gd name="connsiteY2" fmla="*/ 455574 h 486130"/>
                    <a:gd name="connsiteX3" fmla="*/ 216550 w 271883"/>
                    <a:gd name="connsiteY3" fmla="*/ 400975 h 486130"/>
                    <a:gd name="connsiteX4" fmla="*/ 228652 w 271883"/>
                    <a:gd name="connsiteY4" fmla="*/ 49212 h 486130"/>
                    <a:gd name="connsiteX5" fmla="*/ 237819 w 271883"/>
                    <a:gd name="connsiteY5" fmla="*/ 0 h 486130"/>
                    <a:gd name="connsiteX6" fmla="*/ 250499 w 271883"/>
                    <a:gd name="connsiteY6" fmla="*/ 418772 h 486130"/>
                    <a:gd name="connsiteX7" fmla="*/ 126694 w 271883"/>
                    <a:gd name="connsiteY7" fmla="*/ 485119 h 486130"/>
                    <a:gd name="connsiteX8" fmla="*/ 2889 w 271883"/>
                    <a:gd name="connsiteY8" fmla="*/ 418772 h 486130"/>
                    <a:gd name="connsiteX9" fmla="*/ 237819 w 271883"/>
                    <a:gd name="connsiteY9" fmla="*/ 0 h 486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1883" h="486130">
                      <a:moveTo>
                        <a:pt x="228652" y="49212"/>
                      </a:moveTo>
                      <a:cubicBezTo>
                        <a:pt x="168822" y="84931"/>
                        <a:pt x="57533" y="333248"/>
                        <a:pt x="41526" y="400975"/>
                      </a:cubicBezTo>
                      <a:cubicBezTo>
                        <a:pt x="25518" y="468702"/>
                        <a:pt x="103439" y="455574"/>
                        <a:pt x="132610" y="455574"/>
                      </a:cubicBezTo>
                      <a:cubicBezTo>
                        <a:pt x="161780" y="455574"/>
                        <a:pt x="216550" y="431129"/>
                        <a:pt x="216550" y="400975"/>
                      </a:cubicBezTo>
                      <a:cubicBezTo>
                        <a:pt x="216550" y="370821"/>
                        <a:pt x="278957" y="49212"/>
                        <a:pt x="228652" y="49212"/>
                      </a:cubicBezTo>
                      <a:close/>
                      <a:moveTo>
                        <a:pt x="237819" y="0"/>
                      </a:moveTo>
                      <a:cubicBezTo>
                        <a:pt x="306195" y="0"/>
                        <a:pt x="250499" y="382130"/>
                        <a:pt x="250499" y="418772"/>
                      </a:cubicBezTo>
                      <a:cubicBezTo>
                        <a:pt x="250499" y="455414"/>
                        <a:pt x="195070" y="485119"/>
                        <a:pt x="126694" y="485119"/>
                      </a:cubicBezTo>
                      <a:cubicBezTo>
                        <a:pt x="58318" y="485119"/>
                        <a:pt x="-15632" y="499625"/>
                        <a:pt x="2889" y="418772"/>
                      </a:cubicBezTo>
                      <a:cubicBezTo>
                        <a:pt x="21410" y="337919"/>
                        <a:pt x="169443" y="0"/>
                        <a:pt x="237819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8" name="楕円 807">
                  <a:extLst>
                    <a:ext uri="{FF2B5EF4-FFF2-40B4-BE49-F238E27FC236}">
                      <a16:creationId xmlns:a16="http://schemas.microsoft.com/office/drawing/2014/main" id="{DA2C5FB6-4CB5-425B-A05C-6069CD5BFAA7}"/>
                    </a:ext>
                  </a:extLst>
                </p:cNvPr>
                <p:cNvSpPr/>
                <p:nvPr/>
              </p:nvSpPr>
              <p:spPr>
                <a:xfrm>
                  <a:off x="2104568" y="3855924"/>
                  <a:ext cx="105232" cy="144576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76" name="グループ化 775">
              <a:extLst>
                <a:ext uri="{FF2B5EF4-FFF2-40B4-BE49-F238E27FC236}">
                  <a16:creationId xmlns:a16="http://schemas.microsoft.com/office/drawing/2014/main" id="{C45526BA-288F-443C-AD34-5CA34802A954}"/>
                </a:ext>
              </a:extLst>
            </p:cNvPr>
            <p:cNvGrpSpPr/>
            <p:nvPr/>
          </p:nvGrpSpPr>
          <p:grpSpPr>
            <a:xfrm>
              <a:off x="1257684" y="4234897"/>
              <a:ext cx="1032462" cy="959197"/>
              <a:chOff x="1269948" y="2654321"/>
              <a:chExt cx="2274747" cy="2113328"/>
            </a:xfrm>
          </p:grpSpPr>
          <p:sp>
            <p:nvSpPr>
              <p:cNvPr id="783" name="台形 252">
                <a:extLst>
                  <a:ext uri="{FF2B5EF4-FFF2-40B4-BE49-F238E27FC236}">
                    <a16:creationId xmlns:a16="http://schemas.microsoft.com/office/drawing/2014/main" id="{BF0AF2D0-0320-45D6-9CDB-ADF7B8961FA4}"/>
                  </a:ext>
                </a:extLst>
              </p:cNvPr>
              <p:cNvSpPr/>
              <p:nvPr/>
            </p:nvSpPr>
            <p:spPr>
              <a:xfrm>
                <a:off x="1292608" y="2654321"/>
                <a:ext cx="2229428" cy="2113328"/>
              </a:xfrm>
              <a:custGeom>
                <a:avLst/>
                <a:gdLst>
                  <a:gd name="connsiteX0" fmla="*/ 0 w 2119630"/>
                  <a:gd name="connsiteY0" fmla="*/ 1677759 h 1677759"/>
                  <a:gd name="connsiteX1" fmla="*/ 961138 w 2119630"/>
                  <a:gd name="connsiteY1" fmla="*/ 0 h 1677759"/>
                  <a:gd name="connsiteX2" fmla="*/ 1158492 w 2119630"/>
                  <a:gd name="connsiteY2" fmla="*/ 0 h 1677759"/>
                  <a:gd name="connsiteX3" fmla="*/ 2119630 w 2119630"/>
                  <a:gd name="connsiteY3" fmla="*/ 1677759 h 1677759"/>
                  <a:gd name="connsiteX4" fmla="*/ 0 w 2119630"/>
                  <a:gd name="connsiteY4" fmla="*/ 1677759 h 1677759"/>
                  <a:gd name="connsiteX0" fmla="*/ 4036 w 2123666"/>
                  <a:gd name="connsiteY0" fmla="*/ 1677759 h 1737025"/>
                  <a:gd name="connsiteX1" fmla="*/ 965174 w 2123666"/>
                  <a:gd name="connsiteY1" fmla="*/ 0 h 1737025"/>
                  <a:gd name="connsiteX2" fmla="*/ 1162528 w 2123666"/>
                  <a:gd name="connsiteY2" fmla="*/ 0 h 1737025"/>
                  <a:gd name="connsiteX3" fmla="*/ 2123666 w 2123666"/>
                  <a:gd name="connsiteY3" fmla="*/ 1677759 h 1737025"/>
                  <a:gd name="connsiteX4" fmla="*/ 4036 w 2123666"/>
                  <a:gd name="connsiteY4" fmla="*/ 1677759 h 1737025"/>
                  <a:gd name="connsiteX0" fmla="*/ 4036 w 2126348"/>
                  <a:gd name="connsiteY0" fmla="*/ 1677759 h 1776753"/>
                  <a:gd name="connsiteX1" fmla="*/ 965174 w 2126348"/>
                  <a:gd name="connsiteY1" fmla="*/ 0 h 1776753"/>
                  <a:gd name="connsiteX2" fmla="*/ 1162528 w 2126348"/>
                  <a:gd name="connsiteY2" fmla="*/ 0 h 1776753"/>
                  <a:gd name="connsiteX3" fmla="*/ 2123666 w 2126348"/>
                  <a:gd name="connsiteY3" fmla="*/ 1677759 h 1776753"/>
                  <a:gd name="connsiteX4" fmla="*/ 4036 w 2126348"/>
                  <a:gd name="connsiteY4" fmla="*/ 1677759 h 1776753"/>
                  <a:gd name="connsiteX0" fmla="*/ 21735 w 1968681"/>
                  <a:gd name="connsiteY0" fmla="*/ 1677759 h 2037091"/>
                  <a:gd name="connsiteX1" fmla="*/ 982873 w 1968681"/>
                  <a:gd name="connsiteY1" fmla="*/ 0 h 2037091"/>
                  <a:gd name="connsiteX2" fmla="*/ 1180227 w 1968681"/>
                  <a:gd name="connsiteY2" fmla="*/ 0 h 2037091"/>
                  <a:gd name="connsiteX3" fmla="*/ 1965153 w 1968681"/>
                  <a:gd name="connsiteY3" fmla="*/ 1982559 h 2037091"/>
                  <a:gd name="connsiteX4" fmla="*/ 21735 w 1968681"/>
                  <a:gd name="connsiteY4" fmla="*/ 1677759 h 2037091"/>
                  <a:gd name="connsiteX0" fmla="*/ 18939 w 2142062"/>
                  <a:gd name="connsiteY0" fmla="*/ 1515834 h 2063625"/>
                  <a:gd name="connsiteX1" fmla="*/ 1118189 w 2142062"/>
                  <a:gd name="connsiteY1" fmla="*/ 0 h 2063625"/>
                  <a:gd name="connsiteX2" fmla="*/ 1315543 w 2142062"/>
                  <a:gd name="connsiteY2" fmla="*/ 0 h 2063625"/>
                  <a:gd name="connsiteX3" fmla="*/ 2100469 w 2142062"/>
                  <a:gd name="connsiteY3" fmla="*/ 1982559 h 2063625"/>
                  <a:gd name="connsiteX4" fmla="*/ 18939 w 2142062"/>
                  <a:gd name="connsiteY4" fmla="*/ 1515834 h 2063625"/>
                  <a:gd name="connsiteX0" fmla="*/ 20154 w 2143277"/>
                  <a:gd name="connsiteY0" fmla="*/ 1515834 h 2063625"/>
                  <a:gd name="connsiteX1" fmla="*/ 1119404 w 2143277"/>
                  <a:gd name="connsiteY1" fmla="*/ 0 h 2063625"/>
                  <a:gd name="connsiteX2" fmla="*/ 1316758 w 2143277"/>
                  <a:gd name="connsiteY2" fmla="*/ 0 h 2063625"/>
                  <a:gd name="connsiteX3" fmla="*/ 2101684 w 2143277"/>
                  <a:gd name="connsiteY3" fmla="*/ 1982559 h 2063625"/>
                  <a:gd name="connsiteX4" fmla="*/ 20154 w 2143277"/>
                  <a:gd name="connsiteY4" fmla="*/ 1515834 h 2063625"/>
                  <a:gd name="connsiteX0" fmla="*/ 20154 w 2154221"/>
                  <a:gd name="connsiteY0" fmla="*/ 1515834 h 2054361"/>
                  <a:gd name="connsiteX1" fmla="*/ 1119404 w 2154221"/>
                  <a:gd name="connsiteY1" fmla="*/ 0 h 2054361"/>
                  <a:gd name="connsiteX2" fmla="*/ 1416770 w 2154221"/>
                  <a:gd name="connsiteY2" fmla="*/ 138112 h 2054361"/>
                  <a:gd name="connsiteX3" fmla="*/ 2101684 w 2154221"/>
                  <a:gd name="connsiteY3" fmla="*/ 1982559 h 2054361"/>
                  <a:gd name="connsiteX4" fmla="*/ 20154 w 2154221"/>
                  <a:gd name="connsiteY4" fmla="*/ 1515834 h 2054361"/>
                  <a:gd name="connsiteX0" fmla="*/ 20154 w 2147674"/>
                  <a:gd name="connsiteY0" fmla="*/ 1515834 h 2054361"/>
                  <a:gd name="connsiteX1" fmla="*/ 1119404 w 2147674"/>
                  <a:gd name="connsiteY1" fmla="*/ 0 h 2054361"/>
                  <a:gd name="connsiteX2" fmla="*/ 1416770 w 2147674"/>
                  <a:gd name="connsiteY2" fmla="*/ 138112 h 2054361"/>
                  <a:gd name="connsiteX3" fmla="*/ 2101684 w 2147674"/>
                  <a:gd name="connsiteY3" fmla="*/ 1982559 h 2054361"/>
                  <a:gd name="connsiteX4" fmla="*/ 20154 w 2147674"/>
                  <a:gd name="connsiteY4" fmla="*/ 1515834 h 2054361"/>
                  <a:gd name="connsiteX0" fmla="*/ 20154 w 2152789"/>
                  <a:gd name="connsiteY0" fmla="*/ 1515834 h 2058499"/>
                  <a:gd name="connsiteX1" fmla="*/ 1119404 w 2152789"/>
                  <a:gd name="connsiteY1" fmla="*/ 0 h 2058499"/>
                  <a:gd name="connsiteX2" fmla="*/ 1464395 w 2152789"/>
                  <a:gd name="connsiteY2" fmla="*/ 76200 h 2058499"/>
                  <a:gd name="connsiteX3" fmla="*/ 2101684 w 2152789"/>
                  <a:gd name="connsiteY3" fmla="*/ 1982559 h 2058499"/>
                  <a:gd name="connsiteX4" fmla="*/ 20154 w 2152789"/>
                  <a:gd name="connsiteY4" fmla="*/ 1515834 h 2058499"/>
                  <a:gd name="connsiteX0" fmla="*/ 20154 w 2152789"/>
                  <a:gd name="connsiteY0" fmla="*/ 1515834 h 2058499"/>
                  <a:gd name="connsiteX1" fmla="*/ 1119404 w 2152789"/>
                  <a:gd name="connsiteY1" fmla="*/ 0 h 2058499"/>
                  <a:gd name="connsiteX2" fmla="*/ 1464395 w 2152789"/>
                  <a:gd name="connsiteY2" fmla="*/ 76200 h 2058499"/>
                  <a:gd name="connsiteX3" fmla="*/ 2101684 w 2152789"/>
                  <a:gd name="connsiteY3" fmla="*/ 1982559 h 2058499"/>
                  <a:gd name="connsiteX4" fmla="*/ 20154 w 2152789"/>
                  <a:gd name="connsiteY4" fmla="*/ 1515834 h 2058499"/>
                  <a:gd name="connsiteX0" fmla="*/ 20154 w 2152789"/>
                  <a:gd name="connsiteY0" fmla="*/ 1515834 h 2021537"/>
                  <a:gd name="connsiteX1" fmla="*/ 1119404 w 2152789"/>
                  <a:gd name="connsiteY1" fmla="*/ 0 h 2021537"/>
                  <a:gd name="connsiteX2" fmla="*/ 1464395 w 2152789"/>
                  <a:gd name="connsiteY2" fmla="*/ 76200 h 2021537"/>
                  <a:gd name="connsiteX3" fmla="*/ 2101684 w 2152789"/>
                  <a:gd name="connsiteY3" fmla="*/ 1982559 h 2021537"/>
                  <a:gd name="connsiteX4" fmla="*/ 20154 w 2152789"/>
                  <a:gd name="connsiteY4" fmla="*/ 1515834 h 2021537"/>
                  <a:gd name="connsiteX0" fmla="*/ 20154 w 2151261"/>
                  <a:gd name="connsiteY0" fmla="*/ 1515834 h 2021537"/>
                  <a:gd name="connsiteX1" fmla="*/ 1119404 w 2151261"/>
                  <a:gd name="connsiteY1" fmla="*/ 0 h 2021537"/>
                  <a:gd name="connsiteX2" fmla="*/ 1464395 w 2151261"/>
                  <a:gd name="connsiteY2" fmla="*/ 76200 h 2021537"/>
                  <a:gd name="connsiteX3" fmla="*/ 2101684 w 2151261"/>
                  <a:gd name="connsiteY3" fmla="*/ 1982559 h 2021537"/>
                  <a:gd name="connsiteX4" fmla="*/ 20154 w 2151261"/>
                  <a:gd name="connsiteY4" fmla="*/ 1515834 h 2021537"/>
                  <a:gd name="connsiteX0" fmla="*/ 19422 w 2188629"/>
                  <a:gd name="connsiteY0" fmla="*/ 1458684 h 2016951"/>
                  <a:gd name="connsiteX1" fmla="*/ 1156772 w 2188629"/>
                  <a:gd name="connsiteY1" fmla="*/ 0 h 2016951"/>
                  <a:gd name="connsiteX2" fmla="*/ 1501763 w 2188629"/>
                  <a:gd name="connsiteY2" fmla="*/ 76200 h 2016951"/>
                  <a:gd name="connsiteX3" fmla="*/ 2139052 w 2188629"/>
                  <a:gd name="connsiteY3" fmla="*/ 1982559 h 2016951"/>
                  <a:gd name="connsiteX4" fmla="*/ 19422 w 2188629"/>
                  <a:gd name="connsiteY4" fmla="*/ 1458684 h 2016951"/>
                  <a:gd name="connsiteX0" fmla="*/ 19422 w 2188629"/>
                  <a:gd name="connsiteY0" fmla="*/ 1458684 h 2010563"/>
                  <a:gd name="connsiteX1" fmla="*/ 1156772 w 2188629"/>
                  <a:gd name="connsiteY1" fmla="*/ 0 h 2010563"/>
                  <a:gd name="connsiteX2" fmla="*/ 1501763 w 2188629"/>
                  <a:gd name="connsiteY2" fmla="*/ 76200 h 2010563"/>
                  <a:gd name="connsiteX3" fmla="*/ 2139052 w 2188629"/>
                  <a:gd name="connsiteY3" fmla="*/ 1982559 h 2010563"/>
                  <a:gd name="connsiteX4" fmla="*/ 19422 w 2188629"/>
                  <a:gd name="connsiteY4" fmla="*/ 1458684 h 2010563"/>
                  <a:gd name="connsiteX0" fmla="*/ 249 w 2169456"/>
                  <a:gd name="connsiteY0" fmla="*/ 1458684 h 2010563"/>
                  <a:gd name="connsiteX1" fmla="*/ 1137599 w 2169456"/>
                  <a:gd name="connsiteY1" fmla="*/ 0 h 2010563"/>
                  <a:gd name="connsiteX2" fmla="*/ 1482590 w 2169456"/>
                  <a:gd name="connsiteY2" fmla="*/ 76200 h 2010563"/>
                  <a:gd name="connsiteX3" fmla="*/ 2119879 w 2169456"/>
                  <a:gd name="connsiteY3" fmla="*/ 1982559 h 2010563"/>
                  <a:gd name="connsiteX4" fmla="*/ 249 w 2169456"/>
                  <a:gd name="connsiteY4" fmla="*/ 1458684 h 2010563"/>
                  <a:gd name="connsiteX0" fmla="*/ 230 w 2169437"/>
                  <a:gd name="connsiteY0" fmla="*/ 1458684 h 2010563"/>
                  <a:gd name="connsiteX1" fmla="*/ 1137580 w 2169437"/>
                  <a:gd name="connsiteY1" fmla="*/ 0 h 2010563"/>
                  <a:gd name="connsiteX2" fmla="*/ 1482571 w 2169437"/>
                  <a:gd name="connsiteY2" fmla="*/ 76200 h 2010563"/>
                  <a:gd name="connsiteX3" fmla="*/ 2119860 w 2169437"/>
                  <a:gd name="connsiteY3" fmla="*/ 1982559 h 2010563"/>
                  <a:gd name="connsiteX4" fmla="*/ 230 w 2169437"/>
                  <a:gd name="connsiteY4" fmla="*/ 1458684 h 2010563"/>
                  <a:gd name="connsiteX0" fmla="*/ 230 w 2169437"/>
                  <a:gd name="connsiteY0" fmla="*/ 1458684 h 2010563"/>
                  <a:gd name="connsiteX1" fmla="*/ 1137580 w 2169437"/>
                  <a:gd name="connsiteY1" fmla="*/ 0 h 2010563"/>
                  <a:gd name="connsiteX2" fmla="*/ 1482571 w 2169437"/>
                  <a:gd name="connsiteY2" fmla="*/ 95250 h 2010563"/>
                  <a:gd name="connsiteX3" fmla="*/ 2119860 w 2169437"/>
                  <a:gd name="connsiteY3" fmla="*/ 1982559 h 2010563"/>
                  <a:gd name="connsiteX4" fmla="*/ 230 w 2169437"/>
                  <a:gd name="connsiteY4" fmla="*/ 1458684 h 2010563"/>
                  <a:gd name="connsiteX0" fmla="*/ 230 w 2171605"/>
                  <a:gd name="connsiteY0" fmla="*/ 1458684 h 2010563"/>
                  <a:gd name="connsiteX1" fmla="*/ 1137580 w 2171605"/>
                  <a:gd name="connsiteY1" fmla="*/ 0 h 2010563"/>
                  <a:gd name="connsiteX2" fmla="*/ 1482571 w 2171605"/>
                  <a:gd name="connsiteY2" fmla="*/ 95250 h 2010563"/>
                  <a:gd name="connsiteX3" fmla="*/ 2119860 w 2171605"/>
                  <a:gd name="connsiteY3" fmla="*/ 1982559 h 2010563"/>
                  <a:gd name="connsiteX4" fmla="*/ 230 w 2171605"/>
                  <a:gd name="connsiteY4" fmla="*/ 1458684 h 2010563"/>
                  <a:gd name="connsiteX0" fmla="*/ 230 w 2202931"/>
                  <a:gd name="connsiteY0" fmla="*/ 1458684 h 2006035"/>
                  <a:gd name="connsiteX1" fmla="*/ 1137580 w 2202931"/>
                  <a:gd name="connsiteY1" fmla="*/ 0 h 2006035"/>
                  <a:gd name="connsiteX2" fmla="*/ 1482571 w 2202931"/>
                  <a:gd name="connsiteY2" fmla="*/ 95250 h 2006035"/>
                  <a:gd name="connsiteX3" fmla="*/ 2153197 w 2202931"/>
                  <a:gd name="connsiteY3" fmla="*/ 1977797 h 2006035"/>
                  <a:gd name="connsiteX4" fmla="*/ 230 w 2202931"/>
                  <a:gd name="connsiteY4" fmla="*/ 1458684 h 2006035"/>
                  <a:gd name="connsiteX0" fmla="*/ 230 w 2259570"/>
                  <a:gd name="connsiteY0" fmla="*/ 1458684 h 2006035"/>
                  <a:gd name="connsiteX1" fmla="*/ 1137580 w 2259570"/>
                  <a:gd name="connsiteY1" fmla="*/ 0 h 2006035"/>
                  <a:gd name="connsiteX2" fmla="*/ 1482571 w 2259570"/>
                  <a:gd name="connsiteY2" fmla="*/ 95250 h 2006035"/>
                  <a:gd name="connsiteX3" fmla="*/ 2153197 w 2259570"/>
                  <a:gd name="connsiteY3" fmla="*/ 1977797 h 2006035"/>
                  <a:gd name="connsiteX4" fmla="*/ 230 w 2259570"/>
                  <a:gd name="connsiteY4" fmla="*/ 1458684 h 2006035"/>
                  <a:gd name="connsiteX0" fmla="*/ 230 w 2229428"/>
                  <a:gd name="connsiteY0" fmla="*/ 1458684 h 2115598"/>
                  <a:gd name="connsiteX1" fmla="*/ 1137580 w 2229428"/>
                  <a:gd name="connsiteY1" fmla="*/ 0 h 2115598"/>
                  <a:gd name="connsiteX2" fmla="*/ 1482571 w 2229428"/>
                  <a:gd name="connsiteY2" fmla="*/ 95250 h 2115598"/>
                  <a:gd name="connsiteX3" fmla="*/ 2119859 w 2229428"/>
                  <a:gd name="connsiteY3" fmla="*/ 2092097 h 2115598"/>
                  <a:gd name="connsiteX4" fmla="*/ 230 w 2229428"/>
                  <a:gd name="connsiteY4" fmla="*/ 1458684 h 2115598"/>
                  <a:gd name="connsiteX0" fmla="*/ 230 w 2229428"/>
                  <a:gd name="connsiteY0" fmla="*/ 1358671 h 2112574"/>
                  <a:gd name="connsiteX1" fmla="*/ 1137580 w 2229428"/>
                  <a:gd name="connsiteY1" fmla="*/ 0 h 2112574"/>
                  <a:gd name="connsiteX2" fmla="*/ 1482571 w 2229428"/>
                  <a:gd name="connsiteY2" fmla="*/ 95250 h 2112574"/>
                  <a:gd name="connsiteX3" fmla="*/ 2119859 w 2229428"/>
                  <a:gd name="connsiteY3" fmla="*/ 2092097 h 2112574"/>
                  <a:gd name="connsiteX4" fmla="*/ 230 w 2229428"/>
                  <a:gd name="connsiteY4" fmla="*/ 1358671 h 2112574"/>
                  <a:gd name="connsiteX0" fmla="*/ 230 w 2229428"/>
                  <a:gd name="connsiteY0" fmla="*/ 1358671 h 2113328"/>
                  <a:gd name="connsiteX1" fmla="*/ 1137580 w 2229428"/>
                  <a:gd name="connsiteY1" fmla="*/ 0 h 2113328"/>
                  <a:gd name="connsiteX2" fmla="*/ 1482571 w 2229428"/>
                  <a:gd name="connsiteY2" fmla="*/ 95250 h 2113328"/>
                  <a:gd name="connsiteX3" fmla="*/ 2119859 w 2229428"/>
                  <a:gd name="connsiteY3" fmla="*/ 2092097 h 2113328"/>
                  <a:gd name="connsiteX4" fmla="*/ 230 w 2229428"/>
                  <a:gd name="connsiteY4" fmla="*/ 1358671 h 2113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9428" h="2113328">
                    <a:moveTo>
                      <a:pt x="230" y="1358671"/>
                    </a:moveTo>
                    <a:cubicBezTo>
                      <a:pt x="-15846" y="975858"/>
                      <a:pt x="817201" y="140154"/>
                      <a:pt x="1137580" y="0"/>
                    </a:cubicBezTo>
                    <a:lnTo>
                      <a:pt x="1482571" y="95250"/>
                    </a:lnTo>
                    <a:cubicBezTo>
                      <a:pt x="1721988" y="230641"/>
                      <a:pt x="2517728" y="1866445"/>
                      <a:pt x="2119859" y="2092097"/>
                    </a:cubicBezTo>
                    <a:cubicBezTo>
                      <a:pt x="1793427" y="2236786"/>
                      <a:pt x="35356" y="1603373"/>
                      <a:pt x="230" y="1358671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100000">
                    <a:schemeClr val="accent4">
                      <a:lumMod val="75000"/>
                    </a:schemeClr>
                  </a:gs>
                </a:gsLst>
                <a:lin ang="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654E9AF3-DBD3-4014-9330-987E02D70F4A}"/>
                  </a:ext>
                </a:extLst>
              </p:cNvPr>
              <p:cNvSpPr/>
              <p:nvPr/>
            </p:nvSpPr>
            <p:spPr>
              <a:xfrm>
                <a:off x="1536464" y="2721378"/>
                <a:ext cx="1793220" cy="2035439"/>
              </a:xfrm>
              <a:custGeom>
                <a:avLst/>
                <a:gdLst>
                  <a:gd name="connsiteX0" fmla="*/ 1523920 w 1793220"/>
                  <a:gd name="connsiteY0" fmla="*/ 1865245 h 2035439"/>
                  <a:gd name="connsiteX1" fmla="*/ 1553978 w 1793220"/>
                  <a:gd name="connsiteY1" fmla="*/ 2001275 h 2035439"/>
                  <a:gd name="connsiteX2" fmla="*/ 1552454 w 1793220"/>
                  <a:gd name="connsiteY2" fmla="*/ 2035439 h 2035439"/>
                  <a:gd name="connsiteX3" fmla="*/ 1494939 w 1793220"/>
                  <a:gd name="connsiteY3" fmla="*/ 2025419 h 2035439"/>
                  <a:gd name="connsiteX4" fmla="*/ 1493862 w 1793220"/>
                  <a:gd name="connsiteY4" fmla="*/ 2001275 h 2035439"/>
                  <a:gd name="connsiteX5" fmla="*/ 1512220 w 1793220"/>
                  <a:gd name="connsiteY5" fmla="*/ 1875934 h 2035439"/>
                  <a:gd name="connsiteX6" fmla="*/ 1523920 w 1793220"/>
                  <a:gd name="connsiteY6" fmla="*/ 1865245 h 2035439"/>
                  <a:gd name="connsiteX7" fmla="*/ 1100934 w 1793220"/>
                  <a:gd name="connsiteY7" fmla="*/ 1698132 h 2035439"/>
                  <a:gd name="connsiteX8" fmla="*/ 1130992 w 1793220"/>
                  <a:gd name="connsiteY8" fmla="*/ 1834162 h 2035439"/>
                  <a:gd name="connsiteX9" fmla="*/ 1122189 w 1793220"/>
                  <a:gd name="connsiteY9" fmla="*/ 1930351 h 2035439"/>
                  <a:gd name="connsiteX10" fmla="*/ 1119314 w 1793220"/>
                  <a:gd name="connsiteY10" fmla="*/ 1939121 h 2035439"/>
                  <a:gd name="connsiteX11" fmla="*/ 1079386 w 1793220"/>
                  <a:gd name="connsiteY11" fmla="*/ 1928381 h 2035439"/>
                  <a:gd name="connsiteX12" fmla="*/ 1073238 w 1793220"/>
                  <a:gd name="connsiteY12" fmla="*/ 1887112 h 2035439"/>
                  <a:gd name="connsiteX13" fmla="*/ 1070876 w 1793220"/>
                  <a:gd name="connsiteY13" fmla="*/ 1834162 h 2035439"/>
                  <a:gd name="connsiteX14" fmla="*/ 1089234 w 1793220"/>
                  <a:gd name="connsiteY14" fmla="*/ 1708822 h 2035439"/>
                  <a:gd name="connsiteX15" fmla="*/ 1100934 w 1793220"/>
                  <a:gd name="connsiteY15" fmla="*/ 1698132 h 2035439"/>
                  <a:gd name="connsiteX16" fmla="*/ 1739163 w 1793220"/>
                  <a:gd name="connsiteY16" fmla="*/ 1629189 h 2035439"/>
                  <a:gd name="connsiteX17" fmla="*/ 1769221 w 1793220"/>
                  <a:gd name="connsiteY17" fmla="*/ 1765220 h 2035439"/>
                  <a:gd name="connsiteX18" fmla="*/ 1739163 w 1793220"/>
                  <a:gd name="connsiteY18" fmla="*/ 1901250 h 2035439"/>
                  <a:gd name="connsiteX19" fmla="*/ 1709105 w 1793220"/>
                  <a:gd name="connsiteY19" fmla="*/ 1765220 h 2035439"/>
                  <a:gd name="connsiteX20" fmla="*/ 1727463 w 1793220"/>
                  <a:gd name="connsiteY20" fmla="*/ 1639879 h 2035439"/>
                  <a:gd name="connsiteX21" fmla="*/ 1739163 w 1793220"/>
                  <a:gd name="connsiteY21" fmla="*/ 1629189 h 2035439"/>
                  <a:gd name="connsiteX22" fmla="*/ 1312076 w 1793220"/>
                  <a:gd name="connsiteY22" fmla="*/ 1629188 h 2035439"/>
                  <a:gd name="connsiteX23" fmla="*/ 1342135 w 1793220"/>
                  <a:gd name="connsiteY23" fmla="*/ 1765219 h 2035439"/>
                  <a:gd name="connsiteX24" fmla="*/ 1312077 w 1793220"/>
                  <a:gd name="connsiteY24" fmla="*/ 1901249 h 2035439"/>
                  <a:gd name="connsiteX25" fmla="*/ 1282019 w 1793220"/>
                  <a:gd name="connsiteY25" fmla="*/ 1765219 h 2035439"/>
                  <a:gd name="connsiteX26" fmla="*/ 1300377 w 1793220"/>
                  <a:gd name="connsiteY26" fmla="*/ 1639878 h 2035439"/>
                  <a:gd name="connsiteX27" fmla="*/ 1312076 w 1793220"/>
                  <a:gd name="connsiteY27" fmla="*/ 1629188 h 2035439"/>
                  <a:gd name="connsiteX28" fmla="*/ 789226 w 1793220"/>
                  <a:gd name="connsiteY28" fmla="*/ 1582782 h 2035439"/>
                  <a:gd name="connsiteX29" fmla="*/ 819284 w 1793220"/>
                  <a:gd name="connsiteY29" fmla="*/ 1718812 h 2035439"/>
                  <a:gd name="connsiteX30" fmla="*/ 810481 w 1793220"/>
                  <a:gd name="connsiteY30" fmla="*/ 1815000 h 2035439"/>
                  <a:gd name="connsiteX31" fmla="*/ 802291 w 1793220"/>
                  <a:gd name="connsiteY31" fmla="*/ 1839989 h 2035439"/>
                  <a:gd name="connsiteX32" fmla="*/ 773095 w 1793220"/>
                  <a:gd name="connsiteY32" fmla="*/ 1830631 h 2035439"/>
                  <a:gd name="connsiteX33" fmla="*/ 767972 w 1793220"/>
                  <a:gd name="connsiteY33" fmla="*/ 1815000 h 2035439"/>
                  <a:gd name="connsiteX34" fmla="*/ 759168 w 1793220"/>
                  <a:gd name="connsiteY34" fmla="*/ 1718812 h 2035439"/>
                  <a:gd name="connsiteX35" fmla="*/ 777526 w 1793220"/>
                  <a:gd name="connsiteY35" fmla="*/ 1593472 h 2035439"/>
                  <a:gd name="connsiteX36" fmla="*/ 789226 w 1793220"/>
                  <a:gd name="connsiteY36" fmla="*/ 1582782 h 2035439"/>
                  <a:gd name="connsiteX37" fmla="*/ 362139 w 1793220"/>
                  <a:gd name="connsiteY37" fmla="*/ 1582781 h 2035439"/>
                  <a:gd name="connsiteX38" fmla="*/ 389835 w 1793220"/>
                  <a:gd name="connsiteY38" fmla="*/ 1665862 h 2035439"/>
                  <a:gd name="connsiteX39" fmla="*/ 390836 w 1793220"/>
                  <a:gd name="connsiteY39" fmla="*/ 1688298 h 2035439"/>
                  <a:gd name="connsiteX40" fmla="*/ 356403 w 1793220"/>
                  <a:gd name="connsiteY40" fmla="*/ 1674441 h 2035439"/>
                  <a:gd name="connsiteX41" fmla="*/ 335694 w 1793220"/>
                  <a:gd name="connsiteY41" fmla="*/ 1665292 h 2035439"/>
                  <a:gd name="connsiteX42" fmla="*/ 337215 w 1793220"/>
                  <a:gd name="connsiteY42" fmla="*/ 1642756 h 2035439"/>
                  <a:gd name="connsiteX43" fmla="*/ 350440 w 1793220"/>
                  <a:gd name="connsiteY43" fmla="*/ 1593471 h 2035439"/>
                  <a:gd name="connsiteX44" fmla="*/ 362139 w 1793220"/>
                  <a:gd name="connsiteY44" fmla="*/ 1582781 h 2035439"/>
                  <a:gd name="connsiteX45" fmla="*/ 1124850 w 1793220"/>
                  <a:gd name="connsiteY45" fmla="*/ 1361535 h 2035439"/>
                  <a:gd name="connsiteX46" fmla="*/ 1154908 w 1793220"/>
                  <a:gd name="connsiteY46" fmla="*/ 1497565 h 2035439"/>
                  <a:gd name="connsiteX47" fmla="*/ 1124849 w 1793220"/>
                  <a:gd name="connsiteY47" fmla="*/ 1633595 h 2035439"/>
                  <a:gd name="connsiteX48" fmla="*/ 1094792 w 1793220"/>
                  <a:gd name="connsiteY48" fmla="*/ 1497565 h 2035439"/>
                  <a:gd name="connsiteX49" fmla="*/ 1113150 w 1793220"/>
                  <a:gd name="connsiteY49" fmla="*/ 1372225 h 2035439"/>
                  <a:gd name="connsiteX50" fmla="*/ 1124850 w 1793220"/>
                  <a:gd name="connsiteY50" fmla="*/ 1361535 h 2035439"/>
                  <a:gd name="connsiteX51" fmla="*/ 1507505 w 1793220"/>
                  <a:gd name="connsiteY51" fmla="*/ 1357164 h 2035439"/>
                  <a:gd name="connsiteX52" fmla="*/ 1537563 w 1793220"/>
                  <a:gd name="connsiteY52" fmla="*/ 1493194 h 2035439"/>
                  <a:gd name="connsiteX53" fmla="*/ 1507505 w 1793220"/>
                  <a:gd name="connsiteY53" fmla="*/ 1629224 h 2035439"/>
                  <a:gd name="connsiteX54" fmla="*/ 1477447 w 1793220"/>
                  <a:gd name="connsiteY54" fmla="*/ 1493194 h 2035439"/>
                  <a:gd name="connsiteX55" fmla="*/ 1495805 w 1793220"/>
                  <a:gd name="connsiteY55" fmla="*/ 1367854 h 2035439"/>
                  <a:gd name="connsiteX56" fmla="*/ 1507505 w 1793220"/>
                  <a:gd name="connsiteY56" fmla="*/ 1357164 h 2035439"/>
                  <a:gd name="connsiteX57" fmla="*/ 174912 w 1793220"/>
                  <a:gd name="connsiteY57" fmla="*/ 1315127 h 2035439"/>
                  <a:gd name="connsiteX58" fmla="*/ 204971 w 1793220"/>
                  <a:gd name="connsiteY58" fmla="*/ 1451157 h 2035439"/>
                  <a:gd name="connsiteX59" fmla="*/ 174912 w 1793220"/>
                  <a:gd name="connsiteY59" fmla="*/ 1587188 h 2035439"/>
                  <a:gd name="connsiteX60" fmla="*/ 144854 w 1793220"/>
                  <a:gd name="connsiteY60" fmla="*/ 1451157 h 2035439"/>
                  <a:gd name="connsiteX61" fmla="*/ 163212 w 1793220"/>
                  <a:gd name="connsiteY61" fmla="*/ 1325817 h 2035439"/>
                  <a:gd name="connsiteX62" fmla="*/ 174912 w 1793220"/>
                  <a:gd name="connsiteY62" fmla="*/ 1315127 h 2035439"/>
                  <a:gd name="connsiteX63" fmla="*/ 557568 w 1793220"/>
                  <a:gd name="connsiteY63" fmla="*/ 1310756 h 2035439"/>
                  <a:gd name="connsiteX64" fmla="*/ 587626 w 1793220"/>
                  <a:gd name="connsiteY64" fmla="*/ 1446786 h 2035439"/>
                  <a:gd name="connsiteX65" fmla="*/ 557568 w 1793220"/>
                  <a:gd name="connsiteY65" fmla="*/ 1582817 h 2035439"/>
                  <a:gd name="connsiteX66" fmla="*/ 527510 w 1793220"/>
                  <a:gd name="connsiteY66" fmla="*/ 1446786 h 2035439"/>
                  <a:gd name="connsiteX67" fmla="*/ 545868 w 1793220"/>
                  <a:gd name="connsiteY67" fmla="*/ 1321446 h 2035439"/>
                  <a:gd name="connsiteX68" fmla="*/ 557568 w 1793220"/>
                  <a:gd name="connsiteY68" fmla="*/ 1310756 h 2035439"/>
                  <a:gd name="connsiteX69" fmla="*/ 1333951 w 1793220"/>
                  <a:gd name="connsiteY69" fmla="*/ 1223989 h 2035439"/>
                  <a:gd name="connsiteX70" fmla="*/ 1364009 w 1793220"/>
                  <a:gd name="connsiteY70" fmla="*/ 1360019 h 2035439"/>
                  <a:gd name="connsiteX71" fmla="*/ 1333951 w 1793220"/>
                  <a:gd name="connsiteY71" fmla="*/ 1496050 h 2035439"/>
                  <a:gd name="connsiteX72" fmla="*/ 1303893 w 1793220"/>
                  <a:gd name="connsiteY72" fmla="*/ 1360019 h 2035439"/>
                  <a:gd name="connsiteX73" fmla="*/ 1322251 w 1793220"/>
                  <a:gd name="connsiteY73" fmla="*/ 1234679 h 2035439"/>
                  <a:gd name="connsiteX74" fmla="*/ 1333951 w 1793220"/>
                  <a:gd name="connsiteY74" fmla="*/ 1223989 h 2035439"/>
                  <a:gd name="connsiteX75" fmla="*/ 1670133 w 1793220"/>
                  <a:gd name="connsiteY75" fmla="*/ 1208537 h 2035439"/>
                  <a:gd name="connsiteX76" fmla="*/ 1700190 w 1793220"/>
                  <a:gd name="connsiteY76" fmla="*/ 1344567 h 2035439"/>
                  <a:gd name="connsiteX77" fmla="*/ 1670132 w 1793220"/>
                  <a:gd name="connsiteY77" fmla="*/ 1480597 h 2035439"/>
                  <a:gd name="connsiteX78" fmla="*/ 1640075 w 1793220"/>
                  <a:gd name="connsiteY78" fmla="*/ 1344567 h 2035439"/>
                  <a:gd name="connsiteX79" fmla="*/ 1658432 w 1793220"/>
                  <a:gd name="connsiteY79" fmla="*/ 1219227 h 2035439"/>
                  <a:gd name="connsiteX80" fmla="*/ 1670133 w 1793220"/>
                  <a:gd name="connsiteY80" fmla="*/ 1208537 h 2035439"/>
                  <a:gd name="connsiteX81" fmla="*/ 384014 w 1793220"/>
                  <a:gd name="connsiteY81" fmla="*/ 1177581 h 2035439"/>
                  <a:gd name="connsiteX82" fmla="*/ 414072 w 1793220"/>
                  <a:gd name="connsiteY82" fmla="*/ 1313612 h 2035439"/>
                  <a:gd name="connsiteX83" fmla="*/ 384014 w 1793220"/>
                  <a:gd name="connsiteY83" fmla="*/ 1449642 h 2035439"/>
                  <a:gd name="connsiteX84" fmla="*/ 353956 w 1793220"/>
                  <a:gd name="connsiteY84" fmla="*/ 1313612 h 2035439"/>
                  <a:gd name="connsiteX85" fmla="*/ 372314 w 1793220"/>
                  <a:gd name="connsiteY85" fmla="*/ 1188271 h 2035439"/>
                  <a:gd name="connsiteX86" fmla="*/ 384014 w 1793220"/>
                  <a:gd name="connsiteY86" fmla="*/ 1177581 h 2035439"/>
                  <a:gd name="connsiteX87" fmla="*/ 720195 w 1793220"/>
                  <a:gd name="connsiteY87" fmla="*/ 1162129 h 2035439"/>
                  <a:gd name="connsiteX88" fmla="*/ 750253 w 1793220"/>
                  <a:gd name="connsiteY88" fmla="*/ 1298159 h 2035439"/>
                  <a:gd name="connsiteX89" fmla="*/ 720195 w 1793220"/>
                  <a:gd name="connsiteY89" fmla="*/ 1434189 h 2035439"/>
                  <a:gd name="connsiteX90" fmla="*/ 690137 w 1793220"/>
                  <a:gd name="connsiteY90" fmla="*/ 1298159 h 2035439"/>
                  <a:gd name="connsiteX91" fmla="*/ 708495 w 1793220"/>
                  <a:gd name="connsiteY91" fmla="*/ 1172819 h 2035439"/>
                  <a:gd name="connsiteX92" fmla="*/ 720195 w 1793220"/>
                  <a:gd name="connsiteY92" fmla="*/ 1162129 h 2035439"/>
                  <a:gd name="connsiteX93" fmla="*/ 979995 w 1793220"/>
                  <a:gd name="connsiteY93" fmla="*/ 1149675 h 2035439"/>
                  <a:gd name="connsiteX94" fmla="*/ 1010053 w 1793220"/>
                  <a:gd name="connsiteY94" fmla="*/ 1285705 h 2035439"/>
                  <a:gd name="connsiteX95" fmla="*/ 979995 w 1793220"/>
                  <a:gd name="connsiteY95" fmla="*/ 1421736 h 2035439"/>
                  <a:gd name="connsiteX96" fmla="*/ 949937 w 1793220"/>
                  <a:gd name="connsiteY96" fmla="*/ 1285705 h 2035439"/>
                  <a:gd name="connsiteX97" fmla="*/ 968295 w 1793220"/>
                  <a:gd name="connsiteY97" fmla="*/ 1160365 h 2035439"/>
                  <a:gd name="connsiteX98" fmla="*/ 979995 w 1793220"/>
                  <a:gd name="connsiteY98" fmla="*/ 1149675 h 2035439"/>
                  <a:gd name="connsiteX99" fmla="*/ 30058 w 1793220"/>
                  <a:gd name="connsiteY99" fmla="*/ 1103267 h 2035439"/>
                  <a:gd name="connsiteX100" fmla="*/ 60116 w 1793220"/>
                  <a:gd name="connsiteY100" fmla="*/ 1239297 h 2035439"/>
                  <a:gd name="connsiteX101" fmla="*/ 30058 w 1793220"/>
                  <a:gd name="connsiteY101" fmla="*/ 1375328 h 2035439"/>
                  <a:gd name="connsiteX102" fmla="*/ 0 w 1793220"/>
                  <a:gd name="connsiteY102" fmla="*/ 1239297 h 2035439"/>
                  <a:gd name="connsiteX103" fmla="*/ 18358 w 1793220"/>
                  <a:gd name="connsiteY103" fmla="*/ 1113957 h 2035439"/>
                  <a:gd name="connsiteX104" fmla="*/ 30058 w 1793220"/>
                  <a:gd name="connsiteY104" fmla="*/ 1103267 h 2035439"/>
                  <a:gd name="connsiteX105" fmla="*/ 1195238 w 1793220"/>
                  <a:gd name="connsiteY105" fmla="*/ 948591 h 2035439"/>
                  <a:gd name="connsiteX106" fmla="*/ 1225296 w 1793220"/>
                  <a:gd name="connsiteY106" fmla="*/ 1084621 h 2035439"/>
                  <a:gd name="connsiteX107" fmla="*/ 1195238 w 1793220"/>
                  <a:gd name="connsiteY107" fmla="*/ 1220652 h 2035439"/>
                  <a:gd name="connsiteX108" fmla="*/ 1165180 w 1793220"/>
                  <a:gd name="connsiteY108" fmla="*/ 1084621 h 2035439"/>
                  <a:gd name="connsiteX109" fmla="*/ 1183538 w 1793220"/>
                  <a:gd name="connsiteY109" fmla="*/ 959281 h 2035439"/>
                  <a:gd name="connsiteX110" fmla="*/ 1195238 w 1793220"/>
                  <a:gd name="connsiteY110" fmla="*/ 948591 h 2035439"/>
                  <a:gd name="connsiteX111" fmla="*/ 245301 w 1793220"/>
                  <a:gd name="connsiteY111" fmla="*/ 902183 h 2035439"/>
                  <a:gd name="connsiteX112" fmla="*/ 275359 w 1793220"/>
                  <a:gd name="connsiteY112" fmla="*/ 1038214 h 2035439"/>
                  <a:gd name="connsiteX113" fmla="*/ 245301 w 1793220"/>
                  <a:gd name="connsiteY113" fmla="*/ 1174244 h 2035439"/>
                  <a:gd name="connsiteX114" fmla="*/ 215243 w 1793220"/>
                  <a:gd name="connsiteY114" fmla="*/ 1038213 h 2035439"/>
                  <a:gd name="connsiteX115" fmla="*/ 233601 w 1793220"/>
                  <a:gd name="connsiteY115" fmla="*/ 912873 h 2035439"/>
                  <a:gd name="connsiteX116" fmla="*/ 245301 w 1793220"/>
                  <a:gd name="connsiteY116" fmla="*/ 902183 h 2035439"/>
                  <a:gd name="connsiteX117" fmla="*/ 1553978 w 1793220"/>
                  <a:gd name="connsiteY117" fmla="*/ 887391 h 2035439"/>
                  <a:gd name="connsiteX118" fmla="*/ 1584036 w 1793220"/>
                  <a:gd name="connsiteY118" fmla="*/ 1023422 h 2035439"/>
                  <a:gd name="connsiteX119" fmla="*/ 1553978 w 1793220"/>
                  <a:gd name="connsiteY119" fmla="*/ 1159452 h 2035439"/>
                  <a:gd name="connsiteX120" fmla="*/ 1523920 w 1793220"/>
                  <a:gd name="connsiteY120" fmla="*/ 1023422 h 2035439"/>
                  <a:gd name="connsiteX121" fmla="*/ 1542278 w 1793220"/>
                  <a:gd name="connsiteY121" fmla="*/ 898081 h 2035439"/>
                  <a:gd name="connsiteX122" fmla="*/ 1553978 w 1793220"/>
                  <a:gd name="connsiteY122" fmla="*/ 887391 h 2035439"/>
                  <a:gd name="connsiteX123" fmla="*/ 1745738 w 1793220"/>
                  <a:gd name="connsiteY123" fmla="*/ 876480 h 2035439"/>
                  <a:gd name="connsiteX124" fmla="*/ 1793220 w 1793220"/>
                  <a:gd name="connsiteY124" fmla="*/ 990362 h 2035439"/>
                  <a:gd name="connsiteX125" fmla="*/ 1791074 w 1793220"/>
                  <a:gd name="connsiteY125" fmla="*/ 1038458 h 2035439"/>
                  <a:gd name="connsiteX126" fmla="*/ 1763378 w 1793220"/>
                  <a:gd name="connsiteY126" fmla="*/ 1121539 h 2035439"/>
                  <a:gd name="connsiteX127" fmla="*/ 1733320 w 1793220"/>
                  <a:gd name="connsiteY127" fmla="*/ 985509 h 2035439"/>
                  <a:gd name="connsiteX128" fmla="*/ 1744258 w 1793220"/>
                  <a:gd name="connsiteY128" fmla="*/ 880542 h 2035439"/>
                  <a:gd name="connsiteX129" fmla="*/ 604041 w 1793220"/>
                  <a:gd name="connsiteY129" fmla="*/ 840984 h 2035439"/>
                  <a:gd name="connsiteX130" fmla="*/ 634099 w 1793220"/>
                  <a:gd name="connsiteY130" fmla="*/ 977014 h 2035439"/>
                  <a:gd name="connsiteX131" fmla="*/ 604041 w 1793220"/>
                  <a:gd name="connsiteY131" fmla="*/ 1113044 h 2035439"/>
                  <a:gd name="connsiteX132" fmla="*/ 573983 w 1793220"/>
                  <a:gd name="connsiteY132" fmla="*/ 977014 h 2035439"/>
                  <a:gd name="connsiteX133" fmla="*/ 592341 w 1793220"/>
                  <a:gd name="connsiteY133" fmla="*/ 851674 h 2035439"/>
                  <a:gd name="connsiteX134" fmla="*/ 604041 w 1793220"/>
                  <a:gd name="connsiteY134" fmla="*/ 840984 h 2035439"/>
                  <a:gd name="connsiteX135" fmla="*/ 813441 w 1793220"/>
                  <a:gd name="connsiteY135" fmla="*/ 803071 h 2035439"/>
                  <a:gd name="connsiteX136" fmla="*/ 843499 w 1793220"/>
                  <a:gd name="connsiteY136" fmla="*/ 939101 h 2035439"/>
                  <a:gd name="connsiteX137" fmla="*/ 813441 w 1793220"/>
                  <a:gd name="connsiteY137" fmla="*/ 1075131 h 2035439"/>
                  <a:gd name="connsiteX138" fmla="*/ 783383 w 1793220"/>
                  <a:gd name="connsiteY138" fmla="*/ 939101 h 2035439"/>
                  <a:gd name="connsiteX139" fmla="*/ 801741 w 1793220"/>
                  <a:gd name="connsiteY139" fmla="*/ 813761 h 2035439"/>
                  <a:gd name="connsiteX140" fmla="*/ 813441 w 1793220"/>
                  <a:gd name="connsiteY140" fmla="*/ 803071 h 2035439"/>
                  <a:gd name="connsiteX141" fmla="*/ 1026468 w 1793220"/>
                  <a:gd name="connsiteY141" fmla="*/ 776769 h 2035439"/>
                  <a:gd name="connsiteX142" fmla="*/ 1056526 w 1793220"/>
                  <a:gd name="connsiteY142" fmla="*/ 912799 h 2035439"/>
                  <a:gd name="connsiteX143" fmla="*/ 1026468 w 1793220"/>
                  <a:gd name="connsiteY143" fmla="*/ 1048830 h 2035439"/>
                  <a:gd name="connsiteX144" fmla="*/ 996410 w 1793220"/>
                  <a:gd name="connsiteY144" fmla="*/ 912799 h 2035439"/>
                  <a:gd name="connsiteX145" fmla="*/ 1014768 w 1793220"/>
                  <a:gd name="connsiteY145" fmla="*/ 787459 h 2035439"/>
                  <a:gd name="connsiteX146" fmla="*/ 1026468 w 1793220"/>
                  <a:gd name="connsiteY146" fmla="*/ 776769 h 2035439"/>
                  <a:gd name="connsiteX147" fmla="*/ 1333951 w 1793220"/>
                  <a:gd name="connsiteY147" fmla="*/ 751879 h 2035439"/>
                  <a:gd name="connsiteX148" fmla="*/ 1364009 w 1793220"/>
                  <a:gd name="connsiteY148" fmla="*/ 887909 h 2035439"/>
                  <a:gd name="connsiteX149" fmla="*/ 1333951 w 1793220"/>
                  <a:gd name="connsiteY149" fmla="*/ 1023939 h 2035439"/>
                  <a:gd name="connsiteX150" fmla="*/ 1303893 w 1793220"/>
                  <a:gd name="connsiteY150" fmla="*/ 887909 h 2035439"/>
                  <a:gd name="connsiteX151" fmla="*/ 1322251 w 1793220"/>
                  <a:gd name="connsiteY151" fmla="*/ 762569 h 2035439"/>
                  <a:gd name="connsiteX152" fmla="*/ 1333951 w 1793220"/>
                  <a:gd name="connsiteY152" fmla="*/ 751879 h 2035439"/>
                  <a:gd name="connsiteX153" fmla="*/ 76531 w 1793220"/>
                  <a:gd name="connsiteY153" fmla="*/ 730361 h 2035439"/>
                  <a:gd name="connsiteX154" fmla="*/ 106589 w 1793220"/>
                  <a:gd name="connsiteY154" fmla="*/ 866392 h 2035439"/>
                  <a:gd name="connsiteX155" fmla="*/ 76531 w 1793220"/>
                  <a:gd name="connsiteY155" fmla="*/ 1002422 h 2035439"/>
                  <a:gd name="connsiteX156" fmla="*/ 46473 w 1793220"/>
                  <a:gd name="connsiteY156" fmla="*/ 866391 h 2035439"/>
                  <a:gd name="connsiteX157" fmla="*/ 64831 w 1793220"/>
                  <a:gd name="connsiteY157" fmla="*/ 741051 h 2035439"/>
                  <a:gd name="connsiteX158" fmla="*/ 76531 w 1793220"/>
                  <a:gd name="connsiteY158" fmla="*/ 730361 h 2035439"/>
                  <a:gd name="connsiteX159" fmla="*/ 384014 w 1793220"/>
                  <a:gd name="connsiteY159" fmla="*/ 705471 h 2035439"/>
                  <a:gd name="connsiteX160" fmla="*/ 414072 w 1793220"/>
                  <a:gd name="connsiteY160" fmla="*/ 841501 h 2035439"/>
                  <a:gd name="connsiteX161" fmla="*/ 384014 w 1793220"/>
                  <a:gd name="connsiteY161" fmla="*/ 977532 h 2035439"/>
                  <a:gd name="connsiteX162" fmla="*/ 353956 w 1793220"/>
                  <a:gd name="connsiteY162" fmla="*/ 841501 h 2035439"/>
                  <a:gd name="connsiteX163" fmla="*/ 372314 w 1793220"/>
                  <a:gd name="connsiteY163" fmla="*/ 716161 h 2035439"/>
                  <a:gd name="connsiteX164" fmla="*/ 384014 w 1793220"/>
                  <a:gd name="connsiteY164" fmla="*/ 705471 h 2035439"/>
                  <a:gd name="connsiteX165" fmla="*/ 1477447 w 1793220"/>
                  <a:gd name="connsiteY165" fmla="*/ 577023 h 2035439"/>
                  <a:gd name="connsiteX166" fmla="*/ 1507505 w 1793220"/>
                  <a:gd name="connsiteY166" fmla="*/ 713053 h 2035439"/>
                  <a:gd name="connsiteX167" fmla="*/ 1477447 w 1793220"/>
                  <a:gd name="connsiteY167" fmla="*/ 849084 h 2035439"/>
                  <a:gd name="connsiteX168" fmla="*/ 1447389 w 1793220"/>
                  <a:gd name="connsiteY168" fmla="*/ 713053 h 2035439"/>
                  <a:gd name="connsiteX169" fmla="*/ 1465747 w 1793220"/>
                  <a:gd name="connsiteY169" fmla="*/ 587713 h 2035439"/>
                  <a:gd name="connsiteX170" fmla="*/ 1477447 w 1793220"/>
                  <a:gd name="connsiteY170" fmla="*/ 577023 h 2035439"/>
                  <a:gd name="connsiteX171" fmla="*/ 1596076 w 1793220"/>
                  <a:gd name="connsiteY171" fmla="*/ 557211 h 2035439"/>
                  <a:gd name="connsiteX172" fmla="*/ 1647119 w 1793220"/>
                  <a:gd name="connsiteY172" fmla="*/ 658432 h 2035439"/>
                  <a:gd name="connsiteX173" fmla="*/ 1646990 w 1793220"/>
                  <a:gd name="connsiteY173" fmla="*/ 659301 h 2035439"/>
                  <a:gd name="connsiteX174" fmla="*/ 1625735 w 1793220"/>
                  <a:gd name="connsiteY174" fmla="*/ 699143 h 2035439"/>
                  <a:gd name="connsiteX175" fmla="*/ 1595678 w 1793220"/>
                  <a:gd name="connsiteY175" fmla="*/ 563113 h 2035439"/>
                  <a:gd name="connsiteX176" fmla="*/ 527510 w 1793220"/>
                  <a:gd name="connsiteY176" fmla="*/ 530615 h 2035439"/>
                  <a:gd name="connsiteX177" fmla="*/ 557568 w 1793220"/>
                  <a:gd name="connsiteY177" fmla="*/ 666646 h 2035439"/>
                  <a:gd name="connsiteX178" fmla="*/ 527510 w 1793220"/>
                  <a:gd name="connsiteY178" fmla="*/ 802676 h 2035439"/>
                  <a:gd name="connsiteX179" fmla="*/ 497452 w 1793220"/>
                  <a:gd name="connsiteY179" fmla="*/ 666646 h 2035439"/>
                  <a:gd name="connsiteX180" fmla="*/ 515810 w 1793220"/>
                  <a:gd name="connsiteY180" fmla="*/ 541306 h 2035439"/>
                  <a:gd name="connsiteX181" fmla="*/ 527510 w 1793220"/>
                  <a:gd name="connsiteY181" fmla="*/ 530615 h 2035439"/>
                  <a:gd name="connsiteX182" fmla="*/ 225494 w 1793220"/>
                  <a:gd name="connsiteY182" fmla="*/ 498648 h 2035439"/>
                  <a:gd name="connsiteX183" fmla="*/ 227528 w 1793220"/>
                  <a:gd name="connsiteY183" fmla="*/ 544247 h 2035439"/>
                  <a:gd name="connsiteX184" fmla="*/ 197470 w 1793220"/>
                  <a:gd name="connsiteY184" fmla="*/ 680277 h 2035439"/>
                  <a:gd name="connsiteX185" fmla="*/ 169774 w 1793220"/>
                  <a:gd name="connsiteY185" fmla="*/ 597196 h 2035439"/>
                  <a:gd name="connsiteX186" fmla="*/ 168195 w 1793220"/>
                  <a:gd name="connsiteY186" fmla="*/ 561797 h 2035439"/>
                  <a:gd name="connsiteX187" fmla="*/ 198878 w 1793220"/>
                  <a:gd name="connsiteY187" fmla="*/ 526362 h 2035439"/>
                  <a:gd name="connsiteX188" fmla="*/ 1147407 w 1793220"/>
                  <a:gd name="connsiteY188" fmla="*/ 454624 h 2035439"/>
                  <a:gd name="connsiteX189" fmla="*/ 1177465 w 1793220"/>
                  <a:gd name="connsiteY189" fmla="*/ 590655 h 2035439"/>
                  <a:gd name="connsiteX190" fmla="*/ 1147407 w 1793220"/>
                  <a:gd name="connsiteY190" fmla="*/ 726685 h 2035439"/>
                  <a:gd name="connsiteX191" fmla="*/ 1117349 w 1793220"/>
                  <a:gd name="connsiteY191" fmla="*/ 590655 h 2035439"/>
                  <a:gd name="connsiteX192" fmla="*/ 1135707 w 1793220"/>
                  <a:gd name="connsiteY192" fmla="*/ 465314 h 2035439"/>
                  <a:gd name="connsiteX193" fmla="*/ 1147407 w 1793220"/>
                  <a:gd name="connsiteY193" fmla="*/ 454624 h 2035439"/>
                  <a:gd name="connsiteX194" fmla="*/ 948554 w 1793220"/>
                  <a:gd name="connsiteY194" fmla="*/ 405199 h 2035439"/>
                  <a:gd name="connsiteX195" fmla="*/ 978612 w 1793220"/>
                  <a:gd name="connsiteY195" fmla="*/ 541230 h 2035439"/>
                  <a:gd name="connsiteX196" fmla="*/ 948554 w 1793220"/>
                  <a:gd name="connsiteY196" fmla="*/ 677260 h 2035439"/>
                  <a:gd name="connsiteX197" fmla="*/ 918496 w 1793220"/>
                  <a:gd name="connsiteY197" fmla="*/ 541230 h 2035439"/>
                  <a:gd name="connsiteX198" fmla="*/ 936854 w 1793220"/>
                  <a:gd name="connsiteY198" fmla="*/ 415889 h 2035439"/>
                  <a:gd name="connsiteX199" fmla="*/ 948554 w 1793220"/>
                  <a:gd name="connsiteY199" fmla="*/ 405199 h 2035439"/>
                  <a:gd name="connsiteX200" fmla="*/ 675798 w 1793220"/>
                  <a:gd name="connsiteY200" fmla="*/ 380675 h 2035439"/>
                  <a:gd name="connsiteX201" fmla="*/ 705856 w 1793220"/>
                  <a:gd name="connsiteY201" fmla="*/ 516705 h 2035439"/>
                  <a:gd name="connsiteX202" fmla="*/ 675798 w 1793220"/>
                  <a:gd name="connsiteY202" fmla="*/ 652735 h 2035439"/>
                  <a:gd name="connsiteX203" fmla="*/ 645740 w 1793220"/>
                  <a:gd name="connsiteY203" fmla="*/ 516705 h 2035439"/>
                  <a:gd name="connsiteX204" fmla="*/ 664098 w 1793220"/>
                  <a:gd name="connsiteY204" fmla="*/ 391365 h 2035439"/>
                  <a:gd name="connsiteX205" fmla="*/ 675798 w 1793220"/>
                  <a:gd name="connsiteY205" fmla="*/ 380675 h 2035439"/>
                  <a:gd name="connsiteX206" fmla="*/ 383414 w 1793220"/>
                  <a:gd name="connsiteY206" fmla="*/ 334209 h 2035439"/>
                  <a:gd name="connsiteX207" fmla="*/ 385373 w 1793220"/>
                  <a:gd name="connsiteY207" fmla="*/ 378134 h 2035439"/>
                  <a:gd name="connsiteX208" fmla="*/ 355315 w 1793220"/>
                  <a:gd name="connsiteY208" fmla="*/ 514164 h 2035439"/>
                  <a:gd name="connsiteX209" fmla="*/ 327619 w 1793220"/>
                  <a:gd name="connsiteY209" fmla="*/ 431083 h 2035439"/>
                  <a:gd name="connsiteX210" fmla="*/ 325966 w 1793220"/>
                  <a:gd name="connsiteY210" fmla="*/ 394028 h 2035439"/>
                  <a:gd name="connsiteX211" fmla="*/ 1305252 w 1793220"/>
                  <a:gd name="connsiteY211" fmla="*/ 288512 h 2035439"/>
                  <a:gd name="connsiteX212" fmla="*/ 1335310 w 1793220"/>
                  <a:gd name="connsiteY212" fmla="*/ 424542 h 2035439"/>
                  <a:gd name="connsiteX213" fmla="*/ 1305252 w 1793220"/>
                  <a:gd name="connsiteY213" fmla="*/ 560572 h 2035439"/>
                  <a:gd name="connsiteX214" fmla="*/ 1275194 w 1793220"/>
                  <a:gd name="connsiteY214" fmla="*/ 424542 h 2035439"/>
                  <a:gd name="connsiteX215" fmla="*/ 1293552 w 1793220"/>
                  <a:gd name="connsiteY215" fmla="*/ 299201 h 2035439"/>
                  <a:gd name="connsiteX216" fmla="*/ 1305252 w 1793220"/>
                  <a:gd name="connsiteY216" fmla="*/ 288512 h 2035439"/>
                  <a:gd name="connsiteX217" fmla="*/ 579404 w 1793220"/>
                  <a:gd name="connsiteY217" fmla="*/ 154952 h 2035439"/>
                  <a:gd name="connsiteX218" fmla="*/ 578066 w 1793220"/>
                  <a:gd name="connsiteY218" fmla="*/ 184946 h 2035439"/>
                  <a:gd name="connsiteX219" fmla="*/ 550370 w 1793220"/>
                  <a:gd name="connsiteY219" fmla="*/ 268027 h 2035439"/>
                  <a:gd name="connsiteX220" fmla="*/ 529116 w 1793220"/>
                  <a:gd name="connsiteY220" fmla="*/ 228185 h 2035439"/>
                  <a:gd name="connsiteX221" fmla="*/ 525287 w 1793220"/>
                  <a:gd name="connsiteY221" fmla="*/ 202484 h 2035439"/>
                  <a:gd name="connsiteX222" fmla="*/ 578593 w 1793220"/>
                  <a:gd name="connsiteY222" fmla="*/ 155611 h 2035439"/>
                  <a:gd name="connsiteX223" fmla="*/ 1162129 w 1793220"/>
                  <a:gd name="connsiteY223" fmla="*/ 12129 h 2035439"/>
                  <a:gd name="connsiteX224" fmla="*/ 1219561 w 1793220"/>
                  <a:gd name="connsiteY224" fmla="*/ 27986 h 2035439"/>
                  <a:gd name="connsiteX225" fmla="*/ 1220203 w 1793220"/>
                  <a:gd name="connsiteY225" fmla="*/ 42375 h 2035439"/>
                  <a:gd name="connsiteX226" fmla="*/ 1190145 w 1793220"/>
                  <a:gd name="connsiteY226" fmla="*/ 178406 h 2035439"/>
                  <a:gd name="connsiteX227" fmla="*/ 1160087 w 1793220"/>
                  <a:gd name="connsiteY227" fmla="*/ 42375 h 2035439"/>
                  <a:gd name="connsiteX228" fmla="*/ 970429 w 1793220"/>
                  <a:gd name="connsiteY228" fmla="*/ 0 h 2035439"/>
                  <a:gd name="connsiteX229" fmla="*/ 1000487 w 1793220"/>
                  <a:gd name="connsiteY229" fmla="*/ 136030 h 2035439"/>
                  <a:gd name="connsiteX230" fmla="*/ 970429 w 1793220"/>
                  <a:gd name="connsiteY230" fmla="*/ 272060 h 2035439"/>
                  <a:gd name="connsiteX231" fmla="*/ 940371 w 1793220"/>
                  <a:gd name="connsiteY231" fmla="*/ 136030 h 2035439"/>
                  <a:gd name="connsiteX232" fmla="*/ 958729 w 1793220"/>
                  <a:gd name="connsiteY232" fmla="*/ 10690 h 2035439"/>
                  <a:gd name="connsiteX233" fmla="*/ 970429 w 1793220"/>
                  <a:gd name="connsiteY233" fmla="*/ 0 h 2035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</a:cxnLst>
                <a:rect l="l" t="t" r="r" b="b"/>
                <a:pathLst>
                  <a:path w="1793220" h="2035439">
                    <a:moveTo>
                      <a:pt x="1523920" y="1865245"/>
                    </a:moveTo>
                    <a:cubicBezTo>
                      <a:pt x="1540521" y="1865244"/>
                      <a:pt x="1553978" y="1926148"/>
                      <a:pt x="1553978" y="2001275"/>
                    </a:cubicBezTo>
                    <a:lnTo>
                      <a:pt x="1552454" y="2035439"/>
                    </a:lnTo>
                    <a:lnTo>
                      <a:pt x="1494939" y="2025419"/>
                    </a:lnTo>
                    <a:lnTo>
                      <a:pt x="1493862" y="2001275"/>
                    </a:lnTo>
                    <a:cubicBezTo>
                      <a:pt x="1493862" y="1944929"/>
                      <a:pt x="1501432" y="1896585"/>
                      <a:pt x="1512220" y="1875934"/>
                    </a:cubicBezTo>
                    <a:cubicBezTo>
                      <a:pt x="1515816" y="1869051"/>
                      <a:pt x="1519770" y="1865245"/>
                      <a:pt x="1523920" y="1865245"/>
                    </a:cubicBezTo>
                    <a:close/>
                    <a:moveTo>
                      <a:pt x="1100934" y="1698132"/>
                    </a:moveTo>
                    <a:cubicBezTo>
                      <a:pt x="1117535" y="1698132"/>
                      <a:pt x="1130992" y="1759035"/>
                      <a:pt x="1130992" y="1834162"/>
                    </a:cubicBezTo>
                    <a:cubicBezTo>
                      <a:pt x="1130992" y="1871726"/>
                      <a:pt x="1127628" y="1905734"/>
                      <a:pt x="1122189" y="1930351"/>
                    </a:cubicBezTo>
                    <a:lnTo>
                      <a:pt x="1119314" y="1939121"/>
                    </a:lnTo>
                    <a:lnTo>
                      <a:pt x="1079386" y="1928381"/>
                    </a:lnTo>
                    <a:lnTo>
                      <a:pt x="1073238" y="1887112"/>
                    </a:lnTo>
                    <a:cubicBezTo>
                      <a:pt x="1071717" y="1870837"/>
                      <a:pt x="1070876" y="1852944"/>
                      <a:pt x="1070876" y="1834162"/>
                    </a:cubicBezTo>
                    <a:cubicBezTo>
                      <a:pt x="1070876" y="1777817"/>
                      <a:pt x="1078446" y="1729473"/>
                      <a:pt x="1089234" y="1708822"/>
                    </a:cubicBezTo>
                    <a:cubicBezTo>
                      <a:pt x="1092830" y="1701938"/>
                      <a:pt x="1096784" y="1698132"/>
                      <a:pt x="1100934" y="1698132"/>
                    </a:cubicBezTo>
                    <a:close/>
                    <a:moveTo>
                      <a:pt x="1739163" y="1629189"/>
                    </a:moveTo>
                    <a:cubicBezTo>
                      <a:pt x="1755764" y="1629189"/>
                      <a:pt x="1769221" y="1690093"/>
                      <a:pt x="1769221" y="1765220"/>
                    </a:cubicBezTo>
                    <a:cubicBezTo>
                      <a:pt x="1769221" y="1840347"/>
                      <a:pt x="1755764" y="1901250"/>
                      <a:pt x="1739163" y="1901250"/>
                    </a:cubicBezTo>
                    <a:cubicBezTo>
                      <a:pt x="1722562" y="1901250"/>
                      <a:pt x="1709105" y="1840347"/>
                      <a:pt x="1709105" y="1765220"/>
                    </a:cubicBezTo>
                    <a:cubicBezTo>
                      <a:pt x="1709105" y="1708874"/>
                      <a:pt x="1716675" y="1660530"/>
                      <a:pt x="1727463" y="1639879"/>
                    </a:cubicBezTo>
                    <a:cubicBezTo>
                      <a:pt x="1731059" y="1632996"/>
                      <a:pt x="1735013" y="1629190"/>
                      <a:pt x="1739163" y="1629189"/>
                    </a:cubicBezTo>
                    <a:close/>
                    <a:moveTo>
                      <a:pt x="1312076" y="1629188"/>
                    </a:moveTo>
                    <a:cubicBezTo>
                      <a:pt x="1328678" y="1629189"/>
                      <a:pt x="1342135" y="1690092"/>
                      <a:pt x="1342135" y="1765219"/>
                    </a:cubicBezTo>
                    <a:cubicBezTo>
                      <a:pt x="1342135" y="1840346"/>
                      <a:pt x="1328677" y="1901249"/>
                      <a:pt x="1312077" y="1901249"/>
                    </a:cubicBezTo>
                    <a:cubicBezTo>
                      <a:pt x="1295476" y="1901249"/>
                      <a:pt x="1282018" y="1840346"/>
                      <a:pt x="1282019" y="1765219"/>
                    </a:cubicBezTo>
                    <a:cubicBezTo>
                      <a:pt x="1282019" y="1708873"/>
                      <a:pt x="1289588" y="1660529"/>
                      <a:pt x="1300377" y="1639878"/>
                    </a:cubicBezTo>
                    <a:cubicBezTo>
                      <a:pt x="1303972" y="1632995"/>
                      <a:pt x="1307926" y="1629188"/>
                      <a:pt x="1312076" y="1629188"/>
                    </a:cubicBezTo>
                    <a:close/>
                    <a:moveTo>
                      <a:pt x="789226" y="1582782"/>
                    </a:moveTo>
                    <a:cubicBezTo>
                      <a:pt x="805827" y="1582782"/>
                      <a:pt x="819284" y="1643685"/>
                      <a:pt x="819284" y="1718812"/>
                    </a:cubicBezTo>
                    <a:cubicBezTo>
                      <a:pt x="819284" y="1756376"/>
                      <a:pt x="815920" y="1790383"/>
                      <a:pt x="810481" y="1815000"/>
                    </a:cubicBezTo>
                    <a:lnTo>
                      <a:pt x="802291" y="1839989"/>
                    </a:lnTo>
                    <a:lnTo>
                      <a:pt x="773095" y="1830631"/>
                    </a:lnTo>
                    <a:lnTo>
                      <a:pt x="767972" y="1815000"/>
                    </a:lnTo>
                    <a:cubicBezTo>
                      <a:pt x="762532" y="1790383"/>
                      <a:pt x="759168" y="1756376"/>
                      <a:pt x="759168" y="1718812"/>
                    </a:cubicBezTo>
                    <a:cubicBezTo>
                      <a:pt x="759168" y="1662466"/>
                      <a:pt x="766738" y="1614122"/>
                      <a:pt x="777526" y="1593472"/>
                    </a:cubicBezTo>
                    <a:cubicBezTo>
                      <a:pt x="781122" y="1586588"/>
                      <a:pt x="785076" y="1582782"/>
                      <a:pt x="789226" y="1582782"/>
                    </a:cubicBezTo>
                    <a:close/>
                    <a:moveTo>
                      <a:pt x="362139" y="1582781"/>
                    </a:moveTo>
                    <a:cubicBezTo>
                      <a:pt x="374590" y="1582781"/>
                      <a:pt x="385272" y="1617039"/>
                      <a:pt x="389835" y="1665862"/>
                    </a:cubicBezTo>
                    <a:lnTo>
                      <a:pt x="390836" y="1688298"/>
                    </a:lnTo>
                    <a:lnTo>
                      <a:pt x="356403" y="1674441"/>
                    </a:lnTo>
                    <a:lnTo>
                      <a:pt x="335694" y="1665292"/>
                    </a:lnTo>
                    <a:lnTo>
                      <a:pt x="337215" y="1642756"/>
                    </a:lnTo>
                    <a:cubicBezTo>
                      <a:pt x="340456" y="1621045"/>
                      <a:pt x="345046" y="1603796"/>
                      <a:pt x="350440" y="1593471"/>
                    </a:cubicBezTo>
                    <a:cubicBezTo>
                      <a:pt x="354035" y="1586587"/>
                      <a:pt x="357989" y="1582781"/>
                      <a:pt x="362139" y="1582781"/>
                    </a:cubicBezTo>
                    <a:close/>
                    <a:moveTo>
                      <a:pt x="1124850" y="1361535"/>
                    </a:moveTo>
                    <a:cubicBezTo>
                      <a:pt x="1141450" y="1361535"/>
                      <a:pt x="1154907" y="1422438"/>
                      <a:pt x="1154908" y="1497565"/>
                    </a:cubicBezTo>
                    <a:cubicBezTo>
                      <a:pt x="1154908" y="1572692"/>
                      <a:pt x="1141451" y="1633595"/>
                      <a:pt x="1124849" y="1633595"/>
                    </a:cubicBezTo>
                    <a:cubicBezTo>
                      <a:pt x="1108249" y="1633595"/>
                      <a:pt x="1094792" y="1572692"/>
                      <a:pt x="1094792" y="1497565"/>
                    </a:cubicBezTo>
                    <a:cubicBezTo>
                      <a:pt x="1094792" y="1441219"/>
                      <a:pt x="1102361" y="1392875"/>
                      <a:pt x="1113150" y="1372225"/>
                    </a:cubicBezTo>
                    <a:cubicBezTo>
                      <a:pt x="1116746" y="1365341"/>
                      <a:pt x="1120699" y="1361535"/>
                      <a:pt x="1124850" y="1361535"/>
                    </a:cubicBezTo>
                    <a:close/>
                    <a:moveTo>
                      <a:pt x="1507505" y="1357164"/>
                    </a:moveTo>
                    <a:cubicBezTo>
                      <a:pt x="1524106" y="1357164"/>
                      <a:pt x="1537563" y="1418067"/>
                      <a:pt x="1537563" y="1493194"/>
                    </a:cubicBezTo>
                    <a:cubicBezTo>
                      <a:pt x="1537563" y="1568321"/>
                      <a:pt x="1524106" y="1629225"/>
                      <a:pt x="1507505" y="1629224"/>
                    </a:cubicBezTo>
                    <a:cubicBezTo>
                      <a:pt x="1490904" y="1629224"/>
                      <a:pt x="1477447" y="1568321"/>
                      <a:pt x="1477447" y="1493194"/>
                    </a:cubicBezTo>
                    <a:cubicBezTo>
                      <a:pt x="1477447" y="1436848"/>
                      <a:pt x="1485017" y="1388504"/>
                      <a:pt x="1495805" y="1367854"/>
                    </a:cubicBezTo>
                    <a:cubicBezTo>
                      <a:pt x="1499401" y="1360970"/>
                      <a:pt x="1503355" y="1357164"/>
                      <a:pt x="1507505" y="1357164"/>
                    </a:cubicBezTo>
                    <a:close/>
                    <a:moveTo>
                      <a:pt x="174912" y="1315127"/>
                    </a:moveTo>
                    <a:cubicBezTo>
                      <a:pt x="191513" y="1315127"/>
                      <a:pt x="204970" y="1376030"/>
                      <a:pt x="204971" y="1451157"/>
                    </a:cubicBezTo>
                    <a:cubicBezTo>
                      <a:pt x="204970" y="1526284"/>
                      <a:pt x="191513" y="1587188"/>
                      <a:pt x="174912" y="1587188"/>
                    </a:cubicBezTo>
                    <a:cubicBezTo>
                      <a:pt x="158312" y="1587188"/>
                      <a:pt x="144854" y="1526285"/>
                      <a:pt x="144854" y="1451157"/>
                    </a:cubicBezTo>
                    <a:cubicBezTo>
                      <a:pt x="144854" y="1394812"/>
                      <a:pt x="152424" y="1346467"/>
                      <a:pt x="163212" y="1325817"/>
                    </a:cubicBezTo>
                    <a:cubicBezTo>
                      <a:pt x="166808" y="1318933"/>
                      <a:pt x="170762" y="1315127"/>
                      <a:pt x="174912" y="1315127"/>
                    </a:cubicBezTo>
                    <a:close/>
                    <a:moveTo>
                      <a:pt x="557568" y="1310756"/>
                    </a:moveTo>
                    <a:cubicBezTo>
                      <a:pt x="574169" y="1310756"/>
                      <a:pt x="587626" y="1371659"/>
                      <a:pt x="587626" y="1446786"/>
                    </a:cubicBezTo>
                    <a:cubicBezTo>
                      <a:pt x="587626" y="1521914"/>
                      <a:pt x="574169" y="1582817"/>
                      <a:pt x="557568" y="1582817"/>
                    </a:cubicBezTo>
                    <a:cubicBezTo>
                      <a:pt x="540967" y="1582817"/>
                      <a:pt x="527510" y="1521914"/>
                      <a:pt x="527510" y="1446786"/>
                    </a:cubicBezTo>
                    <a:cubicBezTo>
                      <a:pt x="527510" y="1390441"/>
                      <a:pt x="535079" y="1342096"/>
                      <a:pt x="545868" y="1321446"/>
                    </a:cubicBezTo>
                    <a:cubicBezTo>
                      <a:pt x="549464" y="1314563"/>
                      <a:pt x="553418" y="1310756"/>
                      <a:pt x="557568" y="1310756"/>
                    </a:cubicBezTo>
                    <a:close/>
                    <a:moveTo>
                      <a:pt x="1333951" y="1223989"/>
                    </a:moveTo>
                    <a:cubicBezTo>
                      <a:pt x="1350552" y="1223989"/>
                      <a:pt x="1364009" y="1284892"/>
                      <a:pt x="1364009" y="1360019"/>
                    </a:cubicBezTo>
                    <a:cubicBezTo>
                      <a:pt x="1364009" y="1435146"/>
                      <a:pt x="1350552" y="1496049"/>
                      <a:pt x="1333951" y="1496050"/>
                    </a:cubicBezTo>
                    <a:cubicBezTo>
                      <a:pt x="1317350" y="1496049"/>
                      <a:pt x="1303893" y="1435147"/>
                      <a:pt x="1303893" y="1360019"/>
                    </a:cubicBezTo>
                    <a:cubicBezTo>
                      <a:pt x="1303893" y="1303674"/>
                      <a:pt x="1311463" y="1255329"/>
                      <a:pt x="1322251" y="1234679"/>
                    </a:cubicBezTo>
                    <a:cubicBezTo>
                      <a:pt x="1325847" y="1227795"/>
                      <a:pt x="1329801" y="1223989"/>
                      <a:pt x="1333951" y="1223989"/>
                    </a:cubicBezTo>
                    <a:close/>
                    <a:moveTo>
                      <a:pt x="1670133" y="1208537"/>
                    </a:moveTo>
                    <a:cubicBezTo>
                      <a:pt x="1686733" y="1208536"/>
                      <a:pt x="1700190" y="1269439"/>
                      <a:pt x="1700190" y="1344567"/>
                    </a:cubicBezTo>
                    <a:cubicBezTo>
                      <a:pt x="1700190" y="1419694"/>
                      <a:pt x="1686733" y="1480597"/>
                      <a:pt x="1670132" y="1480597"/>
                    </a:cubicBezTo>
                    <a:cubicBezTo>
                      <a:pt x="1653532" y="1480597"/>
                      <a:pt x="1640075" y="1419694"/>
                      <a:pt x="1640075" y="1344567"/>
                    </a:cubicBezTo>
                    <a:cubicBezTo>
                      <a:pt x="1640075" y="1288221"/>
                      <a:pt x="1647644" y="1239877"/>
                      <a:pt x="1658432" y="1219227"/>
                    </a:cubicBezTo>
                    <a:cubicBezTo>
                      <a:pt x="1662029" y="1212343"/>
                      <a:pt x="1665982" y="1208537"/>
                      <a:pt x="1670133" y="1208537"/>
                    </a:cubicBezTo>
                    <a:close/>
                    <a:moveTo>
                      <a:pt x="384014" y="1177581"/>
                    </a:moveTo>
                    <a:cubicBezTo>
                      <a:pt x="400615" y="1177581"/>
                      <a:pt x="414072" y="1238484"/>
                      <a:pt x="414072" y="1313612"/>
                    </a:cubicBezTo>
                    <a:cubicBezTo>
                      <a:pt x="414072" y="1388739"/>
                      <a:pt x="400615" y="1449642"/>
                      <a:pt x="384014" y="1449642"/>
                    </a:cubicBezTo>
                    <a:cubicBezTo>
                      <a:pt x="367413" y="1449642"/>
                      <a:pt x="353956" y="1388739"/>
                      <a:pt x="353956" y="1313612"/>
                    </a:cubicBezTo>
                    <a:cubicBezTo>
                      <a:pt x="353956" y="1257266"/>
                      <a:pt x="361526" y="1208922"/>
                      <a:pt x="372314" y="1188271"/>
                    </a:cubicBezTo>
                    <a:cubicBezTo>
                      <a:pt x="375910" y="1181388"/>
                      <a:pt x="379864" y="1177581"/>
                      <a:pt x="384014" y="1177581"/>
                    </a:cubicBezTo>
                    <a:close/>
                    <a:moveTo>
                      <a:pt x="720195" y="1162129"/>
                    </a:moveTo>
                    <a:cubicBezTo>
                      <a:pt x="736796" y="1162129"/>
                      <a:pt x="750253" y="1223032"/>
                      <a:pt x="750253" y="1298159"/>
                    </a:cubicBezTo>
                    <a:cubicBezTo>
                      <a:pt x="750253" y="1373286"/>
                      <a:pt x="736796" y="1434189"/>
                      <a:pt x="720195" y="1434189"/>
                    </a:cubicBezTo>
                    <a:cubicBezTo>
                      <a:pt x="703594" y="1434189"/>
                      <a:pt x="690137" y="1373286"/>
                      <a:pt x="690137" y="1298159"/>
                    </a:cubicBezTo>
                    <a:cubicBezTo>
                      <a:pt x="690137" y="1241813"/>
                      <a:pt x="697707" y="1193469"/>
                      <a:pt x="708495" y="1172819"/>
                    </a:cubicBezTo>
                    <a:cubicBezTo>
                      <a:pt x="712091" y="1165935"/>
                      <a:pt x="716045" y="1162129"/>
                      <a:pt x="720195" y="1162129"/>
                    </a:cubicBezTo>
                    <a:close/>
                    <a:moveTo>
                      <a:pt x="979995" y="1149675"/>
                    </a:moveTo>
                    <a:cubicBezTo>
                      <a:pt x="996596" y="1149675"/>
                      <a:pt x="1010053" y="1210578"/>
                      <a:pt x="1010053" y="1285705"/>
                    </a:cubicBezTo>
                    <a:cubicBezTo>
                      <a:pt x="1010053" y="1360833"/>
                      <a:pt x="996596" y="1421735"/>
                      <a:pt x="979995" y="1421736"/>
                    </a:cubicBezTo>
                    <a:cubicBezTo>
                      <a:pt x="963394" y="1421735"/>
                      <a:pt x="949937" y="1360832"/>
                      <a:pt x="949937" y="1285705"/>
                    </a:cubicBezTo>
                    <a:cubicBezTo>
                      <a:pt x="949937" y="1229360"/>
                      <a:pt x="957507" y="1181015"/>
                      <a:pt x="968295" y="1160365"/>
                    </a:cubicBezTo>
                    <a:cubicBezTo>
                      <a:pt x="971891" y="1153481"/>
                      <a:pt x="975845" y="1149675"/>
                      <a:pt x="979995" y="1149675"/>
                    </a:cubicBezTo>
                    <a:close/>
                    <a:moveTo>
                      <a:pt x="30058" y="1103267"/>
                    </a:moveTo>
                    <a:cubicBezTo>
                      <a:pt x="46659" y="1103267"/>
                      <a:pt x="60116" y="1164170"/>
                      <a:pt x="60116" y="1239297"/>
                    </a:cubicBezTo>
                    <a:cubicBezTo>
                      <a:pt x="60116" y="1314425"/>
                      <a:pt x="46659" y="1375328"/>
                      <a:pt x="30058" y="1375328"/>
                    </a:cubicBezTo>
                    <a:cubicBezTo>
                      <a:pt x="13457" y="1375328"/>
                      <a:pt x="0" y="1314425"/>
                      <a:pt x="0" y="1239297"/>
                    </a:cubicBezTo>
                    <a:cubicBezTo>
                      <a:pt x="0" y="1182952"/>
                      <a:pt x="7570" y="1134607"/>
                      <a:pt x="18358" y="1113957"/>
                    </a:cubicBezTo>
                    <a:cubicBezTo>
                      <a:pt x="21954" y="1107073"/>
                      <a:pt x="25908" y="1103267"/>
                      <a:pt x="30058" y="1103267"/>
                    </a:cubicBezTo>
                    <a:close/>
                    <a:moveTo>
                      <a:pt x="1195238" y="948591"/>
                    </a:moveTo>
                    <a:cubicBezTo>
                      <a:pt x="1211839" y="948591"/>
                      <a:pt x="1225296" y="1009494"/>
                      <a:pt x="1225296" y="1084621"/>
                    </a:cubicBezTo>
                    <a:cubicBezTo>
                      <a:pt x="1225296" y="1159748"/>
                      <a:pt x="1211839" y="1220651"/>
                      <a:pt x="1195238" y="1220652"/>
                    </a:cubicBezTo>
                    <a:cubicBezTo>
                      <a:pt x="1178637" y="1220651"/>
                      <a:pt x="1165180" y="1159749"/>
                      <a:pt x="1165180" y="1084621"/>
                    </a:cubicBezTo>
                    <a:cubicBezTo>
                      <a:pt x="1165180" y="1028276"/>
                      <a:pt x="1172750" y="979931"/>
                      <a:pt x="1183538" y="959281"/>
                    </a:cubicBezTo>
                    <a:cubicBezTo>
                      <a:pt x="1187134" y="952397"/>
                      <a:pt x="1191088" y="948591"/>
                      <a:pt x="1195238" y="948591"/>
                    </a:cubicBezTo>
                    <a:close/>
                    <a:moveTo>
                      <a:pt x="245301" y="902183"/>
                    </a:moveTo>
                    <a:cubicBezTo>
                      <a:pt x="261902" y="902183"/>
                      <a:pt x="275359" y="963086"/>
                      <a:pt x="275359" y="1038214"/>
                    </a:cubicBezTo>
                    <a:cubicBezTo>
                      <a:pt x="275359" y="1113341"/>
                      <a:pt x="261902" y="1174244"/>
                      <a:pt x="245301" y="1174244"/>
                    </a:cubicBezTo>
                    <a:cubicBezTo>
                      <a:pt x="228700" y="1174244"/>
                      <a:pt x="215243" y="1113341"/>
                      <a:pt x="215243" y="1038213"/>
                    </a:cubicBezTo>
                    <a:cubicBezTo>
                      <a:pt x="215243" y="981868"/>
                      <a:pt x="222813" y="933524"/>
                      <a:pt x="233601" y="912873"/>
                    </a:cubicBezTo>
                    <a:cubicBezTo>
                      <a:pt x="237197" y="905990"/>
                      <a:pt x="241151" y="902183"/>
                      <a:pt x="245301" y="902183"/>
                    </a:cubicBezTo>
                    <a:close/>
                    <a:moveTo>
                      <a:pt x="1553978" y="887391"/>
                    </a:moveTo>
                    <a:cubicBezTo>
                      <a:pt x="1570579" y="887391"/>
                      <a:pt x="1584036" y="948294"/>
                      <a:pt x="1584036" y="1023422"/>
                    </a:cubicBezTo>
                    <a:cubicBezTo>
                      <a:pt x="1584036" y="1098549"/>
                      <a:pt x="1570579" y="1159452"/>
                      <a:pt x="1553978" y="1159452"/>
                    </a:cubicBezTo>
                    <a:cubicBezTo>
                      <a:pt x="1537377" y="1159452"/>
                      <a:pt x="1523920" y="1098549"/>
                      <a:pt x="1523920" y="1023422"/>
                    </a:cubicBezTo>
                    <a:cubicBezTo>
                      <a:pt x="1523920" y="967076"/>
                      <a:pt x="1531490" y="918732"/>
                      <a:pt x="1542278" y="898081"/>
                    </a:cubicBezTo>
                    <a:cubicBezTo>
                      <a:pt x="1545874" y="891198"/>
                      <a:pt x="1549828" y="887391"/>
                      <a:pt x="1553978" y="887391"/>
                    </a:cubicBezTo>
                    <a:close/>
                    <a:moveTo>
                      <a:pt x="1745738" y="876480"/>
                    </a:moveTo>
                    <a:lnTo>
                      <a:pt x="1793220" y="990362"/>
                    </a:lnTo>
                    <a:lnTo>
                      <a:pt x="1791074" y="1038458"/>
                    </a:lnTo>
                    <a:cubicBezTo>
                      <a:pt x="1786511" y="1087281"/>
                      <a:pt x="1775829" y="1121539"/>
                      <a:pt x="1763378" y="1121539"/>
                    </a:cubicBezTo>
                    <a:cubicBezTo>
                      <a:pt x="1746777" y="1121539"/>
                      <a:pt x="1733320" y="1060636"/>
                      <a:pt x="1733320" y="985509"/>
                    </a:cubicBezTo>
                    <a:cubicBezTo>
                      <a:pt x="1733320" y="943250"/>
                      <a:pt x="1737578" y="905491"/>
                      <a:pt x="1744258" y="880542"/>
                    </a:cubicBezTo>
                    <a:close/>
                    <a:moveTo>
                      <a:pt x="604041" y="840984"/>
                    </a:moveTo>
                    <a:cubicBezTo>
                      <a:pt x="620642" y="840984"/>
                      <a:pt x="634099" y="901887"/>
                      <a:pt x="634099" y="977014"/>
                    </a:cubicBezTo>
                    <a:cubicBezTo>
                      <a:pt x="634099" y="1052141"/>
                      <a:pt x="620642" y="1113044"/>
                      <a:pt x="604041" y="1113044"/>
                    </a:cubicBezTo>
                    <a:cubicBezTo>
                      <a:pt x="587440" y="1113044"/>
                      <a:pt x="573983" y="1052141"/>
                      <a:pt x="573983" y="977014"/>
                    </a:cubicBezTo>
                    <a:cubicBezTo>
                      <a:pt x="573983" y="920669"/>
                      <a:pt x="581553" y="872324"/>
                      <a:pt x="592341" y="851674"/>
                    </a:cubicBezTo>
                    <a:cubicBezTo>
                      <a:pt x="595937" y="844790"/>
                      <a:pt x="599891" y="840984"/>
                      <a:pt x="604041" y="840984"/>
                    </a:cubicBezTo>
                    <a:close/>
                    <a:moveTo>
                      <a:pt x="813441" y="803071"/>
                    </a:moveTo>
                    <a:cubicBezTo>
                      <a:pt x="830041" y="803071"/>
                      <a:pt x="843499" y="863974"/>
                      <a:pt x="843499" y="939101"/>
                    </a:cubicBezTo>
                    <a:cubicBezTo>
                      <a:pt x="843499" y="1014228"/>
                      <a:pt x="830041" y="1075131"/>
                      <a:pt x="813441" y="1075131"/>
                    </a:cubicBezTo>
                    <a:cubicBezTo>
                      <a:pt x="796840" y="1075131"/>
                      <a:pt x="783383" y="1014228"/>
                      <a:pt x="783383" y="939101"/>
                    </a:cubicBezTo>
                    <a:cubicBezTo>
                      <a:pt x="783383" y="882756"/>
                      <a:pt x="790952" y="834411"/>
                      <a:pt x="801741" y="813761"/>
                    </a:cubicBezTo>
                    <a:cubicBezTo>
                      <a:pt x="805337" y="806877"/>
                      <a:pt x="809291" y="803071"/>
                      <a:pt x="813441" y="803071"/>
                    </a:cubicBezTo>
                    <a:close/>
                    <a:moveTo>
                      <a:pt x="1026468" y="776769"/>
                    </a:moveTo>
                    <a:cubicBezTo>
                      <a:pt x="1043069" y="776769"/>
                      <a:pt x="1056526" y="837672"/>
                      <a:pt x="1056526" y="912799"/>
                    </a:cubicBezTo>
                    <a:cubicBezTo>
                      <a:pt x="1056526" y="987927"/>
                      <a:pt x="1043069" y="1048830"/>
                      <a:pt x="1026468" y="1048830"/>
                    </a:cubicBezTo>
                    <a:cubicBezTo>
                      <a:pt x="1009867" y="1048829"/>
                      <a:pt x="996410" y="987926"/>
                      <a:pt x="996410" y="912799"/>
                    </a:cubicBezTo>
                    <a:cubicBezTo>
                      <a:pt x="996410" y="856454"/>
                      <a:pt x="1003980" y="808110"/>
                      <a:pt x="1014768" y="787459"/>
                    </a:cubicBezTo>
                    <a:cubicBezTo>
                      <a:pt x="1018364" y="780575"/>
                      <a:pt x="1022318" y="776769"/>
                      <a:pt x="1026468" y="776769"/>
                    </a:cubicBezTo>
                    <a:close/>
                    <a:moveTo>
                      <a:pt x="1333951" y="751879"/>
                    </a:moveTo>
                    <a:cubicBezTo>
                      <a:pt x="1350552" y="751879"/>
                      <a:pt x="1364009" y="812782"/>
                      <a:pt x="1364009" y="887909"/>
                    </a:cubicBezTo>
                    <a:cubicBezTo>
                      <a:pt x="1364009" y="963036"/>
                      <a:pt x="1350552" y="1023939"/>
                      <a:pt x="1333951" y="1023939"/>
                    </a:cubicBezTo>
                    <a:cubicBezTo>
                      <a:pt x="1317351" y="1023940"/>
                      <a:pt x="1303893" y="963036"/>
                      <a:pt x="1303893" y="887909"/>
                    </a:cubicBezTo>
                    <a:cubicBezTo>
                      <a:pt x="1303893" y="831564"/>
                      <a:pt x="1311463" y="783220"/>
                      <a:pt x="1322251" y="762569"/>
                    </a:cubicBezTo>
                    <a:cubicBezTo>
                      <a:pt x="1325847" y="755685"/>
                      <a:pt x="1329801" y="751879"/>
                      <a:pt x="1333951" y="751879"/>
                    </a:cubicBezTo>
                    <a:close/>
                    <a:moveTo>
                      <a:pt x="76531" y="730361"/>
                    </a:moveTo>
                    <a:cubicBezTo>
                      <a:pt x="93131" y="730361"/>
                      <a:pt x="106589" y="791264"/>
                      <a:pt x="106589" y="866392"/>
                    </a:cubicBezTo>
                    <a:cubicBezTo>
                      <a:pt x="106589" y="941519"/>
                      <a:pt x="93132" y="1002422"/>
                      <a:pt x="76531" y="1002422"/>
                    </a:cubicBezTo>
                    <a:cubicBezTo>
                      <a:pt x="59930" y="1002422"/>
                      <a:pt x="46473" y="941519"/>
                      <a:pt x="46473" y="866391"/>
                    </a:cubicBezTo>
                    <a:cubicBezTo>
                      <a:pt x="46473" y="810046"/>
                      <a:pt x="54043" y="761702"/>
                      <a:pt x="64831" y="741051"/>
                    </a:cubicBezTo>
                    <a:cubicBezTo>
                      <a:pt x="68427" y="734168"/>
                      <a:pt x="72381" y="730361"/>
                      <a:pt x="76531" y="730361"/>
                    </a:cubicBezTo>
                    <a:close/>
                    <a:moveTo>
                      <a:pt x="384014" y="705471"/>
                    </a:moveTo>
                    <a:cubicBezTo>
                      <a:pt x="400615" y="705471"/>
                      <a:pt x="414072" y="766374"/>
                      <a:pt x="414072" y="841501"/>
                    </a:cubicBezTo>
                    <a:cubicBezTo>
                      <a:pt x="414072" y="916629"/>
                      <a:pt x="400615" y="977532"/>
                      <a:pt x="384014" y="977532"/>
                    </a:cubicBezTo>
                    <a:cubicBezTo>
                      <a:pt x="367413" y="977532"/>
                      <a:pt x="353956" y="916629"/>
                      <a:pt x="353956" y="841501"/>
                    </a:cubicBezTo>
                    <a:cubicBezTo>
                      <a:pt x="353956" y="785156"/>
                      <a:pt x="361526" y="736812"/>
                      <a:pt x="372314" y="716161"/>
                    </a:cubicBezTo>
                    <a:cubicBezTo>
                      <a:pt x="375910" y="709277"/>
                      <a:pt x="379864" y="705471"/>
                      <a:pt x="384014" y="705471"/>
                    </a:cubicBezTo>
                    <a:close/>
                    <a:moveTo>
                      <a:pt x="1477447" y="577023"/>
                    </a:moveTo>
                    <a:cubicBezTo>
                      <a:pt x="1494048" y="577023"/>
                      <a:pt x="1507505" y="637926"/>
                      <a:pt x="1507505" y="713053"/>
                    </a:cubicBezTo>
                    <a:cubicBezTo>
                      <a:pt x="1507505" y="788181"/>
                      <a:pt x="1494048" y="849084"/>
                      <a:pt x="1477447" y="849084"/>
                    </a:cubicBezTo>
                    <a:cubicBezTo>
                      <a:pt x="1460846" y="849084"/>
                      <a:pt x="1447389" y="788181"/>
                      <a:pt x="1447389" y="713053"/>
                    </a:cubicBezTo>
                    <a:cubicBezTo>
                      <a:pt x="1447389" y="656708"/>
                      <a:pt x="1454959" y="608364"/>
                      <a:pt x="1465747" y="587713"/>
                    </a:cubicBezTo>
                    <a:cubicBezTo>
                      <a:pt x="1469343" y="580830"/>
                      <a:pt x="1473297" y="577023"/>
                      <a:pt x="1477447" y="577023"/>
                    </a:cubicBezTo>
                    <a:close/>
                    <a:moveTo>
                      <a:pt x="1596076" y="557211"/>
                    </a:moveTo>
                    <a:lnTo>
                      <a:pt x="1647119" y="658432"/>
                    </a:lnTo>
                    <a:lnTo>
                      <a:pt x="1646990" y="659301"/>
                    </a:lnTo>
                    <a:cubicBezTo>
                      <a:pt x="1641550" y="683917"/>
                      <a:pt x="1634036" y="699143"/>
                      <a:pt x="1625735" y="699143"/>
                    </a:cubicBezTo>
                    <a:cubicBezTo>
                      <a:pt x="1609135" y="699143"/>
                      <a:pt x="1595677" y="638240"/>
                      <a:pt x="1595678" y="563113"/>
                    </a:cubicBezTo>
                    <a:close/>
                    <a:moveTo>
                      <a:pt x="527510" y="530615"/>
                    </a:moveTo>
                    <a:cubicBezTo>
                      <a:pt x="544111" y="530615"/>
                      <a:pt x="557568" y="591518"/>
                      <a:pt x="557568" y="666646"/>
                    </a:cubicBezTo>
                    <a:cubicBezTo>
                      <a:pt x="557568" y="741773"/>
                      <a:pt x="544111" y="802676"/>
                      <a:pt x="527510" y="802676"/>
                    </a:cubicBezTo>
                    <a:cubicBezTo>
                      <a:pt x="510909" y="802676"/>
                      <a:pt x="497452" y="741773"/>
                      <a:pt x="497452" y="666646"/>
                    </a:cubicBezTo>
                    <a:cubicBezTo>
                      <a:pt x="497452" y="610300"/>
                      <a:pt x="505021" y="561956"/>
                      <a:pt x="515810" y="541306"/>
                    </a:cubicBezTo>
                    <a:cubicBezTo>
                      <a:pt x="519406" y="534422"/>
                      <a:pt x="523360" y="530616"/>
                      <a:pt x="527510" y="530615"/>
                    </a:cubicBezTo>
                    <a:close/>
                    <a:moveTo>
                      <a:pt x="225494" y="498648"/>
                    </a:moveTo>
                    <a:lnTo>
                      <a:pt x="227528" y="544247"/>
                    </a:lnTo>
                    <a:cubicBezTo>
                      <a:pt x="227528" y="619374"/>
                      <a:pt x="214071" y="680277"/>
                      <a:pt x="197470" y="680277"/>
                    </a:cubicBezTo>
                    <a:cubicBezTo>
                      <a:pt x="185019" y="680277"/>
                      <a:pt x="174337" y="646019"/>
                      <a:pt x="169774" y="597196"/>
                    </a:cubicBezTo>
                    <a:lnTo>
                      <a:pt x="168195" y="561797"/>
                    </a:lnTo>
                    <a:lnTo>
                      <a:pt x="198878" y="526362"/>
                    </a:lnTo>
                    <a:close/>
                    <a:moveTo>
                      <a:pt x="1147407" y="454624"/>
                    </a:moveTo>
                    <a:cubicBezTo>
                      <a:pt x="1164008" y="454624"/>
                      <a:pt x="1177465" y="515527"/>
                      <a:pt x="1177465" y="590655"/>
                    </a:cubicBezTo>
                    <a:cubicBezTo>
                      <a:pt x="1177465" y="665782"/>
                      <a:pt x="1164008" y="726685"/>
                      <a:pt x="1147407" y="726685"/>
                    </a:cubicBezTo>
                    <a:cubicBezTo>
                      <a:pt x="1130806" y="726685"/>
                      <a:pt x="1117349" y="665782"/>
                      <a:pt x="1117349" y="590655"/>
                    </a:cubicBezTo>
                    <a:cubicBezTo>
                      <a:pt x="1117349" y="534309"/>
                      <a:pt x="1124919" y="485965"/>
                      <a:pt x="1135707" y="465314"/>
                    </a:cubicBezTo>
                    <a:cubicBezTo>
                      <a:pt x="1139303" y="458431"/>
                      <a:pt x="1143257" y="454624"/>
                      <a:pt x="1147407" y="454624"/>
                    </a:cubicBezTo>
                    <a:close/>
                    <a:moveTo>
                      <a:pt x="948554" y="405199"/>
                    </a:moveTo>
                    <a:cubicBezTo>
                      <a:pt x="965155" y="405199"/>
                      <a:pt x="978612" y="466102"/>
                      <a:pt x="978612" y="541230"/>
                    </a:cubicBezTo>
                    <a:cubicBezTo>
                      <a:pt x="978612" y="616357"/>
                      <a:pt x="965155" y="677260"/>
                      <a:pt x="948554" y="677260"/>
                    </a:cubicBezTo>
                    <a:cubicBezTo>
                      <a:pt x="931953" y="677260"/>
                      <a:pt x="918496" y="616357"/>
                      <a:pt x="918496" y="541230"/>
                    </a:cubicBezTo>
                    <a:cubicBezTo>
                      <a:pt x="918496" y="484884"/>
                      <a:pt x="926066" y="436540"/>
                      <a:pt x="936854" y="415889"/>
                    </a:cubicBezTo>
                    <a:cubicBezTo>
                      <a:pt x="940450" y="409006"/>
                      <a:pt x="944404" y="405199"/>
                      <a:pt x="948554" y="405199"/>
                    </a:cubicBezTo>
                    <a:close/>
                    <a:moveTo>
                      <a:pt x="675798" y="380675"/>
                    </a:moveTo>
                    <a:cubicBezTo>
                      <a:pt x="692399" y="380675"/>
                      <a:pt x="705856" y="441578"/>
                      <a:pt x="705856" y="516705"/>
                    </a:cubicBezTo>
                    <a:cubicBezTo>
                      <a:pt x="705856" y="591833"/>
                      <a:pt x="692399" y="652735"/>
                      <a:pt x="675798" y="652735"/>
                    </a:cubicBezTo>
                    <a:cubicBezTo>
                      <a:pt x="659198" y="652735"/>
                      <a:pt x="645740" y="591832"/>
                      <a:pt x="645740" y="516705"/>
                    </a:cubicBezTo>
                    <a:cubicBezTo>
                      <a:pt x="645740" y="460360"/>
                      <a:pt x="653310" y="412015"/>
                      <a:pt x="664098" y="391365"/>
                    </a:cubicBezTo>
                    <a:cubicBezTo>
                      <a:pt x="667694" y="384481"/>
                      <a:pt x="671648" y="380675"/>
                      <a:pt x="675798" y="380675"/>
                    </a:cubicBezTo>
                    <a:close/>
                    <a:moveTo>
                      <a:pt x="383414" y="334209"/>
                    </a:moveTo>
                    <a:lnTo>
                      <a:pt x="385373" y="378134"/>
                    </a:lnTo>
                    <a:cubicBezTo>
                      <a:pt x="385373" y="453261"/>
                      <a:pt x="371916" y="514164"/>
                      <a:pt x="355315" y="514164"/>
                    </a:cubicBezTo>
                    <a:cubicBezTo>
                      <a:pt x="342864" y="514164"/>
                      <a:pt x="332182" y="479906"/>
                      <a:pt x="327619" y="431083"/>
                    </a:cubicBezTo>
                    <a:lnTo>
                      <a:pt x="325966" y="394028"/>
                    </a:lnTo>
                    <a:close/>
                    <a:moveTo>
                      <a:pt x="1305252" y="288512"/>
                    </a:moveTo>
                    <a:cubicBezTo>
                      <a:pt x="1321853" y="288511"/>
                      <a:pt x="1335310" y="349414"/>
                      <a:pt x="1335310" y="424542"/>
                    </a:cubicBezTo>
                    <a:cubicBezTo>
                      <a:pt x="1335310" y="499669"/>
                      <a:pt x="1321853" y="560572"/>
                      <a:pt x="1305252" y="560572"/>
                    </a:cubicBezTo>
                    <a:cubicBezTo>
                      <a:pt x="1288651" y="560572"/>
                      <a:pt x="1275194" y="499669"/>
                      <a:pt x="1275194" y="424542"/>
                    </a:cubicBezTo>
                    <a:cubicBezTo>
                      <a:pt x="1275194" y="368196"/>
                      <a:pt x="1282764" y="319852"/>
                      <a:pt x="1293552" y="299201"/>
                    </a:cubicBezTo>
                    <a:cubicBezTo>
                      <a:pt x="1297148" y="292318"/>
                      <a:pt x="1301102" y="288512"/>
                      <a:pt x="1305252" y="288512"/>
                    </a:cubicBezTo>
                    <a:close/>
                    <a:moveTo>
                      <a:pt x="579404" y="154952"/>
                    </a:moveTo>
                    <a:lnTo>
                      <a:pt x="578066" y="184946"/>
                    </a:lnTo>
                    <a:cubicBezTo>
                      <a:pt x="573503" y="233769"/>
                      <a:pt x="562821" y="268027"/>
                      <a:pt x="550370" y="268027"/>
                    </a:cubicBezTo>
                    <a:cubicBezTo>
                      <a:pt x="542070" y="268027"/>
                      <a:pt x="534555" y="252801"/>
                      <a:pt x="529116" y="228185"/>
                    </a:cubicBezTo>
                    <a:lnTo>
                      <a:pt x="525287" y="202484"/>
                    </a:lnTo>
                    <a:lnTo>
                      <a:pt x="578593" y="155611"/>
                    </a:lnTo>
                    <a:close/>
                    <a:moveTo>
                      <a:pt x="1162129" y="12129"/>
                    </a:moveTo>
                    <a:lnTo>
                      <a:pt x="1219561" y="27986"/>
                    </a:lnTo>
                    <a:lnTo>
                      <a:pt x="1220203" y="42375"/>
                    </a:lnTo>
                    <a:cubicBezTo>
                      <a:pt x="1220203" y="117503"/>
                      <a:pt x="1206746" y="178406"/>
                      <a:pt x="1190145" y="178406"/>
                    </a:cubicBezTo>
                    <a:cubicBezTo>
                      <a:pt x="1173544" y="178406"/>
                      <a:pt x="1160087" y="117503"/>
                      <a:pt x="1160087" y="42375"/>
                    </a:cubicBezTo>
                    <a:close/>
                    <a:moveTo>
                      <a:pt x="970429" y="0"/>
                    </a:moveTo>
                    <a:cubicBezTo>
                      <a:pt x="987030" y="0"/>
                      <a:pt x="1000487" y="60903"/>
                      <a:pt x="1000487" y="136030"/>
                    </a:cubicBezTo>
                    <a:cubicBezTo>
                      <a:pt x="1000487" y="211157"/>
                      <a:pt x="987029" y="272060"/>
                      <a:pt x="970429" y="272060"/>
                    </a:cubicBezTo>
                    <a:cubicBezTo>
                      <a:pt x="953828" y="272060"/>
                      <a:pt x="940371" y="211157"/>
                      <a:pt x="940371" y="136030"/>
                    </a:cubicBezTo>
                    <a:cubicBezTo>
                      <a:pt x="940371" y="79685"/>
                      <a:pt x="947940" y="31340"/>
                      <a:pt x="958729" y="10690"/>
                    </a:cubicBezTo>
                    <a:cubicBezTo>
                      <a:pt x="962325" y="3806"/>
                      <a:pt x="966278" y="0"/>
                      <a:pt x="970429" y="0"/>
                    </a:cubicBezTo>
                    <a:close/>
                  </a:path>
                </a:pathLst>
              </a:custGeom>
              <a:solidFill>
                <a:srgbClr val="800000">
                  <a:alpha val="80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B0A8C5AA-808C-4698-9C59-77B50D2D7088}"/>
                  </a:ext>
                </a:extLst>
              </p:cNvPr>
              <p:cNvSpPr/>
              <p:nvPr/>
            </p:nvSpPr>
            <p:spPr>
              <a:xfrm>
                <a:off x="1269948" y="2838553"/>
                <a:ext cx="1022695" cy="1276383"/>
              </a:xfrm>
              <a:custGeom>
                <a:avLst/>
                <a:gdLst>
                  <a:gd name="connsiteX0" fmla="*/ 863514 w 1022695"/>
                  <a:gd name="connsiteY0" fmla="*/ 0 h 1276383"/>
                  <a:gd name="connsiteX1" fmla="*/ 896422 w 1022695"/>
                  <a:gd name="connsiteY1" fmla="*/ 118432 h 1276383"/>
                  <a:gd name="connsiteX2" fmla="*/ 967954 w 1022695"/>
                  <a:gd name="connsiteY2" fmla="*/ 1255992 h 1276383"/>
                  <a:gd name="connsiteX3" fmla="*/ 219381 w 1022695"/>
                  <a:gd name="connsiteY3" fmla="*/ 1268574 h 1276383"/>
                  <a:gd name="connsiteX4" fmla="*/ 56692 w 1022695"/>
                  <a:gd name="connsiteY4" fmla="*/ 1255718 h 1276383"/>
                  <a:gd name="connsiteX5" fmla="*/ 52939 w 1022695"/>
                  <a:gd name="connsiteY5" fmla="*/ 1252550 h 1276383"/>
                  <a:gd name="connsiteX6" fmla="*/ 230 w 1022695"/>
                  <a:gd name="connsiteY6" fmla="*/ 1174440 h 1276383"/>
                  <a:gd name="connsiteX7" fmla="*/ 822449 w 1022695"/>
                  <a:gd name="connsiteY7" fmla="*/ 33356 h 1276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2695" h="1276383">
                    <a:moveTo>
                      <a:pt x="863514" y="0"/>
                    </a:moveTo>
                    <a:lnTo>
                      <a:pt x="896422" y="118432"/>
                    </a:lnTo>
                    <a:cubicBezTo>
                      <a:pt x="1011644" y="560203"/>
                      <a:pt x="1074669" y="1036434"/>
                      <a:pt x="967954" y="1255992"/>
                    </a:cubicBezTo>
                    <a:cubicBezTo>
                      <a:pt x="786895" y="1276216"/>
                      <a:pt x="503935" y="1283254"/>
                      <a:pt x="219381" y="1268574"/>
                    </a:cubicBezTo>
                    <a:lnTo>
                      <a:pt x="56692" y="1255718"/>
                    </a:lnTo>
                    <a:lnTo>
                      <a:pt x="52939" y="1252550"/>
                    </a:lnTo>
                    <a:cubicBezTo>
                      <a:pt x="21959" y="1223738"/>
                      <a:pt x="3523" y="1197381"/>
                      <a:pt x="230" y="1174440"/>
                    </a:cubicBezTo>
                    <a:cubicBezTo>
                      <a:pt x="-11827" y="887330"/>
                      <a:pt x="453748" y="345469"/>
                      <a:pt x="822449" y="33356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CC660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19D89D3E-53BB-437C-B343-5328FE176878}"/>
                  </a:ext>
                </a:extLst>
              </p:cNvPr>
              <p:cNvSpPr/>
              <p:nvPr/>
            </p:nvSpPr>
            <p:spPr>
              <a:xfrm>
                <a:off x="2048922" y="3177262"/>
                <a:ext cx="1495773" cy="1550554"/>
              </a:xfrm>
              <a:custGeom>
                <a:avLst/>
                <a:gdLst>
                  <a:gd name="connsiteX0" fmla="*/ 645989 w 1086428"/>
                  <a:gd name="connsiteY0" fmla="*/ 0 h 1520180"/>
                  <a:gd name="connsiteX1" fmla="*/ 673606 w 1086428"/>
                  <a:gd name="connsiteY1" fmla="*/ 49989 h 1520180"/>
                  <a:gd name="connsiteX2" fmla="*/ 1037899 w 1086428"/>
                  <a:gd name="connsiteY2" fmla="*/ 1511032 h 1520180"/>
                  <a:gd name="connsiteX3" fmla="*/ 1030347 w 1086428"/>
                  <a:gd name="connsiteY3" fmla="*/ 1520180 h 1520180"/>
                  <a:gd name="connsiteX4" fmla="*/ 950805 w 1086428"/>
                  <a:gd name="connsiteY4" fmla="*/ 1493404 h 1520180"/>
                  <a:gd name="connsiteX5" fmla="*/ 230 w 1086428"/>
                  <a:gd name="connsiteY5" fmla="*/ 980669 h 1520180"/>
                  <a:gd name="connsiteX6" fmla="*/ 632685 w 1086428"/>
                  <a:gd name="connsiteY6" fmla="*/ 12544 h 1520180"/>
                  <a:gd name="connsiteX0" fmla="*/ 1055436 w 1495875"/>
                  <a:gd name="connsiteY0" fmla="*/ 0 h 1520180"/>
                  <a:gd name="connsiteX1" fmla="*/ 1083053 w 1495875"/>
                  <a:gd name="connsiteY1" fmla="*/ 49989 h 1520180"/>
                  <a:gd name="connsiteX2" fmla="*/ 1447346 w 1495875"/>
                  <a:gd name="connsiteY2" fmla="*/ 1511032 h 1520180"/>
                  <a:gd name="connsiteX3" fmla="*/ 1439794 w 1495875"/>
                  <a:gd name="connsiteY3" fmla="*/ 1520180 h 1520180"/>
                  <a:gd name="connsiteX4" fmla="*/ 1360252 w 1495875"/>
                  <a:gd name="connsiteY4" fmla="*/ 1493404 h 1520180"/>
                  <a:gd name="connsiteX5" fmla="*/ 102 w 1495875"/>
                  <a:gd name="connsiteY5" fmla="*/ 1018769 h 1520180"/>
                  <a:gd name="connsiteX6" fmla="*/ 1042132 w 1495875"/>
                  <a:gd name="connsiteY6" fmla="*/ 12544 h 1520180"/>
                  <a:gd name="connsiteX7" fmla="*/ 1055436 w 1495875"/>
                  <a:gd name="connsiteY7" fmla="*/ 0 h 1520180"/>
                  <a:gd name="connsiteX0" fmla="*/ 1055334 w 1495773"/>
                  <a:gd name="connsiteY0" fmla="*/ 0 h 1520180"/>
                  <a:gd name="connsiteX1" fmla="*/ 1082951 w 1495773"/>
                  <a:gd name="connsiteY1" fmla="*/ 49989 h 1520180"/>
                  <a:gd name="connsiteX2" fmla="*/ 1447244 w 1495773"/>
                  <a:gd name="connsiteY2" fmla="*/ 1511032 h 1520180"/>
                  <a:gd name="connsiteX3" fmla="*/ 1439692 w 1495773"/>
                  <a:gd name="connsiteY3" fmla="*/ 1520180 h 1520180"/>
                  <a:gd name="connsiteX4" fmla="*/ 1360150 w 1495773"/>
                  <a:gd name="connsiteY4" fmla="*/ 1493404 h 1520180"/>
                  <a:gd name="connsiteX5" fmla="*/ 0 w 1495773"/>
                  <a:gd name="connsiteY5" fmla="*/ 1018769 h 1520180"/>
                  <a:gd name="connsiteX6" fmla="*/ 1042030 w 1495773"/>
                  <a:gd name="connsiteY6" fmla="*/ 12544 h 1520180"/>
                  <a:gd name="connsiteX7" fmla="*/ 1055334 w 1495773"/>
                  <a:gd name="connsiteY7" fmla="*/ 0 h 1520180"/>
                  <a:gd name="connsiteX0" fmla="*/ 1055334 w 1495773"/>
                  <a:gd name="connsiteY0" fmla="*/ 0 h 1520180"/>
                  <a:gd name="connsiteX1" fmla="*/ 1082951 w 1495773"/>
                  <a:gd name="connsiteY1" fmla="*/ 49989 h 1520180"/>
                  <a:gd name="connsiteX2" fmla="*/ 1447244 w 1495773"/>
                  <a:gd name="connsiteY2" fmla="*/ 1511032 h 1520180"/>
                  <a:gd name="connsiteX3" fmla="*/ 1439692 w 1495773"/>
                  <a:gd name="connsiteY3" fmla="*/ 1520180 h 1520180"/>
                  <a:gd name="connsiteX4" fmla="*/ 1360150 w 1495773"/>
                  <a:gd name="connsiteY4" fmla="*/ 1493404 h 1520180"/>
                  <a:gd name="connsiteX5" fmla="*/ 0 w 1495773"/>
                  <a:gd name="connsiteY5" fmla="*/ 1018769 h 1520180"/>
                  <a:gd name="connsiteX6" fmla="*/ 1042030 w 1495773"/>
                  <a:gd name="connsiteY6" fmla="*/ 12544 h 1520180"/>
                  <a:gd name="connsiteX7" fmla="*/ 1055334 w 1495773"/>
                  <a:gd name="connsiteY7" fmla="*/ 0 h 1520180"/>
                  <a:gd name="connsiteX0" fmla="*/ 1055334 w 1495773"/>
                  <a:gd name="connsiteY0" fmla="*/ 0 h 1550554"/>
                  <a:gd name="connsiteX1" fmla="*/ 1082951 w 1495773"/>
                  <a:gd name="connsiteY1" fmla="*/ 49989 h 1550554"/>
                  <a:gd name="connsiteX2" fmla="*/ 1447244 w 1495773"/>
                  <a:gd name="connsiteY2" fmla="*/ 1511032 h 1550554"/>
                  <a:gd name="connsiteX3" fmla="*/ 1439692 w 1495773"/>
                  <a:gd name="connsiteY3" fmla="*/ 1520180 h 1550554"/>
                  <a:gd name="connsiteX4" fmla="*/ 1241087 w 1495773"/>
                  <a:gd name="connsiteY4" fmla="*/ 1550554 h 1550554"/>
                  <a:gd name="connsiteX5" fmla="*/ 0 w 1495773"/>
                  <a:gd name="connsiteY5" fmla="*/ 1018769 h 1550554"/>
                  <a:gd name="connsiteX6" fmla="*/ 1042030 w 1495773"/>
                  <a:gd name="connsiteY6" fmla="*/ 12544 h 1550554"/>
                  <a:gd name="connsiteX7" fmla="*/ 1055334 w 1495773"/>
                  <a:gd name="connsiteY7" fmla="*/ 0 h 1550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95773" h="1550554">
                    <a:moveTo>
                      <a:pt x="1055334" y="0"/>
                    </a:moveTo>
                    <a:lnTo>
                      <a:pt x="1082951" y="49989"/>
                    </a:lnTo>
                    <a:cubicBezTo>
                      <a:pt x="1343093" y="543060"/>
                      <a:pt x="1606934" y="1266937"/>
                      <a:pt x="1447244" y="1511032"/>
                    </a:cubicBezTo>
                    <a:lnTo>
                      <a:pt x="1439692" y="1520180"/>
                    </a:lnTo>
                    <a:lnTo>
                      <a:pt x="1241087" y="1550554"/>
                    </a:lnTo>
                    <a:cubicBezTo>
                      <a:pt x="756374" y="1379699"/>
                      <a:pt x="17563" y="1141120"/>
                      <a:pt x="0" y="1018769"/>
                    </a:cubicBezTo>
                    <a:cubicBezTo>
                      <a:pt x="80441" y="541386"/>
                      <a:pt x="559244" y="191892"/>
                      <a:pt x="1042030" y="12544"/>
                    </a:cubicBezTo>
                    <a:lnTo>
                      <a:pt x="1055334" y="0"/>
                    </a:lnTo>
                    <a:close/>
                  </a:path>
                </a:pathLst>
              </a:custGeom>
              <a:gradFill>
                <a:gsLst>
                  <a:gs pos="30000">
                    <a:srgbClr val="CC660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0" scaled="1"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806741D9-3CBE-40F8-9F69-6CB3F0B73260}"/>
                  </a:ext>
                </a:extLst>
              </p:cNvPr>
              <p:cNvSpPr/>
              <p:nvPr/>
            </p:nvSpPr>
            <p:spPr>
              <a:xfrm>
                <a:off x="1272473" y="3000998"/>
                <a:ext cx="1008329" cy="1113000"/>
              </a:xfrm>
              <a:custGeom>
                <a:avLst/>
                <a:gdLst>
                  <a:gd name="connsiteX0" fmla="*/ 2240 w 1008329"/>
                  <a:gd name="connsiteY0" fmla="*/ 972268 h 1113000"/>
                  <a:gd name="connsiteX1" fmla="*/ 9528 w 1008329"/>
                  <a:gd name="connsiteY1" fmla="*/ 978796 h 1113000"/>
                  <a:gd name="connsiteX2" fmla="*/ 65246 w 1008329"/>
                  <a:gd name="connsiteY2" fmla="*/ 1057696 h 1113000"/>
                  <a:gd name="connsiteX3" fmla="*/ 84890 w 1008329"/>
                  <a:gd name="connsiteY3" fmla="*/ 1095520 h 1113000"/>
                  <a:gd name="connsiteX4" fmla="*/ 56462 w 1008329"/>
                  <a:gd name="connsiteY4" fmla="*/ 1093273 h 1113000"/>
                  <a:gd name="connsiteX5" fmla="*/ 52709 w 1008329"/>
                  <a:gd name="connsiteY5" fmla="*/ 1090105 h 1113000"/>
                  <a:gd name="connsiteX6" fmla="*/ 0 w 1008329"/>
                  <a:gd name="connsiteY6" fmla="*/ 1011995 h 1113000"/>
                  <a:gd name="connsiteX7" fmla="*/ 512443 w 1008329"/>
                  <a:gd name="connsiteY7" fmla="*/ 942592 h 1113000"/>
                  <a:gd name="connsiteX8" fmla="*/ 606489 w 1008329"/>
                  <a:gd name="connsiteY8" fmla="*/ 1045368 h 1113000"/>
                  <a:gd name="connsiteX9" fmla="*/ 630918 w 1008329"/>
                  <a:gd name="connsiteY9" fmla="*/ 1092404 h 1113000"/>
                  <a:gd name="connsiteX10" fmla="*/ 638914 w 1008329"/>
                  <a:gd name="connsiteY10" fmla="*/ 1112678 h 1113000"/>
                  <a:gd name="connsiteX11" fmla="*/ 632248 w 1008329"/>
                  <a:gd name="connsiteY11" fmla="*/ 1112927 h 1113000"/>
                  <a:gd name="connsiteX12" fmla="*/ 578414 w 1008329"/>
                  <a:gd name="connsiteY12" fmla="*/ 1113000 h 1113000"/>
                  <a:gd name="connsiteX13" fmla="*/ 554427 w 1008329"/>
                  <a:gd name="connsiteY13" fmla="*/ 1075426 h 1113000"/>
                  <a:gd name="connsiteX14" fmla="*/ 507655 w 1008329"/>
                  <a:gd name="connsiteY14" fmla="*/ 957699 h 1113000"/>
                  <a:gd name="connsiteX15" fmla="*/ 512443 w 1008329"/>
                  <a:gd name="connsiteY15" fmla="*/ 942592 h 1113000"/>
                  <a:gd name="connsiteX16" fmla="*/ 962587 w 1008329"/>
                  <a:gd name="connsiteY16" fmla="*/ 912955 h 1113000"/>
                  <a:gd name="connsiteX17" fmla="*/ 1000915 w 1008329"/>
                  <a:gd name="connsiteY17" fmla="*/ 936832 h 1113000"/>
                  <a:gd name="connsiteX18" fmla="*/ 1008329 w 1008329"/>
                  <a:gd name="connsiteY18" fmla="*/ 946162 h 1113000"/>
                  <a:gd name="connsiteX19" fmla="*/ 1000015 w 1008329"/>
                  <a:gd name="connsiteY19" fmla="*/ 999750 h 1113000"/>
                  <a:gd name="connsiteX20" fmla="*/ 992579 w 1008329"/>
                  <a:gd name="connsiteY20" fmla="*/ 1021351 h 1113000"/>
                  <a:gd name="connsiteX21" fmla="*/ 970989 w 1008329"/>
                  <a:gd name="connsiteY21" fmla="*/ 977356 h 1113000"/>
                  <a:gd name="connsiteX22" fmla="*/ 957800 w 1008329"/>
                  <a:gd name="connsiteY22" fmla="*/ 928063 h 1113000"/>
                  <a:gd name="connsiteX23" fmla="*/ 962587 w 1008329"/>
                  <a:gd name="connsiteY23" fmla="*/ 912955 h 1113000"/>
                  <a:gd name="connsiteX24" fmla="*/ 731209 w 1008329"/>
                  <a:gd name="connsiteY24" fmla="*/ 801906 h 1113000"/>
                  <a:gd name="connsiteX25" fmla="*/ 825255 w 1008329"/>
                  <a:gd name="connsiteY25" fmla="*/ 904683 h 1113000"/>
                  <a:gd name="connsiteX26" fmla="*/ 867240 w 1008329"/>
                  <a:gd name="connsiteY26" fmla="*/ 1037518 h 1113000"/>
                  <a:gd name="connsiteX27" fmla="*/ 773193 w 1008329"/>
                  <a:gd name="connsiteY27" fmla="*/ 934741 h 1113000"/>
                  <a:gd name="connsiteX28" fmla="*/ 726422 w 1008329"/>
                  <a:gd name="connsiteY28" fmla="*/ 817014 h 1113000"/>
                  <a:gd name="connsiteX29" fmla="*/ 731209 w 1008329"/>
                  <a:gd name="connsiteY29" fmla="*/ 801906 h 1113000"/>
                  <a:gd name="connsiteX30" fmla="*/ 61688 w 1008329"/>
                  <a:gd name="connsiteY30" fmla="*/ 778304 h 1113000"/>
                  <a:gd name="connsiteX31" fmla="*/ 87018 w 1008329"/>
                  <a:gd name="connsiteY31" fmla="*/ 817981 h 1113000"/>
                  <a:gd name="connsiteX32" fmla="*/ 129003 w 1008329"/>
                  <a:gd name="connsiteY32" fmla="*/ 950816 h 1113000"/>
                  <a:gd name="connsiteX33" fmla="*/ 34956 w 1008329"/>
                  <a:gd name="connsiteY33" fmla="*/ 848039 h 1113000"/>
                  <a:gd name="connsiteX34" fmla="*/ 33488 w 1008329"/>
                  <a:gd name="connsiteY34" fmla="*/ 845046 h 1113000"/>
                  <a:gd name="connsiteX35" fmla="*/ 39806 w 1008329"/>
                  <a:gd name="connsiteY35" fmla="*/ 826821 h 1113000"/>
                  <a:gd name="connsiteX36" fmla="*/ 251278 w 1008329"/>
                  <a:gd name="connsiteY36" fmla="*/ 722549 h 1113000"/>
                  <a:gd name="connsiteX37" fmla="*/ 345324 w 1008329"/>
                  <a:gd name="connsiteY37" fmla="*/ 825325 h 1113000"/>
                  <a:gd name="connsiteX38" fmla="*/ 387308 w 1008329"/>
                  <a:gd name="connsiteY38" fmla="*/ 958160 h 1113000"/>
                  <a:gd name="connsiteX39" fmla="*/ 293262 w 1008329"/>
                  <a:gd name="connsiteY39" fmla="*/ 855383 h 1113000"/>
                  <a:gd name="connsiteX40" fmla="*/ 246490 w 1008329"/>
                  <a:gd name="connsiteY40" fmla="*/ 737657 h 1113000"/>
                  <a:gd name="connsiteX41" fmla="*/ 251278 w 1008329"/>
                  <a:gd name="connsiteY41" fmla="*/ 722549 h 1113000"/>
                  <a:gd name="connsiteX42" fmla="*/ 142802 w 1008329"/>
                  <a:gd name="connsiteY42" fmla="*/ 631272 h 1113000"/>
                  <a:gd name="connsiteX43" fmla="*/ 148291 w 1008329"/>
                  <a:gd name="connsiteY43" fmla="*/ 641840 h 1113000"/>
                  <a:gd name="connsiteX44" fmla="*/ 165846 w 1008329"/>
                  <a:gd name="connsiteY44" fmla="*/ 727639 h 1113000"/>
                  <a:gd name="connsiteX45" fmla="*/ 127518 w 1008329"/>
                  <a:gd name="connsiteY45" fmla="*/ 703761 h 1113000"/>
                  <a:gd name="connsiteX46" fmla="*/ 111059 w 1008329"/>
                  <a:gd name="connsiteY46" fmla="*/ 683049 h 1113000"/>
                  <a:gd name="connsiteX47" fmla="*/ 111095 w 1008329"/>
                  <a:gd name="connsiteY47" fmla="*/ 682981 h 1113000"/>
                  <a:gd name="connsiteX48" fmla="*/ 413667 w 1008329"/>
                  <a:gd name="connsiteY48" fmla="*/ 585015 h 1113000"/>
                  <a:gd name="connsiteX49" fmla="*/ 507713 w 1008329"/>
                  <a:gd name="connsiteY49" fmla="*/ 687792 h 1113000"/>
                  <a:gd name="connsiteX50" fmla="*/ 549697 w 1008329"/>
                  <a:gd name="connsiteY50" fmla="*/ 820626 h 1113000"/>
                  <a:gd name="connsiteX51" fmla="*/ 455651 w 1008329"/>
                  <a:gd name="connsiteY51" fmla="*/ 717850 h 1113000"/>
                  <a:gd name="connsiteX52" fmla="*/ 408880 w 1008329"/>
                  <a:gd name="connsiteY52" fmla="*/ 600123 h 1113000"/>
                  <a:gd name="connsiteX53" fmla="*/ 413667 w 1008329"/>
                  <a:gd name="connsiteY53" fmla="*/ 585015 h 1113000"/>
                  <a:gd name="connsiteX54" fmla="*/ 817073 w 1008329"/>
                  <a:gd name="connsiteY54" fmla="*/ 520141 h 1113000"/>
                  <a:gd name="connsiteX55" fmla="*/ 911119 w 1008329"/>
                  <a:gd name="connsiteY55" fmla="*/ 622917 h 1113000"/>
                  <a:gd name="connsiteX56" fmla="*/ 953104 w 1008329"/>
                  <a:gd name="connsiteY56" fmla="*/ 755752 h 1113000"/>
                  <a:gd name="connsiteX57" fmla="*/ 859057 w 1008329"/>
                  <a:gd name="connsiteY57" fmla="*/ 652975 h 1113000"/>
                  <a:gd name="connsiteX58" fmla="*/ 812286 w 1008329"/>
                  <a:gd name="connsiteY58" fmla="*/ 535249 h 1113000"/>
                  <a:gd name="connsiteX59" fmla="*/ 817073 w 1008329"/>
                  <a:gd name="connsiteY59" fmla="*/ 520141 h 1113000"/>
                  <a:gd name="connsiteX60" fmla="*/ 221363 w 1008329"/>
                  <a:gd name="connsiteY60" fmla="*/ 517122 h 1113000"/>
                  <a:gd name="connsiteX61" fmla="*/ 219297 w 1008329"/>
                  <a:gd name="connsiteY61" fmla="*/ 523642 h 1113000"/>
                  <a:gd name="connsiteX62" fmla="*/ 217089 w 1008329"/>
                  <a:gd name="connsiteY62" fmla="*/ 523156 h 1113000"/>
                  <a:gd name="connsiteX63" fmla="*/ 585003 w 1008329"/>
                  <a:gd name="connsiteY63" fmla="*/ 455724 h 1113000"/>
                  <a:gd name="connsiteX64" fmla="*/ 679049 w 1008329"/>
                  <a:gd name="connsiteY64" fmla="*/ 558500 h 1113000"/>
                  <a:gd name="connsiteX65" fmla="*/ 721033 w 1008329"/>
                  <a:gd name="connsiteY65" fmla="*/ 691335 h 1113000"/>
                  <a:gd name="connsiteX66" fmla="*/ 626987 w 1008329"/>
                  <a:gd name="connsiteY66" fmla="*/ 588558 h 1113000"/>
                  <a:gd name="connsiteX67" fmla="*/ 580215 w 1008329"/>
                  <a:gd name="connsiteY67" fmla="*/ 470831 h 1113000"/>
                  <a:gd name="connsiteX68" fmla="*/ 585003 w 1008329"/>
                  <a:gd name="connsiteY68" fmla="*/ 455724 h 1113000"/>
                  <a:gd name="connsiteX69" fmla="*/ 838846 w 1008329"/>
                  <a:gd name="connsiteY69" fmla="*/ 280427 h 1113000"/>
                  <a:gd name="connsiteX70" fmla="*/ 932892 w 1008329"/>
                  <a:gd name="connsiteY70" fmla="*/ 383203 h 1113000"/>
                  <a:gd name="connsiteX71" fmla="*/ 974876 w 1008329"/>
                  <a:gd name="connsiteY71" fmla="*/ 516038 h 1113000"/>
                  <a:gd name="connsiteX72" fmla="*/ 880830 w 1008329"/>
                  <a:gd name="connsiteY72" fmla="*/ 413261 h 1113000"/>
                  <a:gd name="connsiteX73" fmla="*/ 834059 w 1008329"/>
                  <a:gd name="connsiteY73" fmla="*/ 295534 h 1113000"/>
                  <a:gd name="connsiteX74" fmla="*/ 838846 w 1008329"/>
                  <a:gd name="connsiteY74" fmla="*/ 280427 h 1113000"/>
                  <a:gd name="connsiteX75" fmla="*/ 420553 w 1008329"/>
                  <a:gd name="connsiteY75" fmla="*/ 267468 h 1113000"/>
                  <a:gd name="connsiteX76" fmla="*/ 425789 w 1008329"/>
                  <a:gd name="connsiteY76" fmla="*/ 275669 h 1113000"/>
                  <a:gd name="connsiteX77" fmla="*/ 467773 w 1008329"/>
                  <a:gd name="connsiteY77" fmla="*/ 408503 h 1113000"/>
                  <a:gd name="connsiteX78" fmla="*/ 402247 w 1008329"/>
                  <a:gd name="connsiteY78" fmla="*/ 350401 h 1113000"/>
                  <a:gd name="connsiteX79" fmla="*/ 379465 w 1008329"/>
                  <a:gd name="connsiteY79" fmla="*/ 314715 h 1113000"/>
                  <a:gd name="connsiteX80" fmla="*/ 396858 w 1008329"/>
                  <a:gd name="connsiteY80" fmla="*/ 293413 h 1113000"/>
                  <a:gd name="connsiteX81" fmla="*/ 551171 w 1008329"/>
                  <a:gd name="connsiteY81" fmla="*/ 125971 h 1113000"/>
                  <a:gd name="connsiteX82" fmla="*/ 566995 w 1008329"/>
                  <a:gd name="connsiteY82" fmla="*/ 140146 h 1113000"/>
                  <a:gd name="connsiteX83" fmla="*/ 622713 w 1008329"/>
                  <a:gd name="connsiteY83" fmla="*/ 219046 h 1113000"/>
                  <a:gd name="connsiteX84" fmla="*/ 664697 w 1008329"/>
                  <a:gd name="connsiteY84" fmla="*/ 351880 h 1113000"/>
                  <a:gd name="connsiteX85" fmla="*/ 570651 w 1008329"/>
                  <a:gd name="connsiteY85" fmla="*/ 249104 h 1113000"/>
                  <a:gd name="connsiteX86" fmla="*/ 527640 w 1008329"/>
                  <a:gd name="connsiteY86" fmla="*/ 152730 h 1113000"/>
                  <a:gd name="connsiteX87" fmla="*/ 527268 w 1008329"/>
                  <a:gd name="connsiteY87" fmla="*/ 150618 h 1113000"/>
                  <a:gd name="connsiteX88" fmla="*/ 536506 w 1008329"/>
                  <a:gd name="connsiteY88" fmla="*/ 140503 h 1113000"/>
                  <a:gd name="connsiteX89" fmla="*/ 875689 w 1008329"/>
                  <a:gd name="connsiteY89" fmla="*/ 57249 h 1113000"/>
                  <a:gd name="connsiteX90" fmla="*/ 914017 w 1008329"/>
                  <a:gd name="connsiteY90" fmla="*/ 81126 h 1113000"/>
                  <a:gd name="connsiteX91" fmla="*/ 932171 w 1008329"/>
                  <a:gd name="connsiteY91" fmla="*/ 103970 h 1113000"/>
                  <a:gd name="connsiteX92" fmla="*/ 936724 w 1008329"/>
                  <a:gd name="connsiteY92" fmla="*/ 122698 h 1113000"/>
                  <a:gd name="connsiteX93" fmla="*/ 964524 w 1008329"/>
                  <a:gd name="connsiteY93" fmla="*/ 257825 h 1113000"/>
                  <a:gd name="connsiteX94" fmla="*/ 946194 w 1008329"/>
                  <a:gd name="connsiteY94" fmla="*/ 234758 h 1113000"/>
                  <a:gd name="connsiteX95" fmla="*/ 917673 w 1008329"/>
                  <a:gd name="connsiteY95" fmla="*/ 190083 h 1113000"/>
                  <a:gd name="connsiteX96" fmla="*/ 870902 w 1008329"/>
                  <a:gd name="connsiteY96" fmla="*/ 72357 h 1113000"/>
                  <a:gd name="connsiteX97" fmla="*/ 875689 w 1008329"/>
                  <a:gd name="connsiteY97" fmla="*/ 57249 h 1113000"/>
                  <a:gd name="connsiteX98" fmla="*/ 678294 w 1008329"/>
                  <a:gd name="connsiteY98" fmla="*/ 0 h 1113000"/>
                  <a:gd name="connsiteX99" fmla="*/ 700783 w 1008329"/>
                  <a:gd name="connsiteY99" fmla="*/ 43301 h 1113000"/>
                  <a:gd name="connsiteX100" fmla="*/ 718338 w 1008329"/>
                  <a:gd name="connsiteY100" fmla="*/ 129099 h 1113000"/>
                  <a:gd name="connsiteX101" fmla="*/ 652812 w 1008329"/>
                  <a:gd name="connsiteY101" fmla="*/ 70997 h 1113000"/>
                  <a:gd name="connsiteX102" fmla="*/ 634924 w 1008329"/>
                  <a:gd name="connsiteY102" fmla="*/ 42977 h 1113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</a:cxnLst>
                <a:rect l="l" t="t" r="r" b="b"/>
                <a:pathLst>
                  <a:path w="1008329" h="1113000">
                    <a:moveTo>
                      <a:pt x="2240" y="972268"/>
                    </a:moveTo>
                    <a:lnTo>
                      <a:pt x="9528" y="978796"/>
                    </a:lnTo>
                    <a:cubicBezTo>
                      <a:pt x="26547" y="997395"/>
                      <a:pt x="46464" y="1025165"/>
                      <a:pt x="65246" y="1057696"/>
                    </a:cubicBezTo>
                    <a:lnTo>
                      <a:pt x="84890" y="1095520"/>
                    </a:lnTo>
                    <a:lnTo>
                      <a:pt x="56462" y="1093273"/>
                    </a:lnTo>
                    <a:lnTo>
                      <a:pt x="52709" y="1090105"/>
                    </a:lnTo>
                    <a:cubicBezTo>
                      <a:pt x="21729" y="1061293"/>
                      <a:pt x="3293" y="1034936"/>
                      <a:pt x="0" y="1011995"/>
                    </a:cubicBezTo>
                    <a:close/>
                    <a:moveTo>
                      <a:pt x="512443" y="942592"/>
                    </a:moveTo>
                    <a:cubicBezTo>
                      <a:pt x="526820" y="934291"/>
                      <a:pt x="568925" y="980306"/>
                      <a:pt x="606489" y="1045368"/>
                    </a:cubicBezTo>
                    <a:cubicBezTo>
                      <a:pt x="615880" y="1061634"/>
                      <a:pt x="624098" y="1077550"/>
                      <a:pt x="630918" y="1092404"/>
                    </a:cubicBezTo>
                    <a:lnTo>
                      <a:pt x="638914" y="1112678"/>
                    </a:lnTo>
                    <a:lnTo>
                      <a:pt x="632248" y="1112927"/>
                    </a:lnTo>
                    <a:lnTo>
                      <a:pt x="578414" y="1113000"/>
                    </a:lnTo>
                    <a:lnTo>
                      <a:pt x="554427" y="1075426"/>
                    </a:lnTo>
                    <a:cubicBezTo>
                      <a:pt x="526254" y="1026629"/>
                      <a:pt x="508638" y="980977"/>
                      <a:pt x="507655" y="957699"/>
                    </a:cubicBezTo>
                    <a:cubicBezTo>
                      <a:pt x="507327" y="949940"/>
                      <a:pt x="508849" y="944667"/>
                      <a:pt x="512443" y="942592"/>
                    </a:cubicBezTo>
                    <a:close/>
                    <a:moveTo>
                      <a:pt x="962587" y="912955"/>
                    </a:moveTo>
                    <a:cubicBezTo>
                      <a:pt x="969775" y="908805"/>
                      <a:pt x="983896" y="918233"/>
                      <a:pt x="1000915" y="936832"/>
                    </a:cubicBezTo>
                    <a:lnTo>
                      <a:pt x="1008329" y="946162"/>
                    </a:lnTo>
                    <a:lnTo>
                      <a:pt x="1000015" y="999750"/>
                    </a:lnTo>
                    <a:lnTo>
                      <a:pt x="992579" y="1021351"/>
                    </a:lnTo>
                    <a:lnTo>
                      <a:pt x="970989" y="977356"/>
                    </a:lnTo>
                    <a:cubicBezTo>
                      <a:pt x="962940" y="956934"/>
                      <a:pt x="958290" y="939701"/>
                      <a:pt x="957800" y="928063"/>
                    </a:cubicBezTo>
                    <a:cubicBezTo>
                      <a:pt x="957472" y="920303"/>
                      <a:pt x="958992" y="915030"/>
                      <a:pt x="962587" y="912955"/>
                    </a:cubicBezTo>
                    <a:close/>
                    <a:moveTo>
                      <a:pt x="731209" y="801906"/>
                    </a:moveTo>
                    <a:cubicBezTo>
                      <a:pt x="745586" y="793606"/>
                      <a:pt x="787692" y="839621"/>
                      <a:pt x="825255" y="904683"/>
                    </a:cubicBezTo>
                    <a:cubicBezTo>
                      <a:pt x="862819" y="969745"/>
                      <a:pt x="881616" y="1029216"/>
                      <a:pt x="867240" y="1037518"/>
                    </a:cubicBezTo>
                    <a:cubicBezTo>
                      <a:pt x="852862" y="1045817"/>
                      <a:pt x="810757" y="999802"/>
                      <a:pt x="773193" y="934741"/>
                    </a:cubicBezTo>
                    <a:cubicBezTo>
                      <a:pt x="745021" y="885944"/>
                      <a:pt x="727404" y="840291"/>
                      <a:pt x="726422" y="817014"/>
                    </a:cubicBezTo>
                    <a:cubicBezTo>
                      <a:pt x="726094" y="809254"/>
                      <a:pt x="727615" y="803981"/>
                      <a:pt x="731209" y="801906"/>
                    </a:cubicBezTo>
                    <a:close/>
                    <a:moveTo>
                      <a:pt x="61688" y="778304"/>
                    </a:moveTo>
                    <a:lnTo>
                      <a:pt x="87018" y="817981"/>
                    </a:lnTo>
                    <a:cubicBezTo>
                      <a:pt x="124582" y="883044"/>
                      <a:pt x="143380" y="942516"/>
                      <a:pt x="129003" y="950816"/>
                    </a:cubicBezTo>
                    <a:cubicBezTo>
                      <a:pt x="114626" y="959117"/>
                      <a:pt x="72520" y="913102"/>
                      <a:pt x="34956" y="848039"/>
                    </a:cubicBezTo>
                    <a:lnTo>
                      <a:pt x="33488" y="845046"/>
                    </a:lnTo>
                    <a:lnTo>
                      <a:pt x="39806" y="826821"/>
                    </a:lnTo>
                    <a:close/>
                    <a:moveTo>
                      <a:pt x="251278" y="722549"/>
                    </a:moveTo>
                    <a:cubicBezTo>
                      <a:pt x="265655" y="714248"/>
                      <a:pt x="307760" y="760263"/>
                      <a:pt x="345324" y="825325"/>
                    </a:cubicBezTo>
                    <a:cubicBezTo>
                      <a:pt x="382887" y="890387"/>
                      <a:pt x="401685" y="949859"/>
                      <a:pt x="387308" y="958160"/>
                    </a:cubicBezTo>
                    <a:cubicBezTo>
                      <a:pt x="372931" y="966460"/>
                      <a:pt x="330825" y="920445"/>
                      <a:pt x="293262" y="855383"/>
                    </a:cubicBezTo>
                    <a:cubicBezTo>
                      <a:pt x="265089" y="806587"/>
                      <a:pt x="247473" y="760934"/>
                      <a:pt x="246490" y="737657"/>
                    </a:cubicBezTo>
                    <a:cubicBezTo>
                      <a:pt x="246163" y="729897"/>
                      <a:pt x="247684" y="724624"/>
                      <a:pt x="251278" y="722549"/>
                    </a:cubicBezTo>
                    <a:close/>
                    <a:moveTo>
                      <a:pt x="142802" y="631272"/>
                    </a:moveTo>
                    <a:lnTo>
                      <a:pt x="148291" y="641840"/>
                    </a:lnTo>
                    <a:cubicBezTo>
                      <a:pt x="168751" y="686404"/>
                      <a:pt x="176629" y="721413"/>
                      <a:pt x="165846" y="727639"/>
                    </a:cubicBezTo>
                    <a:cubicBezTo>
                      <a:pt x="158658" y="731789"/>
                      <a:pt x="144537" y="722360"/>
                      <a:pt x="127518" y="703761"/>
                    </a:cubicBezTo>
                    <a:lnTo>
                      <a:pt x="111059" y="683049"/>
                    </a:lnTo>
                    <a:lnTo>
                      <a:pt x="111095" y="682981"/>
                    </a:lnTo>
                    <a:close/>
                    <a:moveTo>
                      <a:pt x="413667" y="585015"/>
                    </a:moveTo>
                    <a:cubicBezTo>
                      <a:pt x="428043" y="576715"/>
                      <a:pt x="470150" y="622730"/>
                      <a:pt x="507713" y="687792"/>
                    </a:cubicBezTo>
                    <a:cubicBezTo>
                      <a:pt x="545277" y="752854"/>
                      <a:pt x="564073" y="812326"/>
                      <a:pt x="549697" y="820626"/>
                    </a:cubicBezTo>
                    <a:cubicBezTo>
                      <a:pt x="535320" y="828927"/>
                      <a:pt x="493215" y="782912"/>
                      <a:pt x="455651" y="717850"/>
                    </a:cubicBezTo>
                    <a:cubicBezTo>
                      <a:pt x="427479" y="669053"/>
                      <a:pt x="409861" y="623401"/>
                      <a:pt x="408880" y="600123"/>
                    </a:cubicBezTo>
                    <a:cubicBezTo>
                      <a:pt x="408552" y="592363"/>
                      <a:pt x="410073" y="587090"/>
                      <a:pt x="413667" y="585015"/>
                    </a:cubicBezTo>
                    <a:close/>
                    <a:moveTo>
                      <a:pt x="817073" y="520141"/>
                    </a:moveTo>
                    <a:cubicBezTo>
                      <a:pt x="831450" y="511840"/>
                      <a:pt x="873556" y="557855"/>
                      <a:pt x="911119" y="622917"/>
                    </a:cubicBezTo>
                    <a:cubicBezTo>
                      <a:pt x="948683" y="687979"/>
                      <a:pt x="967480" y="747451"/>
                      <a:pt x="953104" y="755752"/>
                    </a:cubicBezTo>
                    <a:cubicBezTo>
                      <a:pt x="938726" y="764052"/>
                      <a:pt x="896621" y="718038"/>
                      <a:pt x="859057" y="652975"/>
                    </a:cubicBezTo>
                    <a:cubicBezTo>
                      <a:pt x="830885" y="604179"/>
                      <a:pt x="813268" y="558526"/>
                      <a:pt x="812286" y="535249"/>
                    </a:cubicBezTo>
                    <a:cubicBezTo>
                      <a:pt x="811958" y="527489"/>
                      <a:pt x="813479" y="522216"/>
                      <a:pt x="817073" y="520141"/>
                    </a:cubicBezTo>
                    <a:close/>
                    <a:moveTo>
                      <a:pt x="221363" y="517122"/>
                    </a:moveTo>
                    <a:lnTo>
                      <a:pt x="219297" y="523642"/>
                    </a:lnTo>
                    <a:lnTo>
                      <a:pt x="217089" y="523156"/>
                    </a:lnTo>
                    <a:close/>
                    <a:moveTo>
                      <a:pt x="585003" y="455724"/>
                    </a:moveTo>
                    <a:cubicBezTo>
                      <a:pt x="599380" y="447423"/>
                      <a:pt x="641485" y="493438"/>
                      <a:pt x="679049" y="558500"/>
                    </a:cubicBezTo>
                    <a:cubicBezTo>
                      <a:pt x="716613" y="623563"/>
                      <a:pt x="735410" y="683035"/>
                      <a:pt x="721033" y="691335"/>
                    </a:cubicBezTo>
                    <a:cubicBezTo>
                      <a:pt x="706656" y="699635"/>
                      <a:pt x="664550" y="653620"/>
                      <a:pt x="626987" y="588558"/>
                    </a:cubicBezTo>
                    <a:cubicBezTo>
                      <a:pt x="598814" y="539762"/>
                      <a:pt x="581198" y="494110"/>
                      <a:pt x="580215" y="470831"/>
                    </a:cubicBezTo>
                    <a:cubicBezTo>
                      <a:pt x="579888" y="463072"/>
                      <a:pt x="581409" y="457799"/>
                      <a:pt x="585003" y="455724"/>
                    </a:cubicBezTo>
                    <a:close/>
                    <a:moveTo>
                      <a:pt x="838846" y="280427"/>
                    </a:moveTo>
                    <a:cubicBezTo>
                      <a:pt x="853223" y="272126"/>
                      <a:pt x="895329" y="318141"/>
                      <a:pt x="932892" y="383203"/>
                    </a:cubicBezTo>
                    <a:cubicBezTo>
                      <a:pt x="970456" y="448265"/>
                      <a:pt x="989253" y="507737"/>
                      <a:pt x="974876" y="516038"/>
                    </a:cubicBezTo>
                    <a:cubicBezTo>
                      <a:pt x="960500" y="524338"/>
                      <a:pt x="918394" y="478323"/>
                      <a:pt x="880830" y="413261"/>
                    </a:cubicBezTo>
                    <a:cubicBezTo>
                      <a:pt x="852658" y="364465"/>
                      <a:pt x="835041" y="318813"/>
                      <a:pt x="834059" y="295534"/>
                    </a:cubicBezTo>
                    <a:cubicBezTo>
                      <a:pt x="833731" y="287775"/>
                      <a:pt x="835252" y="282502"/>
                      <a:pt x="838846" y="280427"/>
                    </a:cubicBezTo>
                    <a:close/>
                    <a:moveTo>
                      <a:pt x="420553" y="267468"/>
                    </a:moveTo>
                    <a:lnTo>
                      <a:pt x="425789" y="275669"/>
                    </a:lnTo>
                    <a:cubicBezTo>
                      <a:pt x="463352" y="340731"/>
                      <a:pt x="482150" y="400203"/>
                      <a:pt x="467773" y="408503"/>
                    </a:cubicBezTo>
                    <a:cubicBezTo>
                      <a:pt x="456990" y="414729"/>
                      <a:pt x="430610" y="390401"/>
                      <a:pt x="402247" y="350401"/>
                    </a:cubicBezTo>
                    <a:lnTo>
                      <a:pt x="379465" y="314715"/>
                    </a:lnTo>
                    <a:lnTo>
                      <a:pt x="396858" y="293413"/>
                    </a:lnTo>
                    <a:close/>
                    <a:moveTo>
                      <a:pt x="551171" y="125971"/>
                    </a:moveTo>
                    <a:lnTo>
                      <a:pt x="566995" y="140146"/>
                    </a:lnTo>
                    <a:cubicBezTo>
                      <a:pt x="584014" y="158745"/>
                      <a:pt x="603931" y="186514"/>
                      <a:pt x="622713" y="219046"/>
                    </a:cubicBezTo>
                    <a:cubicBezTo>
                      <a:pt x="660277" y="284107"/>
                      <a:pt x="679074" y="343580"/>
                      <a:pt x="664697" y="351880"/>
                    </a:cubicBezTo>
                    <a:cubicBezTo>
                      <a:pt x="650320" y="360181"/>
                      <a:pt x="608215" y="314165"/>
                      <a:pt x="570651" y="249104"/>
                    </a:cubicBezTo>
                    <a:cubicBezTo>
                      <a:pt x="549521" y="212506"/>
                      <a:pt x="534330" y="177677"/>
                      <a:pt x="527640" y="152730"/>
                    </a:cubicBezTo>
                    <a:lnTo>
                      <a:pt x="527268" y="150618"/>
                    </a:lnTo>
                    <a:lnTo>
                      <a:pt x="536506" y="140503"/>
                    </a:lnTo>
                    <a:close/>
                    <a:moveTo>
                      <a:pt x="875689" y="57249"/>
                    </a:moveTo>
                    <a:cubicBezTo>
                      <a:pt x="882878" y="53099"/>
                      <a:pt x="896998" y="62527"/>
                      <a:pt x="914017" y="81126"/>
                    </a:cubicBezTo>
                    <a:lnTo>
                      <a:pt x="932171" y="103970"/>
                    </a:lnTo>
                    <a:lnTo>
                      <a:pt x="936724" y="122698"/>
                    </a:lnTo>
                    <a:lnTo>
                      <a:pt x="964524" y="257825"/>
                    </a:lnTo>
                    <a:lnTo>
                      <a:pt x="946194" y="234758"/>
                    </a:lnTo>
                    <a:cubicBezTo>
                      <a:pt x="936739" y="221424"/>
                      <a:pt x="927064" y="206349"/>
                      <a:pt x="917673" y="190083"/>
                    </a:cubicBezTo>
                    <a:cubicBezTo>
                      <a:pt x="889501" y="141287"/>
                      <a:pt x="871885" y="95635"/>
                      <a:pt x="870902" y="72357"/>
                    </a:cubicBezTo>
                    <a:cubicBezTo>
                      <a:pt x="870574" y="64598"/>
                      <a:pt x="872095" y="59324"/>
                      <a:pt x="875689" y="57249"/>
                    </a:cubicBezTo>
                    <a:close/>
                    <a:moveTo>
                      <a:pt x="678294" y="0"/>
                    </a:moveTo>
                    <a:lnTo>
                      <a:pt x="700783" y="43301"/>
                    </a:lnTo>
                    <a:cubicBezTo>
                      <a:pt x="721243" y="87865"/>
                      <a:pt x="729121" y="122874"/>
                      <a:pt x="718338" y="129099"/>
                    </a:cubicBezTo>
                    <a:cubicBezTo>
                      <a:pt x="707556" y="135325"/>
                      <a:pt x="681176" y="110998"/>
                      <a:pt x="652812" y="70997"/>
                    </a:cubicBezTo>
                    <a:lnTo>
                      <a:pt x="634924" y="42977"/>
                    </a:lnTo>
                    <a:close/>
                  </a:path>
                </a:pathLst>
              </a:custGeom>
              <a:solidFill>
                <a:srgbClr val="800000">
                  <a:alpha val="80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AA6AB7D8-4B5D-4EB4-AC9D-191C98FB4541}"/>
                  </a:ext>
                </a:extLst>
              </p:cNvPr>
              <p:cNvSpPr/>
              <p:nvPr/>
            </p:nvSpPr>
            <p:spPr>
              <a:xfrm>
                <a:off x="2048835" y="3199068"/>
                <a:ext cx="1495177" cy="1521077"/>
              </a:xfrm>
              <a:custGeom>
                <a:avLst/>
                <a:gdLst>
                  <a:gd name="connsiteX0" fmla="*/ 1205029 w 1495177"/>
                  <a:gd name="connsiteY0" fmla="*/ 1510122 h 1521077"/>
                  <a:gd name="connsiteX1" fmla="*/ 1220309 w 1495177"/>
                  <a:gd name="connsiteY1" fmla="*/ 1514330 h 1521077"/>
                  <a:gd name="connsiteX2" fmla="*/ 1219091 w 1495177"/>
                  <a:gd name="connsiteY2" fmla="*/ 1521077 h 1521077"/>
                  <a:gd name="connsiteX3" fmla="*/ 1194311 w 1495177"/>
                  <a:gd name="connsiteY3" fmla="*/ 1512435 h 1521077"/>
                  <a:gd name="connsiteX4" fmla="*/ 977240 w 1495177"/>
                  <a:gd name="connsiteY4" fmla="*/ 1406421 h 1521077"/>
                  <a:gd name="connsiteX5" fmla="*/ 992519 w 1495177"/>
                  <a:gd name="connsiteY5" fmla="*/ 1410629 h 1521077"/>
                  <a:gd name="connsiteX6" fmla="*/ 989704 w 1495177"/>
                  <a:gd name="connsiteY6" fmla="*/ 1426225 h 1521077"/>
                  <a:gd name="connsiteX7" fmla="*/ 980125 w 1495177"/>
                  <a:gd name="connsiteY7" fmla="*/ 1437775 h 1521077"/>
                  <a:gd name="connsiteX8" fmla="*/ 930795 w 1495177"/>
                  <a:gd name="connsiteY8" fmla="*/ 1420601 h 1521077"/>
                  <a:gd name="connsiteX9" fmla="*/ 956045 w 1495177"/>
                  <a:gd name="connsiteY9" fmla="*/ 1410993 h 1521077"/>
                  <a:gd name="connsiteX10" fmla="*/ 977240 w 1495177"/>
                  <a:gd name="connsiteY10" fmla="*/ 1406421 h 1521077"/>
                  <a:gd name="connsiteX11" fmla="*/ 1495177 w 1495177"/>
                  <a:gd name="connsiteY11" fmla="*/ 1306398 h 1521077"/>
                  <a:gd name="connsiteX12" fmla="*/ 1488109 w 1495177"/>
                  <a:gd name="connsiteY12" fmla="*/ 1376590 h 1521077"/>
                  <a:gd name="connsiteX13" fmla="*/ 1487289 w 1495177"/>
                  <a:gd name="connsiteY13" fmla="*/ 1379785 h 1521077"/>
                  <a:gd name="connsiteX14" fmla="*/ 1474683 w 1495177"/>
                  <a:gd name="connsiteY14" fmla="*/ 1386955 h 1521077"/>
                  <a:gd name="connsiteX15" fmla="*/ 1389616 w 1495177"/>
                  <a:gd name="connsiteY15" fmla="*/ 1407770 h 1521077"/>
                  <a:gd name="connsiteX16" fmla="*/ 1488731 w 1495177"/>
                  <a:gd name="connsiteY16" fmla="*/ 1309872 h 1521077"/>
                  <a:gd name="connsiteX17" fmla="*/ 1364218 w 1495177"/>
                  <a:gd name="connsiteY17" fmla="*/ 1246030 h 1521077"/>
                  <a:gd name="connsiteX18" fmla="*/ 1379497 w 1495177"/>
                  <a:gd name="connsiteY18" fmla="*/ 1250238 h 1521077"/>
                  <a:gd name="connsiteX19" fmla="*/ 1280382 w 1495177"/>
                  <a:gd name="connsiteY19" fmla="*/ 1348136 h 1521077"/>
                  <a:gd name="connsiteX20" fmla="*/ 1149245 w 1495177"/>
                  <a:gd name="connsiteY20" fmla="*/ 1395156 h 1521077"/>
                  <a:gd name="connsiteX21" fmla="*/ 1248361 w 1495177"/>
                  <a:gd name="connsiteY21" fmla="*/ 1297258 h 1521077"/>
                  <a:gd name="connsiteX22" fmla="*/ 1364218 w 1495177"/>
                  <a:gd name="connsiteY22" fmla="*/ 1246030 h 1521077"/>
                  <a:gd name="connsiteX23" fmla="*/ 611217 w 1495177"/>
                  <a:gd name="connsiteY23" fmla="*/ 1240226 h 1521077"/>
                  <a:gd name="connsiteX24" fmla="*/ 626496 w 1495177"/>
                  <a:gd name="connsiteY24" fmla="*/ 1244433 h 1521077"/>
                  <a:gd name="connsiteX25" fmla="*/ 604098 w 1495177"/>
                  <a:gd name="connsiteY25" fmla="*/ 1283644 h 1521077"/>
                  <a:gd name="connsiteX26" fmla="*/ 587443 w 1495177"/>
                  <a:gd name="connsiteY26" fmla="*/ 1297949 h 1521077"/>
                  <a:gd name="connsiteX27" fmla="*/ 526034 w 1495177"/>
                  <a:gd name="connsiteY27" fmla="*/ 1274920 h 1521077"/>
                  <a:gd name="connsiteX28" fmla="*/ 562462 w 1495177"/>
                  <a:gd name="connsiteY28" fmla="*/ 1255286 h 1521077"/>
                  <a:gd name="connsiteX29" fmla="*/ 611217 w 1495177"/>
                  <a:gd name="connsiteY29" fmla="*/ 1240226 h 1521077"/>
                  <a:gd name="connsiteX30" fmla="*/ 296784 w 1495177"/>
                  <a:gd name="connsiteY30" fmla="*/ 1183799 h 1521077"/>
                  <a:gd name="connsiteX31" fmla="*/ 312064 w 1495177"/>
                  <a:gd name="connsiteY31" fmla="*/ 1188007 h 1521077"/>
                  <a:gd name="connsiteX32" fmla="*/ 311634 w 1495177"/>
                  <a:gd name="connsiteY32" fmla="*/ 1190390 h 1521077"/>
                  <a:gd name="connsiteX33" fmla="*/ 296261 w 1495177"/>
                  <a:gd name="connsiteY33" fmla="*/ 1183912 h 1521077"/>
                  <a:gd name="connsiteX34" fmla="*/ 1079382 w 1495177"/>
                  <a:gd name="connsiteY34" fmla="*/ 1170976 h 1521077"/>
                  <a:gd name="connsiteX35" fmla="*/ 1094662 w 1495177"/>
                  <a:gd name="connsiteY35" fmla="*/ 1175184 h 1521077"/>
                  <a:gd name="connsiteX36" fmla="*/ 995547 w 1495177"/>
                  <a:gd name="connsiteY36" fmla="*/ 1273081 h 1521077"/>
                  <a:gd name="connsiteX37" fmla="*/ 864410 w 1495177"/>
                  <a:gd name="connsiteY37" fmla="*/ 1320102 h 1521077"/>
                  <a:gd name="connsiteX38" fmla="*/ 963525 w 1495177"/>
                  <a:gd name="connsiteY38" fmla="*/ 1222204 h 1521077"/>
                  <a:gd name="connsiteX39" fmla="*/ 1079382 w 1495177"/>
                  <a:gd name="connsiteY39" fmla="*/ 1170976 h 1521077"/>
                  <a:gd name="connsiteX40" fmla="*/ 1419736 w 1495177"/>
                  <a:gd name="connsiteY40" fmla="*/ 1011672 h 1521077"/>
                  <a:gd name="connsiteX41" fmla="*/ 1435016 w 1495177"/>
                  <a:gd name="connsiteY41" fmla="*/ 1015880 h 1521077"/>
                  <a:gd name="connsiteX42" fmla="*/ 1335901 w 1495177"/>
                  <a:gd name="connsiteY42" fmla="*/ 1113778 h 1521077"/>
                  <a:gd name="connsiteX43" fmla="*/ 1204764 w 1495177"/>
                  <a:gd name="connsiteY43" fmla="*/ 1160798 h 1521077"/>
                  <a:gd name="connsiteX44" fmla="*/ 1303879 w 1495177"/>
                  <a:gd name="connsiteY44" fmla="*/ 1062900 h 1521077"/>
                  <a:gd name="connsiteX45" fmla="*/ 1419736 w 1495177"/>
                  <a:gd name="connsiteY45" fmla="*/ 1011672 h 1521077"/>
                  <a:gd name="connsiteX46" fmla="*/ 45829 w 1495177"/>
                  <a:gd name="connsiteY46" fmla="*/ 971946 h 1521077"/>
                  <a:gd name="connsiteX47" fmla="*/ 61108 w 1495177"/>
                  <a:gd name="connsiteY47" fmla="*/ 976154 h 1521077"/>
                  <a:gd name="connsiteX48" fmla="*/ 38710 w 1495177"/>
                  <a:gd name="connsiteY48" fmla="*/ 1015365 h 1521077"/>
                  <a:gd name="connsiteX49" fmla="*/ 20976 w 1495177"/>
                  <a:gd name="connsiteY49" fmla="*/ 1030597 h 1521077"/>
                  <a:gd name="connsiteX50" fmla="*/ 11507 w 1495177"/>
                  <a:gd name="connsiteY50" fmla="*/ 1021222 h 1521077"/>
                  <a:gd name="connsiteX51" fmla="*/ 0 w 1495177"/>
                  <a:gd name="connsiteY51" fmla="*/ 996964 h 1521077"/>
                  <a:gd name="connsiteX52" fmla="*/ 2703 w 1495177"/>
                  <a:gd name="connsiteY52" fmla="*/ 984864 h 1521077"/>
                  <a:gd name="connsiteX53" fmla="*/ 24635 w 1495177"/>
                  <a:gd name="connsiteY53" fmla="*/ 976519 h 1521077"/>
                  <a:gd name="connsiteX54" fmla="*/ 45829 w 1495177"/>
                  <a:gd name="connsiteY54" fmla="*/ 971946 h 1521077"/>
                  <a:gd name="connsiteX55" fmla="*/ 930455 w 1495177"/>
                  <a:gd name="connsiteY55" fmla="*/ 957735 h 1521077"/>
                  <a:gd name="connsiteX56" fmla="*/ 945734 w 1495177"/>
                  <a:gd name="connsiteY56" fmla="*/ 961942 h 1521077"/>
                  <a:gd name="connsiteX57" fmla="*/ 846620 w 1495177"/>
                  <a:gd name="connsiteY57" fmla="*/ 1059840 h 1521077"/>
                  <a:gd name="connsiteX58" fmla="*/ 715483 w 1495177"/>
                  <a:gd name="connsiteY58" fmla="*/ 1106860 h 1521077"/>
                  <a:gd name="connsiteX59" fmla="*/ 814598 w 1495177"/>
                  <a:gd name="connsiteY59" fmla="*/ 1008962 h 1521077"/>
                  <a:gd name="connsiteX60" fmla="*/ 930455 w 1495177"/>
                  <a:gd name="connsiteY60" fmla="*/ 957735 h 1521077"/>
                  <a:gd name="connsiteX61" fmla="*/ 718042 w 1495177"/>
                  <a:gd name="connsiteY61" fmla="*/ 899268 h 1521077"/>
                  <a:gd name="connsiteX62" fmla="*/ 733322 w 1495177"/>
                  <a:gd name="connsiteY62" fmla="*/ 903476 h 1521077"/>
                  <a:gd name="connsiteX63" fmla="*/ 634207 w 1495177"/>
                  <a:gd name="connsiteY63" fmla="*/ 1001374 h 1521077"/>
                  <a:gd name="connsiteX64" fmla="*/ 503070 w 1495177"/>
                  <a:gd name="connsiteY64" fmla="*/ 1048394 h 1521077"/>
                  <a:gd name="connsiteX65" fmla="*/ 602185 w 1495177"/>
                  <a:gd name="connsiteY65" fmla="*/ 950496 h 1521077"/>
                  <a:gd name="connsiteX66" fmla="*/ 718042 w 1495177"/>
                  <a:gd name="connsiteY66" fmla="*/ 899268 h 1521077"/>
                  <a:gd name="connsiteX67" fmla="*/ 383722 w 1495177"/>
                  <a:gd name="connsiteY67" fmla="*/ 878772 h 1521077"/>
                  <a:gd name="connsiteX68" fmla="*/ 399001 w 1495177"/>
                  <a:gd name="connsiteY68" fmla="*/ 882979 h 1521077"/>
                  <a:gd name="connsiteX69" fmla="*/ 299887 w 1495177"/>
                  <a:gd name="connsiteY69" fmla="*/ 980876 h 1521077"/>
                  <a:gd name="connsiteX70" fmla="*/ 168750 w 1495177"/>
                  <a:gd name="connsiteY70" fmla="*/ 1027896 h 1521077"/>
                  <a:gd name="connsiteX71" fmla="*/ 267865 w 1495177"/>
                  <a:gd name="connsiteY71" fmla="*/ 929999 h 1521077"/>
                  <a:gd name="connsiteX72" fmla="*/ 383722 w 1495177"/>
                  <a:gd name="connsiteY72" fmla="*/ 878772 h 1521077"/>
                  <a:gd name="connsiteX73" fmla="*/ 1284004 w 1495177"/>
                  <a:gd name="connsiteY73" fmla="*/ 845392 h 1521077"/>
                  <a:gd name="connsiteX74" fmla="*/ 1299283 w 1495177"/>
                  <a:gd name="connsiteY74" fmla="*/ 849600 h 1521077"/>
                  <a:gd name="connsiteX75" fmla="*/ 1200169 w 1495177"/>
                  <a:gd name="connsiteY75" fmla="*/ 947498 h 1521077"/>
                  <a:gd name="connsiteX76" fmla="*/ 1069032 w 1495177"/>
                  <a:gd name="connsiteY76" fmla="*/ 994518 h 1521077"/>
                  <a:gd name="connsiteX77" fmla="*/ 1168147 w 1495177"/>
                  <a:gd name="connsiteY77" fmla="*/ 896620 h 1521077"/>
                  <a:gd name="connsiteX78" fmla="*/ 1284004 w 1495177"/>
                  <a:gd name="connsiteY78" fmla="*/ 845392 h 1521077"/>
                  <a:gd name="connsiteX79" fmla="*/ 212905 w 1495177"/>
                  <a:gd name="connsiteY79" fmla="*/ 736800 h 1521077"/>
                  <a:gd name="connsiteX80" fmla="*/ 228185 w 1495177"/>
                  <a:gd name="connsiteY80" fmla="*/ 741008 h 1521077"/>
                  <a:gd name="connsiteX81" fmla="*/ 129069 w 1495177"/>
                  <a:gd name="connsiteY81" fmla="*/ 838906 h 1521077"/>
                  <a:gd name="connsiteX82" fmla="*/ 42974 w 1495177"/>
                  <a:gd name="connsiteY82" fmla="*/ 882691 h 1521077"/>
                  <a:gd name="connsiteX83" fmla="*/ 27117 w 1495177"/>
                  <a:gd name="connsiteY83" fmla="*/ 886657 h 1521077"/>
                  <a:gd name="connsiteX84" fmla="*/ 48068 w 1495177"/>
                  <a:gd name="connsiteY84" fmla="*/ 824023 h 1521077"/>
                  <a:gd name="connsiteX85" fmla="*/ 48890 w 1495177"/>
                  <a:gd name="connsiteY85" fmla="*/ 822185 h 1521077"/>
                  <a:gd name="connsiteX86" fmla="*/ 53494 w 1495177"/>
                  <a:gd name="connsiteY86" fmla="*/ 818231 h 1521077"/>
                  <a:gd name="connsiteX87" fmla="*/ 97047 w 1495177"/>
                  <a:gd name="connsiteY87" fmla="*/ 788028 h 1521077"/>
                  <a:gd name="connsiteX88" fmla="*/ 212905 w 1495177"/>
                  <a:gd name="connsiteY88" fmla="*/ 736800 h 1521077"/>
                  <a:gd name="connsiteX89" fmla="*/ 1140376 w 1495177"/>
                  <a:gd name="connsiteY89" fmla="*/ 688367 h 1521077"/>
                  <a:gd name="connsiteX90" fmla="*/ 1155656 w 1495177"/>
                  <a:gd name="connsiteY90" fmla="*/ 692575 h 1521077"/>
                  <a:gd name="connsiteX91" fmla="*/ 1056541 w 1495177"/>
                  <a:gd name="connsiteY91" fmla="*/ 790472 h 1521077"/>
                  <a:gd name="connsiteX92" fmla="*/ 925405 w 1495177"/>
                  <a:gd name="connsiteY92" fmla="*/ 837492 h 1521077"/>
                  <a:gd name="connsiteX93" fmla="*/ 1024519 w 1495177"/>
                  <a:gd name="connsiteY93" fmla="*/ 739595 h 1521077"/>
                  <a:gd name="connsiteX94" fmla="*/ 1140376 w 1495177"/>
                  <a:gd name="connsiteY94" fmla="*/ 688367 h 1521077"/>
                  <a:gd name="connsiteX95" fmla="*/ 738305 w 1495177"/>
                  <a:gd name="connsiteY95" fmla="*/ 681447 h 1521077"/>
                  <a:gd name="connsiteX96" fmla="*/ 753584 w 1495177"/>
                  <a:gd name="connsiteY96" fmla="*/ 685655 h 1521077"/>
                  <a:gd name="connsiteX97" fmla="*/ 654469 w 1495177"/>
                  <a:gd name="connsiteY97" fmla="*/ 783553 h 1521077"/>
                  <a:gd name="connsiteX98" fmla="*/ 523332 w 1495177"/>
                  <a:gd name="connsiteY98" fmla="*/ 830573 h 1521077"/>
                  <a:gd name="connsiteX99" fmla="*/ 622447 w 1495177"/>
                  <a:gd name="connsiteY99" fmla="*/ 732675 h 1521077"/>
                  <a:gd name="connsiteX100" fmla="*/ 738305 w 1495177"/>
                  <a:gd name="connsiteY100" fmla="*/ 681447 h 1521077"/>
                  <a:gd name="connsiteX101" fmla="*/ 1354902 w 1495177"/>
                  <a:gd name="connsiteY101" fmla="*/ 643590 h 1521077"/>
                  <a:gd name="connsiteX102" fmla="*/ 1358432 w 1495177"/>
                  <a:gd name="connsiteY102" fmla="*/ 654472 h 1521077"/>
                  <a:gd name="connsiteX103" fmla="*/ 1353198 w 1495177"/>
                  <a:gd name="connsiteY103" fmla="*/ 653030 h 1521077"/>
                  <a:gd name="connsiteX104" fmla="*/ 510514 w 1495177"/>
                  <a:gd name="connsiteY104" fmla="*/ 577745 h 1521077"/>
                  <a:gd name="connsiteX105" fmla="*/ 525794 w 1495177"/>
                  <a:gd name="connsiteY105" fmla="*/ 581953 h 1521077"/>
                  <a:gd name="connsiteX106" fmla="*/ 426680 w 1495177"/>
                  <a:gd name="connsiteY106" fmla="*/ 679852 h 1521077"/>
                  <a:gd name="connsiteX107" fmla="*/ 295542 w 1495177"/>
                  <a:gd name="connsiteY107" fmla="*/ 726871 h 1521077"/>
                  <a:gd name="connsiteX108" fmla="*/ 394657 w 1495177"/>
                  <a:gd name="connsiteY108" fmla="*/ 628973 h 1521077"/>
                  <a:gd name="connsiteX109" fmla="*/ 510514 w 1495177"/>
                  <a:gd name="connsiteY109" fmla="*/ 577745 h 1521077"/>
                  <a:gd name="connsiteX110" fmla="*/ 1293113 w 1495177"/>
                  <a:gd name="connsiteY110" fmla="*/ 484337 h 1521077"/>
                  <a:gd name="connsiteX111" fmla="*/ 1313266 w 1495177"/>
                  <a:gd name="connsiteY111" fmla="*/ 536234 h 1521077"/>
                  <a:gd name="connsiteX112" fmla="*/ 1278448 w 1495177"/>
                  <a:gd name="connsiteY112" fmla="*/ 560379 h 1521077"/>
                  <a:gd name="connsiteX113" fmla="*/ 1147311 w 1495177"/>
                  <a:gd name="connsiteY113" fmla="*/ 607399 h 1521077"/>
                  <a:gd name="connsiteX114" fmla="*/ 1246426 w 1495177"/>
                  <a:gd name="connsiteY114" fmla="*/ 509502 h 1521077"/>
                  <a:gd name="connsiteX115" fmla="*/ 1137863 w 1495177"/>
                  <a:gd name="connsiteY115" fmla="*/ 429969 h 1521077"/>
                  <a:gd name="connsiteX116" fmla="*/ 1153142 w 1495177"/>
                  <a:gd name="connsiteY116" fmla="*/ 434177 h 1521077"/>
                  <a:gd name="connsiteX117" fmla="*/ 1054028 w 1495177"/>
                  <a:gd name="connsiteY117" fmla="*/ 532075 h 1521077"/>
                  <a:gd name="connsiteX118" fmla="*/ 922891 w 1495177"/>
                  <a:gd name="connsiteY118" fmla="*/ 579095 h 1521077"/>
                  <a:gd name="connsiteX119" fmla="*/ 1022006 w 1495177"/>
                  <a:gd name="connsiteY119" fmla="*/ 481197 h 1521077"/>
                  <a:gd name="connsiteX120" fmla="*/ 1137863 w 1495177"/>
                  <a:gd name="connsiteY120" fmla="*/ 429969 h 1521077"/>
                  <a:gd name="connsiteX121" fmla="*/ 897493 w 1495177"/>
                  <a:gd name="connsiteY121" fmla="*/ 417355 h 1521077"/>
                  <a:gd name="connsiteX122" fmla="*/ 912772 w 1495177"/>
                  <a:gd name="connsiteY122" fmla="*/ 421563 h 1521077"/>
                  <a:gd name="connsiteX123" fmla="*/ 813657 w 1495177"/>
                  <a:gd name="connsiteY123" fmla="*/ 519461 h 1521077"/>
                  <a:gd name="connsiteX124" fmla="*/ 682520 w 1495177"/>
                  <a:gd name="connsiteY124" fmla="*/ 566481 h 1521077"/>
                  <a:gd name="connsiteX125" fmla="*/ 781636 w 1495177"/>
                  <a:gd name="connsiteY125" fmla="*/ 468583 h 1521077"/>
                  <a:gd name="connsiteX126" fmla="*/ 897493 w 1495177"/>
                  <a:gd name="connsiteY126" fmla="*/ 417355 h 1521077"/>
                  <a:gd name="connsiteX127" fmla="*/ 612658 w 1495177"/>
                  <a:gd name="connsiteY127" fmla="*/ 342301 h 1521077"/>
                  <a:gd name="connsiteX128" fmla="*/ 627937 w 1495177"/>
                  <a:gd name="connsiteY128" fmla="*/ 346509 h 1521077"/>
                  <a:gd name="connsiteX129" fmla="*/ 528822 w 1495177"/>
                  <a:gd name="connsiteY129" fmla="*/ 444406 h 1521077"/>
                  <a:gd name="connsiteX130" fmla="*/ 397685 w 1495177"/>
                  <a:gd name="connsiteY130" fmla="*/ 491427 h 1521077"/>
                  <a:gd name="connsiteX131" fmla="*/ 496801 w 1495177"/>
                  <a:gd name="connsiteY131" fmla="*/ 393529 h 1521077"/>
                  <a:gd name="connsiteX132" fmla="*/ 612658 w 1495177"/>
                  <a:gd name="connsiteY132" fmla="*/ 342301 h 1521077"/>
                  <a:gd name="connsiteX133" fmla="*/ 953012 w 1495177"/>
                  <a:gd name="connsiteY133" fmla="*/ 182997 h 1521077"/>
                  <a:gd name="connsiteX134" fmla="*/ 968291 w 1495177"/>
                  <a:gd name="connsiteY134" fmla="*/ 187205 h 1521077"/>
                  <a:gd name="connsiteX135" fmla="*/ 869176 w 1495177"/>
                  <a:gd name="connsiteY135" fmla="*/ 285103 h 1521077"/>
                  <a:gd name="connsiteX136" fmla="*/ 738039 w 1495177"/>
                  <a:gd name="connsiteY136" fmla="*/ 332123 h 1521077"/>
                  <a:gd name="connsiteX137" fmla="*/ 837155 w 1495177"/>
                  <a:gd name="connsiteY137" fmla="*/ 234225 h 1521077"/>
                  <a:gd name="connsiteX138" fmla="*/ 953012 w 1495177"/>
                  <a:gd name="connsiteY138" fmla="*/ 182997 h 1521077"/>
                  <a:gd name="connsiteX139" fmla="*/ 1157081 w 1495177"/>
                  <a:gd name="connsiteY139" fmla="*/ 176863 h 1521077"/>
                  <a:gd name="connsiteX140" fmla="*/ 1179843 w 1495177"/>
                  <a:gd name="connsiteY140" fmla="*/ 222517 h 1521077"/>
                  <a:gd name="connsiteX141" fmla="*/ 1182806 w 1495177"/>
                  <a:gd name="connsiteY141" fmla="*/ 229187 h 1521077"/>
                  <a:gd name="connsiteX142" fmla="*/ 1160165 w 1495177"/>
                  <a:gd name="connsiteY142" fmla="*/ 242066 h 1521077"/>
                  <a:gd name="connsiteX143" fmla="*/ 1075099 w 1495177"/>
                  <a:gd name="connsiteY143" fmla="*/ 262880 h 1521077"/>
                  <a:gd name="connsiteX144" fmla="*/ 1130660 w 1495177"/>
                  <a:gd name="connsiteY144" fmla="*/ 195186 h 1521077"/>
                  <a:gd name="connsiteX145" fmla="*/ 1067381 w 1495177"/>
                  <a:gd name="connsiteY145" fmla="*/ 0 h 1521077"/>
                  <a:gd name="connsiteX146" fmla="*/ 1082951 w 1495177"/>
                  <a:gd name="connsiteY146" fmla="*/ 28184 h 1521077"/>
                  <a:gd name="connsiteX147" fmla="*/ 1093186 w 1495177"/>
                  <a:gd name="connsiteY147" fmla="*/ 48712 h 1521077"/>
                  <a:gd name="connsiteX148" fmla="*/ 1056047 w 1495177"/>
                  <a:gd name="connsiteY148" fmla="*/ 65024 h 1521077"/>
                  <a:gd name="connsiteX149" fmla="*/ 1011006 w 1495177"/>
                  <a:gd name="connsiteY149" fmla="*/ 68259 h 1521077"/>
                  <a:gd name="connsiteX150" fmla="*/ 1066567 w 1495177"/>
                  <a:gd name="connsiteY150" fmla="*/ 565 h 1521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1495177" h="1521077">
                    <a:moveTo>
                      <a:pt x="1205029" y="1510122"/>
                    </a:moveTo>
                    <a:cubicBezTo>
                      <a:pt x="1212771" y="1509499"/>
                      <a:pt x="1218098" y="1510818"/>
                      <a:pt x="1220309" y="1514330"/>
                    </a:cubicBezTo>
                    <a:lnTo>
                      <a:pt x="1219091" y="1521077"/>
                    </a:lnTo>
                    <a:lnTo>
                      <a:pt x="1194311" y="1512435"/>
                    </a:lnTo>
                    <a:close/>
                    <a:moveTo>
                      <a:pt x="977240" y="1406421"/>
                    </a:moveTo>
                    <a:cubicBezTo>
                      <a:pt x="984981" y="1405798"/>
                      <a:pt x="990308" y="1407116"/>
                      <a:pt x="992519" y="1410629"/>
                    </a:cubicBezTo>
                    <a:cubicBezTo>
                      <a:pt x="994729" y="1414141"/>
                      <a:pt x="993614" y="1419515"/>
                      <a:pt x="989704" y="1426225"/>
                    </a:cubicBezTo>
                    <a:lnTo>
                      <a:pt x="980125" y="1437775"/>
                    </a:lnTo>
                    <a:lnTo>
                      <a:pt x="930795" y="1420601"/>
                    </a:lnTo>
                    <a:lnTo>
                      <a:pt x="956045" y="1410993"/>
                    </a:lnTo>
                    <a:cubicBezTo>
                      <a:pt x="964270" y="1408448"/>
                      <a:pt x="971434" y="1406888"/>
                      <a:pt x="977240" y="1406421"/>
                    </a:cubicBezTo>
                    <a:close/>
                    <a:moveTo>
                      <a:pt x="1495177" y="1306398"/>
                    </a:moveTo>
                    <a:lnTo>
                      <a:pt x="1488109" y="1376590"/>
                    </a:lnTo>
                    <a:lnTo>
                      <a:pt x="1487289" y="1379785"/>
                    </a:lnTo>
                    <a:lnTo>
                      <a:pt x="1474683" y="1386955"/>
                    </a:lnTo>
                    <a:cubicBezTo>
                      <a:pt x="1430932" y="1409100"/>
                      <a:pt x="1396248" y="1418307"/>
                      <a:pt x="1389616" y="1407770"/>
                    </a:cubicBezTo>
                    <a:cubicBezTo>
                      <a:pt x="1380773" y="1393721"/>
                      <a:pt x="1425149" y="1349890"/>
                      <a:pt x="1488731" y="1309872"/>
                    </a:cubicBezTo>
                    <a:close/>
                    <a:moveTo>
                      <a:pt x="1364218" y="1246030"/>
                    </a:moveTo>
                    <a:cubicBezTo>
                      <a:pt x="1371959" y="1245407"/>
                      <a:pt x="1377286" y="1246726"/>
                      <a:pt x="1379497" y="1250238"/>
                    </a:cubicBezTo>
                    <a:cubicBezTo>
                      <a:pt x="1388340" y="1264288"/>
                      <a:pt x="1343964" y="1308118"/>
                      <a:pt x="1280382" y="1348136"/>
                    </a:cubicBezTo>
                    <a:cubicBezTo>
                      <a:pt x="1216801" y="1388153"/>
                      <a:pt x="1158089" y="1409206"/>
                      <a:pt x="1149245" y="1395156"/>
                    </a:cubicBezTo>
                    <a:cubicBezTo>
                      <a:pt x="1140403" y="1381106"/>
                      <a:pt x="1184778" y="1337276"/>
                      <a:pt x="1248361" y="1297258"/>
                    </a:cubicBezTo>
                    <a:cubicBezTo>
                      <a:pt x="1296047" y="1267245"/>
                      <a:pt x="1340995" y="1247900"/>
                      <a:pt x="1364218" y="1246030"/>
                    </a:cubicBezTo>
                    <a:close/>
                    <a:moveTo>
                      <a:pt x="611217" y="1240226"/>
                    </a:moveTo>
                    <a:cubicBezTo>
                      <a:pt x="618958" y="1239602"/>
                      <a:pt x="624285" y="1240921"/>
                      <a:pt x="626496" y="1244433"/>
                    </a:cubicBezTo>
                    <a:cubicBezTo>
                      <a:pt x="630918" y="1251458"/>
                      <a:pt x="622034" y="1265928"/>
                      <a:pt x="604098" y="1283644"/>
                    </a:cubicBezTo>
                    <a:lnTo>
                      <a:pt x="587443" y="1297949"/>
                    </a:lnTo>
                    <a:lnTo>
                      <a:pt x="526034" y="1274920"/>
                    </a:lnTo>
                    <a:lnTo>
                      <a:pt x="562462" y="1255286"/>
                    </a:lnTo>
                    <a:cubicBezTo>
                      <a:pt x="582563" y="1246464"/>
                      <a:pt x="599605" y="1241161"/>
                      <a:pt x="611217" y="1240226"/>
                    </a:cubicBezTo>
                    <a:close/>
                    <a:moveTo>
                      <a:pt x="296784" y="1183799"/>
                    </a:moveTo>
                    <a:cubicBezTo>
                      <a:pt x="304526" y="1183176"/>
                      <a:pt x="309853" y="1184495"/>
                      <a:pt x="312064" y="1188007"/>
                    </a:cubicBezTo>
                    <a:lnTo>
                      <a:pt x="311634" y="1190390"/>
                    </a:lnTo>
                    <a:lnTo>
                      <a:pt x="296261" y="1183912"/>
                    </a:lnTo>
                    <a:close/>
                    <a:moveTo>
                      <a:pt x="1079382" y="1170976"/>
                    </a:moveTo>
                    <a:cubicBezTo>
                      <a:pt x="1087124" y="1170352"/>
                      <a:pt x="1092451" y="1171671"/>
                      <a:pt x="1094662" y="1175184"/>
                    </a:cubicBezTo>
                    <a:cubicBezTo>
                      <a:pt x="1103504" y="1189234"/>
                      <a:pt x="1059129" y="1233064"/>
                      <a:pt x="995547" y="1273081"/>
                    </a:cubicBezTo>
                    <a:cubicBezTo>
                      <a:pt x="931964" y="1313100"/>
                      <a:pt x="873253" y="1334151"/>
                      <a:pt x="864410" y="1320102"/>
                    </a:cubicBezTo>
                    <a:cubicBezTo>
                      <a:pt x="855568" y="1306051"/>
                      <a:pt x="899943" y="1262221"/>
                      <a:pt x="963525" y="1222204"/>
                    </a:cubicBezTo>
                    <a:cubicBezTo>
                      <a:pt x="1011211" y="1192190"/>
                      <a:pt x="1056159" y="1172845"/>
                      <a:pt x="1079382" y="1170976"/>
                    </a:cubicBezTo>
                    <a:close/>
                    <a:moveTo>
                      <a:pt x="1419736" y="1011672"/>
                    </a:moveTo>
                    <a:cubicBezTo>
                      <a:pt x="1427478" y="1011049"/>
                      <a:pt x="1432805" y="1012368"/>
                      <a:pt x="1435016" y="1015880"/>
                    </a:cubicBezTo>
                    <a:cubicBezTo>
                      <a:pt x="1443859" y="1029930"/>
                      <a:pt x="1399483" y="1073760"/>
                      <a:pt x="1335901" y="1113778"/>
                    </a:cubicBezTo>
                    <a:cubicBezTo>
                      <a:pt x="1272319" y="1153796"/>
                      <a:pt x="1213607" y="1174848"/>
                      <a:pt x="1204764" y="1160798"/>
                    </a:cubicBezTo>
                    <a:cubicBezTo>
                      <a:pt x="1195922" y="1146748"/>
                      <a:pt x="1240298" y="1102918"/>
                      <a:pt x="1303879" y="1062900"/>
                    </a:cubicBezTo>
                    <a:cubicBezTo>
                      <a:pt x="1351566" y="1032887"/>
                      <a:pt x="1396513" y="1013542"/>
                      <a:pt x="1419736" y="1011672"/>
                    </a:cubicBezTo>
                    <a:close/>
                    <a:moveTo>
                      <a:pt x="45829" y="971946"/>
                    </a:moveTo>
                    <a:cubicBezTo>
                      <a:pt x="53570" y="971323"/>
                      <a:pt x="58898" y="972642"/>
                      <a:pt x="61108" y="976154"/>
                    </a:cubicBezTo>
                    <a:cubicBezTo>
                      <a:pt x="65530" y="983179"/>
                      <a:pt x="56647" y="997649"/>
                      <a:pt x="38710" y="1015365"/>
                    </a:cubicBezTo>
                    <a:lnTo>
                      <a:pt x="20976" y="1030597"/>
                    </a:lnTo>
                    <a:lnTo>
                      <a:pt x="11507" y="1021222"/>
                    </a:lnTo>
                    <a:cubicBezTo>
                      <a:pt x="5013" y="1012712"/>
                      <a:pt x="1098" y="1004611"/>
                      <a:pt x="0" y="996964"/>
                    </a:cubicBezTo>
                    <a:lnTo>
                      <a:pt x="2703" y="984864"/>
                    </a:lnTo>
                    <a:lnTo>
                      <a:pt x="24635" y="976519"/>
                    </a:lnTo>
                    <a:cubicBezTo>
                      <a:pt x="32859" y="973973"/>
                      <a:pt x="40023" y="972414"/>
                      <a:pt x="45829" y="971946"/>
                    </a:cubicBezTo>
                    <a:close/>
                    <a:moveTo>
                      <a:pt x="930455" y="957735"/>
                    </a:moveTo>
                    <a:cubicBezTo>
                      <a:pt x="938197" y="957111"/>
                      <a:pt x="943524" y="958430"/>
                      <a:pt x="945734" y="961942"/>
                    </a:cubicBezTo>
                    <a:cubicBezTo>
                      <a:pt x="954577" y="975992"/>
                      <a:pt x="910202" y="1019822"/>
                      <a:pt x="846620" y="1059840"/>
                    </a:cubicBezTo>
                    <a:cubicBezTo>
                      <a:pt x="783038" y="1099858"/>
                      <a:pt x="724326" y="1120910"/>
                      <a:pt x="715483" y="1106860"/>
                    </a:cubicBezTo>
                    <a:cubicBezTo>
                      <a:pt x="706640" y="1092810"/>
                      <a:pt x="751016" y="1048980"/>
                      <a:pt x="814598" y="1008962"/>
                    </a:cubicBezTo>
                    <a:cubicBezTo>
                      <a:pt x="862285" y="978949"/>
                      <a:pt x="907232" y="959604"/>
                      <a:pt x="930455" y="957735"/>
                    </a:cubicBezTo>
                    <a:close/>
                    <a:moveTo>
                      <a:pt x="718042" y="899268"/>
                    </a:moveTo>
                    <a:cubicBezTo>
                      <a:pt x="725783" y="898645"/>
                      <a:pt x="731111" y="899964"/>
                      <a:pt x="733322" y="903476"/>
                    </a:cubicBezTo>
                    <a:cubicBezTo>
                      <a:pt x="742164" y="917526"/>
                      <a:pt x="697789" y="961356"/>
                      <a:pt x="634207" y="1001374"/>
                    </a:cubicBezTo>
                    <a:cubicBezTo>
                      <a:pt x="570624" y="1041392"/>
                      <a:pt x="511912" y="1062444"/>
                      <a:pt x="503070" y="1048394"/>
                    </a:cubicBezTo>
                    <a:cubicBezTo>
                      <a:pt x="494227" y="1034344"/>
                      <a:pt x="538602" y="990514"/>
                      <a:pt x="602185" y="950496"/>
                    </a:cubicBezTo>
                    <a:cubicBezTo>
                      <a:pt x="649871" y="920483"/>
                      <a:pt x="694819" y="901137"/>
                      <a:pt x="718042" y="899268"/>
                    </a:cubicBezTo>
                    <a:close/>
                    <a:moveTo>
                      <a:pt x="383722" y="878772"/>
                    </a:moveTo>
                    <a:cubicBezTo>
                      <a:pt x="391464" y="878147"/>
                      <a:pt x="396791" y="879466"/>
                      <a:pt x="399001" y="882979"/>
                    </a:cubicBezTo>
                    <a:cubicBezTo>
                      <a:pt x="407844" y="897028"/>
                      <a:pt x="363469" y="940858"/>
                      <a:pt x="299887" y="980876"/>
                    </a:cubicBezTo>
                    <a:cubicBezTo>
                      <a:pt x="236306" y="1020895"/>
                      <a:pt x="177593" y="1041946"/>
                      <a:pt x="168750" y="1027896"/>
                    </a:cubicBezTo>
                    <a:cubicBezTo>
                      <a:pt x="159907" y="1013848"/>
                      <a:pt x="204283" y="970016"/>
                      <a:pt x="267865" y="929999"/>
                    </a:cubicBezTo>
                    <a:cubicBezTo>
                      <a:pt x="315551" y="899985"/>
                      <a:pt x="360499" y="880640"/>
                      <a:pt x="383722" y="878772"/>
                    </a:cubicBezTo>
                    <a:close/>
                    <a:moveTo>
                      <a:pt x="1284004" y="845392"/>
                    </a:moveTo>
                    <a:cubicBezTo>
                      <a:pt x="1291745" y="844769"/>
                      <a:pt x="1297073" y="846088"/>
                      <a:pt x="1299283" y="849600"/>
                    </a:cubicBezTo>
                    <a:cubicBezTo>
                      <a:pt x="1308125" y="863649"/>
                      <a:pt x="1263750" y="907480"/>
                      <a:pt x="1200169" y="947498"/>
                    </a:cubicBezTo>
                    <a:cubicBezTo>
                      <a:pt x="1136587" y="987515"/>
                      <a:pt x="1077874" y="1008567"/>
                      <a:pt x="1069032" y="994518"/>
                    </a:cubicBezTo>
                    <a:cubicBezTo>
                      <a:pt x="1060189" y="980468"/>
                      <a:pt x="1104565" y="936638"/>
                      <a:pt x="1168147" y="896620"/>
                    </a:cubicBezTo>
                    <a:cubicBezTo>
                      <a:pt x="1215833" y="866607"/>
                      <a:pt x="1260780" y="847261"/>
                      <a:pt x="1284004" y="845392"/>
                    </a:cubicBezTo>
                    <a:close/>
                    <a:moveTo>
                      <a:pt x="212905" y="736800"/>
                    </a:moveTo>
                    <a:cubicBezTo>
                      <a:pt x="220646" y="736177"/>
                      <a:pt x="225974" y="737495"/>
                      <a:pt x="228185" y="741008"/>
                    </a:cubicBezTo>
                    <a:cubicBezTo>
                      <a:pt x="237027" y="755058"/>
                      <a:pt x="192652" y="798887"/>
                      <a:pt x="129069" y="838906"/>
                    </a:cubicBezTo>
                    <a:cubicBezTo>
                      <a:pt x="97278" y="858915"/>
                      <a:pt x="66705" y="874182"/>
                      <a:pt x="42974" y="882691"/>
                    </a:cubicBezTo>
                    <a:lnTo>
                      <a:pt x="27117" y="886657"/>
                    </a:lnTo>
                    <a:lnTo>
                      <a:pt x="48068" y="824023"/>
                    </a:lnTo>
                    <a:lnTo>
                      <a:pt x="48890" y="822185"/>
                    </a:lnTo>
                    <a:lnTo>
                      <a:pt x="53494" y="818231"/>
                    </a:lnTo>
                    <a:cubicBezTo>
                      <a:pt x="66457" y="808275"/>
                      <a:pt x="81152" y="798033"/>
                      <a:pt x="97047" y="788028"/>
                    </a:cubicBezTo>
                    <a:cubicBezTo>
                      <a:pt x="144734" y="758014"/>
                      <a:pt x="189681" y="738670"/>
                      <a:pt x="212905" y="736800"/>
                    </a:cubicBezTo>
                    <a:close/>
                    <a:moveTo>
                      <a:pt x="1140376" y="688367"/>
                    </a:moveTo>
                    <a:cubicBezTo>
                      <a:pt x="1148118" y="687743"/>
                      <a:pt x="1153445" y="689063"/>
                      <a:pt x="1155656" y="692575"/>
                    </a:cubicBezTo>
                    <a:cubicBezTo>
                      <a:pt x="1164499" y="706625"/>
                      <a:pt x="1120123" y="750455"/>
                      <a:pt x="1056541" y="790472"/>
                    </a:cubicBezTo>
                    <a:cubicBezTo>
                      <a:pt x="992959" y="830490"/>
                      <a:pt x="934248" y="851542"/>
                      <a:pt x="925405" y="837492"/>
                    </a:cubicBezTo>
                    <a:cubicBezTo>
                      <a:pt x="916562" y="823443"/>
                      <a:pt x="960938" y="779612"/>
                      <a:pt x="1024519" y="739595"/>
                    </a:cubicBezTo>
                    <a:cubicBezTo>
                      <a:pt x="1072206" y="709582"/>
                      <a:pt x="1117153" y="690236"/>
                      <a:pt x="1140376" y="688367"/>
                    </a:cubicBezTo>
                    <a:close/>
                    <a:moveTo>
                      <a:pt x="738305" y="681447"/>
                    </a:moveTo>
                    <a:cubicBezTo>
                      <a:pt x="746045" y="680824"/>
                      <a:pt x="751374" y="682143"/>
                      <a:pt x="753584" y="685655"/>
                    </a:cubicBezTo>
                    <a:cubicBezTo>
                      <a:pt x="762427" y="699705"/>
                      <a:pt x="718051" y="743535"/>
                      <a:pt x="654469" y="783553"/>
                    </a:cubicBezTo>
                    <a:cubicBezTo>
                      <a:pt x="590887" y="823571"/>
                      <a:pt x="532175" y="844623"/>
                      <a:pt x="523332" y="830573"/>
                    </a:cubicBezTo>
                    <a:cubicBezTo>
                      <a:pt x="514489" y="816523"/>
                      <a:pt x="558865" y="772693"/>
                      <a:pt x="622447" y="732675"/>
                    </a:cubicBezTo>
                    <a:cubicBezTo>
                      <a:pt x="670134" y="702662"/>
                      <a:pt x="715081" y="683317"/>
                      <a:pt x="738305" y="681447"/>
                    </a:cubicBezTo>
                    <a:close/>
                    <a:moveTo>
                      <a:pt x="1354902" y="643590"/>
                    </a:moveTo>
                    <a:lnTo>
                      <a:pt x="1358432" y="654472"/>
                    </a:lnTo>
                    <a:lnTo>
                      <a:pt x="1353198" y="653030"/>
                    </a:lnTo>
                    <a:close/>
                    <a:moveTo>
                      <a:pt x="510514" y="577745"/>
                    </a:moveTo>
                    <a:cubicBezTo>
                      <a:pt x="518256" y="577122"/>
                      <a:pt x="523583" y="578441"/>
                      <a:pt x="525794" y="581953"/>
                    </a:cubicBezTo>
                    <a:cubicBezTo>
                      <a:pt x="534637" y="596003"/>
                      <a:pt x="490261" y="639833"/>
                      <a:pt x="426680" y="679852"/>
                    </a:cubicBezTo>
                    <a:cubicBezTo>
                      <a:pt x="363097" y="719868"/>
                      <a:pt x="304385" y="740921"/>
                      <a:pt x="295542" y="726871"/>
                    </a:cubicBezTo>
                    <a:cubicBezTo>
                      <a:pt x="286700" y="712822"/>
                      <a:pt x="331075" y="668991"/>
                      <a:pt x="394657" y="628973"/>
                    </a:cubicBezTo>
                    <a:cubicBezTo>
                      <a:pt x="442343" y="598960"/>
                      <a:pt x="487291" y="579615"/>
                      <a:pt x="510514" y="577745"/>
                    </a:cubicBezTo>
                    <a:close/>
                    <a:moveTo>
                      <a:pt x="1293113" y="484337"/>
                    </a:moveTo>
                    <a:lnTo>
                      <a:pt x="1313266" y="536234"/>
                    </a:lnTo>
                    <a:lnTo>
                      <a:pt x="1278448" y="560379"/>
                    </a:lnTo>
                    <a:cubicBezTo>
                      <a:pt x="1214866" y="600397"/>
                      <a:pt x="1156154" y="621449"/>
                      <a:pt x="1147311" y="607399"/>
                    </a:cubicBezTo>
                    <a:cubicBezTo>
                      <a:pt x="1138468" y="593349"/>
                      <a:pt x="1182844" y="549519"/>
                      <a:pt x="1246426" y="509502"/>
                    </a:cubicBezTo>
                    <a:close/>
                    <a:moveTo>
                      <a:pt x="1137863" y="429969"/>
                    </a:moveTo>
                    <a:cubicBezTo>
                      <a:pt x="1145605" y="429346"/>
                      <a:pt x="1150932" y="430665"/>
                      <a:pt x="1153142" y="434177"/>
                    </a:cubicBezTo>
                    <a:cubicBezTo>
                      <a:pt x="1161985" y="448227"/>
                      <a:pt x="1117610" y="492057"/>
                      <a:pt x="1054028" y="532075"/>
                    </a:cubicBezTo>
                    <a:cubicBezTo>
                      <a:pt x="990445" y="572093"/>
                      <a:pt x="931733" y="593145"/>
                      <a:pt x="922891" y="579095"/>
                    </a:cubicBezTo>
                    <a:cubicBezTo>
                      <a:pt x="914048" y="565045"/>
                      <a:pt x="958423" y="521215"/>
                      <a:pt x="1022006" y="481197"/>
                    </a:cubicBezTo>
                    <a:cubicBezTo>
                      <a:pt x="1069692" y="451184"/>
                      <a:pt x="1114639" y="431839"/>
                      <a:pt x="1137863" y="429969"/>
                    </a:cubicBezTo>
                    <a:close/>
                    <a:moveTo>
                      <a:pt x="897493" y="417355"/>
                    </a:moveTo>
                    <a:cubicBezTo>
                      <a:pt x="905234" y="416732"/>
                      <a:pt x="910562" y="418051"/>
                      <a:pt x="912772" y="421563"/>
                    </a:cubicBezTo>
                    <a:cubicBezTo>
                      <a:pt x="921615" y="435613"/>
                      <a:pt x="877239" y="479443"/>
                      <a:pt x="813657" y="519461"/>
                    </a:cubicBezTo>
                    <a:cubicBezTo>
                      <a:pt x="750075" y="559479"/>
                      <a:pt x="691363" y="580531"/>
                      <a:pt x="682520" y="566481"/>
                    </a:cubicBezTo>
                    <a:cubicBezTo>
                      <a:pt x="673678" y="552431"/>
                      <a:pt x="718053" y="508601"/>
                      <a:pt x="781636" y="468583"/>
                    </a:cubicBezTo>
                    <a:cubicBezTo>
                      <a:pt x="829322" y="438570"/>
                      <a:pt x="874269" y="419225"/>
                      <a:pt x="897493" y="417355"/>
                    </a:cubicBezTo>
                    <a:close/>
                    <a:moveTo>
                      <a:pt x="612658" y="342301"/>
                    </a:moveTo>
                    <a:cubicBezTo>
                      <a:pt x="620399" y="341677"/>
                      <a:pt x="625726" y="342996"/>
                      <a:pt x="627937" y="346509"/>
                    </a:cubicBezTo>
                    <a:cubicBezTo>
                      <a:pt x="636780" y="360558"/>
                      <a:pt x="592404" y="404388"/>
                      <a:pt x="528822" y="444406"/>
                    </a:cubicBezTo>
                    <a:cubicBezTo>
                      <a:pt x="465240" y="484424"/>
                      <a:pt x="406528" y="505477"/>
                      <a:pt x="397685" y="491427"/>
                    </a:cubicBezTo>
                    <a:cubicBezTo>
                      <a:pt x="388842" y="477377"/>
                      <a:pt x="433218" y="433547"/>
                      <a:pt x="496801" y="393529"/>
                    </a:cubicBezTo>
                    <a:cubicBezTo>
                      <a:pt x="544487" y="363515"/>
                      <a:pt x="589435" y="344170"/>
                      <a:pt x="612658" y="342301"/>
                    </a:cubicBezTo>
                    <a:close/>
                    <a:moveTo>
                      <a:pt x="953012" y="182997"/>
                    </a:moveTo>
                    <a:cubicBezTo>
                      <a:pt x="960753" y="182374"/>
                      <a:pt x="966081" y="183693"/>
                      <a:pt x="968291" y="187205"/>
                    </a:cubicBezTo>
                    <a:cubicBezTo>
                      <a:pt x="977133" y="201254"/>
                      <a:pt x="932758" y="245085"/>
                      <a:pt x="869176" y="285103"/>
                    </a:cubicBezTo>
                    <a:cubicBezTo>
                      <a:pt x="805594" y="325121"/>
                      <a:pt x="746882" y="346173"/>
                      <a:pt x="738039" y="332123"/>
                    </a:cubicBezTo>
                    <a:cubicBezTo>
                      <a:pt x="729196" y="318073"/>
                      <a:pt x="773572" y="274243"/>
                      <a:pt x="837155" y="234225"/>
                    </a:cubicBezTo>
                    <a:cubicBezTo>
                      <a:pt x="884841" y="204212"/>
                      <a:pt x="929788" y="184867"/>
                      <a:pt x="953012" y="182997"/>
                    </a:cubicBezTo>
                    <a:close/>
                    <a:moveTo>
                      <a:pt x="1157081" y="176863"/>
                    </a:moveTo>
                    <a:lnTo>
                      <a:pt x="1179843" y="222517"/>
                    </a:lnTo>
                    <a:lnTo>
                      <a:pt x="1182806" y="229187"/>
                    </a:lnTo>
                    <a:lnTo>
                      <a:pt x="1160165" y="242066"/>
                    </a:lnTo>
                    <a:cubicBezTo>
                      <a:pt x="1116414" y="264210"/>
                      <a:pt x="1081731" y="273418"/>
                      <a:pt x="1075099" y="262880"/>
                    </a:cubicBezTo>
                    <a:cubicBezTo>
                      <a:pt x="1068467" y="252343"/>
                      <a:pt x="1091770" y="225054"/>
                      <a:pt x="1130660" y="195186"/>
                    </a:cubicBezTo>
                    <a:close/>
                    <a:moveTo>
                      <a:pt x="1067381" y="0"/>
                    </a:moveTo>
                    <a:lnTo>
                      <a:pt x="1082951" y="28184"/>
                    </a:lnTo>
                    <a:lnTo>
                      <a:pt x="1093186" y="48712"/>
                    </a:lnTo>
                    <a:lnTo>
                      <a:pt x="1056047" y="65024"/>
                    </a:lnTo>
                    <a:cubicBezTo>
                      <a:pt x="1032316" y="73533"/>
                      <a:pt x="1015427" y="75284"/>
                      <a:pt x="1011006" y="68259"/>
                    </a:cubicBezTo>
                    <a:cubicBezTo>
                      <a:pt x="1004374" y="57722"/>
                      <a:pt x="1027677" y="30433"/>
                      <a:pt x="1066567" y="565"/>
                    </a:cubicBezTo>
                    <a:close/>
                  </a:path>
                </a:pathLst>
              </a:custGeom>
              <a:solidFill>
                <a:srgbClr val="800000">
                  <a:alpha val="80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89" name="グループ化 788">
                <a:extLst>
                  <a:ext uri="{FF2B5EF4-FFF2-40B4-BE49-F238E27FC236}">
                    <a16:creationId xmlns:a16="http://schemas.microsoft.com/office/drawing/2014/main" id="{C1591CF9-0DBD-4A18-886E-E76E7F7C420B}"/>
                  </a:ext>
                </a:extLst>
              </p:cNvPr>
              <p:cNvGrpSpPr/>
              <p:nvPr/>
            </p:nvGrpSpPr>
            <p:grpSpPr>
              <a:xfrm>
                <a:off x="1577747" y="3358284"/>
                <a:ext cx="1743438" cy="1130510"/>
                <a:chOff x="1577747" y="3358284"/>
                <a:chExt cx="1743438" cy="1130510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790" name="フリーフォーム: 図形 789">
                  <a:extLst>
                    <a:ext uri="{FF2B5EF4-FFF2-40B4-BE49-F238E27FC236}">
                      <a16:creationId xmlns:a16="http://schemas.microsoft.com/office/drawing/2014/main" id="{40AEFF65-CA55-43B6-89EA-B14D23B0584F}"/>
                    </a:ext>
                  </a:extLst>
                </p:cNvPr>
                <p:cNvSpPr/>
                <p:nvPr/>
              </p:nvSpPr>
              <p:spPr>
                <a:xfrm rot="900000">
                  <a:off x="1577747" y="3358284"/>
                  <a:ext cx="1743438" cy="678236"/>
                </a:xfrm>
                <a:custGeom>
                  <a:avLst/>
                  <a:gdLst>
                    <a:gd name="connsiteX0" fmla="*/ 41931 w 2345630"/>
                    <a:gd name="connsiteY0" fmla="*/ 105625 h 716435"/>
                    <a:gd name="connsiteX1" fmla="*/ 25939 w 2345630"/>
                    <a:gd name="connsiteY1" fmla="*/ 174308 h 716435"/>
                    <a:gd name="connsiteX2" fmla="*/ 1153423 w 2345630"/>
                    <a:gd name="connsiteY2" fmla="*/ 662464 h 716435"/>
                    <a:gd name="connsiteX3" fmla="*/ 2280907 w 2345630"/>
                    <a:gd name="connsiteY3" fmla="*/ 174308 h 716435"/>
                    <a:gd name="connsiteX4" fmla="*/ 2258000 w 2345630"/>
                    <a:gd name="connsiteY4" fmla="*/ 75928 h 716435"/>
                    <a:gd name="connsiteX5" fmla="*/ 2203563 w 2345630"/>
                    <a:gd name="connsiteY5" fmla="*/ 0 h 716435"/>
                    <a:gd name="connsiteX6" fmla="*/ 2253464 w 2345630"/>
                    <a:gd name="connsiteY6" fmla="*/ 38267 h 716435"/>
                    <a:gd name="connsiteX7" fmla="*/ 2345630 w 2345630"/>
                    <a:gd name="connsiteY7" fmla="*/ 228279 h 716435"/>
                    <a:gd name="connsiteX8" fmla="*/ 1172815 w 2345630"/>
                    <a:gd name="connsiteY8" fmla="*/ 716435 h 716435"/>
                    <a:gd name="connsiteX9" fmla="*/ 0 w 2345630"/>
                    <a:gd name="connsiteY9" fmla="*/ 228279 h 716435"/>
                    <a:gd name="connsiteX10" fmla="*/ 23827 w 2345630"/>
                    <a:gd name="connsiteY10" fmla="*/ 129899 h 716435"/>
                    <a:gd name="connsiteX0" fmla="*/ 23827 w 2345630"/>
                    <a:gd name="connsiteY0" fmla="*/ 129899 h 716435"/>
                    <a:gd name="connsiteX1" fmla="*/ 25939 w 2345630"/>
                    <a:gd name="connsiteY1" fmla="*/ 174308 h 716435"/>
                    <a:gd name="connsiteX2" fmla="*/ 1153423 w 2345630"/>
                    <a:gd name="connsiteY2" fmla="*/ 662464 h 716435"/>
                    <a:gd name="connsiteX3" fmla="*/ 2280907 w 2345630"/>
                    <a:gd name="connsiteY3" fmla="*/ 174308 h 716435"/>
                    <a:gd name="connsiteX4" fmla="*/ 2258000 w 2345630"/>
                    <a:gd name="connsiteY4" fmla="*/ 75928 h 716435"/>
                    <a:gd name="connsiteX5" fmla="*/ 2203563 w 2345630"/>
                    <a:gd name="connsiteY5" fmla="*/ 0 h 716435"/>
                    <a:gd name="connsiteX6" fmla="*/ 2253464 w 2345630"/>
                    <a:gd name="connsiteY6" fmla="*/ 38267 h 716435"/>
                    <a:gd name="connsiteX7" fmla="*/ 2345630 w 2345630"/>
                    <a:gd name="connsiteY7" fmla="*/ 228279 h 716435"/>
                    <a:gd name="connsiteX8" fmla="*/ 1172815 w 2345630"/>
                    <a:gd name="connsiteY8" fmla="*/ 716435 h 716435"/>
                    <a:gd name="connsiteX9" fmla="*/ 0 w 2345630"/>
                    <a:gd name="connsiteY9" fmla="*/ 228279 h 716435"/>
                    <a:gd name="connsiteX10" fmla="*/ 23827 w 2345630"/>
                    <a:gd name="connsiteY10" fmla="*/ 129899 h 716435"/>
                    <a:gd name="connsiteX0" fmla="*/ 37798 w 2359601"/>
                    <a:gd name="connsiteY0" fmla="*/ 129899 h 716435"/>
                    <a:gd name="connsiteX1" fmla="*/ 39910 w 2359601"/>
                    <a:gd name="connsiteY1" fmla="*/ 174308 h 716435"/>
                    <a:gd name="connsiteX2" fmla="*/ 1167394 w 2359601"/>
                    <a:gd name="connsiteY2" fmla="*/ 662464 h 716435"/>
                    <a:gd name="connsiteX3" fmla="*/ 2294878 w 2359601"/>
                    <a:gd name="connsiteY3" fmla="*/ 174308 h 716435"/>
                    <a:gd name="connsiteX4" fmla="*/ 2271971 w 2359601"/>
                    <a:gd name="connsiteY4" fmla="*/ 75928 h 716435"/>
                    <a:gd name="connsiteX5" fmla="*/ 2217534 w 2359601"/>
                    <a:gd name="connsiteY5" fmla="*/ 0 h 716435"/>
                    <a:gd name="connsiteX6" fmla="*/ 2267435 w 2359601"/>
                    <a:gd name="connsiteY6" fmla="*/ 38267 h 716435"/>
                    <a:gd name="connsiteX7" fmla="*/ 2359601 w 2359601"/>
                    <a:gd name="connsiteY7" fmla="*/ 228279 h 716435"/>
                    <a:gd name="connsiteX8" fmla="*/ 1186786 w 2359601"/>
                    <a:gd name="connsiteY8" fmla="*/ 716435 h 716435"/>
                    <a:gd name="connsiteX9" fmla="*/ 1 w 2359601"/>
                    <a:gd name="connsiteY9" fmla="*/ 198994 h 716435"/>
                    <a:gd name="connsiteX10" fmla="*/ 37798 w 2359601"/>
                    <a:gd name="connsiteY10" fmla="*/ 129899 h 716435"/>
                    <a:gd name="connsiteX0" fmla="*/ 37797 w 2359600"/>
                    <a:gd name="connsiteY0" fmla="*/ 125298 h 711834"/>
                    <a:gd name="connsiteX1" fmla="*/ 39909 w 2359600"/>
                    <a:gd name="connsiteY1" fmla="*/ 169707 h 711834"/>
                    <a:gd name="connsiteX2" fmla="*/ 1167393 w 2359600"/>
                    <a:gd name="connsiteY2" fmla="*/ 657863 h 711834"/>
                    <a:gd name="connsiteX3" fmla="*/ 2294877 w 2359600"/>
                    <a:gd name="connsiteY3" fmla="*/ 169707 h 711834"/>
                    <a:gd name="connsiteX4" fmla="*/ 2271970 w 2359600"/>
                    <a:gd name="connsiteY4" fmla="*/ 71327 h 711834"/>
                    <a:gd name="connsiteX5" fmla="*/ 2219203 w 2359600"/>
                    <a:gd name="connsiteY5" fmla="*/ 0 h 711834"/>
                    <a:gd name="connsiteX6" fmla="*/ 2267434 w 2359600"/>
                    <a:gd name="connsiteY6" fmla="*/ 33666 h 711834"/>
                    <a:gd name="connsiteX7" fmla="*/ 2359600 w 2359600"/>
                    <a:gd name="connsiteY7" fmla="*/ 223678 h 711834"/>
                    <a:gd name="connsiteX8" fmla="*/ 1186785 w 2359600"/>
                    <a:gd name="connsiteY8" fmla="*/ 711834 h 711834"/>
                    <a:gd name="connsiteX9" fmla="*/ 0 w 2359600"/>
                    <a:gd name="connsiteY9" fmla="*/ 194393 h 711834"/>
                    <a:gd name="connsiteX10" fmla="*/ 37797 w 2359600"/>
                    <a:gd name="connsiteY10" fmla="*/ 125298 h 711834"/>
                    <a:gd name="connsiteX0" fmla="*/ 37797 w 2359600"/>
                    <a:gd name="connsiteY0" fmla="*/ 125298 h 711834"/>
                    <a:gd name="connsiteX1" fmla="*/ 39909 w 2359600"/>
                    <a:gd name="connsiteY1" fmla="*/ 169707 h 711834"/>
                    <a:gd name="connsiteX2" fmla="*/ 1167393 w 2359600"/>
                    <a:gd name="connsiteY2" fmla="*/ 657863 h 711834"/>
                    <a:gd name="connsiteX3" fmla="*/ 2294877 w 2359600"/>
                    <a:gd name="connsiteY3" fmla="*/ 169707 h 711834"/>
                    <a:gd name="connsiteX4" fmla="*/ 2271970 w 2359600"/>
                    <a:gd name="connsiteY4" fmla="*/ 71327 h 711834"/>
                    <a:gd name="connsiteX5" fmla="*/ 2219202 w 2359600"/>
                    <a:gd name="connsiteY5" fmla="*/ 0 h 711834"/>
                    <a:gd name="connsiteX6" fmla="*/ 2267434 w 2359600"/>
                    <a:gd name="connsiteY6" fmla="*/ 33666 h 711834"/>
                    <a:gd name="connsiteX7" fmla="*/ 2359600 w 2359600"/>
                    <a:gd name="connsiteY7" fmla="*/ 223678 h 711834"/>
                    <a:gd name="connsiteX8" fmla="*/ 1186785 w 2359600"/>
                    <a:gd name="connsiteY8" fmla="*/ 711834 h 711834"/>
                    <a:gd name="connsiteX9" fmla="*/ 0 w 2359600"/>
                    <a:gd name="connsiteY9" fmla="*/ 194393 h 711834"/>
                    <a:gd name="connsiteX10" fmla="*/ 37797 w 2359600"/>
                    <a:gd name="connsiteY10" fmla="*/ 125298 h 711834"/>
                    <a:gd name="connsiteX0" fmla="*/ 37797 w 2359600"/>
                    <a:gd name="connsiteY0" fmla="*/ 125298 h 711834"/>
                    <a:gd name="connsiteX1" fmla="*/ 39909 w 2359600"/>
                    <a:gd name="connsiteY1" fmla="*/ 169707 h 711834"/>
                    <a:gd name="connsiteX2" fmla="*/ 1167393 w 2359600"/>
                    <a:gd name="connsiteY2" fmla="*/ 657863 h 711834"/>
                    <a:gd name="connsiteX3" fmla="*/ 2294877 w 2359600"/>
                    <a:gd name="connsiteY3" fmla="*/ 169707 h 711834"/>
                    <a:gd name="connsiteX4" fmla="*/ 2271970 w 2359600"/>
                    <a:gd name="connsiteY4" fmla="*/ 71327 h 711834"/>
                    <a:gd name="connsiteX5" fmla="*/ 2219202 w 2359600"/>
                    <a:gd name="connsiteY5" fmla="*/ 0 h 711834"/>
                    <a:gd name="connsiteX6" fmla="*/ 2267434 w 2359600"/>
                    <a:gd name="connsiteY6" fmla="*/ 33666 h 711834"/>
                    <a:gd name="connsiteX7" fmla="*/ 2359600 w 2359600"/>
                    <a:gd name="connsiteY7" fmla="*/ 223678 h 711834"/>
                    <a:gd name="connsiteX8" fmla="*/ 1186785 w 2359600"/>
                    <a:gd name="connsiteY8" fmla="*/ 711834 h 711834"/>
                    <a:gd name="connsiteX9" fmla="*/ 0 w 2359600"/>
                    <a:gd name="connsiteY9" fmla="*/ 194393 h 711834"/>
                    <a:gd name="connsiteX10" fmla="*/ 37797 w 2359600"/>
                    <a:gd name="connsiteY10" fmla="*/ 125298 h 711834"/>
                    <a:gd name="connsiteX0" fmla="*/ 37797 w 2359600"/>
                    <a:gd name="connsiteY0" fmla="*/ 212702 h 799238"/>
                    <a:gd name="connsiteX1" fmla="*/ 39909 w 2359600"/>
                    <a:gd name="connsiteY1" fmla="*/ 257111 h 799238"/>
                    <a:gd name="connsiteX2" fmla="*/ 1167393 w 2359600"/>
                    <a:gd name="connsiteY2" fmla="*/ 745267 h 799238"/>
                    <a:gd name="connsiteX3" fmla="*/ 2294877 w 2359600"/>
                    <a:gd name="connsiteY3" fmla="*/ 257111 h 799238"/>
                    <a:gd name="connsiteX4" fmla="*/ 2271970 w 2359600"/>
                    <a:gd name="connsiteY4" fmla="*/ 158731 h 799238"/>
                    <a:gd name="connsiteX5" fmla="*/ 2187479 w 2359600"/>
                    <a:gd name="connsiteY5" fmla="*/ 0 h 799238"/>
                    <a:gd name="connsiteX6" fmla="*/ 2267434 w 2359600"/>
                    <a:gd name="connsiteY6" fmla="*/ 121070 h 799238"/>
                    <a:gd name="connsiteX7" fmla="*/ 2359600 w 2359600"/>
                    <a:gd name="connsiteY7" fmla="*/ 311082 h 799238"/>
                    <a:gd name="connsiteX8" fmla="*/ 1186785 w 2359600"/>
                    <a:gd name="connsiteY8" fmla="*/ 799238 h 799238"/>
                    <a:gd name="connsiteX9" fmla="*/ 0 w 2359600"/>
                    <a:gd name="connsiteY9" fmla="*/ 281797 h 799238"/>
                    <a:gd name="connsiteX10" fmla="*/ 37797 w 2359600"/>
                    <a:gd name="connsiteY10" fmla="*/ 212702 h 799238"/>
                    <a:gd name="connsiteX0" fmla="*/ 37797 w 2359600"/>
                    <a:gd name="connsiteY0" fmla="*/ 212702 h 799238"/>
                    <a:gd name="connsiteX1" fmla="*/ 39909 w 2359600"/>
                    <a:gd name="connsiteY1" fmla="*/ 257111 h 799238"/>
                    <a:gd name="connsiteX2" fmla="*/ 1167393 w 2359600"/>
                    <a:gd name="connsiteY2" fmla="*/ 745267 h 799238"/>
                    <a:gd name="connsiteX3" fmla="*/ 2294877 w 2359600"/>
                    <a:gd name="connsiteY3" fmla="*/ 257111 h 799238"/>
                    <a:gd name="connsiteX4" fmla="*/ 2271970 w 2359600"/>
                    <a:gd name="connsiteY4" fmla="*/ 158731 h 799238"/>
                    <a:gd name="connsiteX5" fmla="*/ 2187479 w 2359600"/>
                    <a:gd name="connsiteY5" fmla="*/ 0 h 799238"/>
                    <a:gd name="connsiteX6" fmla="*/ 2267434 w 2359600"/>
                    <a:gd name="connsiteY6" fmla="*/ 121070 h 799238"/>
                    <a:gd name="connsiteX7" fmla="*/ 2359600 w 2359600"/>
                    <a:gd name="connsiteY7" fmla="*/ 311082 h 799238"/>
                    <a:gd name="connsiteX8" fmla="*/ 1186785 w 2359600"/>
                    <a:gd name="connsiteY8" fmla="*/ 799238 h 799238"/>
                    <a:gd name="connsiteX9" fmla="*/ 0 w 2359600"/>
                    <a:gd name="connsiteY9" fmla="*/ 281797 h 799238"/>
                    <a:gd name="connsiteX10" fmla="*/ 37797 w 2359600"/>
                    <a:gd name="connsiteY10" fmla="*/ 212702 h 799238"/>
                    <a:gd name="connsiteX0" fmla="*/ 37797 w 2359600"/>
                    <a:gd name="connsiteY0" fmla="*/ 91632 h 678168"/>
                    <a:gd name="connsiteX1" fmla="*/ 39909 w 2359600"/>
                    <a:gd name="connsiteY1" fmla="*/ 136041 h 678168"/>
                    <a:gd name="connsiteX2" fmla="*/ 1167393 w 2359600"/>
                    <a:gd name="connsiteY2" fmla="*/ 624197 h 678168"/>
                    <a:gd name="connsiteX3" fmla="*/ 2294877 w 2359600"/>
                    <a:gd name="connsiteY3" fmla="*/ 136041 h 678168"/>
                    <a:gd name="connsiteX4" fmla="*/ 2271970 w 2359600"/>
                    <a:gd name="connsiteY4" fmla="*/ 37661 h 678168"/>
                    <a:gd name="connsiteX5" fmla="*/ 2267434 w 2359600"/>
                    <a:gd name="connsiteY5" fmla="*/ 0 h 678168"/>
                    <a:gd name="connsiteX6" fmla="*/ 2359600 w 2359600"/>
                    <a:gd name="connsiteY6" fmla="*/ 190012 h 678168"/>
                    <a:gd name="connsiteX7" fmla="*/ 1186785 w 2359600"/>
                    <a:gd name="connsiteY7" fmla="*/ 678168 h 678168"/>
                    <a:gd name="connsiteX8" fmla="*/ 0 w 2359600"/>
                    <a:gd name="connsiteY8" fmla="*/ 160727 h 678168"/>
                    <a:gd name="connsiteX9" fmla="*/ 37797 w 2359600"/>
                    <a:gd name="connsiteY9" fmla="*/ 91632 h 678168"/>
                    <a:gd name="connsiteX0" fmla="*/ 37797 w 2359600"/>
                    <a:gd name="connsiteY0" fmla="*/ 91700 h 678236"/>
                    <a:gd name="connsiteX1" fmla="*/ 39909 w 2359600"/>
                    <a:gd name="connsiteY1" fmla="*/ 136109 h 678236"/>
                    <a:gd name="connsiteX2" fmla="*/ 1167393 w 2359600"/>
                    <a:gd name="connsiteY2" fmla="*/ 624265 h 678236"/>
                    <a:gd name="connsiteX3" fmla="*/ 2294877 w 2359600"/>
                    <a:gd name="connsiteY3" fmla="*/ 136109 h 678236"/>
                    <a:gd name="connsiteX4" fmla="*/ 2271970 w 2359600"/>
                    <a:gd name="connsiteY4" fmla="*/ 37729 h 678236"/>
                    <a:gd name="connsiteX5" fmla="*/ 2267434 w 2359600"/>
                    <a:gd name="connsiteY5" fmla="*/ 68 h 678236"/>
                    <a:gd name="connsiteX6" fmla="*/ 2359600 w 2359600"/>
                    <a:gd name="connsiteY6" fmla="*/ 190080 h 678236"/>
                    <a:gd name="connsiteX7" fmla="*/ 1186785 w 2359600"/>
                    <a:gd name="connsiteY7" fmla="*/ 678236 h 678236"/>
                    <a:gd name="connsiteX8" fmla="*/ 0 w 2359600"/>
                    <a:gd name="connsiteY8" fmla="*/ 160795 h 678236"/>
                    <a:gd name="connsiteX9" fmla="*/ 37797 w 2359600"/>
                    <a:gd name="connsiteY9" fmla="*/ 91700 h 678236"/>
                    <a:gd name="connsiteX0" fmla="*/ 40468 w 2362271"/>
                    <a:gd name="connsiteY0" fmla="*/ 91700 h 678236"/>
                    <a:gd name="connsiteX1" fmla="*/ 42580 w 2362271"/>
                    <a:gd name="connsiteY1" fmla="*/ 136109 h 678236"/>
                    <a:gd name="connsiteX2" fmla="*/ 1170064 w 2362271"/>
                    <a:gd name="connsiteY2" fmla="*/ 624265 h 678236"/>
                    <a:gd name="connsiteX3" fmla="*/ 2297548 w 2362271"/>
                    <a:gd name="connsiteY3" fmla="*/ 136109 h 678236"/>
                    <a:gd name="connsiteX4" fmla="*/ 2274641 w 2362271"/>
                    <a:gd name="connsiteY4" fmla="*/ 37729 h 678236"/>
                    <a:gd name="connsiteX5" fmla="*/ 2270105 w 2362271"/>
                    <a:gd name="connsiteY5" fmla="*/ 68 h 678236"/>
                    <a:gd name="connsiteX6" fmla="*/ 2362271 w 2362271"/>
                    <a:gd name="connsiteY6" fmla="*/ 190080 h 678236"/>
                    <a:gd name="connsiteX7" fmla="*/ 1189456 w 2362271"/>
                    <a:gd name="connsiteY7" fmla="*/ 678236 h 678236"/>
                    <a:gd name="connsiteX8" fmla="*/ 2671 w 2362271"/>
                    <a:gd name="connsiteY8" fmla="*/ 160795 h 678236"/>
                    <a:gd name="connsiteX9" fmla="*/ 40468 w 2362271"/>
                    <a:gd name="connsiteY9" fmla="*/ 91700 h 678236"/>
                    <a:gd name="connsiteX0" fmla="*/ 11309 w 2369397"/>
                    <a:gd name="connsiteY0" fmla="*/ 10129 h 678236"/>
                    <a:gd name="connsiteX1" fmla="*/ 49706 w 2369397"/>
                    <a:gd name="connsiteY1" fmla="*/ 136109 h 678236"/>
                    <a:gd name="connsiteX2" fmla="*/ 1177190 w 2369397"/>
                    <a:gd name="connsiteY2" fmla="*/ 624265 h 678236"/>
                    <a:gd name="connsiteX3" fmla="*/ 2304674 w 2369397"/>
                    <a:gd name="connsiteY3" fmla="*/ 136109 h 678236"/>
                    <a:gd name="connsiteX4" fmla="*/ 2281767 w 2369397"/>
                    <a:gd name="connsiteY4" fmla="*/ 37729 h 678236"/>
                    <a:gd name="connsiteX5" fmla="*/ 2277231 w 2369397"/>
                    <a:gd name="connsiteY5" fmla="*/ 68 h 678236"/>
                    <a:gd name="connsiteX6" fmla="*/ 2369397 w 2369397"/>
                    <a:gd name="connsiteY6" fmla="*/ 190080 h 678236"/>
                    <a:gd name="connsiteX7" fmla="*/ 1196582 w 2369397"/>
                    <a:gd name="connsiteY7" fmla="*/ 678236 h 678236"/>
                    <a:gd name="connsiteX8" fmla="*/ 9797 w 2369397"/>
                    <a:gd name="connsiteY8" fmla="*/ 160795 h 678236"/>
                    <a:gd name="connsiteX9" fmla="*/ 11309 w 2369397"/>
                    <a:gd name="connsiteY9" fmla="*/ 10129 h 678236"/>
                    <a:gd name="connsiteX0" fmla="*/ 16519 w 2374607"/>
                    <a:gd name="connsiteY0" fmla="*/ 10129 h 678236"/>
                    <a:gd name="connsiteX1" fmla="*/ 54916 w 2374607"/>
                    <a:gd name="connsiteY1" fmla="*/ 136109 h 678236"/>
                    <a:gd name="connsiteX2" fmla="*/ 1182400 w 2374607"/>
                    <a:gd name="connsiteY2" fmla="*/ 624265 h 678236"/>
                    <a:gd name="connsiteX3" fmla="*/ 2309884 w 2374607"/>
                    <a:gd name="connsiteY3" fmla="*/ 136109 h 678236"/>
                    <a:gd name="connsiteX4" fmla="*/ 2286977 w 2374607"/>
                    <a:gd name="connsiteY4" fmla="*/ 37729 h 678236"/>
                    <a:gd name="connsiteX5" fmla="*/ 2282441 w 2374607"/>
                    <a:gd name="connsiteY5" fmla="*/ 68 h 678236"/>
                    <a:gd name="connsiteX6" fmla="*/ 2374607 w 2374607"/>
                    <a:gd name="connsiteY6" fmla="*/ 190080 h 678236"/>
                    <a:gd name="connsiteX7" fmla="*/ 1201792 w 2374607"/>
                    <a:gd name="connsiteY7" fmla="*/ 678236 h 678236"/>
                    <a:gd name="connsiteX8" fmla="*/ 15007 w 2374607"/>
                    <a:gd name="connsiteY8" fmla="*/ 160795 h 678236"/>
                    <a:gd name="connsiteX9" fmla="*/ 16519 w 2374607"/>
                    <a:gd name="connsiteY9" fmla="*/ 10129 h 678236"/>
                    <a:gd name="connsiteX0" fmla="*/ 55072 w 2362132"/>
                    <a:gd name="connsiteY0" fmla="*/ 86318 h 678236"/>
                    <a:gd name="connsiteX1" fmla="*/ 42441 w 2362132"/>
                    <a:gd name="connsiteY1" fmla="*/ 136109 h 678236"/>
                    <a:gd name="connsiteX2" fmla="*/ 1169925 w 2362132"/>
                    <a:gd name="connsiteY2" fmla="*/ 624265 h 678236"/>
                    <a:gd name="connsiteX3" fmla="*/ 2297409 w 2362132"/>
                    <a:gd name="connsiteY3" fmla="*/ 136109 h 678236"/>
                    <a:gd name="connsiteX4" fmla="*/ 2274502 w 2362132"/>
                    <a:gd name="connsiteY4" fmla="*/ 37729 h 678236"/>
                    <a:gd name="connsiteX5" fmla="*/ 2269966 w 2362132"/>
                    <a:gd name="connsiteY5" fmla="*/ 68 h 678236"/>
                    <a:gd name="connsiteX6" fmla="*/ 2362132 w 2362132"/>
                    <a:gd name="connsiteY6" fmla="*/ 190080 h 678236"/>
                    <a:gd name="connsiteX7" fmla="*/ 1189317 w 2362132"/>
                    <a:gd name="connsiteY7" fmla="*/ 678236 h 678236"/>
                    <a:gd name="connsiteX8" fmla="*/ 2532 w 2362132"/>
                    <a:gd name="connsiteY8" fmla="*/ 160795 h 678236"/>
                    <a:gd name="connsiteX9" fmla="*/ 55072 w 2362132"/>
                    <a:gd name="connsiteY9" fmla="*/ 86318 h 678236"/>
                    <a:gd name="connsiteX0" fmla="*/ 54485 w 2361545"/>
                    <a:gd name="connsiteY0" fmla="*/ 86318 h 678236"/>
                    <a:gd name="connsiteX1" fmla="*/ 41854 w 2361545"/>
                    <a:gd name="connsiteY1" fmla="*/ 136109 h 678236"/>
                    <a:gd name="connsiteX2" fmla="*/ 1169338 w 2361545"/>
                    <a:gd name="connsiteY2" fmla="*/ 624265 h 678236"/>
                    <a:gd name="connsiteX3" fmla="*/ 2296822 w 2361545"/>
                    <a:gd name="connsiteY3" fmla="*/ 136109 h 678236"/>
                    <a:gd name="connsiteX4" fmla="*/ 2273915 w 2361545"/>
                    <a:gd name="connsiteY4" fmla="*/ 37729 h 678236"/>
                    <a:gd name="connsiteX5" fmla="*/ 2269379 w 2361545"/>
                    <a:gd name="connsiteY5" fmla="*/ 68 h 678236"/>
                    <a:gd name="connsiteX6" fmla="*/ 2361545 w 2361545"/>
                    <a:gd name="connsiteY6" fmla="*/ 190080 h 678236"/>
                    <a:gd name="connsiteX7" fmla="*/ 1188730 w 2361545"/>
                    <a:gd name="connsiteY7" fmla="*/ 678236 h 678236"/>
                    <a:gd name="connsiteX8" fmla="*/ 1945 w 2361545"/>
                    <a:gd name="connsiteY8" fmla="*/ 160795 h 678236"/>
                    <a:gd name="connsiteX9" fmla="*/ 54485 w 2361545"/>
                    <a:gd name="connsiteY9" fmla="*/ 86318 h 6782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61545" h="678236">
                      <a:moveTo>
                        <a:pt x="54485" y="86318"/>
                      </a:moveTo>
                      <a:cubicBezTo>
                        <a:pt x="68058" y="93643"/>
                        <a:pt x="29055" y="94116"/>
                        <a:pt x="41854" y="136109"/>
                      </a:cubicBezTo>
                      <a:cubicBezTo>
                        <a:pt x="41854" y="405710"/>
                        <a:pt x="546646" y="624265"/>
                        <a:pt x="1169338" y="624265"/>
                      </a:cubicBezTo>
                      <a:cubicBezTo>
                        <a:pt x="1792030" y="624265"/>
                        <a:pt x="2296822" y="405710"/>
                        <a:pt x="2296822" y="136109"/>
                      </a:cubicBezTo>
                      <a:cubicBezTo>
                        <a:pt x="2296822" y="102409"/>
                        <a:pt x="2288934" y="69506"/>
                        <a:pt x="2273915" y="37729"/>
                      </a:cubicBezTo>
                      <a:lnTo>
                        <a:pt x="2269379" y="68"/>
                      </a:lnTo>
                      <a:cubicBezTo>
                        <a:pt x="2329667" y="-3347"/>
                        <a:pt x="2361545" y="122680"/>
                        <a:pt x="2361545" y="190080"/>
                      </a:cubicBezTo>
                      <a:cubicBezTo>
                        <a:pt x="2361545" y="459681"/>
                        <a:pt x="1836458" y="678236"/>
                        <a:pt x="1188730" y="678236"/>
                      </a:cubicBezTo>
                      <a:cubicBezTo>
                        <a:pt x="541002" y="678236"/>
                        <a:pt x="1945" y="430396"/>
                        <a:pt x="1945" y="160795"/>
                      </a:cubicBezTo>
                      <a:cubicBezTo>
                        <a:pt x="-10576" y="92593"/>
                        <a:pt x="40912" y="78993"/>
                        <a:pt x="54485" y="86318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1" name="楕円 265">
                  <a:extLst>
                    <a:ext uri="{FF2B5EF4-FFF2-40B4-BE49-F238E27FC236}">
                      <a16:creationId xmlns:a16="http://schemas.microsoft.com/office/drawing/2014/main" id="{1871AF95-2906-428E-A5B2-E43864B670A3}"/>
                    </a:ext>
                  </a:extLst>
                </p:cNvPr>
                <p:cNvSpPr/>
                <p:nvPr/>
              </p:nvSpPr>
              <p:spPr>
                <a:xfrm>
                  <a:off x="2125439" y="3922716"/>
                  <a:ext cx="77660" cy="566078"/>
                </a:xfrm>
                <a:custGeom>
                  <a:avLst/>
                  <a:gdLst>
                    <a:gd name="connsiteX0" fmla="*/ 0 w 45719"/>
                    <a:gd name="connsiteY0" fmla="*/ 280647 h 561294"/>
                    <a:gd name="connsiteX1" fmla="*/ 22860 w 45719"/>
                    <a:gd name="connsiteY1" fmla="*/ 0 h 561294"/>
                    <a:gd name="connsiteX2" fmla="*/ 45720 w 45719"/>
                    <a:gd name="connsiteY2" fmla="*/ 280647 h 561294"/>
                    <a:gd name="connsiteX3" fmla="*/ 22860 w 45719"/>
                    <a:gd name="connsiteY3" fmla="*/ 561294 h 561294"/>
                    <a:gd name="connsiteX4" fmla="*/ 0 w 45719"/>
                    <a:gd name="connsiteY4" fmla="*/ 280647 h 561294"/>
                    <a:gd name="connsiteX0" fmla="*/ 1665 w 70291"/>
                    <a:gd name="connsiteY0" fmla="*/ 280647 h 566057"/>
                    <a:gd name="connsiteX1" fmla="*/ 24525 w 70291"/>
                    <a:gd name="connsiteY1" fmla="*/ 0 h 566057"/>
                    <a:gd name="connsiteX2" fmla="*/ 47385 w 70291"/>
                    <a:gd name="connsiteY2" fmla="*/ 280647 h 566057"/>
                    <a:gd name="connsiteX3" fmla="*/ 67387 w 70291"/>
                    <a:gd name="connsiteY3" fmla="*/ 566057 h 566057"/>
                    <a:gd name="connsiteX4" fmla="*/ 1665 w 70291"/>
                    <a:gd name="connsiteY4" fmla="*/ 280647 h 566057"/>
                    <a:gd name="connsiteX0" fmla="*/ 1665 w 77660"/>
                    <a:gd name="connsiteY0" fmla="*/ 280647 h 566078"/>
                    <a:gd name="connsiteX1" fmla="*/ 24525 w 77660"/>
                    <a:gd name="connsiteY1" fmla="*/ 0 h 566078"/>
                    <a:gd name="connsiteX2" fmla="*/ 47385 w 77660"/>
                    <a:gd name="connsiteY2" fmla="*/ 280647 h 566078"/>
                    <a:gd name="connsiteX3" fmla="*/ 67387 w 77660"/>
                    <a:gd name="connsiteY3" fmla="*/ 566057 h 566078"/>
                    <a:gd name="connsiteX4" fmla="*/ 1665 w 77660"/>
                    <a:gd name="connsiteY4" fmla="*/ 280647 h 566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660" h="566078">
                      <a:moveTo>
                        <a:pt x="1665" y="280647"/>
                      </a:moveTo>
                      <a:cubicBezTo>
                        <a:pt x="-5479" y="186304"/>
                        <a:pt x="11900" y="0"/>
                        <a:pt x="24525" y="0"/>
                      </a:cubicBezTo>
                      <a:cubicBezTo>
                        <a:pt x="37150" y="0"/>
                        <a:pt x="47385" y="125650"/>
                        <a:pt x="47385" y="280647"/>
                      </a:cubicBezTo>
                      <a:cubicBezTo>
                        <a:pt x="47385" y="435644"/>
                        <a:pt x="99062" y="563676"/>
                        <a:pt x="67387" y="566057"/>
                      </a:cubicBezTo>
                      <a:cubicBezTo>
                        <a:pt x="35712" y="568438"/>
                        <a:pt x="8809" y="374990"/>
                        <a:pt x="1665" y="280647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2" name="楕円 265">
                  <a:extLst>
                    <a:ext uri="{FF2B5EF4-FFF2-40B4-BE49-F238E27FC236}">
                      <a16:creationId xmlns:a16="http://schemas.microsoft.com/office/drawing/2014/main" id="{4802B09F-9E97-4523-831F-4082CECC4E86}"/>
                    </a:ext>
                  </a:extLst>
                </p:cNvPr>
                <p:cNvSpPr/>
                <p:nvPr/>
              </p:nvSpPr>
              <p:spPr>
                <a:xfrm rot="20700000">
                  <a:off x="2206401" y="3922716"/>
                  <a:ext cx="77660" cy="566078"/>
                </a:xfrm>
                <a:custGeom>
                  <a:avLst/>
                  <a:gdLst>
                    <a:gd name="connsiteX0" fmla="*/ 0 w 45719"/>
                    <a:gd name="connsiteY0" fmla="*/ 280647 h 561294"/>
                    <a:gd name="connsiteX1" fmla="*/ 22860 w 45719"/>
                    <a:gd name="connsiteY1" fmla="*/ 0 h 561294"/>
                    <a:gd name="connsiteX2" fmla="*/ 45720 w 45719"/>
                    <a:gd name="connsiteY2" fmla="*/ 280647 h 561294"/>
                    <a:gd name="connsiteX3" fmla="*/ 22860 w 45719"/>
                    <a:gd name="connsiteY3" fmla="*/ 561294 h 561294"/>
                    <a:gd name="connsiteX4" fmla="*/ 0 w 45719"/>
                    <a:gd name="connsiteY4" fmla="*/ 280647 h 561294"/>
                    <a:gd name="connsiteX0" fmla="*/ 1665 w 70291"/>
                    <a:gd name="connsiteY0" fmla="*/ 280647 h 566057"/>
                    <a:gd name="connsiteX1" fmla="*/ 24525 w 70291"/>
                    <a:gd name="connsiteY1" fmla="*/ 0 h 566057"/>
                    <a:gd name="connsiteX2" fmla="*/ 47385 w 70291"/>
                    <a:gd name="connsiteY2" fmla="*/ 280647 h 566057"/>
                    <a:gd name="connsiteX3" fmla="*/ 67387 w 70291"/>
                    <a:gd name="connsiteY3" fmla="*/ 566057 h 566057"/>
                    <a:gd name="connsiteX4" fmla="*/ 1665 w 70291"/>
                    <a:gd name="connsiteY4" fmla="*/ 280647 h 566057"/>
                    <a:gd name="connsiteX0" fmla="*/ 1665 w 77660"/>
                    <a:gd name="connsiteY0" fmla="*/ 280647 h 566078"/>
                    <a:gd name="connsiteX1" fmla="*/ 24525 w 77660"/>
                    <a:gd name="connsiteY1" fmla="*/ 0 h 566078"/>
                    <a:gd name="connsiteX2" fmla="*/ 47385 w 77660"/>
                    <a:gd name="connsiteY2" fmla="*/ 280647 h 566078"/>
                    <a:gd name="connsiteX3" fmla="*/ 67387 w 77660"/>
                    <a:gd name="connsiteY3" fmla="*/ 566057 h 566078"/>
                    <a:gd name="connsiteX4" fmla="*/ 1665 w 77660"/>
                    <a:gd name="connsiteY4" fmla="*/ 280647 h 566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660" h="566078">
                      <a:moveTo>
                        <a:pt x="1665" y="280647"/>
                      </a:moveTo>
                      <a:cubicBezTo>
                        <a:pt x="-5479" y="186304"/>
                        <a:pt x="11900" y="0"/>
                        <a:pt x="24525" y="0"/>
                      </a:cubicBezTo>
                      <a:cubicBezTo>
                        <a:pt x="37150" y="0"/>
                        <a:pt x="47385" y="125650"/>
                        <a:pt x="47385" y="280647"/>
                      </a:cubicBezTo>
                      <a:cubicBezTo>
                        <a:pt x="47385" y="435644"/>
                        <a:pt x="99062" y="563676"/>
                        <a:pt x="67387" y="566057"/>
                      </a:cubicBezTo>
                      <a:cubicBezTo>
                        <a:pt x="35712" y="568438"/>
                        <a:pt x="8809" y="374990"/>
                        <a:pt x="1665" y="280647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3" name="フリーフォーム: 図形 792">
                  <a:extLst>
                    <a:ext uri="{FF2B5EF4-FFF2-40B4-BE49-F238E27FC236}">
                      <a16:creationId xmlns:a16="http://schemas.microsoft.com/office/drawing/2014/main" id="{FFBDFD33-BCB4-43C5-BF57-274FDB217630}"/>
                    </a:ext>
                  </a:extLst>
                </p:cNvPr>
                <p:cNvSpPr/>
                <p:nvPr/>
              </p:nvSpPr>
              <p:spPr>
                <a:xfrm>
                  <a:off x="1908558" y="3929089"/>
                  <a:ext cx="250882" cy="387880"/>
                </a:xfrm>
                <a:custGeom>
                  <a:avLst/>
                  <a:gdLst>
                    <a:gd name="connsiteX0" fmla="*/ 228652 w 271883"/>
                    <a:gd name="connsiteY0" fmla="*/ 49212 h 486130"/>
                    <a:gd name="connsiteX1" fmla="*/ 41526 w 271883"/>
                    <a:gd name="connsiteY1" fmla="*/ 400975 h 486130"/>
                    <a:gd name="connsiteX2" fmla="*/ 132610 w 271883"/>
                    <a:gd name="connsiteY2" fmla="*/ 455574 h 486130"/>
                    <a:gd name="connsiteX3" fmla="*/ 216550 w 271883"/>
                    <a:gd name="connsiteY3" fmla="*/ 400975 h 486130"/>
                    <a:gd name="connsiteX4" fmla="*/ 228652 w 271883"/>
                    <a:gd name="connsiteY4" fmla="*/ 49212 h 486130"/>
                    <a:gd name="connsiteX5" fmla="*/ 237819 w 271883"/>
                    <a:gd name="connsiteY5" fmla="*/ 0 h 486130"/>
                    <a:gd name="connsiteX6" fmla="*/ 250499 w 271883"/>
                    <a:gd name="connsiteY6" fmla="*/ 418772 h 486130"/>
                    <a:gd name="connsiteX7" fmla="*/ 126694 w 271883"/>
                    <a:gd name="connsiteY7" fmla="*/ 485119 h 486130"/>
                    <a:gd name="connsiteX8" fmla="*/ 2889 w 271883"/>
                    <a:gd name="connsiteY8" fmla="*/ 418772 h 486130"/>
                    <a:gd name="connsiteX9" fmla="*/ 237819 w 271883"/>
                    <a:gd name="connsiteY9" fmla="*/ 0 h 486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1883" h="486130">
                      <a:moveTo>
                        <a:pt x="228652" y="49212"/>
                      </a:moveTo>
                      <a:cubicBezTo>
                        <a:pt x="168822" y="84931"/>
                        <a:pt x="57533" y="333248"/>
                        <a:pt x="41526" y="400975"/>
                      </a:cubicBezTo>
                      <a:cubicBezTo>
                        <a:pt x="25518" y="468702"/>
                        <a:pt x="103439" y="455574"/>
                        <a:pt x="132610" y="455574"/>
                      </a:cubicBezTo>
                      <a:cubicBezTo>
                        <a:pt x="161780" y="455574"/>
                        <a:pt x="216550" y="431129"/>
                        <a:pt x="216550" y="400975"/>
                      </a:cubicBezTo>
                      <a:cubicBezTo>
                        <a:pt x="216550" y="370821"/>
                        <a:pt x="278957" y="49212"/>
                        <a:pt x="228652" y="49212"/>
                      </a:cubicBezTo>
                      <a:close/>
                      <a:moveTo>
                        <a:pt x="237819" y="0"/>
                      </a:moveTo>
                      <a:cubicBezTo>
                        <a:pt x="306195" y="0"/>
                        <a:pt x="250499" y="382130"/>
                        <a:pt x="250499" y="418772"/>
                      </a:cubicBezTo>
                      <a:cubicBezTo>
                        <a:pt x="250499" y="455414"/>
                        <a:pt x="195070" y="485119"/>
                        <a:pt x="126694" y="485119"/>
                      </a:cubicBezTo>
                      <a:cubicBezTo>
                        <a:pt x="58318" y="485119"/>
                        <a:pt x="-15632" y="499625"/>
                        <a:pt x="2889" y="418772"/>
                      </a:cubicBezTo>
                      <a:cubicBezTo>
                        <a:pt x="21410" y="337919"/>
                        <a:pt x="169443" y="0"/>
                        <a:pt x="237819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4" name="フリーフォーム: 図形 793">
                  <a:extLst>
                    <a:ext uri="{FF2B5EF4-FFF2-40B4-BE49-F238E27FC236}">
                      <a16:creationId xmlns:a16="http://schemas.microsoft.com/office/drawing/2014/main" id="{76C5340E-61BB-445C-ABB2-423B38B0AC03}"/>
                    </a:ext>
                  </a:extLst>
                </p:cNvPr>
                <p:cNvSpPr/>
                <p:nvPr/>
              </p:nvSpPr>
              <p:spPr>
                <a:xfrm flipH="1">
                  <a:off x="2132396" y="3957664"/>
                  <a:ext cx="250882" cy="387880"/>
                </a:xfrm>
                <a:custGeom>
                  <a:avLst/>
                  <a:gdLst>
                    <a:gd name="connsiteX0" fmla="*/ 228652 w 271883"/>
                    <a:gd name="connsiteY0" fmla="*/ 49212 h 486130"/>
                    <a:gd name="connsiteX1" fmla="*/ 41526 w 271883"/>
                    <a:gd name="connsiteY1" fmla="*/ 400975 h 486130"/>
                    <a:gd name="connsiteX2" fmla="*/ 132610 w 271883"/>
                    <a:gd name="connsiteY2" fmla="*/ 455574 h 486130"/>
                    <a:gd name="connsiteX3" fmla="*/ 216550 w 271883"/>
                    <a:gd name="connsiteY3" fmla="*/ 400975 h 486130"/>
                    <a:gd name="connsiteX4" fmla="*/ 228652 w 271883"/>
                    <a:gd name="connsiteY4" fmla="*/ 49212 h 486130"/>
                    <a:gd name="connsiteX5" fmla="*/ 237819 w 271883"/>
                    <a:gd name="connsiteY5" fmla="*/ 0 h 486130"/>
                    <a:gd name="connsiteX6" fmla="*/ 250499 w 271883"/>
                    <a:gd name="connsiteY6" fmla="*/ 418772 h 486130"/>
                    <a:gd name="connsiteX7" fmla="*/ 126694 w 271883"/>
                    <a:gd name="connsiteY7" fmla="*/ 485119 h 486130"/>
                    <a:gd name="connsiteX8" fmla="*/ 2889 w 271883"/>
                    <a:gd name="connsiteY8" fmla="*/ 418772 h 486130"/>
                    <a:gd name="connsiteX9" fmla="*/ 237819 w 271883"/>
                    <a:gd name="connsiteY9" fmla="*/ 0 h 486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1883" h="486130">
                      <a:moveTo>
                        <a:pt x="228652" y="49212"/>
                      </a:moveTo>
                      <a:cubicBezTo>
                        <a:pt x="168822" y="84931"/>
                        <a:pt x="57533" y="333248"/>
                        <a:pt x="41526" y="400975"/>
                      </a:cubicBezTo>
                      <a:cubicBezTo>
                        <a:pt x="25518" y="468702"/>
                        <a:pt x="103439" y="455574"/>
                        <a:pt x="132610" y="455574"/>
                      </a:cubicBezTo>
                      <a:cubicBezTo>
                        <a:pt x="161780" y="455574"/>
                        <a:pt x="216550" y="431129"/>
                        <a:pt x="216550" y="400975"/>
                      </a:cubicBezTo>
                      <a:cubicBezTo>
                        <a:pt x="216550" y="370821"/>
                        <a:pt x="278957" y="49212"/>
                        <a:pt x="228652" y="49212"/>
                      </a:cubicBezTo>
                      <a:close/>
                      <a:moveTo>
                        <a:pt x="237819" y="0"/>
                      </a:moveTo>
                      <a:cubicBezTo>
                        <a:pt x="306195" y="0"/>
                        <a:pt x="250499" y="382130"/>
                        <a:pt x="250499" y="418772"/>
                      </a:cubicBezTo>
                      <a:cubicBezTo>
                        <a:pt x="250499" y="455414"/>
                        <a:pt x="195070" y="485119"/>
                        <a:pt x="126694" y="485119"/>
                      </a:cubicBezTo>
                      <a:cubicBezTo>
                        <a:pt x="58318" y="485119"/>
                        <a:pt x="-15632" y="499625"/>
                        <a:pt x="2889" y="418772"/>
                      </a:cubicBezTo>
                      <a:cubicBezTo>
                        <a:pt x="21410" y="337919"/>
                        <a:pt x="169443" y="0"/>
                        <a:pt x="237819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5" name="楕円 794">
                  <a:extLst>
                    <a:ext uri="{FF2B5EF4-FFF2-40B4-BE49-F238E27FC236}">
                      <a16:creationId xmlns:a16="http://schemas.microsoft.com/office/drawing/2014/main" id="{AA7EE6B7-9B3B-403C-B23B-A257E6F2C3F7}"/>
                    </a:ext>
                  </a:extLst>
                </p:cNvPr>
                <p:cNvSpPr/>
                <p:nvPr/>
              </p:nvSpPr>
              <p:spPr>
                <a:xfrm>
                  <a:off x="2104568" y="3855924"/>
                  <a:ext cx="105232" cy="144576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77" name="グループ化 776">
              <a:extLst>
                <a:ext uri="{FF2B5EF4-FFF2-40B4-BE49-F238E27FC236}">
                  <a16:creationId xmlns:a16="http://schemas.microsoft.com/office/drawing/2014/main" id="{A3281E48-014F-40E6-BE53-0E0CFFA3B399}"/>
                </a:ext>
              </a:extLst>
            </p:cNvPr>
            <p:cNvGrpSpPr/>
            <p:nvPr/>
          </p:nvGrpSpPr>
          <p:grpSpPr>
            <a:xfrm>
              <a:off x="1248893" y="3393307"/>
              <a:ext cx="1949153" cy="1690485"/>
              <a:chOff x="3821501" y="2613251"/>
              <a:chExt cx="2558980" cy="2219383"/>
            </a:xfrm>
          </p:grpSpPr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E9A93282-AB57-485E-9118-3ABF2EC69E65}"/>
                  </a:ext>
                </a:extLst>
              </p:cNvPr>
              <p:cNvSpPr/>
              <p:nvPr/>
            </p:nvSpPr>
            <p:spPr>
              <a:xfrm>
                <a:off x="3821501" y="3623094"/>
                <a:ext cx="584575" cy="53318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6E21D967-FE7C-4D7B-8052-B755A3FC2613}"/>
                  </a:ext>
                </a:extLst>
              </p:cNvPr>
              <p:cNvSpPr/>
              <p:nvPr/>
            </p:nvSpPr>
            <p:spPr>
              <a:xfrm>
                <a:off x="4438323" y="2613251"/>
                <a:ext cx="1156299" cy="970006"/>
              </a:xfrm>
              <a:custGeom>
                <a:avLst/>
                <a:gdLst>
                  <a:gd name="connsiteX0" fmla="*/ 935967 w 1552757"/>
                  <a:gd name="connsiteY0" fmla="*/ 0 h 1302590"/>
                  <a:gd name="connsiteX1" fmla="*/ 1194294 w 1552757"/>
                  <a:gd name="connsiteY1" fmla="*/ 171231 h 1302590"/>
                  <a:gd name="connsiteX2" fmla="*/ 1197557 w 1552757"/>
                  <a:gd name="connsiteY2" fmla="*/ 181742 h 1302590"/>
                  <a:gd name="connsiteX3" fmla="*/ 1203386 w 1552757"/>
                  <a:gd name="connsiteY3" fmla="*/ 181155 h 1302590"/>
                  <a:gd name="connsiteX4" fmla="*/ 1483745 w 1552757"/>
                  <a:gd name="connsiteY4" fmla="*/ 461514 h 1302590"/>
                  <a:gd name="connsiteX5" fmla="*/ 1435864 w 1552757"/>
                  <a:gd name="connsiteY5" fmla="*/ 618266 h 1302590"/>
                  <a:gd name="connsiteX6" fmla="*/ 1404885 w 1552757"/>
                  <a:gd name="connsiteY6" fmla="*/ 655813 h 1302590"/>
                  <a:gd name="connsiteX7" fmla="*/ 1429150 w 1552757"/>
                  <a:gd name="connsiteY7" fmla="*/ 668984 h 1302590"/>
                  <a:gd name="connsiteX8" fmla="*/ 1552757 w 1552757"/>
                  <a:gd name="connsiteY8" fmla="*/ 901462 h 1302590"/>
                  <a:gd name="connsiteX9" fmla="*/ 1272398 w 1552757"/>
                  <a:gd name="connsiteY9" fmla="*/ 1181821 h 1302590"/>
                  <a:gd name="connsiteX10" fmla="*/ 1115647 w 1552757"/>
                  <a:gd name="connsiteY10" fmla="*/ 1133940 h 1302590"/>
                  <a:gd name="connsiteX11" fmla="*/ 1115377 w 1552757"/>
                  <a:gd name="connsiteY11" fmla="*/ 1133718 h 1302590"/>
                  <a:gd name="connsiteX12" fmla="*/ 1090808 w 1552757"/>
                  <a:gd name="connsiteY12" fmla="*/ 1178983 h 1302590"/>
                  <a:gd name="connsiteX13" fmla="*/ 858330 w 1552757"/>
                  <a:gd name="connsiteY13" fmla="*/ 1302590 h 1302590"/>
                  <a:gd name="connsiteX14" fmla="*/ 625852 w 1552757"/>
                  <a:gd name="connsiteY14" fmla="*/ 1178983 h 1302590"/>
                  <a:gd name="connsiteX15" fmla="*/ 612516 w 1552757"/>
                  <a:gd name="connsiteY15" fmla="*/ 1154412 h 1302590"/>
                  <a:gd name="connsiteX16" fmla="*/ 549285 w 1552757"/>
                  <a:gd name="connsiteY16" fmla="*/ 1190688 h 1302590"/>
                  <a:gd name="connsiteX17" fmla="*/ 452888 w 1552757"/>
                  <a:gd name="connsiteY17" fmla="*/ 1207700 h 1302590"/>
                  <a:gd name="connsiteX18" fmla="*/ 172529 w 1552757"/>
                  <a:gd name="connsiteY18" fmla="*/ 927341 h 1302590"/>
                  <a:gd name="connsiteX19" fmla="*/ 178225 w 1552757"/>
                  <a:gd name="connsiteY19" fmla="*/ 870839 h 1302590"/>
                  <a:gd name="connsiteX20" fmla="*/ 181547 w 1552757"/>
                  <a:gd name="connsiteY20" fmla="*/ 860135 h 1302590"/>
                  <a:gd name="connsiteX21" fmla="*/ 171230 w 1552757"/>
                  <a:gd name="connsiteY21" fmla="*/ 856932 h 1302590"/>
                  <a:gd name="connsiteX22" fmla="*/ 0 w 1552757"/>
                  <a:gd name="connsiteY22" fmla="*/ 598605 h 1302590"/>
                  <a:gd name="connsiteX23" fmla="*/ 280359 w 1552757"/>
                  <a:gd name="connsiteY23" fmla="*/ 318246 h 1302590"/>
                  <a:gd name="connsiteX24" fmla="*/ 303773 w 1552757"/>
                  <a:gd name="connsiteY24" fmla="*/ 320606 h 1302590"/>
                  <a:gd name="connsiteX25" fmla="*/ 315331 w 1552757"/>
                  <a:gd name="connsiteY25" fmla="*/ 283374 h 1302590"/>
                  <a:gd name="connsiteX26" fmla="*/ 573658 w 1552757"/>
                  <a:gd name="connsiteY26" fmla="*/ 112143 h 1302590"/>
                  <a:gd name="connsiteX27" fmla="*/ 682787 w 1552757"/>
                  <a:gd name="connsiteY27" fmla="*/ 134175 h 1302590"/>
                  <a:gd name="connsiteX28" fmla="*/ 694347 w 1552757"/>
                  <a:gd name="connsiteY28" fmla="*/ 140450 h 1302590"/>
                  <a:gd name="connsiteX29" fmla="*/ 703489 w 1552757"/>
                  <a:gd name="connsiteY29" fmla="*/ 123608 h 1302590"/>
                  <a:gd name="connsiteX30" fmla="*/ 935967 w 1552757"/>
                  <a:gd name="connsiteY30" fmla="*/ 0 h 130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552757" h="1302590">
                    <a:moveTo>
                      <a:pt x="935967" y="0"/>
                    </a:moveTo>
                    <a:cubicBezTo>
                      <a:pt x="1052096" y="0"/>
                      <a:pt x="1151733" y="70605"/>
                      <a:pt x="1194294" y="171231"/>
                    </a:cubicBezTo>
                    <a:lnTo>
                      <a:pt x="1197557" y="181742"/>
                    </a:lnTo>
                    <a:lnTo>
                      <a:pt x="1203386" y="181155"/>
                    </a:lnTo>
                    <a:cubicBezTo>
                      <a:pt x="1358224" y="181155"/>
                      <a:pt x="1483745" y="306676"/>
                      <a:pt x="1483745" y="461514"/>
                    </a:cubicBezTo>
                    <a:cubicBezTo>
                      <a:pt x="1483745" y="519578"/>
                      <a:pt x="1466094" y="573520"/>
                      <a:pt x="1435864" y="618266"/>
                    </a:cubicBezTo>
                    <a:lnTo>
                      <a:pt x="1404885" y="655813"/>
                    </a:lnTo>
                    <a:lnTo>
                      <a:pt x="1429150" y="668984"/>
                    </a:lnTo>
                    <a:cubicBezTo>
                      <a:pt x="1503726" y="719367"/>
                      <a:pt x="1552757" y="804688"/>
                      <a:pt x="1552757" y="901462"/>
                    </a:cubicBezTo>
                    <a:cubicBezTo>
                      <a:pt x="1552757" y="1056300"/>
                      <a:pt x="1427236" y="1181821"/>
                      <a:pt x="1272398" y="1181821"/>
                    </a:cubicBezTo>
                    <a:cubicBezTo>
                      <a:pt x="1214334" y="1181821"/>
                      <a:pt x="1160392" y="1164170"/>
                      <a:pt x="1115647" y="1133940"/>
                    </a:cubicBezTo>
                    <a:lnTo>
                      <a:pt x="1115377" y="1133718"/>
                    </a:lnTo>
                    <a:lnTo>
                      <a:pt x="1090808" y="1178983"/>
                    </a:lnTo>
                    <a:cubicBezTo>
                      <a:pt x="1040426" y="1253558"/>
                      <a:pt x="955104" y="1302590"/>
                      <a:pt x="858330" y="1302590"/>
                    </a:cubicBezTo>
                    <a:cubicBezTo>
                      <a:pt x="761557" y="1302590"/>
                      <a:pt x="676235" y="1253558"/>
                      <a:pt x="625852" y="1178983"/>
                    </a:cubicBezTo>
                    <a:lnTo>
                      <a:pt x="612516" y="1154412"/>
                    </a:lnTo>
                    <a:lnTo>
                      <a:pt x="549285" y="1190688"/>
                    </a:lnTo>
                    <a:cubicBezTo>
                      <a:pt x="519227" y="1201694"/>
                      <a:pt x="486759" y="1207700"/>
                      <a:pt x="452888" y="1207700"/>
                    </a:cubicBezTo>
                    <a:cubicBezTo>
                      <a:pt x="298050" y="1207700"/>
                      <a:pt x="172529" y="1082179"/>
                      <a:pt x="172529" y="927341"/>
                    </a:cubicBezTo>
                    <a:cubicBezTo>
                      <a:pt x="172529" y="907986"/>
                      <a:pt x="174490" y="889090"/>
                      <a:pt x="178225" y="870839"/>
                    </a:cubicBezTo>
                    <a:lnTo>
                      <a:pt x="181547" y="860135"/>
                    </a:lnTo>
                    <a:lnTo>
                      <a:pt x="171230" y="856932"/>
                    </a:lnTo>
                    <a:cubicBezTo>
                      <a:pt x="70605" y="814371"/>
                      <a:pt x="0" y="714734"/>
                      <a:pt x="0" y="598605"/>
                    </a:cubicBezTo>
                    <a:cubicBezTo>
                      <a:pt x="0" y="443767"/>
                      <a:pt x="125521" y="318246"/>
                      <a:pt x="280359" y="318246"/>
                    </a:cubicBezTo>
                    <a:lnTo>
                      <a:pt x="303773" y="320606"/>
                    </a:lnTo>
                    <a:lnTo>
                      <a:pt x="315331" y="283374"/>
                    </a:lnTo>
                    <a:cubicBezTo>
                      <a:pt x="357892" y="182748"/>
                      <a:pt x="457529" y="112143"/>
                      <a:pt x="573658" y="112143"/>
                    </a:cubicBezTo>
                    <a:cubicBezTo>
                      <a:pt x="612368" y="112143"/>
                      <a:pt x="649245" y="119988"/>
                      <a:pt x="682787" y="134175"/>
                    </a:cubicBezTo>
                    <a:lnTo>
                      <a:pt x="694347" y="140450"/>
                    </a:lnTo>
                    <a:lnTo>
                      <a:pt x="703489" y="123608"/>
                    </a:lnTo>
                    <a:cubicBezTo>
                      <a:pt x="753872" y="49032"/>
                      <a:pt x="839193" y="0"/>
                      <a:pt x="935967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97305DFC-39D1-4029-B36F-D2B31BBCBA8E}"/>
                  </a:ext>
                </a:extLst>
              </p:cNvPr>
              <p:cNvSpPr/>
              <p:nvPr/>
            </p:nvSpPr>
            <p:spPr>
              <a:xfrm>
                <a:off x="5016473" y="4071667"/>
                <a:ext cx="416148" cy="37956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14CC01D8-C0D3-4701-B2D5-0854BD6B2708}"/>
                  </a:ext>
                </a:extLst>
              </p:cNvPr>
              <p:cNvSpPr/>
              <p:nvPr/>
            </p:nvSpPr>
            <p:spPr>
              <a:xfrm>
                <a:off x="5773030" y="3490768"/>
                <a:ext cx="607451" cy="554048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8576E2B9-CE98-43FE-A5A0-EE3E10FC0201}"/>
                  </a:ext>
                </a:extLst>
              </p:cNvPr>
              <p:cNvSpPr/>
              <p:nvPr/>
            </p:nvSpPr>
            <p:spPr>
              <a:xfrm>
                <a:off x="4353705" y="4451620"/>
                <a:ext cx="417737" cy="381014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30" name="グループ化 829">
            <a:extLst>
              <a:ext uri="{FF2B5EF4-FFF2-40B4-BE49-F238E27FC236}">
                <a16:creationId xmlns:a16="http://schemas.microsoft.com/office/drawing/2014/main" id="{78ACCC75-C241-4672-A27D-466F75791CF6}"/>
              </a:ext>
            </a:extLst>
          </p:cNvPr>
          <p:cNvGrpSpPr/>
          <p:nvPr/>
        </p:nvGrpSpPr>
        <p:grpSpPr>
          <a:xfrm>
            <a:off x="6774928" y="3800544"/>
            <a:ext cx="2285946" cy="2552184"/>
            <a:chOff x="6333921" y="3393307"/>
            <a:chExt cx="2419811" cy="2701640"/>
          </a:xfrm>
        </p:grpSpPr>
        <p:grpSp>
          <p:nvGrpSpPr>
            <p:cNvPr id="831" name="グループ化 830">
              <a:extLst>
                <a:ext uri="{FF2B5EF4-FFF2-40B4-BE49-F238E27FC236}">
                  <a16:creationId xmlns:a16="http://schemas.microsoft.com/office/drawing/2014/main" id="{495A0D04-C5AE-4780-A01B-F9767483189D}"/>
                </a:ext>
              </a:extLst>
            </p:cNvPr>
            <p:cNvGrpSpPr/>
            <p:nvPr/>
          </p:nvGrpSpPr>
          <p:grpSpPr>
            <a:xfrm>
              <a:off x="6333921" y="3735541"/>
              <a:ext cx="2419811" cy="2359406"/>
              <a:chOff x="1781171" y="2555494"/>
              <a:chExt cx="2419811" cy="2359406"/>
            </a:xfrm>
          </p:grpSpPr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80CDF568-6A5B-46DF-8C1F-467B5E14749D}"/>
                  </a:ext>
                </a:extLst>
              </p:cNvPr>
              <p:cNvSpPr/>
              <p:nvPr/>
            </p:nvSpPr>
            <p:spPr>
              <a:xfrm>
                <a:off x="1781174" y="2619375"/>
                <a:ext cx="2419721" cy="2295525"/>
              </a:xfrm>
              <a:custGeom>
                <a:avLst/>
                <a:gdLst>
                  <a:gd name="connsiteX0" fmla="*/ 1209675 w 2419721"/>
                  <a:gd name="connsiteY0" fmla="*/ 0 h 2295525"/>
                  <a:gd name="connsiteX1" fmla="*/ 2419350 w 2419721"/>
                  <a:gd name="connsiteY1" fmla="*/ 942975 h 2295525"/>
                  <a:gd name="connsiteX2" fmla="*/ 2419350 w 2419721"/>
                  <a:gd name="connsiteY2" fmla="*/ 990600 h 2295525"/>
                  <a:gd name="connsiteX3" fmla="*/ 2419350 w 2419721"/>
                  <a:gd name="connsiteY3" fmla="*/ 1123950 h 2295525"/>
                  <a:gd name="connsiteX4" fmla="*/ 2419496 w 2419721"/>
                  <a:gd name="connsiteY4" fmla="*/ 1211174 h 2295525"/>
                  <a:gd name="connsiteX5" fmla="*/ 2419721 w 2419721"/>
                  <a:gd name="connsiteY5" fmla="*/ 1309876 h 2295525"/>
                  <a:gd name="connsiteX6" fmla="*/ 2419648 w 2419721"/>
                  <a:gd name="connsiteY6" fmla="*/ 1332547 h 2295525"/>
                  <a:gd name="connsiteX7" fmla="*/ 2419349 w 2419721"/>
                  <a:gd name="connsiteY7" fmla="*/ 1366838 h 2295525"/>
                  <a:gd name="connsiteX8" fmla="*/ 2413105 w 2419721"/>
                  <a:gd name="connsiteY8" fmla="*/ 1448964 h 2295525"/>
                  <a:gd name="connsiteX9" fmla="*/ 1209675 w 2419721"/>
                  <a:gd name="connsiteY9" fmla="*/ 2295525 h 2295525"/>
                  <a:gd name="connsiteX10" fmla="*/ 6246 w 2419721"/>
                  <a:gd name="connsiteY10" fmla="*/ 1448964 h 2295525"/>
                  <a:gd name="connsiteX11" fmla="*/ 926 w 2419721"/>
                  <a:gd name="connsiteY11" fmla="*/ 1366838 h 2295525"/>
                  <a:gd name="connsiteX12" fmla="*/ 0 w 2419721"/>
                  <a:gd name="connsiteY12" fmla="*/ 1366838 h 2295525"/>
                  <a:gd name="connsiteX13" fmla="*/ 0 w 2419721"/>
                  <a:gd name="connsiteY13" fmla="*/ 942975 h 2295525"/>
                  <a:gd name="connsiteX14" fmla="*/ 1209675 w 2419721"/>
                  <a:gd name="connsiteY14" fmla="*/ 0 h 229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9721" h="2295525">
                    <a:moveTo>
                      <a:pt x="1209675" y="0"/>
                    </a:moveTo>
                    <a:cubicBezTo>
                      <a:pt x="1877760" y="0"/>
                      <a:pt x="2419350" y="422184"/>
                      <a:pt x="2419350" y="942975"/>
                    </a:cubicBezTo>
                    <a:lnTo>
                      <a:pt x="2419350" y="990600"/>
                    </a:lnTo>
                    <a:lnTo>
                      <a:pt x="2419350" y="1123950"/>
                    </a:lnTo>
                    <a:cubicBezTo>
                      <a:pt x="2419350" y="1147167"/>
                      <a:pt x="2419415" y="1177516"/>
                      <a:pt x="2419496" y="1211174"/>
                    </a:cubicBezTo>
                    <a:lnTo>
                      <a:pt x="2419721" y="1309876"/>
                    </a:lnTo>
                    <a:lnTo>
                      <a:pt x="2419648" y="1332547"/>
                    </a:lnTo>
                    <a:cubicBezTo>
                      <a:pt x="2419577" y="1345699"/>
                      <a:pt x="2419479" y="1357289"/>
                      <a:pt x="2419349" y="1366838"/>
                    </a:cubicBezTo>
                    <a:lnTo>
                      <a:pt x="2413105" y="1448964"/>
                    </a:lnTo>
                    <a:cubicBezTo>
                      <a:pt x="2351157" y="1924465"/>
                      <a:pt x="1836005" y="2295525"/>
                      <a:pt x="1209675" y="2295525"/>
                    </a:cubicBezTo>
                    <a:cubicBezTo>
                      <a:pt x="583345" y="2295525"/>
                      <a:pt x="68193" y="1924465"/>
                      <a:pt x="6246" y="1448964"/>
                    </a:cubicBezTo>
                    <a:lnTo>
                      <a:pt x="926" y="1366838"/>
                    </a:lnTo>
                    <a:lnTo>
                      <a:pt x="0" y="1366838"/>
                    </a:lnTo>
                    <a:lnTo>
                      <a:pt x="0" y="942975"/>
                    </a:lnTo>
                    <a:cubicBezTo>
                      <a:pt x="0" y="422184"/>
                      <a:pt x="541590" y="0"/>
                      <a:pt x="120967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楕円 1167">
                <a:extLst>
                  <a:ext uri="{FF2B5EF4-FFF2-40B4-BE49-F238E27FC236}">
                    <a16:creationId xmlns:a16="http://schemas.microsoft.com/office/drawing/2014/main" id="{02FF9592-BCC5-4EE8-ABC3-2170EBDF7AF5}"/>
                  </a:ext>
                </a:extLst>
              </p:cNvPr>
              <p:cNvSpPr/>
              <p:nvPr/>
            </p:nvSpPr>
            <p:spPr>
              <a:xfrm>
                <a:off x="1781171" y="2625110"/>
                <a:ext cx="2419811" cy="1776413"/>
              </a:xfrm>
              <a:prstGeom prst="ellipse">
                <a:avLst/>
              </a:prstGeom>
              <a:solidFill>
                <a:srgbClr val="FF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ADF95C02-B5D6-4522-9293-A68D0CFB55B6}"/>
                  </a:ext>
                </a:extLst>
              </p:cNvPr>
              <p:cNvSpPr/>
              <p:nvPr/>
            </p:nvSpPr>
            <p:spPr>
              <a:xfrm>
                <a:off x="1881185" y="2555494"/>
                <a:ext cx="2219328" cy="1747012"/>
              </a:xfrm>
              <a:custGeom>
                <a:avLst/>
                <a:gdLst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2 w 2352678"/>
                  <a:gd name="connsiteY2" fmla="*/ 936245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3016 w 2352678"/>
                  <a:gd name="connsiteY6" fmla="*/ 936245 h 1872490"/>
                  <a:gd name="connsiteX7" fmla="*/ 0 w 2352678"/>
                  <a:gd name="connsiteY7" fmla="*/ 891001 h 1872490"/>
                  <a:gd name="connsiteX8" fmla="*/ 1176339 w 2352678"/>
                  <a:gd name="connsiteY8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2 w 2352678"/>
                  <a:gd name="connsiteY2" fmla="*/ 936245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0 w 2352678"/>
                  <a:gd name="connsiteY6" fmla="*/ 891001 h 1872490"/>
                  <a:gd name="connsiteX7" fmla="*/ 1176339 w 2352678"/>
                  <a:gd name="connsiteY7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3 w 2352678"/>
                  <a:gd name="connsiteY2" fmla="*/ 950949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0 w 2352678"/>
                  <a:gd name="connsiteY6" fmla="*/ 891001 h 1872490"/>
                  <a:gd name="connsiteX7" fmla="*/ 1176339 w 2352678"/>
                  <a:gd name="connsiteY7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52678 w 2352678"/>
                  <a:gd name="connsiteY2" fmla="*/ 981489 h 1872490"/>
                  <a:gd name="connsiteX3" fmla="*/ 1176339 w 2352678"/>
                  <a:gd name="connsiteY3" fmla="*/ 1872490 h 1872490"/>
                  <a:gd name="connsiteX4" fmla="*/ 0 w 2352678"/>
                  <a:gd name="connsiteY4" fmla="*/ 981489 h 1872490"/>
                  <a:gd name="connsiteX5" fmla="*/ 0 w 2352678"/>
                  <a:gd name="connsiteY5" fmla="*/ 891001 h 1872490"/>
                  <a:gd name="connsiteX6" fmla="*/ 1176339 w 2352678"/>
                  <a:gd name="connsiteY6" fmla="*/ 0 h 187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2678" h="1872490">
                    <a:moveTo>
                      <a:pt x="1176339" y="0"/>
                    </a:moveTo>
                    <a:cubicBezTo>
                      <a:pt x="1826013" y="0"/>
                      <a:pt x="2352678" y="398915"/>
                      <a:pt x="2352678" y="891001"/>
                    </a:cubicBezTo>
                    <a:lnTo>
                      <a:pt x="2352678" y="981489"/>
                    </a:lnTo>
                    <a:cubicBezTo>
                      <a:pt x="2352678" y="1473575"/>
                      <a:pt x="1826013" y="1872490"/>
                      <a:pt x="1176339" y="1872490"/>
                    </a:cubicBezTo>
                    <a:cubicBezTo>
                      <a:pt x="526665" y="1872490"/>
                      <a:pt x="0" y="1473575"/>
                      <a:pt x="0" y="981489"/>
                    </a:cubicBezTo>
                    <a:lnTo>
                      <a:pt x="0" y="891001"/>
                    </a:lnTo>
                    <a:cubicBezTo>
                      <a:pt x="0" y="398915"/>
                      <a:pt x="526665" y="0"/>
                      <a:pt x="117633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896074D1-8C45-4BE7-8DEF-DBCB1E15580B}"/>
                  </a:ext>
                </a:extLst>
              </p:cNvPr>
              <p:cNvSpPr/>
              <p:nvPr/>
            </p:nvSpPr>
            <p:spPr>
              <a:xfrm>
                <a:off x="1965758" y="2907093"/>
                <a:ext cx="2050182" cy="1243432"/>
              </a:xfrm>
              <a:custGeom>
                <a:avLst/>
                <a:gdLst>
                  <a:gd name="connsiteX0" fmla="*/ 1025091 w 2050182"/>
                  <a:gd name="connsiteY0" fmla="*/ 0 h 1243432"/>
                  <a:gd name="connsiteX1" fmla="*/ 2025737 w 2050182"/>
                  <a:gd name="connsiteY1" fmla="*/ 550610 h 1243432"/>
                  <a:gd name="connsiteX2" fmla="*/ 2050182 w 2050182"/>
                  <a:gd name="connsiteY2" fmla="*/ 621716 h 1243432"/>
                  <a:gd name="connsiteX3" fmla="*/ 2025737 w 2050182"/>
                  <a:gd name="connsiteY3" fmla="*/ 692822 h 1243432"/>
                  <a:gd name="connsiteX4" fmla="*/ 1025091 w 2050182"/>
                  <a:gd name="connsiteY4" fmla="*/ 1243432 h 1243432"/>
                  <a:gd name="connsiteX5" fmla="*/ 24445 w 2050182"/>
                  <a:gd name="connsiteY5" fmla="*/ 692822 h 1243432"/>
                  <a:gd name="connsiteX6" fmla="*/ 0 w 2050182"/>
                  <a:gd name="connsiteY6" fmla="*/ 621716 h 1243432"/>
                  <a:gd name="connsiteX7" fmla="*/ 24445 w 2050182"/>
                  <a:gd name="connsiteY7" fmla="*/ 550610 h 1243432"/>
                  <a:gd name="connsiteX8" fmla="*/ 1025091 w 2050182"/>
                  <a:gd name="connsiteY8" fmla="*/ 0 h 1243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50182" h="1243432">
                    <a:moveTo>
                      <a:pt x="1025091" y="0"/>
                    </a:moveTo>
                    <a:cubicBezTo>
                      <a:pt x="1495250" y="0"/>
                      <a:pt x="1893080" y="231615"/>
                      <a:pt x="2025737" y="550610"/>
                    </a:cubicBezTo>
                    <a:lnTo>
                      <a:pt x="2050182" y="621716"/>
                    </a:lnTo>
                    <a:lnTo>
                      <a:pt x="2025737" y="692822"/>
                    </a:lnTo>
                    <a:cubicBezTo>
                      <a:pt x="1893080" y="1011818"/>
                      <a:pt x="1495250" y="1243432"/>
                      <a:pt x="1025091" y="1243432"/>
                    </a:cubicBezTo>
                    <a:cubicBezTo>
                      <a:pt x="554932" y="1243432"/>
                      <a:pt x="157102" y="1011818"/>
                      <a:pt x="24445" y="692822"/>
                    </a:cubicBezTo>
                    <a:lnTo>
                      <a:pt x="0" y="621716"/>
                    </a:lnTo>
                    <a:lnTo>
                      <a:pt x="24445" y="550610"/>
                    </a:lnTo>
                    <a:cubicBezTo>
                      <a:pt x="157102" y="231615"/>
                      <a:pt x="554932" y="0"/>
                      <a:pt x="102509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F1D284FF-8EAE-400B-AD2A-0803AE44BA45}"/>
                  </a:ext>
                </a:extLst>
              </p:cNvPr>
              <p:cNvSpPr/>
              <p:nvPr/>
            </p:nvSpPr>
            <p:spPr>
              <a:xfrm>
                <a:off x="1943098" y="2583243"/>
                <a:ext cx="2095502" cy="945566"/>
              </a:xfrm>
              <a:custGeom>
                <a:avLst/>
                <a:gdLst>
                  <a:gd name="connsiteX0" fmla="*/ 1047751 w 2095502"/>
                  <a:gd name="connsiteY0" fmla="*/ 0 h 945566"/>
                  <a:gd name="connsiteX1" fmla="*/ 2095502 w 2095502"/>
                  <a:gd name="connsiteY1" fmla="*/ 783641 h 945566"/>
                  <a:gd name="connsiteX2" fmla="*/ 2074215 w 2095502"/>
                  <a:gd name="connsiteY2" fmla="*/ 941572 h 945566"/>
                  <a:gd name="connsiteX3" fmla="*/ 2072842 w 2095502"/>
                  <a:gd name="connsiteY3" fmla="*/ 945566 h 945566"/>
                  <a:gd name="connsiteX4" fmla="*/ 2048397 w 2095502"/>
                  <a:gd name="connsiteY4" fmla="*/ 874460 h 945566"/>
                  <a:gd name="connsiteX5" fmla="*/ 1047751 w 2095502"/>
                  <a:gd name="connsiteY5" fmla="*/ 323850 h 945566"/>
                  <a:gd name="connsiteX6" fmla="*/ 47105 w 2095502"/>
                  <a:gd name="connsiteY6" fmla="*/ 874460 h 945566"/>
                  <a:gd name="connsiteX7" fmla="*/ 22660 w 2095502"/>
                  <a:gd name="connsiteY7" fmla="*/ 945566 h 945566"/>
                  <a:gd name="connsiteX8" fmla="*/ 21287 w 2095502"/>
                  <a:gd name="connsiteY8" fmla="*/ 941572 h 945566"/>
                  <a:gd name="connsiteX9" fmla="*/ 0 w 2095502"/>
                  <a:gd name="connsiteY9" fmla="*/ 783641 h 945566"/>
                  <a:gd name="connsiteX10" fmla="*/ 1047751 w 2095502"/>
                  <a:gd name="connsiteY10" fmla="*/ 0 h 945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95502" h="945566">
                    <a:moveTo>
                      <a:pt x="1047751" y="0"/>
                    </a:moveTo>
                    <a:cubicBezTo>
                      <a:pt x="1626408" y="0"/>
                      <a:pt x="2095502" y="350848"/>
                      <a:pt x="2095502" y="783641"/>
                    </a:cubicBezTo>
                    <a:cubicBezTo>
                      <a:pt x="2095502" y="837740"/>
                      <a:pt x="2088173" y="890559"/>
                      <a:pt x="2074215" y="941572"/>
                    </a:cubicBezTo>
                    <a:lnTo>
                      <a:pt x="2072842" y="945566"/>
                    </a:lnTo>
                    <a:lnTo>
                      <a:pt x="2048397" y="874460"/>
                    </a:lnTo>
                    <a:cubicBezTo>
                      <a:pt x="1915740" y="555465"/>
                      <a:pt x="1517910" y="323850"/>
                      <a:pt x="1047751" y="323850"/>
                    </a:cubicBezTo>
                    <a:cubicBezTo>
                      <a:pt x="577592" y="323850"/>
                      <a:pt x="179762" y="555465"/>
                      <a:pt x="47105" y="874460"/>
                    </a:cubicBezTo>
                    <a:lnTo>
                      <a:pt x="22660" y="945566"/>
                    </a:lnTo>
                    <a:lnTo>
                      <a:pt x="21287" y="941572"/>
                    </a:lnTo>
                    <a:cubicBezTo>
                      <a:pt x="7330" y="890559"/>
                      <a:pt x="0" y="837740"/>
                      <a:pt x="0" y="783641"/>
                    </a:cubicBezTo>
                    <a:cubicBezTo>
                      <a:pt x="0" y="350848"/>
                      <a:pt x="469094" y="0"/>
                      <a:pt x="104775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100000">
                    <a:srgbClr val="FF9933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5C35F154-3E15-424B-BEA6-C73A6A5F2F1F}"/>
                  </a:ext>
                </a:extLst>
              </p:cNvPr>
              <p:cNvSpPr/>
              <p:nvPr/>
            </p:nvSpPr>
            <p:spPr>
              <a:xfrm>
                <a:off x="1965758" y="2907093"/>
                <a:ext cx="2050182" cy="1243432"/>
              </a:xfrm>
              <a:custGeom>
                <a:avLst/>
                <a:gdLst>
                  <a:gd name="connsiteX0" fmla="*/ 1977721 w 2050182"/>
                  <a:gd name="connsiteY0" fmla="*/ 782364 h 1243432"/>
                  <a:gd name="connsiteX1" fmla="*/ 1963938 w 2050182"/>
                  <a:gd name="connsiteY1" fmla="*/ 808068 h 1243432"/>
                  <a:gd name="connsiteX2" fmla="*/ 1197634 w 2050182"/>
                  <a:gd name="connsiteY2" fmla="*/ 1232857 h 1243432"/>
                  <a:gd name="connsiteX3" fmla="*/ 1197422 w 2050182"/>
                  <a:gd name="connsiteY3" fmla="*/ 1232870 h 1243432"/>
                  <a:gd name="connsiteX4" fmla="*/ 2047982 w 2050182"/>
                  <a:gd name="connsiteY4" fmla="*/ 615316 h 1243432"/>
                  <a:gd name="connsiteX5" fmla="*/ 2050182 w 2050182"/>
                  <a:gd name="connsiteY5" fmla="*/ 621716 h 1243432"/>
                  <a:gd name="connsiteX6" fmla="*/ 2025737 w 2050182"/>
                  <a:gd name="connsiteY6" fmla="*/ 692822 h 1243432"/>
                  <a:gd name="connsiteX7" fmla="*/ 2001352 w 2050182"/>
                  <a:gd name="connsiteY7" fmla="*/ 738296 h 1243432"/>
                  <a:gd name="connsiteX8" fmla="*/ 1138466 w 2050182"/>
                  <a:gd name="connsiteY8" fmla="*/ 1236483 h 1243432"/>
                  <a:gd name="connsiteX9" fmla="*/ 1025091 w 2050182"/>
                  <a:gd name="connsiteY9" fmla="*/ 1243432 h 1243432"/>
                  <a:gd name="connsiteX10" fmla="*/ 966293 w 2050182"/>
                  <a:gd name="connsiteY10" fmla="*/ 1239828 h 1243432"/>
                  <a:gd name="connsiteX11" fmla="*/ 2005700 w 2050182"/>
                  <a:gd name="connsiteY11" fmla="*/ 513244 h 1243432"/>
                  <a:gd name="connsiteX12" fmla="*/ 2025737 w 2050182"/>
                  <a:gd name="connsiteY12" fmla="*/ 550610 h 1243432"/>
                  <a:gd name="connsiteX13" fmla="*/ 2039254 w 2050182"/>
                  <a:gd name="connsiteY13" fmla="*/ 589929 h 1243432"/>
                  <a:gd name="connsiteX14" fmla="*/ 918653 w 2050182"/>
                  <a:gd name="connsiteY14" fmla="*/ 1236909 h 1243432"/>
                  <a:gd name="connsiteX15" fmla="*/ 852549 w 2050182"/>
                  <a:gd name="connsiteY15" fmla="*/ 1232857 h 1243432"/>
                  <a:gd name="connsiteX16" fmla="*/ 782121 w 2050182"/>
                  <a:gd name="connsiteY16" fmla="*/ 1219677 h 1243432"/>
                  <a:gd name="connsiteX17" fmla="*/ 1950522 w 2050182"/>
                  <a:gd name="connsiteY17" fmla="*/ 418617 h 1243432"/>
                  <a:gd name="connsiteX18" fmla="*/ 1963938 w 2050182"/>
                  <a:gd name="connsiteY18" fmla="*/ 435365 h 1243432"/>
                  <a:gd name="connsiteX19" fmla="*/ 1993241 w 2050182"/>
                  <a:gd name="connsiteY19" fmla="*/ 490011 h 1243432"/>
                  <a:gd name="connsiteX20" fmla="*/ 742324 w 2050182"/>
                  <a:gd name="connsiteY20" fmla="*/ 1212229 h 1243432"/>
                  <a:gd name="connsiteX21" fmla="*/ 689047 w 2050182"/>
                  <a:gd name="connsiteY21" fmla="*/ 1202258 h 1243432"/>
                  <a:gd name="connsiteX22" fmla="*/ 627492 w 2050182"/>
                  <a:gd name="connsiteY22" fmla="*/ 1182468 h 1243432"/>
                  <a:gd name="connsiteX23" fmla="*/ 1881244 w 2050182"/>
                  <a:gd name="connsiteY23" fmla="*/ 332131 h 1243432"/>
                  <a:gd name="connsiteX24" fmla="*/ 1933858 w 2050182"/>
                  <a:gd name="connsiteY24" fmla="*/ 397813 h 1243432"/>
                  <a:gd name="connsiteX25" fmla="*/ 593643 w 2050182"/>
                  <a:gd name="connsiteY25" fmla="*/ 1171586 h 1243432"/>
                  <a:gd name="connsiteX26" fmla="*/ 536846 w 2050182"/>
                  <a:gd name="connsiteY26" fmla="*/ 1153326 h 1243432"/>
                  <a:gd name="connsiteX27" fmla="*/ 493997 w 2050182"/>
                  <a:gd name="connsiteY27" fmla="*/ 1133059 h 1243432"/>
                  <a:gd name="connsiteX28" fmla="*/ 1795774 w 2050182"/>
                  <a:gd name="connsiteY28" fmla="*/ 254994 h 1243432"/>
                  <a:gd name="connsiteX29" fmla="*/ 1860995 w 2050182"/>
                  <a:gd name="connsiteY29" fmla="*/ 313397 h 1243432"/>
                  <a:gd name="connsiteX30" fmla="*/ 465030 w 2050182"/>
                  <a:gd name="connsiteY30" fmla="*/ 1119358 h 1243432"/>
                  <a:gd name="connsiteX31" fmla="*/ 398205 w 2050182"/>
                  <a:gd name="connsiteY31" fmla="*/ 1087751 h 1243432"/>
                  <a:gd name="connsiteX32" fmla="*/ 377224 w 2050182"/>
                  <a:gd name="connsiteY32" fmla="*/ 1073994 h 1243432"/>
                  <a:gd name="connsiteX33" fmla="*/ 1697273 w 2050182"/>
                  <a:gd name="connsiteY33" fmla="*/ 185380 h 1243432"/>
                  <a:gd name="connsiteX34" fmla="*/ 1774798 w 2050182"/>
                  <a:gd name="connsiteY34" fmla="*/ 236210 h 1243432"/>
                  <a:gd name="connsiteX35" fmla="*/ 1775116 w 2050182"/>
                  <a:gd name="connsiteY35" fmla="*/ 236496 h 1243432"/>
                  <a:gd name="connsiteX36" fmla="*/ 352548 w 2050182"/>
                  <a:gd name="connsiteY36" fmla="*/ 1057815 h 1243432"/>
                  <a:gd name="connsiteX37" fmla="*/ 275385 w 2050182"/>
                  <a:gd name="connsiteY37" fmla="*/ 1007222 h 1243432"/>
                  <a:gd name="connsiteX38" fmla="*/ 274763 w 2050182"/>
                  <a:gd name="connsiteY38" fmla="*/ 1006666 h 1243432"/>
                  <a:gd name="connsiteX39" fmla="*/ 1584729 w 2050182"/>
                  <a:gd name="connsiteY39" fmla="*/ 123874 h 1243432"/>
                  <a:gd name="connsiteX40" fmla="*/ 1651977 w 2050182"/>
                  <a:gd name="connsiteY40" fmla="*/ 155682 h 1243432"/>
                  <a:gd name="connsiteX41" fmla="*/ 1672597 w 2050182"/>
                  <a:gd name="connsiteY41" fmla="*/ 169202 h 1243432"/>
                  <a:gd name="connsiteX42" fmla="*/ 254106 w 2050182"/>
                  <a:gd name="connsiteY42" fmla="*/ 988168 h 1243432"/>
                  <a:gd name="connsiteX43" fmla="*/ 188885 w 2050182"/>
                  <a:gd name="connsiteY43" fmla="*/ 929765 h 1243432"/>
                  <a:gd name="connsiteX44" fmla="*/ 1456043 w 2050182"/>
                  <a:gd name="connsiteY44" fmla="*/ 71687 h 1243432"/>
                  <a:gd name="connsiteX45" fmla="*/ 1513337 w 2050182"/>
                  <a:gd name="connsiteY45" fmla="*/ 90107 h 1243432"/>
                  <a:gd name="connsiteX46" fmla="*/ 1555762 w 2050182"/>
                  <a:gd name="connsiteY46" fmla="*/ 110173 h 1243432"/>
                  <a:gd name="connsiteX47" fmla="*/ 168695 w 2050182"/>
                  <a:gd name="connsiteY47" fmla="*/ 910997 h 1243432"/>
                  <a:gd name="connsiteX48" fmla="*/ 116081 w 2050182"/>
                  <a:gd name="connsiteY48" fmla="*/ 845314 h 1243432"/>
                  <a:gd name="connsiteX49" fmla="*/ 1307276 w 2050182"/>
                  <a:gd name="connsiteY49" fmla="*/ 31095 h 1243432"/>
                  <a:gd name="connsiteX50" fmla="*/ 1361136 w 2050182"/>
                  <a:gd name="connsiteY50" fmla="*/ 41174 h 1243432"/>
                  <a:gd name="connsiteX51" fmla="*/ 1422195 w 2050182"/>
                  <a:gd name="connsiteY51" fmla="*/ 60805 h 1243432"/>
                  <a:gd name="connsiteX52" fmla="*/ 99417 w 2050182"/>
                  <a:gd name="connsiteY52" fmla="*/ 824511 h 1243432"/>
                  <a:gd name="connsiteX53" fmla="*/ 86245 w 2050182"/>
                  <a:gd name="connsiteY53" fmla="*/ 808068 h 1243432"/>
                  <a:gd name="connsiteX54" fmla="*/ 56759 w 2050182"/>
                  <a:gd name="connsiteY54" fmla="*/ 753081 h 1243432"/>
                  <a:gd name="connsiteX55" fmla="*/ 851687 w 2050182"/>
                  <a:gd name="connsiteY55" fmla="*/ 10737 h 1243432"/>
                  <a:gd name="connsiteX56" fmla="*/ 72808 w 2050182"/>
                  <a:gd name="connsiteY56" fmla="*/ 460423 h 1243432"/>
                  <a:gd name="connsiteX57" fmla="*/ 86245 w 2050182"/>
                  <a:gd name="connsiteY57" fmla="*/ 435365 h 1243432"/>
                  <a:gd name="connsiteX58" fmla="*/ 689047 w 2050182"/>
                  <a:gd name="connsiteY58" fmla="*/ 41174 h 1243432"/>
                  <a:gd name="connsiteX59" fmla="*/ 1130832 w 2050182"/>
                  <a:gd name="connsiteY59" fmla="*/ 6481 h 1243432"/>
                  <a:gd name="connsiteX60" fmla="*/ 1197634 w 2050182"/>
                  <a:gd name="connsiteY60" fmla="*/ 10575 h 1243432"/>
                  <a:gd name="connsiteX61" fmla="*/ 1267478 w 2050182"/>
                  <a:gd name="connsiteY61" fmla="*/ 23647 h 1243432"/>
                  <a:gd name="connsiteX62" fmla="*/ 44301 w 2050182"/>
                  <a:gd name="connsiteY62" fmla="*/ 729849 h 1243432"/>
                  <a:gd name="connsiteX63" fmla="*/ 24445 w 2050182"/>
                  <a:gd name="connsiteY63" fmla="*/ 692822 h 1243432"/>
                  <a:gd name="connsiteX64" fmla="*/ 10800 w 2050182"/>
                  <a:gd name="connsiteY64" fmla="*/ 653131 h 1243432"/>
                  <a:gd name="connsiteX65" fmla="*/ 1025091 w 2050182"/>
                  <a:gd name="connsiteY65" fmla="*/ 0 h 1243432"/>
                  <a:gd name="connsiteX66" fmla="*/ 1083192 w 2050182"/>
                  <a:gd name="connsiteY66" fmla="*/ 3561 h 1243432"/>
                  <a:gd name="connsiteX67" fmla="*/ 2073 w 2050182"/>
                  <a:gd name="connsiteY67" fmla="*/ 627745 h 1243432"/>
                  <a:gd name="connsiteX68" fmla="*/ 0 w 2050182"/>
                  <a:gd name="connsiteY68" fmla="*/ 621716 h 1243432"/>
                  <a:gd name="connsiteX69" fmla="*/ 24445 w 2050182"/>
                  <a:gd name="connsiteY69" fmla="*/ 550610 h 1243432"/>
                  <a:gd name="connsiteX70" fmla="*/ 49176 w 2050182"/>
                  <a:gd name="connsiteY70" fmla="*/ 504491 h 1243432"/>
                  <a:gd name="connsiteX71" fmla="*/ 910854 w 2050182"/>
                  <a:gd name="connsiteY71" fmla="*/ 7002 h 1243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050182" h="1243432">
                    <a:moveTo>
                      <a:pt x="1977721" y="782364"/>
                    </a:moveTo>
                    <a:lnTo>
                      <a:pt x="1963938" y="808068"/>
                    </a:lnTo>
                    <a:cubicBezTo>
                      <a:pt x="1816985" y="1029241"/>
                      <a:pt x="1534431" y="1191120"/>
                      <a:pt x="1197634" y="1232857"/>
                    </a:cubicBezTo>
                    <a:lnTo>
                      <a:pt x="1197422" y="1232870"/>
                    </a:lnTo>
                    <a:close/>
                    <a:moveTo>
                      <a:pt x="2047982" y="615316"/>
                    </a:moveTo>
                    <a:lnTo>
                      <a:pt x="2050182" y="621716"/>
                    </a:lnTo>
                    <a:lnTo>
                      <a:pt x="2025737" y="692822"/>
                    </a:lnTo>
                    <a:lnTo>
                      <a:pt x="2001352" y="738296"/>
                    </a:lnTo>
                    <a:lnTo>
                      <a:pt x="1138466" y="1236483"/>
                    </a:lnTo>
                    <a:lnTo>
                      <a:pt x="1025091" y="1243432"/>
                    </a:lnTo>
                    <a:lnTo>
                      <a:pt x="966293" y="1239828"/>
                    </a:lnTo>
                    <a:close/>
                    <a:moveTo>
                      <a:pt x="2005700" y="513244"/>
                    </a:moveTo>
                    <a:lnTo>
                      <a:pt x="2025737" y="550610"/>
                    </a:lnTo>
                    <a:lnTo>
                      <a:pt x="2039254" y="589929"/>
                    </a:lnTo>
                    <a:lnTo>
                      <a:pt x="918653" y="1236909"/>
                    </a:lnTo>
                    <a:lnTo>
                      <a:pt x="852549" y="1232857"/>
                    </a:lnTo>
                    <a:lnTo>
                      <a:pt x="782121" y="1219677"/>
                    </a:lnTo>
                    <a:close/>
                    <a:moveTo>
                      <a:pt x="1950522" y="418617"/>
                    </a:moveTo>
                    <a:lnTo>
                      <a:pt x="1963938" y="435365"/>
                    </a:lnTo>
                    <a:lnTo>
                      <a:pt x="1993241" y="490011"/>
                    </a:lnTo>
                    <a:lnTo>
                      <a:pt x="742324" y="1212229"/>
                    </a:lnTo>
                    <a:lnTo>
                      <a:pt x="689047" y="1202258"/>
                    </a:lnTo>
                    <a:lnTo>
                      <a:pt x="627492" y="1182468"/>
                    </a:lnTo>
                    <a:close/>
                    <a:moveTo>
                      <a:pt x="1881244" y="332131"/>
                    </a:moveTo>
                    <a:lnTo>
                      <a:pt x="1933858" y="397813"/>
                    </a:lnTo>
                    <a:lnTo>
                      <a:pt x="593643" y="1171586"/>
                    </a:lnTo>
                    <a:lnTo>
                      <a:pt x="536846" y="1153326"/>
                    </a:lnTo>
                    <a:lnTo>
                      <a:pt x="493997" y="1133059"/>
                    </a:lnTo>
                    <a:close/>
                    <a:moveTo>
                      <a:pt x="1795774" y="254994"/>
                    </a:moveTo>
                    <a:lnTo>
                      <a:pt x="1860995" y="313397"/>
                    </a:lnTo>
                    <a:lnTo>
                      <a:pt x="465030" y="1119358"/>
                    </a:lnTo>
                    <a:lnTo>
                      <a:pt x="398205" y="1087751"/>
                    </a:lnTo>
                    <a:lnTo>
                      <a:pt x="377224" y="1073994"/>
                    </a:lnTo>
                    <a:close/>
                    <a:moveTo>
                      <a:pt x="1697273" y="185380"/>
                    </a:moveTo>
                    <a:lnTo>
                      <a:pt x="1774798" y="236210"/>
                    </a:lnTo>
                    <a:lnTo>
                      <a:pt x="1775116" y="236496"/>
                    </a:lnTo>
                    <a:lnTo>
                      <a:pt x="352548" y="1057815"/>
                    </a:lnTo>
                    <a:lnTo>
                      <a:pt x="275385" y="1007222"/>
                    </a:lnTo>
                    <a:lnTo>
                      <a:pt x="274763" y="1006666"/>
                    </a:lnTo>
                    <a:close/>
                    <a:moveTo>
                      <a:pt x="1584729" y="123874"/>
                    </a:moveTo>
                    <a:lnTo>
                      <a:pt x="1651977" y="155682"/>
                    </a:lnTo>
                    <a:lnTo>
                      <a:pt x="1672597" y="169202"/>
                    </a:lnTo>
                    <a:lnTo>
                      <a:pt x="254106" y="988168"/>
                    </a:lnTo>
                    <a:lnTo>
                      <a:pt x="188885" y="929765"/>
                    </a:lnTo>
                    <a:close/>
                    <a:moveTo>
                      <a:pt x="1456043" y="71687"/>
                    </a:moveTo>
                    <a:lnTo>
                      <a:pt x="1513337" y="90107"/>
                    </a:lnTo>
                    <a:lnTo>
                      <a:pt x="1555762" y="110173"/>
                    </a:lnTo>
                    <a:lnTo>
                      <a:pt x="168695" y="910997"/>
                    </a:lnTo>
                    <a:lnTo>
                      <a:pt x="116081" y="845314"/>
                    </a:lnTo>
                    <a:close/>
                    <a:moveTo>
                      <a:pt x="1307276" y="31095"/>
                    </a:moveTo>
                    <a:lnTo>
                      <a:pt x="1361136" y="41174"/>
                    </a:lnTo>
                    <a:lnTo>
                      <a:pt x="1422195" y="60805"/>
                    </a:lnTo>
                    <a:lnTo>
                      <a:pt x="99417" y="824511"/>
                    </a:lnTo>
                    <a:lnTo>
                      <a:pt x="86245" y="808068"/>
                    </a:lnTo>
                    <a:lnTo>
                      <a:pt x="56759" y="753081"/>
                    </a:lnTo>
                    <a:close/>
                    <a:moveTo>
                      <a:pt x="851687" y="10737"/>
                    </a:moveTo>
                    <a:lnTo>
                      <a:pt x="72808" y="460423"/>
                    </a:lnTo>
                    <a:lnTo>
                      <a:pt x="86245" y="435365"/>
                    </a:lnTo>
                    <a:cubicBezTo>
                      <a:pt x="208706" y="251054"/>
                      <a:pt x="425333" y="107920"/>
                      <a:pt x="689047" y="41174"/>
                    </a:cubicBezTo>
                    <a:close/>
                    <a:moveTo>
                      <a:pt x="1130832" y="6481"/>
                    </a:moveTo>
                    <a:lnTo>
                      <a:pt x="1197634" y="10575"/>
                    </a:lnTo>
                    <a:lnTo>
                      <a:pt x="1267478" y="23647"/>
                    </a:lnTo>
                    <a:lnTo>
                      <a:pt x="44301" y="729849"/>
                    </a:lnTo>
                    <a:lnTo>
                      <a:pt x="24445" y="692822"/>
                    </a:lnTo>
                    <a:lnTo>
                      <a:pt x="10800" y="653131"/>
                    </a:lnTo>
                    <a:close/>
                    <a:moveTo>
                      <a:pt x="1025091" y="0"/>
                    </a:moveTo>
                    <a:lnTo>
                      <a:pt x="1083192" y="3561"/>
                    </a:lnTo>
                    <a:lnTo>
                      <a:pt x="2073" y="627745"/>
                    </a:lnTo>
                    <a:lnTo>
                      <a:pt x="0" y="621716"/>
                    </a:lnTo>
                    <a:lnTo>
                      <a:pt x="24445" y="550610"/>
                    </a:lnTo>
                    <a:lnTo>
                      <a:pt x="49176" y="504491"/>
                    </a:lnTo>
                    <a:lnTo>
                      <a:pt x="910854" y="7002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2" name="グループ化 831">
              <a:extLst>
                <a:ext uri="{FF2B5EF4-FFF2-40B4-BE49-F238E27FC236}">
                  <a16:creationId xmlns:a16="http://schemas.microsoft.com/office/drawing/2014/main" id="{29F37E4F-93BB-4FE8-A663-A23F1E3ED3C6}"/>
                </a:ext>
              </a:extLst>
            </p:cNvPr>
            <p:cNvGrpSpPr/>
            <p:nvPr/>
          </p:nvGrpSpPr>
          <p:grpSpPr>
            <a:xfrm>
              <a:off x="7235256" y="3964346"/>
              <a:ext cx="510098" cy="543453"/>
              <a:chOff x="5432994" y="2525061"/>
              <a:chExt cx="510098" cy="543453"/>
            </a:xfrm>
          </p:grpSpPr>
          <p:grpSp>
            <p:nvGrpSpPr>
              <p:cNvPr id="1121" name="グループ化 1120">
                <a:extLst>
                  <a:ext uri="{FF2B5EF4-FFF2-40B4-BE49-F238E27FC236}">
                    <a16:creationId xmlns:a16="http://schemas.microsoft.com/office/drawing/2014/main" id="{DDC71AB9-776F-4298-A0C5-9ACD4A5593E7}"/>
                  </a:ext>
                </a:extLst>
              </p:cNvPr>
              <p:cNvGrpSpPr/>
              <p:nvPr/>
            </p:nvGrpSpPr>
            <p:grpSpPr>
              <a:xfrm>
                <a:off x="5432994" y="2525061"/>
                <a:ext cx="510098" cy="543453"/>
                <a:chOff x="5432994" y="2525061"/>
                <a:chExt cx="510098" cy="543453"/>
              </a:xfrm>
            </p:grpSpPr>
            <p:grpSp>
              <p:nvGrpSpPr>
                <p:cNvPr id="1131" name="グループ化 1130">
                  <a:extLst>
                    <a:ext uri="{FF2B5EF4-FFF2-40B4-BE49-F238E27FC236}">
                      <a16:creationId xmlns:a16="http://schemas.microsoft.com/office/drawing/2014/main" id="{1680EB16-E2A5-4E38-AE75-206DA0475BB1}"/>
                    </a:ext>
                  </a:extLst>
                </p:cNvPr>
                <p:cNvGrpSpPr/>
                <p:nvPr/>
              </p:nvGrpSpPr>
              <p:grpSpPr>
                <a:xfrm>
                  <a:off x="5432994" y="2525061"/>
                  <a:ext cx="510098" cy="543453"/>
                  <a:chOff x="3686726" y="3825199"/>
                  <a:chExt cx="1136065" cy="1210351"/>
                </a:xfrm>
              </p:grpSpPr>
              <p:sp>
                <p:nvSpPr>
                  <p:cNvPr id="1151" name="四角形: 上の 2 つの角を丸める 2">
                    <a:extLst>
                      <a:ext uri="{FF2B5EF4-FFF2-40B4-BE49-F238E27FC236}">
                        <a16:creationId xmlns:a16="http://schemas.microsoft.com/office/drawing/2014/main" id="{4AA7C1A5-3053-450F-8071-A91952924EE0}"/>
                      </a:ext>
                    </a:extLst>
                  </p:cNvPr>
                  <p:cNvSpPr/>
                  <p:nvPr/>
                </p:nvSpPr>
                <p:spPr>
                  <a:xfrm>
                    <a:off x="3727450" y="4127500"/>
                    <a:ext cx="1066800" cy="908050"/>
                  </a:xfrm>
                  <a:custGeom>
                    <a:avLst/>
                    <a:gdLst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66800 w 1066800"/>
                      <a:gd name="connsiteY2" fmla="*/ 151345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0 w 1066800"/>
                      <a:gd name="connsiteY7" fmla="*/ 151345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66800 w 1066800"/>
                      <a:gd name="connsiteY2" fmla="*/ 151345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66800" h="908050">
                        <a:moveTo>
                          <a:pt x="151345" y="0"/>
                        </a:moveTo>
                        <a:lnTo>
                          <a:pt x="915455" y="0"/>
                        </a:lnTo>
                        <a:cubicBezTo>
                          <a:pt x="999041" y="0"/>
                          <a:pt x="1040607" y="62996"/>
                          <a:pt x="1040607" y="146582"/>
                        </a:cubicBezTo>
                        <a:lnTo>
                          <a:pt x="1066800" y="518941"/>
                        </a:lnTo>
                        <a:cubicBezTo>
                          <a:pt x="1016794" y="733840"/>
                          <a:pt x="892590" y="908050"/>
                          <a:pt x="677691" y="908050"/>
                        </a:cubicBezTo>
                        <a:lnTo>
                          <a:pt x="389109" y="908050"/>
                        </a:lnTo>
                        <a:cubicBezTo>
                          <a:pt x="174210" y="908050"/>
                          <a:pt x="28575" y="748127"/>
                          <a:pt x="0" y="518941"/>
                        </a:cubicBezTo>
                        <a:cubicBezTo>
                          <a:pt x="0" y="396409"/>
                          <a:pt x="16669" y="271496"/>
                          <a:pt x="16669" y="148964"/>
                        </a:cubicBezTo>
                        <a:cubicBezTo>
                          <a:pt x="16669" y="65378"/>
                          <a:pt x="67759" y="0"/>
                          <a:pt x="151345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rgbClr val="FFFFCC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2" name="四角形: 上の 2 つの角を丸める 1151">
                    <a:extLst>
                      <a:ext uri="{FF2B5EF4-FFF2-40B4-BE49-F238E27FC236}">
                        <a16:creationId xmlns:a16="http://schemas.microsoft.com/office/drawing/2014/main" id="{1EE1A378-FAC0-47EC-98A7-CE7636F98660}"/>
                      </a:ext>
                    </a:extLst>
                  </p:cNvPr>
                  <p:cNvSpPr/>
                  <p:nvPr/>
                </p:nvSpPr>
                <p:spPr>
                  <a:xfrm>
                    <a:off x="3999638" y="4415530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3" name="四角形: 上の 2 つの角を丸める 1152">
                    <a:extLst>
                      <a:ext uri="{FF2B5EF4-FFF2-40B4-BE49-F238E27FC236}">
                        <a16:creationId xmlns:a16="http://schemas.microsoft.com/office/drawing/2014/main" id="{22963956-95AC-4B8B-B540-3D50E0371310}"/>
                      </a:ext>
                    </a:extLst>
                  </p:cNvPr>
                  <p:cNvSpPr/>
                  <p:nvPr/>
                </p:nvSpPr>
                <p:spPr>
                  <a:xfrm>
                    <a:off x="4472482" y="4416944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4" name="四角形: 上の 2 つの角を丸める 1153">
                    <a:extLst>
                      <a:ext uri="{FF2B5EF4-FFF2-40B4-BE49-F238E27FC236}">
                        <a16:creationId xmlns:a16="http://schemas.microsoft.com/office/drawing/2014/main" id="{13F4F533-F967-440D-B126-0B789F68210A}"/>
                      </a:ext>
                    </a:extLst>
                  </p:cNvPr>
                  <p:cNvSpPr/>
                  <p:nvPr/>
                </p:nvSpPr>
                <p:spPr>
                  <a:xfrm>
                    <a:off x="3818932" y="4240802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5" name="四角形: 上の 2 つの角を丸める 1154">
                    <a:extLst>
                      <a:ext uri="{FF2B5EF4-FFF2-40B4-BE49-F238E27FC236}">
                        <a16:creationId xmlns:a16="http://schemas.microsoft.com/office/drawing/2014/main" id="{FCE87F90-42DF-4D9E-BA29-A5691EDB7DEB}"/>
                      </a:ext>
                    </a:extLst>
                  </p:cNvPr>
                  <p:cNvSpPr/>
                  <p:nvPr/>
                </p:nvSpPr>
                <p:spPr>
                  <a:xfrm>
                    <a:off x="4667170" y="4250826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6" name="四角形: 上の 2 つの角を丸める 1155">
                    <a:extLst>
                      <a:ext uri="{FF2B5EF4-FFF2-40B4-BE49-F238E27FC236}">
                        <a16:creationId xmlns:a16="http://schemas.microsoft.com/office/drawing/2014/main" id="{55C8B23A-8D45-43B4-8D3C-0F632B0F4F66}"/>
                      </a:ext>
                    </a:extLst>
                  </p:cNvPr>
                  <p:cNvSpPr/>
                  <p:nvPr/>
                </p:nvSpPr>
                <p:spPr>
                  <a:xfrm>
                    <a:off x="4243882" y="4481238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7" name="フリーフォーム: 図形 1156">
                    <a:extLst>
                      <a:ext uri="{FF2B5EF4-FFF2-40B4-BE49-F238E27FC236}">
                        <a16:creationId xmlns:a16="http://schemas.microsoft.com/office/drawing/2014/main" id="{75D586CC-14E3-4B22-857E-FA6D7161F34D}"/>
                      </a:ext>
                    </a:extLst>
                  </p:cNvPr>
                  <p:cNvSpPr/>
                  <p:nvPr/>
                </p:nvSpPr>
                <p:spPr>
                  <a:xfrm>
                    <a:off x="3686726" y="3825199"/>
                    <a:ext cx="1136065" cy="765057"/>
                  </a:xfrm>
                  <a:custGeom>
                    <a:avLst/>
                    <a:gdLst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96388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89245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216977 w 1066800"/>
                      <a:gd name="connsiteY21" fmla="*/ 85451 h 765057"/>
                      <a:gd name="connsiteX22" fmla="*/ 293313 w 1066800"/>
                      <a:gd name="connsiteY22" fmla="*/ 52304 h 765057"/>
                      <a:gd name="connsiteX23" fmla="*/ 412377 w 1066800"/>
                      <a:gd name="connsiteY23" fmla="*/ 13087 h 765057"/>
                      <a:gd name="connsiteX24" fmla="*/ 429536 w 1066800"/>
                      <a:gd name="connsiteY24" fmla="*/ 4190 h 765057"/>
                      <a:gd name="connsiteX25" fmla="*/ 457022 w 1066800"/>
                      <a:gd name="connsiteY25" fmla="*/ 11754 h 765057"/>
                      <a:gd name="connsiteX26" fmla="*/ 540244 w 1066800"/>
                      <a:gd name="connsiteY26" fmla="*/ 11754 h 765057"/>
                      <a:gd name="connsiteX27" fmla="*/ 576654 w 1066800"/>
                      <a:gd name="connsiteY27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31265 w 1066800"/>
                      <a:gd name="connsiteY20" fmla="*/ 75926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617378 w 1107524"/>
                      <a:gd name="connsiteY0" fmla="*/ 12 h 765057"/>
                      <a:gd name="connsiteX1" fmla="*/ 726606 w 1107524"/>
                      <a:gd name="connsiteY1" fmla="*/ 21774 h 765057"/>
                      <a:gd name="connsiteX2" fmla="*/ 736487 w 1107524"/>
                      <a:gd name="connsiteY2" fmla="*/ 17015 h 765057"/>
                      <a:gd name="connsiteX3" fmla="*/ 751564 w 1107524"/>
                      <a:gd name="connsiteY3" fmla="*/ 19157 h 765057"/>
                      <a:gd name="connsiteX4" fmla="*/ 776875 w 1107524"/>
                      <a:gd name="connsiteY4" fmla="*/ 22752 h 765057"/>
                      <a:gd name="connsiteX5" fmla="*/ 781748 w 1107524"/>
                      <a:gd name="connsiteY5" fmla="*/ 23846 h 765057"/>
                      <a:gd name="connsiteX6" fmla="*/ 814390 w 1107524"/>
                      <a:gd name="connsiteY6" fmla="*/ 36660 h 765057"/>
                      <a:gd name="connsiteX7" fmla="*/ 827899 w 1107524"/>
                      <a:gd name="connsiteY7" fmla="*/ 52304 h 765057"/>
                      <a:gd name="connsiteX8" fmla="*/ 904235 w 1107524"/>
                      <a:gd name="connsiteY8" fmla="*/ 85451 h 765057"/>
                      <a:gd name="connsiteX9" fmla="*/ 940427 w 1107524"/>
                      <a:gd name="connsiteY9" fmla="*/ 109331 h 765057"/>
                      <a:gd name="connsiteX10" fmla="*/ 1004279 w 1107524"/>
                      <a:gd name="connsiteY10" fmla="*/ 218992 h 765057"/>
                      <a:gd name="connsiteX11" fmla="*/ 1090937 w 1107524"/>
                      <a:gd name="connsiteY11" fmla="*/ 309573 h 765057"/>
                      <a:gd name="connsiteX12" fmla="*/ 1101140 w 1107524"/>
                      <a:gd name="connsiteY12" fmla="*/ 333491 h 765057"/>
                      <a:gd name="connsiteX13" fmla="*/ 1107524 w 1107524"/>
                      <a:gd name="connsiteY13" fmla="*/ 379294 h 765057"/>
                      <a:gd name="connsiteX14" fmla="*/ 574124 w 1107524"/>
                      <a:gd name="connsiteY14" fmla="*/ 765057 h 765057"/>
                      <a:gd name="connsiteX15" fmla="*/ 40724 w 1107524"/>
                      <a:gd name="connsiteY15" fmla="*/ 379294 h 765057"/>
                      <a:gd name="connsiteX16" fmla="*/ 0 w 1107524"/>
                      <a:gd name="connsiteY16" fmla="*/ 297487 h 765057"/>
                      <a:gd name="connsiteX17" fmla="*/ 82151 w 1107524"/>
                      <a:gd name="connsiteY17" fmla="*/ 284131 h 765057"/>
                      <a:gd name="connsiteX18" fmla="*/ 133947 w 1107524"/>
                      <a:gd name="connsiteY18" fmla="*/ 218992 h 765057"/>
                      <a:gd name="connsiteX19" fmla="*/ 206581 w 1107524"/>
                      <a:gd name="connsiteY19" fmla="*/ 107765 h 765057"/>
                      <a:gd name="connsiteX20" fmla="*/ 271989 w 1107524"/>
                      <a:gd name="connsiteY20" fmla="*/ 75926 h 765057"/>
                      <a:gd name="connsiteX21" fmla="*/ 334037 w 1107524"/>
                      <a:gd name="connsiteY21" fmla="*/ 52304 h 765057"/>
                      <a:gd name="connsiteX22" fmla="*/ 453101 w 1107524"/>
                      <a:gd name="connsiteY22" fmla="*/ 13087 h 765057"/>
                      <a:gd name="connsiteX23" fmla="*/ 470260 w 1107524"/>
                      <a:gd name="connsiteY23" fmla="*/ 4190 h 765057"/>
                      <a:gd name="connsiteX24" fmla="*/ 497746 w 1107524"/>
                      <a:gd name="connsiteY24" fmla="*/ 11754 h 765057"/>
                      <a:gd name="connsiteX25" fmla="*/ 580968 w 1107524"/>
                      <a:gd name="connsiteY25" fmla="*/ 11754 h 765057"/>
                      <a:gd name="connsiteX26" fmla="*/ 617378 w 1107524"/>
                      <a:gd name="connsiteY26" fmla="*/ 12 h 765057"/>
                      <a:gd name="connsiteX0" fmla="*/ 617378 w 1136065"/>
                      <a:gd name="connsiteY0" fmla="*/ 12 h 765057"/>
                      <a:gd name="connsiteX1" fmla="*/ 726606 w 1136065"/>
                      <a:gd name="connsiteY1" fmla="*/ 21774 h 765057"/>
                      <a:gd name="connsiteX2" fmla="*/ 736487 w 1136065"/>
                      <a:gd name="connsiteY2" fmla="*/ 17015 h 765057"/>
                      <a:gd name="connsiteX3" fmla="*/ 751564 w 1136065"/>
                      <a:gd name="connsiteY3" fmla="*/ 19157 h 765057"/>
                      <a:gd name="connsiteX4" fmla="*/ 776875 w 1136065"/>
                      <a:gd name="connsiteY4" fmla="*/ 22752 h 765057"/>
                      <a:gd name="connsiteX5" fmla="*/ 781748 w 1136065"/>
                      <a:gd name="connsiteY5" fmla="*/ 23846 h 765057"/>
                      <a:gd name="connsiteX6" fmla="*/ 814390 w 1136065"/>
                      <a:gd name="connsiteY6" fmla="*/ 36660 h 765057"/>
                      <a:gd name="connsiteX7" fmla="*/ 827899 w 1136065"/>
                      <a:gd name="connsiteY7" fmla="*/ 52304 h 765057"/>
                      <a:gd name="connsiteX8" fmla="*/ 904235 w 1136065"/>
                      <a:gd name="connsiteY8" fmla="*/ 85451 h 765057"/>
                      <a:gd name="connsiteX9" fmla="*/ 940427 w 1136065"/>
                      <a:gd name="connsiteY9" fmla="*/ 109331 h 765057"/>
                      <a:gd name="connsiteX10" fmla="*/ 1004279 w 1136065"/>
                      <a:gd name="connsiteY10" fmla="*/ 218992 h 765057"/>
                      <a:gd name="connsiteX11" fmla="*/ 1090937 w 1136065"/>
                      <a:gd name="connsiteY11" fmla="*/ 309573 h 765057"/>
                      <a:gd name="connsiteX12" fmla="*/ 1136065 w 1136065"/>
                      <a:gd name="connsiteY12" fmla="*/ 304916 h 765057"/>
                      <a:gd name="connsiteX13" fmla="*/ 1107524 w 1136065"/>
                      <a:gd name="connsiteY13" fmla="*/ 379294 h 765057"/>
                      <a:gd name="connsiteX14" fmla="*/ 574124 w 1136065"/>
                      <a:gd name="connsiteY14" fmla="*/ 765057 h 765057"/>
                      <a:gd name="connsiteX15" fmla="*/ 40724 w 1136065"/>
                      <a:gd name="connsiteY15" fmla="*/ 379294 h 765057"/>
                      <a:gd name="connsiteX16" fmla="*/ 0 w 1136065"/>
                      <a:gd name="connsiteY16" fmla="*/ 297487 h 765057"/>
                      <a:gd name="connsiteX17" fmla="*/ 82151 w 1136065"/>
                      <a:gd name="connsiteY17" fmla="*/ 284131 h 765057"/>
                      <a:gd name="connsiteX18" fmla="*/ 133947 w 1136065"/>
                      <a:gd name="connsiteY18" fmla="*/ 218992 h 765057"/>
                      <a:gd name="connsiteX19" fmla="*/ 206581 w 1136065"/>
                      <a:gd name="connsiteY19" fmla="*/ 107765 h 765057"/>
                      <a:gd name="connsiteX20" fmla="*/ 271989 w 1136065"/>
                      <a:gd name="connsiteY20" fmla="*/ 75926 h 765057"/>
                      <a:gd name="connsiteX21" fmla="*/ 334037 w 1136065"/>
                      <a:gd name="connsiteY21" fmla="*/ 52304 h 765057"/>
                      <a:gd name="connsiteX22" fmla="*/ 453101 w 1136065"/>
                      <a:gd name="connsiteY22" fmla="*/ 13087 h 765057"/>
                      <a:gd name="connsiteX23" fmla="*/ 470260 w 1136065"/>
                      <a:gd name="connsiteY23" fmla="*/ 4190 h 765057"/>
                      <a:gd name="connsiteX24" fmla="*/ 497746 w 1136065"/>
                      <a:gd name="connsiteY24" fmla="*/ 11754 h 765057"/>
                      <a:gd name="connsiteX25" fmla="*/ 580968 w 1136065"/>
                      <a:gd name="connsiteY25" fmla="*/ 11754 h 765057"/>
                      <a:gd name="connsiteX26" fmla="*/ 617378 w 1136065"/>
                      <a:gd name="connsiteY26" fmla="*/ 12 h 765057"/>
                      <a:gd name="connsiteX0" fmla="*/ 617378 w 1136065"/>
                      <a:gd name="connsiteY0" fmla="*/ 12 h 765057"/>
                      <a:gd name="connsiteX1" fmla="*/ 726606 w 1136065"/>
                      <a:gd name="connsiteY1" fmla="*/ 21774 h 765057"/>
                      <a:gd name="connsiteX2" fmla="*/ 736487 w 1136065"/>
                      <a:gd name="connsiteY2" fmla="*/ 17015 h 765057"/>
                      <a:gd name="connsiteX3" fmla="*/ 751564 w 1136065"/>
                      <a:gd name="connsiteY3" fmla="*/ 19157 h 765057"/>
                      <a:gd name="connsiteX4" fmla="*/ 776875 w 1136065"/>
                      <a:gd name="connsiteY4" fmla="*/ 22752 h 765057"/>
                      <a:gd name="connsiteX5" fmla="*/ 781748 w 1136065"/>
                      <a:gd name="connsiteY5" fmla="*/ 23846 h 765057"/>
                      <a:gd name="connsiteX6" fmla="*/ 814390 w 1136065"/>
                      <a:gd name="connsiteY6" fmla="*/ 36660 h 765057"/>
                      <a:gd name="connsiteX7" fmla="*/ 827899 w 1136065"/>
                      <a:gd name="connsiteY7" fmla="*/ 52304 h 765057"/>
                      <a:gd name="connsiteX8" fmla="*/ 904235 w 1136065"/>
                      <a:gd name="connsiteY8" fmla="*/ 85451 h 765057"/>
                      <a:gd name="connsiteX9" fmla="*/ 940427 w 1136065"/>
                      <a:gd name="connsiteY9" fmla="*/ 109331 h 765057"/>
                      <a:gd name="connsiteX10" fmla="*/ 1004279 w 1136065"/>
                      <a:gd name="connsiteY10" fmla="*/ 218992 h 765057"/>
                      <a:gd name="connsiteX11" fmla="*/ 1103637 w 1136065"/>
                      <a:gd name="connsiteY11" fmla="*/ 280998 h 765057"/>
                      <a:gd name="connsiteX12" fmla="*/ 1136065 w 1136065"/>
                      <a:gd name="connsiteY12" fmla="*/ 304916 h 765057"/>
                      <a:gd name="connsiteX13" fmla="*/ 1107524 w 1136065"/>
                      <a:gd name="connsiteY13" fmla="*/ 379294 h 765057"/>
                      <a:gd name="connsiteX14" fmla="*/ 574124 w 1136065"/>
                      <a:gd name="connsiteY14" fmla="*/ 765057 h 765057"/>
                      <a:gd name="connsiteX15" fmla="*/ 40724 w 1136065"/>
                      <a:gd name="connsiteY15" fmla="*/ 379294 h 765057"/>
                      <a:gd name="connsiteX16" fmla="*/ 0 w 1136065"/>
                      <a:gd name="connsiteY16" fmla="*/ 297487 h 765057"/>
                      <a:gd name="connsiteX17" fmla="*/ 82151 w 1136065"/>
                      <a:gd name="connsiteY17" fmla="*/ 284131 h 765057"/>
                      <a:gd name="connsiteX18" fmla="*/ 133947 w 1136065"/>
                      <a:gd name="connsiteY18" fmla="*/ 218992 h 765057"/>
                      <a:gd name="connsiteX19" fmla="*/ 206581 w 1136065"/>
                      <a:gd name="connsiteY19" fmla="*/ 107765 h 765057"/>
                      <a:gd name="connsiteX20" fmla="*/ 271989 w 1136065"/>
                      <a:gd name="connsiteY20" fmla="*/ 75926 h 765057"/>
                      <a:gd name="connsiteX21" fmla="*/ 334037 w 1136065"/>
                      <a:gd name="connsiteY21" fmla="*/ 52304 h 765057"/>
                      <a:gd name="connsiteX22" fmla="*/ 453101 w 1136065"/>
                      <a:gd name="connsiteY22" fmla="*/ 13087 h 765057"/>
                      <a:gd name="connsiteX23" fmla="*/ 470260 w 1136065"/>
                      <a:gd name="connsiteY23" fmla="*/ 4190 h 765057"/>
                      <a:gd name="connsiteX24" fmla="*/ 497746 w 1136065"/>
                      <a:gd name="connsiteY24" fmla="*/ 11754 h 765057"/>
                      <a:gd name="connsiteX25" fmla="*/ 580968 w 1136065"/>
                      <a:gd name="connsiteY25" fmla="*/ 11754 h 765057"/>
                      <a:gd name="connsiteX26" fmla="*/ 617378 w 1136065"/>
                      <a:gd name="connsiteY26" fmla="*/ 12 h 7650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136065" h="765057">
                        <a:moveTo>
                          <a:pt x="617378" y="12"/>
                        </a:moveTo>
                        <a:cubicBezTo>
                          <a:pt x="653787" y="691"/>
                          <a:pt x="690197" y="30959"/>
                          <a:pt x="726606" y="21774"/>
                        </a:cubicBezTo>
                        <a:lnTo>
                          <a:pt x="736487" y="17015"/>
                        </a:lnTo>
                        <a:lnTo>
                          <a:pt x="751564" y="19157"/>
                        </a:lnTo>
                        <a:lnTo>
                          <a:pt x="776875" y="22752"/>
                        </a:lnTo>
                        <a:lnTo>
                          <a:pt x="781748" y="23846"/>
                        </a:lnTo>
                        <a:lnTo>
                          <a:pt x="814390" y="36660"/>
                        </a:lnTo>
                        <a:lnTo>
                          <a:pt x="827899" y="52304"/>
                        </a:lnTo>
                        <a:cubicBezTo>
                          <a:pt x="845236" y="82027"/>
                          <a:pt x="874736" y="83739"/>
                          <a:pt x="904235" y="85451"/>
                        </a:cubicBezTo>
                        <a:lnTo>
                          <a:pt x="940427" y="109331"/>
                        </a:lnTo>
                        <a:cubicBezTo>
                          <a:pt x="961711" y="145885"/>
                          <a:pt x="977077" y="190381"/>
                          <a:pt x="1004279" y="218992"/>
                        </a:cubicBezTo>
                        <a:cubicBezTo>
                          <a:pt x="1031481" y="247603"/>
                          <a:pt x="1074751" y="250805"/>
                          <a:pt x="1103637" y="280998"/>
                        </a:cubicBezTo>
                        <a:lnTo>
                          <a:pt x="1136065" y="304916"/>
                        </a:lnTo>
                        <a:lnTo>
                          <a:pt x="1107524" y="379294"/>
                        </a:lnTo>
                        <a:cubicBezTo>
                          <a:pt x="1107524" y="592345"/>
                          <a:pt x="868713" y="765057"/>
                          <a:pt x="574124" y="765057"/>
                        </a:cubicBezTo>
                        <a:cubicBezTo>
                          <a:pt x="279535" y="765057"/>
                          <a:pt x="40724" y="592345"/>
                          <a:pt x="40724" y="379294"/>
                        </a:cubicBezTo>
                        <a:lnTo>
                          <a:pt x="0" y="297487"/>
                        </a:lnTo>
                        <a:lnTo>
                          <a:pt x="82151" y="284131"/>
                        </a:lnTo>
                        <a:cubicBezTo>
                          <a:pt x="107383" y="268753"/>
                          <a:pt x="113209" y="248386"/>
                          <a:pt x="133947" y="218992"/>
                        </a:cubicBezTo>
                        <a:cubicBezTo>
                          <a:pt x="154685" y="189598"/>
                          <a:pt x="203920" y="176531"/>
                          <a:pt x="206581" y="107765"/>
                        </a:cubicBezTo>
                        <a:lnTo>
                          <a:pt x="271989" y="75926"/>
                        </a:lnTo>
                        <a:cubicBezTo>
                          <a:pt x="301488" y="74214"/>
                          <a:pt x="303852" y="62777"/>
                          <a:pt x="334037" y="52304"/>
                        </a:cubicBezTo>
                        <a:cubicBezTo>
                          <a:pt x="364222" y="41831"/>
                          <a:pt x="413413" y="26159"/>
                          <a:pt x="453101" y="13087"/>
                        </a:cubicBezTo>
                        <a:lnTo>
                          <a:pt x="470260" y="4190"/>
                        </a:lnTo>
                        <a:lnTo>
                          <a:pt x="497746" y="11754"/>
                        </a:lnTo>
                        <a:cubicBezTo>
                          <a:pt x="525487" y="21933"/>
                          <a:pt x="553227" y="32112"/>
                          <a:pt x="580968" y="11754"/>
                        </a:cubicBezTo>
                        <a:cubicBezTo>
                          <a:pt x="593105" y="2848"/>
                          <a:pt x="605241" y="-214"/>
                          <a:pt x="617378" y="1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CC99"/>
                    </a:fgClr>
                    <a:bgClr>
                      <a:srgbClr val="FFFFCC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8" name="フリーフォーム: 図形 1157">
                    <a:extLst>
                      <a:ext uri="{FF2B5EF4-FFF2-40B4-BE49-F238E27FC236}">
                        <a16:creationId xmlns:a16="http://schemas.microsoft.com/office/drawing/2014/main" id="{4D3D82C7-72B2-47EC-9C9A-0BF7F2E75FF5}"/>
                      </a:ext>
                    </a:extLst>
                  </p:cNvPr>
                  <p:cNvSpPr/>
                  <p:nvPr/>
                </p:nvSpPr>
                <p:spPr>
                  <a:xfrm>
                    <a:off x="3763962" y="3869532"/>
                    <a:ext cx="993776" cy="685800"/>
                  </a:xfrm>
                  <a:custGeom>
                    <a:avLst/>
                    <a:gdLst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96388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89245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216977 w 1066800"/>
                      <a:gd name="connsiteY21" fmla="*/ 85451 h 765057"/>
                      <a:gd name="connsiteX22" fmla="*/ 293313 w 1066800"/>
                      <a:gd name="connsiteY22" fmla="*/ 52304 h 765057"/>
                      <a:gd name="connsiteX23" fmla="*/ 412377 w 1066800"/>
                      <a:gd name="connsiteY23" fmla="*/ 13087 h 765057"/>
                      <a:gd name="connsiteX24" fmla="*/ 429536 w 1066800"/>
                      <a:gd name="connsiteY24" fmla="*/ 4190 h 765057"/>
                      <a:gd name="connsiteX25" fmla="*/ 457022 w 1066800"/>
                      <a:gd name="connsiteY25" fmla="*/ 11754 h 765057"/>
                      <a:gd name="connsiteX26" fmla="*/ 540244 w 1066800"/>
                      <a:gd name="connsiteY26" fmla="*/ 11754 h 765057"/>
                      <a:gd name="connsiteX27" fmla="*/ 576654 w 1066800"/>
                      <a:gd name="connsiteY27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31265 w 1066800"/>
                      <a:gd name="connsiteY20" fmla="*/ 75926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066800" h="765057">
                        <a:moveTo>
                          <a:pt x="576654" y="12"/>
                        </a:moveTo>
                        <a:cubicBezTo>
                          <a:pt x="613063" y="691"/>
                          <a:pt x="649473" y="30959"/>
                          <a:pt x="685882" y="21774"/>
                        </a:cubicBezTo>
                        <a:lnTo>
                          <a:pt x="695763" y="17015"/>
                        </a:lnTo>
                        <a:lnTo>
                          <a:pt x="710840" y="19157"/>
                        </a:lnTo>
                        <a:lnTo>
                          <a:pt x="736151" y="22752"/>
                        </a:lnTo>
                        <a:lnTo>
                          <a:pt x="741024" y="23846"/>
                        </a:lnTo>
                        <a:lnTo>
                          <a:pt x="773666" y="36660"/>
                        </a:lnTo>
                        <a:lnTo>
                          <a:pt x="787175" y="52304"/>
                        </a:lnTo>
                        <a:cubicBezTo>
                          <a:pt x="804512" y="82027"/>
                          <a:pt x="834012" y="83739"/>
                          <a:pt x="863511" y="85451"/>
                        </a:cubicBezTo>
                        <a:lnTo>
                          <a:pt x="899703" y="109331"/>
                        </a:lnTo>
                        <a:cubicBezTo>
                          <a:pt x="920987" y="145885"/>
                          <a:pt x="938470" y="185618"/>
                          <a:pt x="963555" y="218992"/>
                        </a:cubicBezTo>
                        <a:cubicBezTo>
                          <a:pt x="988640" y="252366"/>
                          <a:pt x="1021327" y="279380"/>
                          <a:pt x="1050213" y="309573"/>
                        </a:cubicBezTo>
                        <a:lnTo>
                          <a:pt x="1060416" y="333491"/>
                        </a:lnTo>
                        <a:lnTo>
                          <a:pt x="1066800" y="379294"/>
                        </a:lnTo>
                        <a:cubicBezTo>
                          <a:pt x="1066800" y="592345"/>
                          <a:pt x="827989" y="765057"/>
                          <a:pt x="533400" y="765057"/>
                        </a:cubicBezTo>
                        <a:cubicBezTo>
                          <a:pt x="238811" y="765057"/>
                          <a:pt x="0" y="592345"/>
                          <a:pt x="0" y="379294"/>
                        </a:cubicBezTo>
                        <a:lnTo>
                          <a:pt x="10076" y="307012"/>
                        </a:lnTo>
                        <a:lnTo>
                          <a:pt x="41427" y="284131"/>
                        </a:lnTo>
                        <a:cubicBezTo>
                          <a:pt x="66659" y="268753"/>
                          <a:pt x="72485" y="248386"/>
                          <a:pt x="93223" y="218992"/>
                        </a:cubicBezTo>
                        <a:cubicBezTo>
                          <a:pt x="113961" y="189598"/>
                          <a:pt x="163196" y="176531"/>
                          <a:pt x="165857" y="107765"/>
                        </a:cubicBezTo>
                        <a:lnTo>
                          <a:pt x="231265" y="75926"/>
                        </a:lnTo>
                        <a:cubicBezTo>
                          <a:pt x="260764" y="74214"/>
                          <a:pt x="263128" y="62777"/>
                          <a:pt x="293313" y="52304"/>
                        </a:cubicBezTo>
                        <a:cubicBezTo>
                          <a:pt x="323498" y="41831"/>
                          <a:pt x="372689" y="26159"/>
                          <a:pt x="412377" y="13087"/>
                        </a:cubicBezTo>
                        <a:lnTo>
                          <a:pt x="429536" y="4190"/>
                        </a:lnTo>
                        <a:lnTo>
                          <a:pt x="457022" y="11754"/>
                        </a:lnTo>
                        <a:cubicBezTo>
                          <a:pt x="484763" y="21933"/>
                          <a:pt x="512503" y="32112"/>
                          <a:pt x="540244" y="11754"/>
                        </a:cubicBezTo>
                        <a:cubicBezTo>
                          <a:pt x="552381" y="2848"/>
                          <a:pt x="564517" y="-214"/>
                          <a:pt x="576654" y="1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C000"/>
                    </a:fgClr>
                    <a:bgClr>
                      <a:srgbClr val="FFFFCC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9" name="フリーフォーム: 図形 1158">
                    <a:extLst>
                      <a:ext uri="{FF2B5EF4-FFF2-40B4-BE49-F238E27FC236}">
                        <a16:creationId xmlns:a16="http://schemas.microsoft.com/office/drawing/2014/main" id="{760FBEAA-516B-4FD1-95C5-BA5777301A49}"/>
                      </a:ext>
                    </a:extLst>
                  </p:cNvPr>
                  <p:cNvSpPr/>
                  <p:nvPr/>
                </p:nvSpPr>
                <p:spPr>
                  <a:xfrm>
                    <a:off x="4064000" y="397221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0" name="フリーフォーム: 図形 1159">
                    <a:extLst>
                      <a:ext uri="{FF2B5EF4-FFF2-40B4-BE49-F238E27FC236}">
                        <a16:creationId xmlns:a16="http://schemas.microsoft.com/office/drawing/2014/main" id="{3ADFB701-2B31-4E23-BDDD-238257592620}"/>
                      </a:ext>
                    </a:extLst>
                  </p:cNvPr>
                  <p:cNvSpPr/>
                  <p:nvPr/>
                </p:nvSpPr>
                <p:spPr>
                  <a:xfrm>
                    <a:off x="3887787" y="4069849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1" name="フリーフォーム: 図形 1160">
                    <a:extLst>
                      <a:ext uri="{FF2B5EF4-FFF2-40B4-BE49-F238E27FC236}">
                        <a16:creationId xmlns:a16="http://schemas.microsoft.com/office/drawing/2014/main" id="{C84AFB31-6559-4358-9067-F0FEFB7043F5}"/>
                      </a:ext>
                    </a:extLst>
                  </p:cNvPr>
                  <p:cNvSpPr/>
                  <p:nvPr/>
                </p:nvSpPr>
                <p:spPr>
                  <a:xfrm>
                    <a:off x="3823493" y="423653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2" name="フリーフォーム: 図形 1161">
                    <a:extLst>
                      <a:ext uri="{FF2B5EF4-FFF2-40B4-BE49-F238E27FC236}">
                        <a16:creationId xmlns:a16="http://schemas.microsoft.com/office/drawing/2014/main" id="{E5B284DD-044B-4C84-A15C-DB724E0EE669}"/>
                      </a:ext>
                    </a:extLst>
                  </p:cNvPr>
                  <p:cNvSpPr/>
                  <p:nvPr/>
                </p:nvSpPr>
                <p:spPr>
                  <a:xfrm>
                    <a:off x="4035424" y="4386555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3" name="フリーフォーム: 図形 1162">
                    <a:extLst>
                      <a:ext uri="{FF2B5EF4-FFF2-40B4-BE49-F238E27FC236}">
                        <a16:creationId xmlns:a16="http://schemas.microsoft.com/office/drawing/2014/main" id="{38B3931F-84A4-42B2-9455-AD1A818B656D}"/>
                      </a:ext>
                    </a:extLst>
                  </p:cNvPr>
                  <p:cNvSpPr/>
                  <p:nvPr/>
                </p:nvSpPr>
                <p:spPr>
                  <a:xfrm>
                    <a:off x="4285456" y="446513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4" name="フリーフォーム: 図形 1163">
                    <a:extLst>
                      <a:ext uri="{FF2B5EF4-FFF2-40B4-BE49-F238E27FC236}">
                        <a16:creationId xmlns:a16="http://schemas.microsoft.com/office/drawing/2014/main" id="{E26C98A8-565E-4CA4-A2E6-78B779DD3154}"/>
                      </a:ext>
                    </a:extLst>
                  </p:cNvPr>
                  <p:cNvSpPr/>
                  <p:nvPr/>
                </p:nvSpPr>
                <p:spPr>
                  <a:xfrm>
                    <a:off x="4430712" y="4329405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5" name="フリーフォーム: 図形 1164">
                    <a:extLst>
                      <a:ext uri="{FF2B5EF4-FFF2-40B4-BE49-F238E27FC236}">
                        <a16:creationId xmlns:a16="http://schemas.microsoft.com/office/drawing/2014/main" id="{75D27E0F-EC5A-48E1-AED3-9FDD5495C53C}"/>
                      </a:ext>
                    </a:extLst>
                  </p:cNvPr>
                  <p:cNvSpPr/>
                  <p:nvPr/>
                </p:nvSpPr>
                <p:spPr>
                  <a:xfrm>
                    <a:off x="4566443" y="4172243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6" name="フリーフォーム: 図形 1165">
                    <a:extLst>
                      <a:ext uri="{FF2B5EF4-FFF2-40B4-BE49-F238E27FC236}">
                        <a16:creationId xmlns:a16="http://schemas.microsoft.com/office/drawing/2014/main" id="{ABD9BFEE-CF16-4E25-807B-D66E8344CEEB}"/>
                      </a:ext>
                    </a:extLst>
                  </p:cNvPr>
                  <p:cNvSpPr/>
                  <p:nvPr/>
                </p:nvSpPr>
                <p:spPr>
                  <a:xfrm>
                    <a:off x="4416424" y="4015080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32" name="四角形: 角を丸くする 1131">
                  <a:extLst>
                    <a:ext uri="{FF2B5EF4-FFF2-40B4-BE49-F238E27FC236}">
                      <a16:creationId xmlns:a16="http://schemas.microsoft.com/office/drawing/2014/main" id="{F46C313A-E63F-4CE0-9756-C7AD0C2C37BB}"/>
                    </a:ext>
                  </a:extLst>
                </p:cNvPr>
                <p:cNvSpPr/>
                <p:nvPr/>
              </p:nvSpPr>
              <p:spPr>
                <a:xfrm rot="2700000">
                  <a:off x="5519319" y="284390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3" name="四角形: 角を丸くする 1132">
                  <a:extLst>
                    <a:ext uri="{FF2B5EF4-FFF2-40B4-BE49-F238E27FC236}">
                      <a16:creationId xmlns:a16="http://schemas.microsoft.com/office/drawing/2014/main" id="{FDEBFB31-7813-4F02-A5C2-2B0AC61572E9}"/>
                    </a:ext>
                  </a:extLst>
                </p:cNvPr>
                <p:cNvSpPr/>
                <p:nvPr/>
              </p:nvSpPr>
              <p:spPr>
                <a:xfrm rot="2700000">
                  <a:off x="5781458" y="2645970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4" name="四角形: 角を丸くする 1133">
                  <a:extLst>
                    <a:ext uri="{FF2B5EF4-FFF2-40B4-BE49-F238E27FC236}">
                      <a16:creationId xmlns:a16="http://schemas.microsoft.com/office/drawing/2014/main" id="{FA01E077-BDFC-42A2-A2D9-0758DF08EE44}"/>
                    </a:ext>
                  </a:extLst>
                </p:cNvPr>
                <p:cNvSpPr/>
                <p:nvPr/>
              </p:nvSpPr>
              <p:spPr>
                <a:xfrm rot="2700000">
                  <a:off x="5635294" y="2707952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5" name="四角形: 角を丸くする 1134">
                  <a:extLst>
                    <a:ext uri="{FF2B5EF4-FFF2-40B4-BE49-F238E27FC236}">
                      <a16:creationId xmlns:a16="http://schemas.microsoft.com/office/drawing/2014/main" id="{D2CB1F28-236E-438E-AB8F-92246353207D}"/>
                    </a:ext>
                  </a:extLst>
                </p:cNvPr>
                <p:cNvSpPr/>
                <p:nvPr/>
              </p:nvSpPr>
              <p:spPr>
                <a:xfrm rot="2700000">
                  <a:off x="5725134" y="280796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6" name="四角形: 角を丸くする 1135">
                  <a:extLst>
                    <a:ext uri="{FF2B5EF4-FFF2-40B4-BE49-F238E27FC236}">
                      <a16:creationId xmlns:a16="http://schemas.microsoft.com/office/drawing/2014/main" id="{49E18774-32B6-498E-88DA-5C3BC8C26FB8}"/>
                    </a:ext>
                  </a:extLst>
                </p:cNvPr>
                <p:cNvSpPr/>
                <p:nvPr/>
              </p:nvSpPr>
              <p:spPr>
                <a:xfrm rot="2700000">
                  <a:off x="5723454" y="2588142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7" name="四角形: 角を丸くする 1136">
                  <a:extLst>
                    <a:ext uri="{FF2B5EF4-FFF2-40B4-BE49-F238E27FC236}">
                      <a16:creationId xmlns:a16="http://schemas.microsoft.com/office/drawing/2014/main" id="{8541C229-1283-4EF7-B473-1C0279011343}"/>
                    </a:ext>
                  </a:extLst>
                </p:cNvPr>
                <p:cNvSpPr/>
                <p:nvPr/>
              </p:nvSpPr>
              <p:spPr>
                <a:xfrm rot="2700000">
                  <a:off x="5714834" y="273429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8" name="四角形: 角を丸くする 1137">
                  <a:extLst>
                    <a:ext uri="{FF2B5EF4-FFF2-40B4-BE49-F238E27FC236}">
                      <a16:creationId xmlns:a16="http://schemas.microsoft.com/office/drawing/2014/main" id="{D13C4E68-0471-4D4A-B115-0E0ABD97668E}"/>
                    </a:ext>
                  </a:extLst>
                </p:cNvPr>
                <p:cNvSpPr/>
                <p:nvPr/>
              </p:nvSpPr>
              <p:spPr>
                <a:xfrm rot="2700000">
                  <a:off x="5524219" y="272139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9" name="四角形: 角を丸くする 1138">
                  <a:extLst>
                    <a:ext uri="{FF2B5EF4-FFF2-40B4-BE49-F238E27FC236}">
                      <a16:creationId xmlns:a16="http://schemas.microsoft.com/office/drawing/2014/main" id="{CB2E2B95-C7D8-4A38-94E7-DCF144B8E7DE}"/>
                    </a:ext>
                  </a:extLst>
                </p:cNvPr>
                <p:cNvSpPr/>
                <p:nvPr/>
              </p:nvSpPr>
              <p:spPr>
                <a:xfrm rot="2700000">
                  <a:off x="5635294" y="2610319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0" name="四角形: 角を丸くする 1139">
                  <a:extLst>
                    <a:ext uri="{FF2B5EF4-FFF2-40B4-BE49-F238E27FC236}">
                      <a16:creationId xmlns:a16="http://schemas.microsoft.com/office/drawing/2014/main" id="{A02CC39E-4F47-495D-A6FF-1530066DE565}"/>
                    </a:ext>
                  </a:extLst>
                </p:cNvPr>
                <p:cNvSpPr/>
                <p:nvPr/>
              </p:nvSpPr>
              <p:spPr>
                <a:xfrm rot="2700000">
                  <a:off x="5562888" y="2654045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1" name="四角形: 角を丸くする 1140">
                  <a:extLst>
                    <a:ext uri="{FF2B5EF4-FFF2-40B4-BE49-F238E27FC236}">
                      <a16:creationId xmlns:a16="http://schemas.microsoft.com/office/drawing/2014/main" id="{CC42222C-5DAA-463A-95DF-DCC671A5F3C6}"/>
                    </a:ext>
                  </a:extLst>
                </p:cNvPr>
                <p:cNvSpPr/>
                <p:nvPr/>
              </p:nvSpPr>
              <p:spPr>
                <a:xfrm rot="2449356">
                  <a:off x="5730359" y="300632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2" name="四角形: 角を丸くする 1141">
                  <a:extLst>
                    <a:ext uri="{FF2B5EF4-FFF2-40B4-BE49-F238E27FC236}">
                      <a16:creationId xmlns:a16="http://schemas.microsoft.com/office/drawing/2014/main" id="{6AED75F3-7142-4C86-B6FC-DA0E741BC647}"/>
                    </a:ext>
                  </a:extLst>
                </p:cNvPr>
                <p:cNvSpPr/>
                <p:nvPr/>
              </p:nvSpPr>
              <p:spPr>
                <a:xfrm rot="2449356">
                  <a:off x="5714776" y="290676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3" name="四角形: 角を丸くする 1142">
                  <a:extLst>
                    <a:ext uri="{FF2B5EF4-FFF2-40B4-BE49-F238E27FC236}">
                      <a16:creationId xmlns:a16="http://schemas.microsoft.com/office/drawing/2014/main" id="{58E54AAB-88AC-4B3E-8B24-768734508965}"/>
                    </a:ext>
                  </a:extLst>
                </p:cNvPr>
                <p:cNvSpPr/>
                <p:nvPr/>
              </p:nvSpPr>
              <p:spPr>
                <a:xfrm rot="2449356">
                  <a:off x="5812682" y="296913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4" name="四角形: 角を丸くする 1143">
                  <a:extLst>
                    <a:ext uri="{FF2B5EF4-FFF2-40B4-BE49-F238E27FC236}">
                      <a16:creationId xmlns:a16="http://schemas.microsoft.com/office/drawing/2014/main" id="{B5D8E0BF-8A6B-4DE9-BBD5-ECAD555E6BEF}"/>
                    </a:ext>
                  </a:extLst>
                </p:cNvPr>
                <p:cNvSpPr/>
                <p:nvPr/>
              </p:nvSpPr>
              <p:spPr>
                <a:xfrm rot="2449356">
                  <a:off x="5879653" y="2908695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5" name="四角形: 角を丸くする 1144">
                  <a:extLst>
                    <a:ext uri="{FF2B5EF4-FFF2-40B4-BE49-F238E27FC236}">
                      <a16:creationId xmlns:a16="http://schemas.microsoft.com/office/drawing/2014/main" id="{52A67DBC-59C5-434F-93D4-07DBABB881E4}"/>
                    </a:ext>
                  </a:extLst>
                </p:cNvPr>
                <p:cNvSpPr/>
                <p:nvPr/>
              </p:nvSpPr>
              <p:spPr>
                <a:xfrm rot="2700000">
                  <a:off x="5613395" y="299904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6" name="四角形: 角を丸くする 1145">
                  <a:extLst>
                    <a:ext uri="{FF2B5EF4-FFF2-40B4-BE49-F238E27FC236}">
                      <a16:creationId xmlns:a16="http://schemas.microsoft.com/office/drawing/2014/main" id="{A4E6EBA0-F3F3-49E9-A85D-BC0BE467D332}"/>
                    </a:ext>
                  </a:extLst>
                </p:cNvPr>
                <p:cNvSpPr/>
                <p:nvPr/>
              </p:nvSpPr>
              <p:spPr>
                <a:xfrm rot="2700000">
                  <a:off x="5824769" y="2723090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7" name="四角形: 角を丸くする 1146">
                  <a:extLst>
                    <a:ext uri="{FF2B5EF4-FFF2-40B4-BE49-F238E27FC236}">
                      <a16:creationId xmlns:a16="http://schemas.microsoft.com/office/drawing/2014/main" id="{9A6927C5-FF68-469C-B4AD-835E4A55E348}"/>
                    </a:ext>
                  </a:extLst>
                </p:cNvPr>
                <p:cNvSpPr/>
                <p:nvPr/>
              </p:nvSpPr>
              <p:spPr>
                <a:xfrm rot="2700000">
                  <a:off x="5824769" y="286325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8" name="四角形: 角を丸くする 1147">
                  <a:extLst>
                    <a:ext uri="{FF2B5EF4-FFF2-40B4-BE49-F238E27FC236}">
                      <a16:creationId xmlns:a16="http://schemas.microsoft.com/office/drawing/2014/main" id="{0DC4F72A-F34E-4177-B084-E7E4B4E3DCFD}"/>
                    </a:ext>
                  </a:extLst>
                </p:cNvPr>
                <p:cNvSpPr/>
                <p:nvPr/>
              </p:nvSpPr>
              <p:spPr>
                <a:xfrm rot="2700000">
                  <a:off x="5590526" y="290920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9" name="四角形: 角を丸くする 1148">
                  <a:extLst>
                    <a:ext uri="{FF2B5EF4-FFF2-40B4-BE49-F238E27FC236}">
                      <a16:creationId xmlns:a16="http://schemas.microsoft.com/office/drawing/2014/main" id="{70D9BE94-F76C-4427-A2F2-B5457609357C}"/>
                    </a:ext>
                  </a:extLst>
                </p:cNvPr>
                <p:cNvSpPr/>
                <p:nvPr/>
              </p:nvSpPr>
              <p:spPr>
                <a:xfrm rot="2700000">
                  <a:off x="5518120" y="2952929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0" name="四角形: 角を丸くする 1149">
                  <a:extLst>
                    <a:ext uri="{FF2B5EF4-FFF2-40B4-BE49-F238E27FC236}">
                      <a16:creationId xmlns:a16="http://schemas.microsoft.com/office/drawing/2014/main" id="{91E5FDBA-C93A-4072-8486-552E64907C32}"/>
                    </a:ext>
                  </a:extLst>
                </p:cNvPr>
                <p:cNvSpPr/>
                <p:nvPr/>
              </p:nvSpPr>
              <p:spPr>
                <a:xfrm rot="2449356">
                  <a:off x="5693621" y="265004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22" name="グループ化 1121">
                <a:extLst>
                  <a:ext uri="{FF2B5EF4-FFF2-40B4-BE49-F238E27FC236}">
                    <a16:creationId xmlns:a16="http://schemas.microsoft.com/office/drawing/2014/main" id="{58483B7C-DE0B-47EA-9AD1-2D39C1BE8032}"/>
                  </a:ext>
                </a:extLst>
              </p:cNvPr>
              <p:cNvGrpSpPr/>
              <p:nvPr/>
            </p:nvGrpSpPr>
            <p:grpSpPr>
              <a:xfrm>
                <a:off x="5560539" y="2557843"/>
                <a:ext cx="240788" cy="209978"/>
                <a:chOff x="4286227" y="3028239"/>
                <a:chExt cx="440813" cy="440845"/>
              </a:xfrm>
            </p:grpSpPr>
            <p:sp>
              <p:nvSpPr>
                <p:cNvPr id="1123" name="フリーフォーム: 図形 1122">
                  <a:extLst>
                    <a:ext uri="{FF2B5EF4-FFF2-40B4-BE49-F238E27FC236}">
                      <a16:creationId xmlns:a16="http://schemas.microsoft.com/office/drawing/2014/main" id="{54F80CF6-8CDA-4F97-BA0D-153805B4E088}"/>
                    </a:ext>
                  </a:extLst>
                </p:cNvPr>
                <p:cNvSpPr/>
                <p:nvPr/>
              </p:nvSpPr>
              <p:spPr>
                <a:xfrm>
                  <a:off x="4286227" y="3028239"/>
                  <a:ext cx="440813" cy="440845"/>
                </a:xfrm>
                <a:custGeom>
                  <a:avLst/>
                  <a:gdLst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0813" h="440845">
                      <a:moveTo>
                        <a:pt x="220600" y="0"/>
                      </a:moveTo>
                      <a:cubicBezTo>
                        <a:pt x="290333" y="73"/>
                        <a:pt x="357640" y="33325"/>
                        <a:pt x="399783" y="92349"/>
                      </a:cubicBezTo>
                      <a:cubicBezTo>
                        <a:pt x="455974" y="171048"/>
                        <a:pt x="454305" y="277183"/>
                        <a:pt x="395667" y="354076"/>
                      </a:cubicBezTo>
                      <a:cubicBezTo>
                        <a:pt x="337029" y="430969"/>
                        <a:pt x="235119" y="460661"/>
                        <a:pt x="144357" y="427295"/>
                      </a:cubicBezTo>
                      <a:lnTo>
                        <a:pt x="144784" y="426136"/>
                      </a:lnTo>
                      <a:lnTo>
                        <a:pt x="127001" y="422599"/>
                      </a:lnTo>
                      <a:cubicBezTo>
                        <a:pt x="95762" y="409586"/>
                        <a:pt x="73842" y="379120"/>
                        <a:pt x="73842" y="343611"/>
                      </a:cubicBezTo>
                      <a:cubicBezTo>
                        <a:pt x="73842" y="296266"/>
                        <a:pt x="112810" y="257886"/>
                        <a:pt x="160879" y="257886"/>
                      </a:cubicBezTo>
                      <a:cubicBezTo>
                        <a:pt x="172897" y="257886"/>
                        <a:pt x="184345" y="260285"/>
                        <a:pt x="194758" y="264623"/>
                      </a:cubicBezTo>
                      <a:lnTo>
                        <a:pt x="203581" y="270482"/>
                      </a:lnTo>
                      <a:lnTo>
                        <a:pt x="235310" y="271573"/>
                      </a:lnTo>
                      <a:cubicBezTo>
                        <a:pt x="245982" y="268464"/>
                        <a:pt x="255684" y="262023"/>
                        <a:pt x="262771" y="252729"/>
                      </a:cubicBezTo>
                      <a:cubicBezTo>
                        <a:pt x="276945" y="234142"/>
                        <a:pt x="277348" y="208487"/>
                        <a:pt x="263766" y="189464"/>
                      </a:cubicBezTo>
                      <a:cubicBezTo>
                        <a:pt x="250183" y="170441"/>
                        <a:pt x="225787" y="162493"/>
                        <a:pt x="203606" y="169864"/>
                      </a:cubicBezTo>
                      <a:cubicBezTo>
                        <a:pt x="181424" y="177235"/>
                        <a:pt x="166638" y="198204"/>
                        <a:pt x="167143" y="221573"/>
                      </a:cubicBezTo>
                      <a:cubicBezTo>
                        <a:pt x="-5235" y="315646"/>
                        <a:pt x="55748" y="223980"/>
                        <a:pt x="51" y="225184"/>
                      </a:cubicBezTo>
                      <a:cubicBezTo>
                        <a:pt x="-2038" y="128506"/>
                        <a:pt x="59134" y="41758"/>
                        <a:pt x="150900" y="11263"/>
                      </a:cubicBezTo>
                      <a:cubicBezTo>
                        <a:pt x="173842" y="3639"/>
                        <a:pt x="197356" y="-24"/>
                        <a:pt x="22060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2700">
                  <a:solidFill>
                    <a:srgbClr val="FF99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4" name="二等辺三角形 1123">
                  <a:extLst>
                    <a:ext uri="{FF2B5EF4-FFF2-40B4-BE49-F238E27FC236}">
                      <a16:creationId xmlns:a16="http://schemas.microsoft.com/office/drawing/2014/main" id="{79D18D57-87DD-41FB-9EE2-FFBD407F40CB}"/>
                    </a:ext>
                  </a:extLst>
                </p:cNvPr>
                <p:cNvSpPr/>
                <p:nvPr/>
              </p:nvSpPr>
              <p:spPr>
                <a:xfrm rot="12782294">
                  <a:off x="4562071" y="3064669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5" name="二等辺三角形 1124">
                  <a:extLst>
                    <a:ext uri="{FF2B5EF4-FFF2-40B4-BE49-F238E27FC236}">
                      <a16:creationId xmlns:a16="http://schemas.microsoft.com/office/drawing/2014/main" id="{A347A2D0-5B3C-4B84-B2AC-6C7B3861B117}"/>
                    </a:ext>
                  </a:extLst>
                </p:cNvPr>
                <p:cNvSpPr/>
                <p:nvPr/>
              </p:nvSpPr>
              <p:spPr>
                <a:xfrm rot="15537102">
                  <a:off x="4636156" y="3159534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6" name="二等辺三角形 1125">
                  <a:extLst>
                    <a:ext uri="{FF2B5EF4-FFF2-40B4-BE49-F238E27FC236}">
                      <a16:creationId xmlns:a16="http://schemas.microsoft.com/office/drawing/2014/main" id="{108F4DC9-184F-409C-9719-8F4F8CA57665}"/>
                    </a:ext>
                  </a:extLst>
                </p:cNvPr>
                <p:cNvSpPr/>
                <p:nvPr/>
              </p:nvSpPr>
              <p:spPr>
                <a:xfrm rot="19478095">
                  <a:off x="4563269" y="3329175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7" name="二等辺三角形 1126">
                  <a:extLst>
                    <a:ext uri="{FF2B5EF4-FFF2-40B4-BE49-F238E27FC236}">
                      <a16:creationId xmlns:a16="http://schemas.microsoft.com/office/drawing/2014/main" id="{711A131F-1822-49DB-AA87-713457C69305}"/>
                    </a:ext>
                  </a:extLst>
                </p:cNvPr>
                <p:cNvSpPr/>
                <p:nvPr/>
              </p:nvSpPr>
              <p:spPr>
                <a:xfrm rot="17501834">
                  <a:off x="4627564" y="3260119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8" name="二等辺三角形 1127">
                  <a:extLst>
                    <a:ext uri="{FF2B5EF4-FFF2-40B4-BE49-F238E27FC236}">
                      <a16:creationId xmlns:a16="http://schemas.microsoft.com/office/drawing/2014/main" id="{CB84F626-CC1D-44D9-876B-805BAB0CD190}"/>
                    </a:ext>
                  </a:extLst>
                </p:cNvPr>
                <p:cNvSpPr/>
                <p:nvPr/>
              </p:nvSpPr>
              <p:spPr>
                <a:xfrm rot="10800000">
                  <a:off x="4471584" y="3043238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9" name="二等辺三角形 1128">
                  <a:extLst>
                    <a:ext uri="{FF2B5EF4-FFF2-40B4-BE49-F238E27FC236}">
                      <a16:creationId xmlns:a16="http://schemas.microsoft.com/office/drawing/2014/main" id="{691DE1C0-6C97-435C-873B-8CF21482E052}"/>
                    </a:ext>
                  </a:extLst>
                </p:cNvPr>
                <p:cNvSpPr/>
                <p:nvPr/>
              </p:nvSpPr>
              <p:spPr>
                <a:xfrm rot="8100000">
                  <a:off x="4364428" y="3090862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0" name="二等辺三角形 1129">
                  <a:extLst>
                    <a:ext uri="{FF2B5EF4-FFF2-40B4-BE49-F238E27FC236}">
                      <a16:creationId xmlns:a16="http://schemas.microsoft.com/office/drawing/2014/main" id="{81F5D3C8-E036-4E46-9225-12D8A843AB05}"/>
                    </a:ext>
                  </a:extLst>
                </p:cNvPr>
                <p:cNvSpPr/>
                <p:nvPr/>
              </p:nvSpPr>
              <p:spPr>
                <a:xfrm>
                  <a:off x="4483491" y="3357562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33" name="グループ化 832">
              <a:extLst>
                <a:ext uri="{FF2B5EF4-FFF2-40B4-BE49-F238E27FC236}">
                  <a16:creationId xmlns:a16="http://schemas.microsoft.com/office/drawing/2014/main" id="{F9021C16-CAEB-4F59-83CB-5603417C34AA}"/>
                </a:ext>
              </a:extLst>
            </p:cNvPr>
            <p:cNvGrpSpPr/>
            <p:nvPr/>
          </p:nvGrpSpPr>
          <p:grpSpPr>
            <a:xfrm>
              <a:off x="7736201" y="4143352"/>
              <a:ext cx="510098" cy="543453"/>
              <a:chOff x="5432994" y="2525061"/>
              <a:chExt cx="510098" cy="543453"/>
            </a:xfrm>
          </p:grpSpPr>
          <p:grpSp>
            <p:nvGrpSpPr>
              <p:cNvPr id="1075" name="グループ化 1074">
                <a:extLst>
                  <a:ext uri="{FF2B5EF4-FFF2-40B4-BE49-F238E27FC236}">
                    <a16:creationId xmlns:a16="http://schemas.microsoft.com/office/drawing/2014/main" id="{0E7A83EA-28B2-4A62-A097-791935CBDD37}"/>
                  </a:ext>
                </a:extLst>
              </p:cNvPr>
              <p:cNvGrpSpPr/>
              <p:nvPr/>
            </p:nvGrpSpPr>
            <p:grpSpPr>
              <a:xfrm>
                <a:off x="5432994" y="2525061"/>
                <a:ext cx="510098" cy="543453"/>
                <a:chOff x="5432994" y="2525061"/>
                <a:chExt cx="510098" cy="543453"/>
              </a:xfrm>
            </p:grpSpPr>
            <p:grpSp>
              <p:nvGrpSpPr>
                <p:cNvPr id="1085" name="グループ化 1084">
                  <a:extLst>
                    <a:ext uri="{FF2B5EF4-FFF2-40B4-BE49-F238E27FC236}">
                      <a16:creationId xmlns:a16="http://schemas.microsoft.com/office/drawing/2014/main" id="{71059980-2484-4817-AED6-2D7AAC8DBEE6}"/>
                    </a:ext>
                  </a:extLst>
                </p:cNvPr>
                <p:cNvGrpSpPr/>
                <p:nvPr/>
              </p:nvGrpSpPr>
              <p:grpSpPr>
                <a:xfrm>
                  <a:off x="5432994" y="2525061"/>
                  <a:ext cx="510098" cy="543453"/>
                  <a:chOff x="3686726" y="3825199"/>
                  <a:chExt cx="1136065" cy="1210351"/>
                </a:xfrm>
              </p:grpSpPr>
              <p:sp>
                <p:nvSpPr>
                  <p:cNvPr id="1105" name="四角形: 上の 2 つの角を丸める 2">
                    <a:extLst>
                      <a:ext uri="{FF2B5EF4-FFF2-40B4-BE49-F238E27FC236}">
                        <a16:creationId xmlns:a16="http://schemas.microsoft.com/office/drawing/2014/main" id="{ABA39C4F-B5B4-43E1-9BAF-C1F3B9B2CD1F}"/>
                      </a:ext>
                    </a:extLst>
                  </p:cNvPr>
                  <p:cNvSpPr/>
                  <p:nvPr/>
                </p:nvSpPr>
                <p:spPr>
                  <a:xfrm>
                    <a:off x="3727450" y="4127500"/>
                    <a:ext cx="1066800" cy="908050"/>
                  </a:xfrm>
                  <a:custGeom>
                    <a:avLst/>
                    <a:gdLst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66800 w 1066800"/>
                      <a:gd name="connsiteY2" fmla="*/ 151345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0 w 1066800"/>
                      <a:gd name="connsiteY7" fmla="*/ 151345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66800 w 1066800"/>
                      <a:gd name="connsiteY2" fmla="*/ 151345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66800" h="908050">
                        <a:moveTo>
                          <a:pt x="151345" y="0"/>
                        </a:moveTo>
                        <a:lnTo>
                          <a:pt x="915455" y="0"/>
                        </a:lnTo>
                        <a:cubicBezTo>
                          <a:pt x="999041" y="0"/>
                          <a:pt x="1040607" y="62996"/>
                          <a:pt x="1040607" y="146582"/>
                        </a:cubicBezTo>
                        <a:lnTo>
                          <a:pt x="1066800" y="518941"/>
                        </a:lnTo>
                        <a:cubicBezTo>
                          <a:pt x="1016794" y="733840"/>
                          <a:pt x="892590" y="908050"/>
                          <a:pt x="677691" y="908050"/>
                        </a:cubicBezTo>
                        <a:lnTo>
                          <a:pt x="389109" y="908050"/>
                        </a:lnTo>
                        <a:cubicBezTo>
                          <a:pt x="174210" y="908050"/>
                          <a:pt x="28575" y="748127"/>
                          <a:pt x="0" y="518941"/>
                        </a:cubicBezTo>
                        <a:cubicBezTo>
                          <a:pt x="0" y="396409"/>
                          <a:pt x="16669" y="271496"/>
                          <a:pt x="16669" y="148964"/>
                        </a:cubicBezTo>
                        <a:cubicBezTo>
                          <a:pt x="16669" y="65378"/>
                          <a:pt x="67759" y="0"/>
                          <a:pt x="151345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rgbClr val="FFFFCC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6" name="四角形: 上の 2 つの角を丸める 1105">
                    <a:extLst>
                      <a:ext uri="{FF2B5EF4-FFF2-40B4-BE49-F238E27FC236}">
                        <a16:creationId xmlns:a16="http://schemas.microsoft.com/office/drawing/2014/main" id="{16767E10-9203-415A-B96C-CE8FA8F175FF}"/>
                      </a:ext>
                    </a:extLst>
                  </p:cNvPr>
                  <p:cNvSpPr/>
                  <p:nvPr/>
                </p:nvSpPr>
                <p:spPr>
                  <a:xfrm>
                    <a:off x="3999638" y="4415530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7" name="四角形: 上の 2 つの角を丸める 1106">
                    <a:extLst>
                      <a:ext uri="{FF2B5EF4-FFF2-40B4-BE49-F238E27FC236}">
                        <a16:creationId xmlns:a16="http://schemas.microsoft.com/office/drawing/2014/main" id="{8898AA23-0A91-40B5-B86A-5BD956B141F7}"/>
                      </a:ext>
                    </a:extLst>
                  </p:cNvPr>
                  <p:cNvSpPr/>
                  <p:nvPr/>
                </p:nvSpPr>
                <p:spPr>
                  <a:xfrm>
                    <a:off x="4472482" y="4416944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8" name="四角形: 上の 2 つの角を丸める 1107">
                    <a:extLst>
                      <a:ext uri="{FF2B5EF4-FFF2-40B4-BE49-F238E27FC236}">
                        <a16:creationId xmlns:a16="http://schemas.microsoft.com/office/drawing/2014/main" id="{1E60925D-7D8A-41BE-9196-DC966BE2018C}"/>
                      </a:ext>
                    </a:extLst>
                  </p:cNvPr>
                  <p:cNvSpPr/>
                  <p:nvPr/>
                </p:nvSpPr>
                <p:spPr>
                  <a:xfrm>
                    <a:off x="3818932" y="4240802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9" name="四角形: 上の 2 つの角を丸める 1108">
                    <a:extLst>
                      <a:ext uri="{FF2B5EF4-FFF2-40B4-BE49-F238E27FC236}">
                        <a16:creationId xmlns:a16="http://schemas.microsoft.com/office/drawing/2014/main" id="{59AB897A-3336-46A2-8E92-7A902623062E}"/>
                      </a:ext>
                    </a:extLst>
                  </p:cNvPr>
                  <p:cNvSpPr/>
                  <p:nvPr/>
                </p:nvSpPr>
                <p:spPr>
                  <a:xfrm>
                    <a:off x="4667170" y="4250826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0" name="四角形: 上の 2 つの角を丸める 1109">
                    <a:extLst>
                      <a:ext uri="{FF2B5EF4-FFF2-40B4-BE49-F238E27FC236}">
                        <a16:creationId xmlns:a16="http://schemas.microsoft.com/office/drawing/2014/main" id="{D3E0E8FA-1E71-4076-BF73-69EB00A6F5D3}"/>
                      </a:ext>
                    </a:extLst>
                  </p:cNvPr>
                  <p:cNvSpPr/>
                  <p:nvPr/>
                </p:nvSpPr>
                <p:spPr>
                  <a:xfrm>
                    <a:off x="4243882" y="4481238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1" name="フリーフォーム: 図形 1110">
                    <a:extLst>
                      <a:ext uri="{FF2B5EF4-FFF2-40B4-BE49-F238E27FC236}">
                        <a16:creationId xmlns:a16="http://schemas.microsoft.com/office/drawing/2014/main" id="{C0DB2FB5-85C9-4F22-85D6-2A7299DEB5D8}"/>
                      </a:ext>
                    </a:extLst>
                  </p:cNvPr>
                  <p:cNvSpPr/>
                  <p:nvPr/>
                </p:nvSpPr>
                <p:spPr>
                  <a:xfrm>
                    <a:off x="3686726" y="3825199"/>
                    <a:ext cx="1136065" cy="765057"/>
                  </a:xfrm>
                  <a:custGeom>
                    <a:avLst/>
                    <a:gdLst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96388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89245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216977 w 1066800"/>
                      <a:gd name="connsiteY21" fmla="*/ 85451 h 765057"/>
                      <a:gd name="connsiteX22" fmla="*/ 293313 w 1066800"/>
                      <a:gd name="connsiteY22" fmla="*/ 52304 h 765057"/>
                      <a:gd name="connsiteX23" fmla="*/ 412377 w 1066800"/>
                      <a:gd name="connsiteY23" fmla="*/ 13087 h 765057"/>
                      <a:gd name="connsiteX24" fmla="*/ 429536 w 1066800"/>
                      <a:gd name="connsiteY24" fmla="*/ 4190 h 765057"/>
                      <a:gd name="connsiteX25" fmla="*/ 457022 w 1066800"/>
                      <a:gd name="connsiteY25" fmla="*/ 11754 h 765057"/>
                      <a:gd name="connsiteX26" fmla="*/ 540244 w 1066800"/>
                      <a:gd name="connsiteY26" fmla="*/ 11754 h 765057"/>
                      <a:gd name="connsiteX27" fmla="*/ 576654 w 1066800"/>
                      <a:gd name="connsiteY27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31265 w 1066800"/>
                      <a:gd name="connsiteY20" fmla="*/ 75926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617378 w 1107524"/>
                      <a:gd name="connsiteY0" fmla="*/ 12 h 765057"/>
                      <a:gd name="connsiteX1" fmla="*/ 726606 w 1107524"/>
                      <a:gd name="connsiteY1" fmla="*/ 21774 h 765057"/>
                      <a:gd name="connsiteX2" fmla="*/ 736487 w 1107524"/>
                      <a:gd name="connsiteY2" fmla="*/ 17015 h 765057"/>
                      <a:gd name="connsiteX3" fmla="*/ 751564 w 1107524"/>
                      <a:gd name="connsiteY3" fmla="*/ 19157 h 765057"/>
                      <a:gd name="connsiteX4" fmla="*/ 776875 w 1107524"/>
                      <a:gd name="connsiteY4" fmla="*/ 22752 h 765057"/>
                      <a:gd name="connsiteX5" fmla="*/ 781748 w 1107524"/>
                      <a:gd name="connsiteY5" fmla="*/ 23846 h 765057"/>
                      <a:gd name="connsiteX6" fmla="*/ 814390 w 1107524"/>
                      <a:gd name="connsiteY6" fmla="*/ 36660 h 765057"/>
                      <a:gd name="connsiteX7" fmla="*/ 827899 w 1107524"/>
                      <a:gd name="connsiteY7" fmla="*/ 52304 h 765057"/>
                      <a:gd name="connsiteX8" fmla="*/ 904235 w 1107524"/>
                      <a:gd name="connsiteY8" fmla="*/ 85451 h 765057"/>
                      <a:gd name="connsiteX9" fmla="*/ 940427 w 1107524"/>
                      <a:gd name="connsiteY9" fmla="*/ 109331 h 765057"/>
                      <a:gd name="connsiteX10" fmla="*/ 1004279 w 1107524"/>
                      <a:gd name="connsiteY10" fmla="*/ 218992 h 765057"/>
                      <a:gd name="connsiteX11" fmla="*/ 1090937 w 1107524"/>
                      <a:gd name="connsiteY11" fmla="*/ 309573 h 765057"/>
                      <a:gd name="connsiteX12" fmla="*/ 1101140 w 1107524"/>
                      <a:gd name="connsiteY12" fmla="*/ 333491 h 765057"/>
                      <a:gd name="connsiteX13" fmla="*/ 1107524 w 1107524"/>
                      <a:gd name="connsiteY13" fmla="*/ 379294 h 765057"/>
                      <a:gd name="connsiteX14" fmla="*/ 574124 w 1107524"/>
                      <a:gd name="connsiteY14" fmla="*/ 765057 h 765057"/>
                      <a:gd name="connsiteX15" fmla="*/ 40724 w 1107524"/>
                      <a:gd name="connsiteY15" fmla="*/ 379294 h 765057"/>
                      <a:gd name="connsiteX16" fmla="*/ 0 w 1107524"/>
                      <a:gd name="connsiteY16" fmla="*/ 297487 h 765057"/>
                      <a:gd name="connsiteX17" fmla="*/ 82151 w 1107524"/>
                      <a:gd name="connsiteY17" fmla="*/ 284131 h 765057"/>
                      <a:gd name="connsiteX18" fmla="*/ 133947 w 1107524"/>
                      <a:gd name="connsiteY18" fmla="*/ 218992 h 765057"/>
                      <a:gd name="connsiteX19" fmla="*/ 206581 w 1107524"/>
                      <a:gd name="connsiteY19" fmla="*/ 107765 h 765057"/>
                      <a:gd name="connsiteX20" fmla="*/ 271989 w 1107524"/>
                      <a:gd name="connsiteY20" fmla="*/ 75926 h 765057"/>
                      <a:gd name="connsiteX21" fmla="*/ 334037 w 1107524"/>
                      <a:gd name="connsiteY21" fmla="*/ 52304 h 765057"/>
                      <a:gd name="connsiteX22" fmla="*/ 453101 w 1107524"/>
                      <a:gd name="connsiteY22" fmla="*/ 13087 h 765057"/>
                      <a:gd name="connsiteX23" fmla="*/ 470260 w 1107524"/>
                      <a:gd name="connsiteY23" fmla="*/ 4190 h 765057"/>
                      <a:gd name="connsiteX24" fmla="*/ 497746 w 1107524"/>
                      <a:gd name="connsiteY24" fmla="*/ 11754 h 765057"/>
                      <a:gd name="connsiteX25" fmla="*/ 580968 w 1107524"/>
                      <a:gd name="connsiteY25" fmla="*/ 11754 h 765057"/>
                      <a:gd name="connsiteX26" fmla="*/ 617378 w 1107524"/>
                      <a:gd name="connsiteY26" fmla="*/ 12 h 765057"/>
                      <a:gd name="connsiteX0" fmla="*/ 617378 w 1136065"/>
                      <a:gd name="connsiteY0" fmla="*/ 12 h 765057"/>
                      <a:gd name="connsiteX1" fmla="*/ 726606 w 1136065"/>
                      <a:gd name="connsiteY1" fmla="*/ 21774 h 765057"/>
                      <a:gd name="connsiteX2" fmla="*/ 736487 w 1136065"/>
                      <a:gd name="connsiteY2" fmla="*/ 17015 h 765057"/>
                      <a:gd name="connsiteX3" fmla="*/ 751564 w 1136065"/>
                      <a:gd name="connsiteY3" fmla="*/ 19157 h 765057"/>
                      <a:gd name="connsiteX4" fmla="*/ 776875 w 1136065"/>
                      <a:gd name="connsiteY4" fmla="*/ 22752 h 765057"/>
                      <a:gd name="connsiteX5" fmla="*/ 781748 w 1136065"/>
                      <a:gd name="connsiteY5" fmla="*/ 23846 h 765057"/>
                      <a:gd name="connsiteX6" fmla="*/ 814390 w 1136065"/>
                      <a:gd name="connsiteY6" fmla="*/ 36660 h 765057"/>
                      <a:gd name="connsiteX7" fmla="*/ 827899 w 1136065"/>
                      <a:gd name="connsiteY7" fmla="*/ 52304 h 765057"/>
                      <a:gd name="connsiteX8" fmla="*/ 904235 w 1136065"/>
                      <a:gd name="connsiteY8" fmla="*/ 85451 h 765057"/>
                      <a:gd name="connsiteX9" fmla="*/ 940427 w 1136065"/>
                      <a:gd name="connsiteY9" fmla="*/ 109331 h 765057"/>
                      <a:gd name="connsiteX10" fmla="*/ 1004279 w 1136065"/>
                      <a:gd name="connsiteY10" fmla="*/ 218992 h 765057"/>
                      <a:gd name="connsiteX11" fmla="*/ 1090937 w 1136065"/>
                      <a:gd name="connsiteY11" fmla="*/ 309573 h 765057"/>
                      <a:gd name="connsiteX12" fmla="*/ 1136065 w 1136065"/>
                      <a:gd name="connsiteY12" fmla="*/ 304916 h 765057"/>
                      <a:gd name="connsiteX13" fmla="*/ 1107524 w 1136065"/>
                      <a:gd name="connsiteY13" fmla="*/ 379294 h 765057"/>
                      <a:gd name="connsiteX14" fmla="*/ 574124 w 1136065"/>
                      <a:gd name="connsiteY14" fmla="*/ 765057 h 765057"/>
                      <a:gd name="connsiteX15" fmla="*/ 40724 w 1136065"/>
                      <a:gd name="connsiteY15" fmla="*/ 379294 h 765057"/>
                      <a:gd name="connsiteX16" fmla="*/ 0 w 1136065"/>
                      <a:gd name="connsiteY16" fmla="*/ 297487 h 765057"/>
                      <a:gd name="connsiteX17" fmla="*/ 82151 w 1136065"/>
                      <a:gd name="connsiteY17" fmla="*/ 284131 h 765057"/>
                      <a:gd name="connsiteX18" fmla="*/ 133947 w 1136065"/>
                      <a:gd name="connsiteY18" fmla="*/ 218992 h 765057"/>
                      <a:gd name="connsiteX19" fmla="*/ 206581 w 1136065"/>
                      <a:gd name="connsiteY19" fmla="*/ 107765 h 765057"/>
                      <a:gd name="connsiteX20" fmla="*/ 271989 w 1136065"/>
                      <a:gd name="connsiteY20" fmla="*/ 75926 h 765057"/>
                      <a:gd name="connsiteX21" fmla="*/ 334037 w 1136065"/>
                      <a:gd name="connsiteY21" fmla="*/ 52304 h 765057"/>
                      <a:gd name="connsiteX22" fmla="*/ 453101 w 1136065"/>
                      <a:gd name="connsiteY22" fmla="*/ 13087 h 765057"/>
                      <a:gd name="connsiteX23" fmla="*/ 470260 w 1136065"/>
                      <a:gd name="connsiteY23" fmla="*/ 4190 h 765057"/>
                      <a:gd name="connsiteX24" fmla="*/ 497746 w 1136065"/>
                      <a:gd name="connsiteY24" fmla="*/ 11754 h 765057"/>
                      <a:gd name="connsiteX25" fmla="*/ 580968 w 1136065"/>
                      <a:gd name="connsiteY25" fmla="*/ 11754 h 765057"/>
                      <a:gd name="connsiteX26" fmla="*/ 617378 w 1136065"/>
                      <a:gd name="connsiteY26" fmla="*/ 12 h 765057"/>
                      <a:gd name="connsiteX0" fmla="*/ 617378 w 1136065"/>
                      <a:gd name="connsiteY0" fmla="*/ 12 h 765057"/>
                      <a:gd name="connsiteX1" fmla="*/ 726606 w 1136065"/>
                      <a:gd name="connsiteY1" fmla="*/ 21774 h 765057"/>
                      <a:gd name="connsiteX2" fmla="*/ 736487 w 1136065"/>
                      <a:gd name="connsiteY2" fmla="*/ 17015 h 765057"/>
                      <a:gd name="connsiteX3" fmla="*/ 751564 w 1136065"/>
                      <a:gd name="connsiteY3" fmla="*/ 19157 h 765057"/>
                      <a:gd name="connsiteX4" fmla="*/ 776875 w 1136065"/>
                      <a:gd name="connsiteY4" fmla="*/ 22752 h 765057"/>
                      <a:gd name="connsiteX5" fmla="*/ 781748 w 1136065"/>
                      <a:gd name="connsiteY5" fmla="*/ 23846 h 765057"/>
                      <a:gd name="connsiteX6" fmla="*/ 814390 w 1136065"/>
                      <a:gd name="connsiteY6" fmla="*/ 36660 h 765057"/>
                      <a:gd name="connsiteX7" fmla="*/ 827899 w 1136065"/>
                      <a:gd name="connsiteY7" fmla="*/ 52304 h 765057"/>
                      <a:gd name="connsiteX8" fmla="*/ 904235 w 1136065"/>
                      <a:gd name="connsiteY8" fmla="*/ 85451 h 765057"/>
                      <a:gd name="connsiteX9" fmla="*/ 940427 w 1136065"/>
                      <a:gd name="connsiteY9" fmla="*/ 109331 h 765057"/>
                      <a:gd name="connsiteX10" fmla="*/ 1004279 w 1136065"/>
                      <a:gd name="connsiteY10" fmla="*/ 218992 h 765057"/>
                      <a:gd name="connsiteX11" fmla="*/ 1103637 w 1136065"/>
                      <a:gd name="connsiteY11" fmla="*/ 280998 h 765057"/>
                      <a:gd name="connsiteX12" fmla="*/ 1136065 w 1136065"/>
                      <a:gd name="connsiteY12" fmla="*/ 304916 h 765057"/>
                      <a:gd name="connsiteX13" fmla="*/ 1107524 w 1136065"/>
                      <a:gd name="connsiteY13" fmla="*/ 379294 h 765057"/>
                      <a:gd name="connsiteX14" fmla="*/ 574124 w 1136065"/>
                      <a:gd name="connsiteY14" fmla="*/ 765057 h 765057"/>
                      <a:gd name="connsiteX15" fmla="*/ 40724 w 1136065"/>
                      <a:gd name="connsiteY15" fmla="*/ 379294 h 765057"/>
                      <a:gd name="connsiteX16" fmla="*/ 0 w 1136065"/>
                      <a:gd name="connsiteY16" fmla="*/ 297487 h 765057"/>
                      <a:gd name="connsiteX17" fmla="*/ 82151 w 1136065"/>
                      <a:gd name="connsiteY17" fmla="*/ 284131 h 765057"/>
                      <a:gd name="connsiteX18" fmla="*/ 133947 w 1136065"/>
                      <a:gd name="connsiteY18" fmla="*/ 218992 h 765057"/>
                      <a:gd name="connsiteX19" fmla="*/ 206581 w 1136065"/>
                      <a:gd name="connsiteY19" fmla="*/ 107765 h 765057"/>
                      <a:gd name="connsiteX20" fmla="*/ 271989 w 1136065"/>
                      <a:gd name="connsiteY20" fmla="*/ 75926 h 765057"/>
                      <a:gd name="connsiteX21" fmla="*/ 334037 w 1136065"/>
                      <a:gd name="connsiteY21" fmla="*/ 52304 h 765057"/>
                      <a:gd name="connsiteX22" fmla="*/ 453101 w 1136065"/>
                      <a:gd name="connsiteY22" fmla="*/ 13087 h 765057"/>
                      <a:gd name="connsiteX23" fmla="*/ 470260 w 1136065"/>
                      <a:gd name="connsiteY23" fmla="*/ 4190 h 765057"/>
                      <a:gd name="connsiteX24" fmla="*/ 497746 w 1136065"/>
                      <a:gd name="connsiteY24" fmla="*/ 11754 h 765057"/>
                      <a:gd name="connsiteX25" fmla="*/ 580968 w 1136065"/>
                      <a:gd name="connsiteY25" fmla="*/ 11754 h 765057"/>
                      <a:gd name="connsiteX26" fmla="*/ 617378 w 1136065"/>
                      <a:gd name="connsiteY26" fmla="*/ 12 h 7650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136065" h="765057">
                        <a:moveTo>
                          <a:pt x="617378" y="12"/>
                        </a:moveTo>
                        <a:cubicBezTo>
                          <a:pt x="653787" y="691"/>
                          <a:pt x="690197" y="30959"/>
                          <a:pt x="726606" y="21774"/>
                        </a:cubicBezTo>
                        <a:lnTo>
                          <a:pt x="736487" y="17015"/>
                        </a:lnTo>
                        <a:lnTo>
                          <a:pt x="751564" y="19157"/>
                        </a:lnTo>
                        <a:lnTo>
                          <a:pt x="776875" y="22752"/>
                        </a:lnTo>
                        <a:lnTo>
                          <a:pt x="781748" y="23846"/>
                        </a:lnTo>
                        <a:lnTo>
                          <a:pt x="814390" y="36660"/>
                        </a:lnTo>
                        <a:lnTo>
                          <a:pt x="827899" y="52304"/>
                        </a:lnTo>
                        <a:cubicBezTo>
                          <a:pt x="845236" y="82027"/>
                          <a:pt x="874736" y="83739"/>
                          <a:pt x="904235" y="85451"/>
                        </a:cubicBezTo>
                        <a:lnTo>
                          <a:pt x="940427" y="109331"/>
                        </a:lnTo>
                        <a:cubicBezTo>
                          <a:pt x="961711" y="145885"/>
                          <a:pt x="977077" y="190381"/>
                          <a:pt x="1004279" y="218992"/>
                        </a:cubicBezTo>
                        <a:cubicBezTo>
                          <a:pt x="1031481" y="247603"/>
                          <a:pt x="1074751" y="250805"/>
                          <a:pt x="1103637" y="280998"/>
                        </a:cubicBezTo>
                        <a:lnTo>
                          <a:pt x="1136065" y="304916"/>
                        </a:lnTo>
                        <a:lnTo>
                          <a:pt x="1107524" y="379294"/>
                        </a:lnTo>
                        <a:cubicBezTo>
                          <a:pt x="1107524" y="592345"/>
                          <a:pt x="868713" y="765057"/>
                          <a:pt x="574124" y="765057"/>
                        </a:cubicBezTo>
                        <a:cubicBezTo>
                          <a:pt x="279535" y="765057"/>
                          <a:pt x="40724" y="592345"/>
                          <a:pt x="40724" y="379294"/>
                        </a:cubicBezTo>
                        <a:lnTo>
                          <a:pt x="0" y="297487"/>
                        </a:lnTo>
                        <a:lnTo>
                          <a:pt x="82151" y="284131"/>
                        </a:lnTo>
                        <a:cubicBezTo>
                          <a:pt x="107383" y="268753"/>
                          <a:pt x="113209" y="248386"/>
                          <a:pt x="133947" y="218992"/>
                        </a:cubicBezTo>
                        <a:cubicBezTo>
                          <a:pt x="154685" y="189598"/>
                          <a:pt x="203920" y="176531"/>
                          <a:pt x="206581" y="107765"/>
                        </a:cubicBezTo>
                        <a:lnTo>
                          <a:pt x="271989" y="75926"/>
                        </a:lnTo>
                        <a:cubicBezTo>
                          <a:pt x="301488" y="74214"/>
                          <a:pt x="303852" y="62777"/>
                          <a:pt x="334037" y="52304"/>
                        </a:cubicBezTo>
                        <a:cubicBezTo>
                          <a:pt x="364222" y="41831"/>
                          <a:pt x="413413" y="26159"/>
                          <a:pt x="453101" y="13087"/>
                        </a:cubicBezTo>
                        <a:lnTo>
                          <a:pt x="470260" y="4190"/>
                        </a:lnTo>
                        <a:lnTo>
                          <a:pt x="497746" y="11754"/>
                        </a:lnTo>
                        <a:cubicBezTo>
                          <a:pt x="525487" y="21933"/>
                          <a:pt x="553227" y="32112"/>
                          <a:pt x="580968" y="11754"/>
                        </a:cubicBezTo>
                        <a:cubicBezTo>
                          <a:pt x="593105" y="2848"/>
                          <a:pt x="605241" y="-214"/>
                          <a:pt x="617378" y="1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CC99"/>
                    </a:fgClr>
                    <a:bgClr>
                      <a:srgbClr val="FFFFCC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2" name="フリーフォーム: 図形 1111">
                    <a:extLst>
                      <a:ext uri="{FF2B5EF4-FFF2-40B4-BE49-F238E27FC236}">
                        <a16:creationId xmlns:a16="http://schemas.microsoft.com/office/drawing/2014/main" id="{10CC0D3D-D1E0-4637-BA8F-AFAB95D79C03}"/>
                      </a:ext>
                    </a:extLst>
                  </p:cNvPr>
                  <p:cNvSpPr/>
                  <p:nvPr/>
                </p:nvSpPr>
                <p:spPr>
                  <a:xfrm>
                    <a:off x="3763962" y="3869532"/>
                    <a:ext cx="993776" cy="685800"/>
                  </a:xfrm>
                  <a:custGeom>
                    <a:avLst/>
                    <a:gdLst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96388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89245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216977 w 1066800"/>
                      <a:gd name="connsiteY21" fmla="*/ 85451 h 765057"/>
                      <a:gd name="connsiteX22" fmla="*/ 293313 w 1066800"/>
                      <a:gd name="connsiteY22" fmla="*/ 52304 h 765057"/>
                      <a:gd name="connsiteX23" fmla="*/ 412377 w 1066800"/>
                      <a:gd name="connsiteY23" fmla="*/ 13087 h 765057"/>
                      <a:gd name="connsiteX24" fmla="*/ 429536 w 1066800"/>
                      <a:gd name="connsiteY24" fmla="*/ 4190 h 765057"/>
                      <a:gd name="connsiteX25" fmla="*/ 457022 w 1066800"/>
                      <a:gd name="connsiteY25" fmla="*/ 11754 h 765057"/>
                      <a:gd name="connsiteX26" fmla="*/ 540244 w 1066800"/>
                      <a:gd name="connsiteY26" fmla="*/ 11754 h 765057"/>
                      <a:gd name="connsiteX27" fmla="*/ 576654 w 1066800"/>
                      <a:gd name="connsiteY27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31265 w 1066800"/>
                      <a:gd name="connsiteY20" fmla="*/ 75926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066800" h="765057">
                        <a:moveTo>
                          <a:pt x="576654" y="12"/>
                        </a:moveTo>
                        <a:cubicBezTo>
                          <a:pt x="613063" y="691"/>
                          <a:pt x="649473" y="30959"/>
                          <a:pt x="685882" y="21774"/>
                        </a:cubicBezTo>
                        <a:lnTo>
                          <a:pt x="695763" y="17015"/>
                        </a:lnTo>
                        <a:lnTo>
                          <a:pt x="710840" y="19157"/>
                        </a:lnTo>
                        <a:lnTo>
                          <a:pt x="736151" y="22752"/>
                        </a:lnTo>
                        <a:lnTo>
                          <a:pt x="741024" y="23846"/>
                        </a:lnTo>
                        <a:lnTo>
                          <a:pt x="773666" y="36660"/>
                        </a:lnTo>
                        <a:lnTo>
                          <a:pt x="787175" y="52304"/>
                        </a:lnTo>
                        <a:cubicBezTo>
                          <a:pt x="804512" y="82027"/>
                          <a:pt x="834012" y="83739"/>
                          <a:pt x="863511" y="85451"/>
                        </a:cubicBezTo>
                        <a:lnTo>
                          <a:pt x="899703" y="109331"/>
                        </a:lnTo>
                        <a:cubicBezTo>
                          <a:pt x="920987" y="145885"/>
                          <a:pt x="938470" y="185618"/>
                          <a:pt x="963555" y="218992"/>
                        </a:cubicBezTo>
                        <a:cubicBezTo>
                          <a:pt x="988640" y="252366"/>
                          <a:pt x="1021327" y="279380"/>
                          <a:pt x="1050213" y="309573"/>
                        </a:cubicBezTo>
                        <a:lnTo>
                          <a:pt x="1060416" y="333491"/>
                        </a:lnTo>
                        <a:lnTo>
                          <a:pt x="1066800" y="379294"/>
                        </a:lnTo>
                        <a:cubicBezTo>
                          <a:pt x="1066800" y="592345"/>
                          <a:pt x="827989" y="765057"/>
                          <a:pt x="533400" y="765057"/>
                        </a:cubicBezTo>
                        <a:cubicBezTo>
                          <a:pt x="238811" y="765057"/>
                          <a:pt x="0" y="592345"/>
                          <a:pt x="0" y="379294"/>
                        </a:cubicBezTo>
                        <a:lnTo>
                          <a:pt x="10076" y="307012"/>
                        </a:lnTo>
                        <a:lnTo>
                          <a:pt x="41427" y="284131"/>
                        </a:lnTo>
                        <a:cubicBezTo>
                          <a:pt x="66659" y="268753"/>
                          <a:pt x="72485" y="248386"/>
                          <a:pt x="93223" y="218992"/>
                        </a:cubicBezTo>
                        <a:cubicBezTo>
                          <a:pt x="113961" y="189598"/>
                          <a:pt x="163196" y="176531"/>
                          <a:pt x="165857" y="107765"/>
                        </a:cubicBezTo>
                        <a:lnTo>
                          <a:pt x="231265" y="75926"/>
                        </a:lnTo>
                        <a:cubicBezTo>
                          <a:pt x="260764" y="74214"/>
                          <a:pt x="263128" y="62777"/>
                          <a:pt x="293313" y="52304"/>
                        </a:cubicBezTo>
                        <a:cubicBezTo>
                          <a:pt x="323498" y="41831"/>
                          <a:pt x="372689" y="26159"/>
                          <a:pt x="412377" y="13087"/>
                        </a:cubicBezTo>
                        <a:lnTo>
                          <a:pt x="429536" y="4190"/>
                        </a:lnTo>
                        <a:lnTo>
                          <a:pt x="457022" y="11754"/>
                        </a:lnTo>
                        <a:cubicBezTo>
                          <a:pt x="484763" y="21933"/>
                          <a:pt x="512503" y="32112"/>
                          <a:pt x="540244" y="11754"/>
                        </a:cubicBezTo>
                        <a:cubicBezTo>
                          <a:pt x="552381" y="2848"/>
                          <a:pt x="564517" y="-214"/>
                          <a:pt x="576654" y="1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C000"/>
                    </a:fgClr>
                    <a:bgClr>
                      <a:srgbClr val="FFFFCC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3" name="フリーフォーム: 図形 1112">
                    <a:extLst>
                      <a:ext uri="{FF2B5EF4-FFF2-40B4-BE49-F238E27FC236}">
                        <a16:creationId xmlns:a16="http://schemas.microsoft.com/office/drawing/2014/main" id="{F7B388DF-7202-46F3-B304-64FDB90ADA60}"/>
                      </a:ext>
                    </a:extLst>
                  </p:cNvPr>
                  <p:cNvSpPr/>
                  <p:nvPr/>
                </p:nvSpPr>
                <p:spPr>
                  <a:xfrm>
                    <a:off x="4064000" y="397221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4" name="フリーフォーム: 図形 1113">
                    <a:extLst>
                      <a:ext uri="{FF2B5EF4-FFF2-40B4-BE49-F238E27FC236}">
                        <a16:creationId xmlns:a16="http://schemas.microsoft.com/office/drawing/2014/main" id="{10B37AD8-02A9-4EA5-9EE2-2D264C5932DC}"/>
                      </a:ext>
                    </a:extLst>
                  </p:cNvPr>
                  <p:cNvSpPr/>
                  <p:nvPr/>
                </p:nvSpPr>
                <p:spPr>
                  <a:xfrm>
                    <a:off x="3887787" y="4069849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5" name="フリーフォーム: 図形 1114">
                    <a:extLst>
                      <a:ext uri="{FF2B5EF4-FFF2-40B4-BE49-F238E27FC236}">
                        <a16:creationId xmlns:a16="http://schemas.microsoft.com/office/drawing/2014/main" id="{08E2284A-A6E9-4176-B22D-EF5995F91A7E}"/>
                      </a:ext>
                    </a:extLst>
                  </p:cNvPr>
                  <p:cNvSpPr/>
                  <p:nvPr/>
                </p:nvSpPr>
                <p:spPr>
                  <a:xfrm>
                    <a:off x="3823493" y="423653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6" name="フリーフォーム: 図形 1115">
                    <a:extLst>
                      <a:ext uri="{FF2B5EF4-FFF2-40B4-BE49-F238E27FC236}">
                        <a16:creationId xmlns:a16="http://schemas.microsoft.com/office/drawing/2014/main" id="{E6E06C39-A8C4-4BBF-A166-D812232E8620}"/>
                      </a:ext>
                    </a:extLst>
                  </p:cNvPr>
                  <p:cNvSpPr/>
                  <p:nvPr/>
                </p:nvSpPr>
                <p:spPr>
                  <a:xfrm>
                    <a:off x="4035424" y="4386555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7" name="フリーフォーム: 図形 1116">
                    <a:extLst>
                      <a:ext uri="{FF2B5EF4-FFF2-40B4-BE49-F238E27FC236}">
                        <a16:creationId xmlns:a16="http://schemas.microsoft.com/office/drawing/2014/main" id="{316D665C-D98B-4069-B4E1-D743080F061C}"/>
                      </a:ext>
                    </a:extLst>
                  </p:cNvPr>
                  <p:cNvSpPr/>
                  <p:nvPr/>
                </p:nvSpPr>
                <p:spPr>
                  <a:xfrm>
                    <a:off x="4285456" y="446513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8" name="フリーフォーム: 図形 1117">
                    <a:extLst>
                      <a:ext uri="{FF2B5EF4-FFF2-40B4-BE49-F238E27FC236}">
                        <a16:creationId xmlns:a16="http://schemas.microsoft.com/office/drawing/2014/main" id="{F396D33A-2BD6-4A4A-BE65-9F4F866543DA}"/>
                      </a:ext>
                    </a:extLst>
                  </p:cNvPr>
                  <p:cNvSpPr/>
                  <p:nvPr/>
                </p:nvSpPr>
                <p:spPr>
                  <a:xfrm>
                    <a:off x="4430712" y="4329405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9" name="フリーフォーム: 図形 1118">
                    <a:extLst>
                      <a:ext uri="{FF2B5EF4-FFF2-40B4-BE49-F238E27FC236}">
                        <a16:creationId xmlns:a16="http://schemas.microsoft.com/office/drawing/2014/main" id="{3BEAC58E-0C6E-433B-85FA-2482072940E6}"/>
                      </a:ext>
                    </a:extLst>
                  </p:cNvPr>
                  <p:cNvSpPr/>
                  <p:nvPr/>
                </p:nvSpPr>
                <p:spPr>
                  <a:xfrm>
                    <a:off x="4566443" y="4172243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0" name="フリーフォーム: 図形 1119">
                    <a:extLst>
                      <a:ext uri="{FF2B5EF4-FFF2-40B4-BE49-F238E27FC236}">
                        <a16:creationId xmlns:a16="http://schemas.microsoft.com/office/drawing/2014/main" id="{6F6E38B9-B8CB-4144-9A68-C7085441ADE3}"/>
                      </a:ext>
                    </a:extLst>
                  </p:cNvPr>
                  <p:cNvSpPr/>
                  <p:nvPr/>
                </p:nvSpPr>
                <p:spPr>
                  <a:xfrm>
                    <a:off x="4416424" y="4015080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86" name="四角形: 角を丸くする 1085">
                  <a:extLst>
                    <a:ext uri="{FF2B5EF4-FFF2-40B4-BE49-F238E27FC236}">
                      <a16:creationId xmlns:a16="http://schemas.microsoft.com/office/drawing/2014/main" id="{A58EBCA2-989D-4040-886B-C086046AA2CE}"/>
                    </a:ext>
                  </a:extLst>
                </p:cNvPr>
                <p:cNvSpPr/>
                <p:nvPr/>
              </p:nvSpPr>
              <p:spPr>
                <a:xfrm rot="2700000">
                  <a:off x="5519319" y="284390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7" name="四角形: 角を丸くする 1086">
                  <a:extLst>
                    <a:ext uri="{FF2B5EF4-FFF2-40B4-BE49-F238E27FC236}">
                      <a16:creationId xmlns:a16="http://schemas.microsoft.com/office/drawing/2014/main" id="{59316D96-438E-4952-A921-DAD3EF5C285B}"/>
                    </a:ext>
                  </a:extLst>
                </p:cNvPr>
                <p:cNvSpPr/>
                <p:nvPr/>
              </p:nvSpPr>
              <p:spPr>
                <a:xfrm rot="2700000">
                  <a:off x="5781458" y="2645970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8" name="四角形: 角を丸くする 1087">
                  <a:extLst>
                    <a:ext uri="{FF2B5EF4-FFF2-40B4-BE49-F238E27FC236}">
                      <a16:creationId xmlns:a16="http://schemas.microsoft.com/office/drawing/2014/main" id="{DAD05E39-C801-4D95-B32F-019E0F0E0076}"/>
                    </a:ext>
                  </a:extLst>
                </p:cNvPr>
                <p:cNvSpPr/>
                <p:nvPr/>
              </p:nvSpPr>
              <p:spPr>
                <a:xfrm rot="2700000">
                  <a:off x="5635294" y="2707952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9" name="四角形: 角を丸くする 1088">
                  <a:extLst>
                    <a:ext uri="{FF2B5EF4-FFF2-40B4-BE49-F238E27FC236}">
                      <a16:creationId xmlns:a16="http://schemas.microsoft.com/office/drawing/2014/main" id="{3E9A9C39-A269-4039-AD85-6AB60A59746B}"/>
                    </a:ext>
                  </a:extLst>
                </p:cNvPr>
                <p:cNvSpPr/>
                <p:nvPr/>
              </p:nvSpPr>
              <p:spPr>
                <a:xfrm rot="2700000">
                  <a:off x="5725134" y="280796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0" name="四角形: 角を丸くする 1089">
                  <a:extLst>
                    <a:ext uri="{FF2B5EF4-FFF2-40B4-BE49-F238E27FC236}">
                      <a16:creationId xmlns:a16="http://schemas.microsoft.com/office/drawing/2014/main" id="{5BA32571-CBF8-4393-B967-D10A048A8AD4}"/>
                    </a:ext>
                  </a:extLst>
                </p:cNvPr>
                <p:cNvSpPr/>
                <p:nvPr/>
              </p:nvSpPr>
              <p:spPr>
                <a:xfrm rot="2700000">
                  <a:off x="5723454" y="2588142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1" name="四角形: 角を丸くする 1090">
                  <a:extLst>
                    <a:ext uri="{FF2B5EF4-FFF2-40B4-BE49-F238E27FC236}">
                      <a16:creationId xmlns:a16="http://schemas.microsoft.com/office/drawing/2014/main" id="{EC601216-7D25-431C-92F9-7B232800D204}"/>
                    </a:ext>
                  </a:extLst>
                </p:cNvPr>
                <p:cNvSpPr/>
                <p:nvPr/>
              </p:nvSpPr>
              <p:spPr>
                <a:xfrm rot="2700000">
                  <a:off x="5714834" y="273429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2" name="四角形: 角を丸くする 1091">
                  <a:extLst>
                    <a:ext uri="{FF2B5EF4-FFF2-40B4-BE49-F238E27FC236}">
                      <a16:creationId xmlns:a16="http://schemas.microsoft.com/office/drawing/2014/main" id="{EFD9CF1F-9FF1-4C1B-8B85-D2111C7C1B96}"/>
                    </a:ext>
                  </a:extLst>
                </p:cNvPr>
                <p:cNvSpPr/>
                <p:nvPr/>
              </p:nvSpPr>
              <p:spPr>
                <a:xfrm rot="2700000">
                  <a:off x="5524219" y="272139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3" name="四角形: 角を丸くする 1092">
                  <a:extLst>
                    <a:ext uri="{FF2B5EF4-FFF2-40B4-BE49-F238E27FC236}">
                      <a16:creationId xmlns:a16="http://schemas.microsoft.com/office/drawing/2014/main" id="{8A0C2FF7-3234-427A-8402-EB6C1C17343B}"/>
                    </a:ext>
                  </a:extLst>
                </p:cNvPr>
                <p:cNvSpPr/>
                <p:nvPr/>
              </p:nvSpPr>
              <p:spPr>
                <a:xfrm rot="2700000">
                  <a:off x="5635294" y="2610319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4" name="四角形: 角を丸くする 1093">
                  <a:extLst>
                    <a:ext uri="{FF2B5EF4-FFF2-40B4-BE49-F238E27FC236}">
                      <a16:creationId xmlns:a16="http://schemas.microsoft.com/office/drawing/2014/main" id="{2B047EBF-02EA-4C4F-AB0A-08F43BD961BD}"/>
                    </a:ext>
                  </a:extLst>
                </p:cNvPr>
                <p:cNvSpPr/>
                <p:nvPr/>
              </p:nvSpPr>
              <p:spPr>
                <a:xfrm rot="2700000">
                  <a:off x="5562888" y="2654045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5" name="四角形: 角を丸くする 1094">
                  <a:extLst>
                    <a:ext uri="{FF2B5EF4-FFF2-40B4-BE49-F238E27FC236}">
                      <a16:creationId xmlns:a16="http://schemas.microsoft.com/office/drawing/2014/main" id="{094D6F08-F326-41E9-AFF8-507FF620840B}"/>
                    </a:ext>
                  </a:extLst>
                </p:cNvPr>
                <p:cNvSpPr/>
                <p:nvPr/>
              </p:nvSpPr>
              <p:spPr>
                <a:xfrm rot="2449356">
                  <a:off x="5730359" y="300632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6" name="四角形: 角を丸くする 1095">
                  <a:extLst>
                    <a:ext uri="{FF2B5EF4-FFF2-40B4-BE49-F238E27FC236}">
                      <a16:creationId xmlns:a16="http://schemas.microsoft.com/office/drawing/2014/main" id="{18FDEC30-03F4-4A8E-BD15-9BA1E2020C64}"/>
                    </a:ext>
                  </a:extLst>
                </p:cNvPr>
                <p:cNvSpPr/>
                <p:nvPr/>
              </p:nvSpPr>
              <p:spPr>
                <a:xfrm rot="2449356">
                  <a:off x="5714776" y="290676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7" name="四角形: 角を丸くする 1096">
                  <a:extLst>
                    <a:ext uri="{FF2B5EF4-FFF2-40B4-BE49-F238E27FC236}">
                      <a16:creationId xmlns:a16="http://schemas.microsoft.com/office/drawing/2014/main" id="{E734C972-DD36-4BBC-9E04-74E1D9109B18}"/>
                    </a:ext>
                  </a:extLst>
                </p:cNvPr>
                <p:cNvSpPr/>
                <p:nvPr/>
              </p:nvSpPr>
              <p:spPr>
                <a:xfrm rot="2449356">
                  <a:off x="5812682" y="296913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8" name="四角形: 角を丸くする 1097">
                  <a:extLst>
                    <a:ext uri="{FF2B5EF4-FFF2-40B4-BE49-F238E27FC236}">
                      <a16:creationId xmlns:a16="http://schemas.microsoft.com/office/drawing/2014/main" id="{F733DFF9-E2A0-4949-8E06-EC688995648A}"/>
                    </a:ext>
                  </a:extLst>
                </p:cNvPr>
                <p:cNvSpPr/>
                <p:nvPr/>
              </p:nvSpPr>
              <p:spPr>
                <a:xfrm rot="2449356">
                  <a:off x="5879653" y="2908695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9" name="四角形: 角を丸くする 1098">
                  <a:extLst>
                    <a:ext uri="{FF2B5EF4-FFF2-40B4-BE49-F238E27FC236}">
                      <a16:creationId xmlns:a16="http://schemas.microsoft.com/office/drawing/2014/main" id="{957B2639-DB6D-4B24-BA55-399B7E01CCED}"/>
                    </a:ext>
                  </a:extLst>
                </p:cNvPr>
                <p:cNvSpPr/>
                <p:nvPr/>
              </p:nvSpPr>
              <p:spPr>
                <a:xfrm rot="2700000">
                  <a:off x="5613395" y="299904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0" name="四角形: 角を丸くする 1099">
                  <a:extLst>
                    <a:ext uri="{FF2B5EF4-FFF2-40B4-BE49-F238E27FC236}">
                      <a16:creationId xmlns:a16="http://schemas.microsoft.com/office/drawing/2014/main" id="{0EF35E25-925C-4FC2-A7B4-EF19EAC69A9F}"/>
                    </a:ext>
                  </a:extLst>
                </p:cNvPr>
                <p:cNvSpPr/>
                <p:nvPr/>
              </p:nvSpPr>
              <p:spPr>
                <a:xfrm rot="2700000">
                  <a:off x="5824769" y="2723090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1" name="四角形: 角を丸くする 1100">
                  <a:extLst>
                    <a:ext uri="{FF2B5EF4-FFF2-40B4-BE49-F238E27FC236}">
                      <a16:creationId xmlns:a16="http://schemas.microsoft.com/office/drawing/2014/main" id="{177C0FD4-2200-425B-91F2-CBF19943C86F}"/>
                    </a:ext>
                  </a:extLst>
                </p:cNvPr>
                <p:cNvSpPr/>
                <p:nvPr/>
              </p:nvSpPr>
              <p:spPr>
                <a:xfrm rot="2700000">
                  <a:off x="5824769" y="286325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2" name="四角形: 角を丸くする 1101">
                  <a:extLst>
                    <a:ext uri="{FF2B5EF4-FFF2-40B4-BE49-F238E27FC236}">
                      <a16:creationId xmlns:a16="http://schemas.microsoft.com/office/drawing/2014/main" id="{9545C6A1-E32B-4B5B-A1D5-2E0254F3322B}"/>
                    </a:ext>
                  </a:extLst>
                </p:cNvPr>
                <p:cNvSpPr/>
                <p:nvPr/>
              </p:nvSpPr>
              <p:spPr>
                <a:xfrm rot="2700000">
                  <a:off x="5590526" y="290920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3" name="四角形: 角を丸くする 1102">
                  <a:extLst>
                    <a:ext uri="{FF2B5EF4-FFF2-40B4-BE49-F238E27FC236}">
                      <a16:creationId xmlns:a16="http://schemas.microsoft.com/office/drawing/2014/main" id="{2BB5D32A-45E6-4053-80CD-50A999362DD1}"/>
                    </a:ext>
                  </a:extLst>
                </p:cNvPr>
                <p:cNvSpPr/>
                <p:nvPr/>
              </p:nvSpPr>
              <p:spPr>
                <a:xfrm rot="2700000">
                  <a:off x="5518120" y="2952929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4" name="四角形: 角を丸くする 1103">
                  <a:extLst>
                    <a:ext uri="{FF2B5EF4-FFF2-40B4-BE49-F238E27FC236}">
                      <a16:creationId xmlns:a16="http://schemas.microsoft.com/office/drawing/2014/main" id="{64874080-19D9-4E1A-A49D-12F691FE73BE}"/>
                    </a:ext>
                  </a:extLst>
                </p:cNvPr>
                <p:cNvSpPr/>
                <p:nvPr/>
              </p:nvSpPr>
              <p:spPr>
                <a:xfrm rot="2449356">
                  <a:off x="5693621" y="265004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6" name="グループ化 1075">
                <a:extLst>
                  <a:ext uri="{FF2B5EF4-FFF2-40B4-BE49-F238E27FC236}">
                    <a16:creationId xmlns:a16="http://schemas.microsoft.com/office/drawing/2014/main" id="{D9C1A271-A503-4A0F-81FA-ADF0D6AE5A11}"/>
                  </a:ext>
                </a:extLst>
              </p:cNvPr>
              <p:cNvGrpSpPr/>
              <p:nvPr/>
            </p:nvGrpSpPr>
            <p:grpSpPr>
              <a:xfrm>
                <a:off x="5560539" y="2557843"/>
                <a:ext cx="240788" cy="209978"/>
                <a:chOff x="4286227" y="3028239"/>
                <a:chExt cx="440813" cy="440845"/>
              </a:xfrm>
            </p:grpSpPr>
            <p:sp>
              <p:nvSpPr>
                <p:cNvPr id="1077" name="フリーフォーム: 図形 1076">
                  <a:extLst>
                    <a:ext uri="{FF2B5EF4-FFF2-40B4-BE49-F238E27FC236}">
                      <a16:creationId xmlns:a16="http://schemas.microsoft.com/office/drawing/2014/main" id="{F6C7E3BE-D5D5-402E-99D9-19FDBBD8642E}"/>
                    </a:ext>
                  </a:extLst>
                </p:cNvPr>
                <p:cNvSpPr/>
                <p:nvPr/>
              </p:nvSpPr>
              <p:spPr>
                <a:xfrm>
                  <a:off x="4286227" y="3028239"/>
                  <a:ext cx="440813" cy="440845"/>
                </a:xfrm>
                <a:custGeom>
                  <a:avLst/>
                  <a:gdLst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0813" h="440845">
                      <a:moveTo>
                        <a:pt x="220600" y="0"/>
                      </a:moveTo>
                      <a:cubicBezTo>
                        <a:pt x="290333" y="73"/>
                        <a:pt x="357640" y="33325"/>
                        <a:pt x="399783" y="92349"/>
                      </a:cubicBezTo>
                      <a:cubicBezTo>
                        <a:pt x="455974" y="171048"/>
                        <a:pt x="454305" y="277183"/>
                        <a:pt x="395667" y="354076"/>
                      </a:cubicBezTo>
                      <a:cubicBezTo>
                        <a:pt x="337029" y="430969"/>
                        <a:pt x="235119" y="460661"/>
                        <a:pt x="144357" y="427295"/>
                      </a:cubicBezTo>
                      <a:lnTo>
                        <a:pt x="144784" y="426136"/>
                      </a:lnTo>
                      <a:lnTo>
                        <a:pt x="127001" y="422599"/>
                      </a:lnTo>
                      <a:cubicBezTo>
                        <a:pt x="95762" y="409586"/>
                        <a:pt x="73842" y="379120"/>
                        <a:pt x="73842" y="343611"/>
                      </a:cubicBezTo>
                      <a:cubicBezTo>
                        <a:pt x="73842" y="296266"/>
                        <a:pt x="112810" y="257886"/>
                        <a:pt x="160879" y="257886"/>
                      </a:cubicBezTo>
                      <a:cubicBezTo>
                        <a:pt x="172897" y="257886"/>
                        <a:pt x="184345" y="260285"/>
                        <a:pt x="194758" y="264623"/>
                      </a:cubicBezTo>
                      <a:lnTo>
                        <a:pt x="203581" y="270482"/>
                      </a:lnTo>
                      <a:lnTo>
                        <a:pt x="235310" y="271573"/>
                      </a:lnTo>
                      <a:cubicBezTo>
                        <a:pt x="245982" y="268464"/>
                        <a:pt x="255684" y="262023"/>
                        <a:pt x="262771" y="252729"/>
                      </a:cubicBezTo>
                      <a:cubicBezTo>
                        <a:pt x="276945" y="234142"/>
                        <a:pt x="277348" y="208487"/>
                        <a:pt x="263766" y="189464"/>
                      </a:cubicBezTo>
                      <a:cubicBezTo>
                        <a:pt x="250183" y="170441"/>
                        <a:pt x="225787" y="162493"/>
                        <a:pt x="203606" y="169864"/>
                      </a:cubicBezTo>
                      <a:cubicBezTo>
                        <a:pt x="181424" y="177235"/>
                        <a:pt x="166638" y="198204"/>
                        <a:pt x="167143" y="221573"/>
                      </a:cubicBezTo>
                      <a:cubicBezTo>
                        <a:pt x="-5235" y="315646"/>
                        <a:pt x="55748" y="223980"/>
                        <a:pt x="51" y="225184"/>
                      </a:cubicBezTo>
                      <a:cubicBezTo>
                        <a:pt x="-2038" y="128506"/>
                        <a:pt x="59134" y="41758"/>
                        <a:pt x="150900" y="11263"/>
                      </a:cubicBezTo>
                      <a:cubicBezTo>
                        <a:pt x="173842" y="3639"/>
                        <a:pt x="197356" y="-24"/>
                        <a:pt x="22060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2700">
                  <a:solidFill>
                    <a:srgbClr val="FF99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78" name="二等辺三角形 1077">
                  <a:extLst>
                    <a:ext uri="{FF2B5EF4-FFF2-40B4-BE49-F238E27FC236}">
                      <a16:creationId xmlns:a16="http://schemas.microsoft.com/office/drawing/2014/main" id="{BBE4B412-A921-4204-BDC2-7B76500FA2EC}"/>
                    </a:ext>
                  </a:extLst>
                </p:cNvPr>
                <p:cNvSpPr/>
                <p:nvPr/>
              </p:nvSpPr>
              <p:spPr>
                <a:xfrm rot="12782294">
                  <a:off x="4562071" y="3064669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9" name="二等辺三角形 1078">
                  <a:extLst>
                    <a:ext uri="{FF2B5EF4-FFF2-40B4-BE49-F238E27FC236}">
                      <a16:creationId xmlns:a16="http://schemas.microsoft.com/office/drawing/2014/main" id="{631C22E0-E0B4-4E50-8B8A-8AD48A7352FA}"/>
                    </a:ext>
                  </a:extLst>
                </p:cNvPr>
                <p:cNvSpPr/>
                <p:nvPr/>
              </p:nvSpPr>
              <p:spPr>
                <a:xfrm rot="15537102">
                  <a:off x="4636156" y="3159534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0" name="二等辺三角形 1079">
                  <a:extLst>
                    <a:ext uri="{FF2B5EF4-FFF2-40B4-BE49-F238E27FC236}">
                      <a16:creationId xmlns:a16="http://schemas.microsoft.com/office/drawing/2014/main" id="{C281BA27-9E63-441A-AA1B-E02AA002C4BE}"/>
                    </a:ext>
                  </a:extLst>
                </p:cNvPr>
                <p:cNvSpPr/>
                <p:nvPr/>
              </p:nvSpPr>
              <p:spPr>
                <a:xfrm rot="19478095">
                  <a:off x="4563269" y="3329175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1" name="二等辺三角形 1080">
                  <a:extLst>
                    <a:ext uri="{FF2B5EF4-FFF2-40B4-BE49-F238E27FC236}">
                      <a16:creationId xmlns:a16="http://schemas.microsoft.com/office/drawing/2014/main" id="{F4EB88A0-2540-4F46-9E78-9F5F1ECA34D1}"/>
                    </a:ext>
                  </a:extLst>
                </p:cNvPr>
                <p:cNvSpPr/>
                <p:nvPr/>
              </p:nvSpPr>
              <p:spPr>
                <a:xfrm rot="17501834">
                  <a:off x="4627564" y="3260119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2" name="二等辺三角形 1081">
                  <a:extLst>
                    <a:ext uri="{FF2B5EF4-FFF2-40B4-BE49-F238E27FC236}">
                      <a16:creationId xmlns:a16="http://schemas.microsoft.com/office/drawing/2014/main" id="{FEE83E44-68C9-4D8D-9204-D3167399CB0D}"/>
                    </a:ext>
                  </a:extLst>
                </p:cNvPr>
                <p:cNvSpPr/>
                <p:nvPr/>
              </p:nvSpPr>
              <p:spPr>
                <a:xfrm rot="10800000">
                  <a:off x="4471584" y="3043238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3" name="二等辺三角形 1082">
                  <a:extLst>
                    <a:ext uri="{FF2B5EF4-FFF2-40B4-BE49-F238E27FC236}">
                      <a16:creationId xmlns:a16="http://schemas.microsoft.com/office/drawing/2014/main" id="{F8D1B787-2A6A-4232-ABAE-45D806EAB941}"/>
                    </a:ext>
                  </a:extLst>
                </p:cNvPr>
                <p:cNvSpPr/>
                <p:nvPr/>
              </p:nvSpPr>
              <p:spPr>
                <a:xfrm rot="8100000">
                  <a:off x="4364428" y="3090862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4" name="二等辺三角形 1083">
                  <a:extLst>
                    <a:ext uri="{FF2B5EF4-FFF2-40B4-BE49-F238E27FC236}">
                      <a16:creationId xmlns:a16="http://schemas.microsoft.com/office/drawing/2014/main" id="{320D65BC-1FCD-46DF-86AA-EEC413395C0E}"/>
                    </a:ext>
                  </a:extLst>
                </p:cNvPr>
                <p:cNvSpPr/>
                <p:nvPr/>
              </p:nvSpPr>
              <p:spPr>
                <a:xfrm>
                  <a:off x="4483491" y="3357562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34" name="グループ化 833">
              <a:extLst>
                <a:ext uri="{FF2B5EF4-FFF2-40B4-BE49-F238E27FC236}">
                  <a16:creationId xmlns:a16="http://schemas.microsoft.com/office/drawing/2014/main" id="{FC67DF3C-FDAD-4C48-903F-A59F5930F7BC}"/>
                </a:ext>
              </a:extLst>
            </p:cNvPr>
            <p:cNvGrpSpPr/>
            <p:nvPr/>
          </p:nvGrpSpPr>
          <p:grpSpPr>
            <a:xfrm>
              <a:off x="6709045" y="4162753"/>
              <a:ext cx="510098" cy="543453"/>
              <a:chOff x="5432994" y="2525061"/>
              <a:chExt cx="510098" cy="543453"/>
            </a:xfrm>
          </p:grpSpPr>
          <p:grpSp>
            <p:nvGrpSpPr>
              <p:cNvPr id="1029" name="グループ化 1028">
                <a:extLst>
                  <a:ext uri="{FF2B5EF4-FFF2-40B4-BE49-F238E27FC236}">
                    <a16:creationId xmlns:a16="http://schemas.microsoft.com/office/drawing/2014/main" id="{EC956F90-C982-4FFA-9EE2-753C1C0D7CB9}"/>
                  </a:ext>
                </a:extLst>
              </p:cNvPr>
              <p:cNvGrpSpPr/>
              <p:nvPr/>
            </p:nvGrpSpPr>
            <p:grpSpPr>
              <a:xfrm>
                <a:off x="5432994" y="2525061"/>
                <a:ext cx="510098" cy="543453"/>
                <a:chOff x="5432994" y="2525061"/>
                <a:chExt cx="510098" cy="543453"/>
              </a:xfrm>
            </p:grpSpPr>
            <p:grpSp>
              <p:nvGrpSpPr>
                <p:cNvPr id="1039" name="グループ化 1038">
                  <a:extLst>
                    <a:ext uri="{FF2B5EF4-FFF2-40B4-BE49-F238E27FC236}">
                      <a16:creationId xmlns:a16="http://schemas.microsoft.com/office/drawing/2014/main" id="{FD61AB40-8C19-4361-931D-BA7F4F9A174A}"/>
                    </a:ext>
                  </a:extLst>
                </p:cNvPr>
                <p:cNvGrpSpPr/>
                <p:nvPr/>
              </p:nvGrpSpPr>
              <p:grpSpPr>
                <a:xfrm>
                  <a:off x="5432994" y="2525061"/>
                  <a:ext cx="510098" cy="543453"/>
                  <a:chOff x="3686726" y="3825199"/>
                  <a:chExt cx="1136065" cy="1210351"/>
                </a:xfrm>
              </p:grpSpPr>
              <p:sp>
                <p:nvSpPr>
                  <p:cNvPr id="1059" name="四角形: 上の 2 つの角を丸める 2">
                    <a:extLst>
                      <a:ext uri="{FF2B5EF4-FFF2-40B4-BE49-F238E27FC236}">
                        <a16:creationId xmlns:a16="http://schemas.microsoft.com/office/drawing/2014/main" id="{2FC728D1-2BF0-41B8-9D52-3A5577B6B8E4}"/>
                      </a:ext>
                    </a:extLst>
                  </p:cNvPr>
                  <p:cNvSpPr/>
                  <p:nvPr/>
                </p:nvSpPr>
                <p:spPr>
                  <a:xfrm>
                    <a:off x="3727450" y="4127500"/>
                    <a:ext cx="1066800" cy="908050"/>
                  </a:xfrm>
                  <a:custGeom>
                    <a:avLst/>
                    <a:gdLst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66800 w 1066800"/>
                      <a:gd name="connsiteY2" fmla="*/ 151345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0 w 1066800"/>
                      <a:gd name="connsiteY7" fmla="*/ 151345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66800 w 1066800"/>
                      <a:gd name="connsiteY2" fmla="*/ 151345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66800" h="908050">
                        <a:moveTo>
                          <a:pt x="151345" y="0"/>
                        </a:moveTo>
                        <a:lnTo>
                          <a:pt x="915455" y="0"/>
                        </a:lnTo>
                        <a:cubicBezTo>
                          <a:pt x="999041" y="0"/>
                          <a:pt x="1040607" y="62996"/>
                          <a:pt x="1040607" y="146582"/>
                        </a:cubicBezTo>
                        <a:lnTo>
                          <a:pt x="1066800" y="518941"/>
                        </a:lnTo>
                        <a:cubicBezTo>
                          <a:pt x="1016794" y="733840"/>
                          <a:pt x="892590" y="908050"/>
                          <a:pt x="677691" y="908050"/>
                        </a:cubicBezTo>
                        <a:lnTo>
                          <a:pt x="389109" y="908050"/>
                        </a:lnTo>
                        <a:cubicBezTo>
                          <a:pt x="174210" y="908050"/>
                          <a:pt x="28575" y="748127"/>
                          <a:pt x="0" y="518941"/>
                        </a:cubicBezTo>
                        <a:cubicBezTo>
                          <a:pt x="0" y="396409"/>
                          <a:pt x="16669" y="271496"/>
                          <a:pt x="16669" y="148964"/>
                        </a:cubicBezTo>
                        <a:cubicBezTo>
                          <a:pt x="16669" y="65378"/>
                          <a:pt x="67759" y="0"/>
                          <a:pt x="151345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rgbClr val="FFFFCC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0" name="四角形: 上の 2 つの角を丸める 1059">
                    <a:extLst>
                      <a:ext uri="{FF2B5EF4-FFF2-40B4-BE49-F238E27FC236}">
                        <a16:creationId xmlns:a16="http://schemas.microsoft.com/office/drawing/2014/main" id="{FD9A3F83-D0A9-4180-96CF-ED217F036DED}"/>
                      </a:ext>
                    </a:extLst>
                  </p:cNvPr>
                  <p:cNvSpPr/>
                  <p:nvPr/>
                </p:nvSpPr>
                <p:spPr>
                  <a:xfrm>
                    <a:off x="3999638" y="4415530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1" name="四角形: 上の 2 つの角を丸める 1060">
                    <a:extLst>
                      <a:ext uri="{FF2B5EF4-FFF2-40B4-BE49-F238E27FC236}">
                        <a16:creationId xmlns:a16="http://schemas.microsoft.com/office/drawing/2014/main" id="{B8229F7B-BEAD-42D7-8B14-E794D5B6290C}"/>
                      </a:ext>
                    </a:extLst>
                  </p:cNvPr>
                  <p:cNvSpPr/>
                  <p:nvPr/>
                </p:nvSpPr>
                <p:spPr>
                  <a:xfrm>
                    <a:off x="4472482" y="4416944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2" name="四角形: 上の 2 つの角を丸める 1061">
                    <a:extLst>
                      <a:ext uri="{FF2B5EF4-FFF2-40B4-BE49-F238E27FC236}">
                        <a16:creationId xmlns:a16="http://schemas.microsoft.com/office/drawing/2014/main" id="{8D4FBE62-05A5-4477-93A6-50C23F038268}"/>
                      </a:ext>
                    </a:extLst>
                  </p:cNvPr>
                  <p:cNvSpPr/>
                  <p:nvPr/>
                </p:nvSpPr>
                <p:spPr>
                  <a:xfrm>
                    <a:off x="3818932" y="4240802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3" name="四角形: 上の 2 つの角を丸める 1062">
                    <a:extLst>
                      <a:ext uri="{FF2B5EF4-FFF2-40B4-BE49-F238E27FC236}">
                        <a16:creationId xmlns:a16="http://schemas.microsoft.com/office/drawing/2014/main" id="{C9FB65B9-94B0-4F5E-82B8-B7B142E241DF}"/>
                      </a:ext>
                    </a:extLst>
                  </p:cNvPr>
                  <p:cNvSpPr/>
                  <p:nvPr/>
                </p:nvSpPr>
                <p:spPr>
                  <a:xfrm>
                    <a:off x="4667170" y="4250826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4" name="四角形: 上の 2 つの角を丸める 1063">
                    <a:extLst>
                      <a:ext uri="{FF2B5EF4-FFF2-40B4-BE49-F238E27FC236}">
                        <a16:creationId xmlns:a16="http://schemas.microsoft.com/office/drawing/2014/main" id="{F8345B12-7261-4369-AFBB-009D956B166D}"/>
                      </a:ext>
                    </a:extLst>
                  </p:cNvPr>
                  <p:cNvSpPr/>
                  <p:nvPr/>
                </p:nvSpPr>
                <p:spPr>
                  <a:xfrm>
                    <a:off x="4243882" y="4481238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5" name="フリーフォーム: 図形 1064">
                    <a:extLst>
                      <a:ext uri="{FF2B5EF4-FFF2-40B4-BE49-F238E27FC236}">
                        <a16:creationId xmlns:a16="http://schemas.microsoft.com/office/drawing/2014/main" id="{5F723D81-8C9E-43A6-8739-78881C8732A6}"/>
                      </a:ext>
                    </a:extLst>
                  </p:cNvPr>
                  <p:cNvSpPr/>
                  <p:nvPr/>
                </p:nvSpPr>
                <p:spPr>
                  <a:xfrm>
                    <a:off x="3686726" y="3825199"/>
                    <a:ext cx="1136065" cy="765057"/>
                  </a:xfrm>
                  <a:custGeom>
                    <a:avLst/>
                    <a:gdLst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96388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89245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216977 w 1066800"/>
                      <a:gd name="connsiteY21" fmla="*/ 85451 h 765057"/>
                      <a:gd name="connsiteX22" fmla="*/ 293313 w 1066800"/>
                      <a:gd name="connsiteY22" fmla="*/ 52304 h 765057"/>
                      <a:gd name="connsiteX23" fmla="*/ 412377 w 1066800"/>
                      <a:gd name="connsiteY23" fmla="*/ 13087 h 765057"/>
                      <a:gd name="connsiteX24" fmla="*/ 429536 w 1066800"/>
                      <a:gd name="connsiteY24" fmla="*/ 4190 h 765057"/>
                      <a:gd name="connsiteX25" fmla="*/ 457022 w 1066800"/>
                      <a:gd name="connsiteY25" fmla="*/ 11754 h 765057"/>
                      <a:gd name="connsiteX26" fmla="*/ 540244 w 1066800"/>
                      <a:gd name="connsiteY26" fmla="*/ 11754 h 765057"/>
                      <a:gd name="connsiteX27" fmla="*/ 576654 w 1066800"/>
                      <a:gd name="connsiteY27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31265 w 1066800"/>
                      <a:gd name="connsiteY20" fmla="*/ 75926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617378 w 1107524"/>
                      <a:gd name="connsiteY0" fmla="*/ 12 h 765057"/>
                      <a:gd name="connsiteX1" fmla="*/ 726606 w 1107524"/>
                      <a:gd name="connsiteY1" fmla="*/ 21774 h 765057"/>
                      <a:gd name="connsiteX2" fmla="*/ 736487 w 1107524"/>
                      <a:gd name="connsiteY2" fmla="*/ 17015 h 765057"/>
                      <a:gd name="connsiteX3" fmla="*/ 751564 w 1107524"/>
                      <a:gd name="connsiteY3" fmla="*/ 19157 h 765057"/>
                      <a:gd name="connsiteX4" fmla="*/ 776875 w 1107524"/>
                      <a:gd name="connsiteY4" fmla="*/ 22752 h 765057"/>
                      <a:gd name="connsiteX5" fmla="*/ 781748 w 1107524"/>
                      <a:gd name="connsiteY5" fmla="*/ 23846 h 765057"/>
                      <a:gd name="connsiteX6" fmla="*/ 814390 w 1107524"/>
                      <a:gd name="connsiteY6" fmla="*/ 36660 h 765057"/>
                      <a:gd name="connsiteX7" fmla="*/ 827899 w 1107524"/>
                      <a:gd name="connsiteY7" fmla="*/ 52304 h 765057"/>
                      <a:gd name="connsiteX8" fmla="*/ 904235 w 1107524"/>
                      <a:gd name="connsiteY8" fmla="*/ 85451 h 765057"/>
                      <a:gd name="connsiteX9" fmla="*/ 940427 w 1107524"/>
                      <a:gd name="connsiteY9" fmla="*/ 109331 h 765057"/>
                      <a:gd name="connsiteX10" fmla="*/ 1004279 w 1107524"/>
                      <a:gd name="connsiteY10" fmla="*/ 218992 h 765057"/>
                      <a:gd name="connsiteX11" fmla="*/ 1090937 w 1107524"/>
                      <a:gd name="connsiteY11" fmla="*/ 309573 h 765057"/>
                      <a:gd name="connsiteX12" fmla="*/ 1101140 w 1107524"/>
                      <a:gd name="connsiteY12" fmla="*/ 333491 h 765057"/>
                      <a:gd name="connsiteX13" fmla="*/ 1107524 w 1107524"/>
                      <a:gd name="connsiteY13" fmla="*/ 379294 h 765057"/>
                      <a:gd name="connsiteX14" fmla="*/ 574124 w 1107524"/>
                      <a:gd name="connsiteY14" fmla="*/ 765057 h 765057"/>
                      <a:gd name="connsiteX15" fmla="*/ 40724 w 1107524"/>
                      <a:gd name="connsiteY15" fmla="*/ 379294 h 765057"/>
                      <a:gd name="connsiteX16" fmla="*/ 0 w 1107524"/>
                      <a:gd name="connsiteY16" fmla="*/ 297487 h 765057"/>
                      <a:gd name="connsiteX17" fmla="*/ 82151 w 1107524"/>
                      <a:gd name="connsiteY17" fmla="*/ 284131 h 765057"/>
                      <a:gd name="connsiteX18" fmla="*/ 133947 w 1107524"/>
                      <a:gd name="connsiteY18" fmla="*/ 218992 h 765057"/>
                      <a:gd name="connsiteX19" fmla="*/ 206581 w 1107524"/>
                      <a:gd name="connsiteY19" fmla="*/ 107765 h 765057"/>
                      <a:gd name="connsiteX20" fmla="*/ 271989 w 1107524"/>
                      <a:gd name="connsiteY20" fmla="*/ 75926 h 765057"/>
                      <a:gd name="connsiteX21" fmla="*/ 334037 w 1107524"/>
                      <a:gd name="connsiteY21" fmla="*/ 52304 h 765057"/>
                      <a:gd name="connsiteX22" fmla="*/ 453101 w 1107524"/>
                      <a:gd name="connsiteY22" fmla="*/ 13087 h 765057"/>
                      <a:gd name="connsiteX23" fmla="*/ 470260 w 1107524"/>
                      <a:gd name="connsiteY23" fmla="*/ 4190 h 765057"/>
                      <a:gd name="connsiteX24" fmla="*/ 497746 w 1107524"/>
                      <a:gd name="connsiteY24" fmla="*/ 11754 h 765057"/>
                      <a:gd name="connsiteX25" fmla="*/ 580968 w 1107524"/>
                      <a:gd name="connsiteY25" fmla="*/ 11754 h 765057"/>
                      <a:gd name="connsiteX26" fmla="*/ 617378 w 1107524"/>
                      <a:gd name="connsiteY26" fmla="*/ 12 h 765057"/>
                      <a:gd name="connsiteX0" fmla="*/ 617378 w 1136065"/>
                      <a:gd name="connsiteY0" fmla="*/ 12 h 765057"/>
                      <a:gd name="connsiteX1" fmla="*/ 726606 w 1136065"/>
                      <a:gd name="connsiteY1" fmla="*/ 21774 h 765057"/>
                      <a:gd name="connsiteX2" fmla="*/ 736487 w 1136065"/>
                      <a:gd name="connsiteY2" fmla="*/ 17015 h 765057"/>
                      <a:gd name="connsiteX3" fmla="*/ 751564 w 1136065"/>
                      <a:gd name="connsiteY3" fmla="*/ 19157 h 765057"/>
                      <a:gd name="connsiteX4" fmla="*/ 776875 w 1136065"/>
                      <a:gd name="connsiteY4" fmla="*/ 22752 h 765057"/>
                      <a:gd name="connsiteX5" fmla="*/ 781748 w 1136065"/>
                      <a:gd name="connsiteY5" fmla="*/ 23846 h 765057"/>
                      <a:gd name="connsiteX6" fmla="*/ 814390 w 1136065"/>
                      <a:gd name="connsiteY6" fmla="*/ 36660 h 765057"/>
                      <a:gd name="connsiteX7" fmla="*/ 827899 w 1136065"/>
                      <a:gd name="connsiteY7" fmla="*/ 52304 h 765057"/>
                      <a:gd name="connsiteX8" fmla="*/ 904235 w 1136065"/>
                      <a:gd name="connsiteY8" fmla="*/ 85451 h 765057"/>
                      <a:gd name="connsiteX9" fmla="*/ 940427 w 1136065"/>
                      <a:gd name="connsiteY9" fmla="*/ 109331 h 765057"/>
                      <a:gd name="connsiteX10" fmla="*/ 1004279 w 1136065"/>
                      <a:gd name="connsiteY10" fmla="*/ 218992 h 765057"/>
                      <a:gd name="connsiteX11" fmla="*/ 1090937 w 1136065"/>
                      <a:gd name="connsiteY11" fmla="*/ 309573 h 765057"/>
                      <a:gd name="connsiteX12" fmla="*/ 1136065 w 1136065"/>
                      <a:gd name="connsiteY12" fmla="*/ 304916 h 765057"/>
                      <a:gd name="connsiteX13" fmla="*/ 1107524 w 1136065"/>
                      <a:gd name="connsiteY13" fmla="*/ 379294 h 765057"/>
                      <a:gd name="connsiteX14" fmla="*/ 574124 w 1136065"/>
                      <a:gd name="connsiteY14" fmla="*/ 765057 h 765057"/>
                      <a:gd name="connsiteX15" fmla="*/ 40724 w 1136065"/>
                      <a:gd name="connsiteY15" fmla="*/ 379294 h 765057"/>
                      <a:gd name="connsiteX16" fmla="*/ 0 w 1136065"/>
                      <a:gd name="connsiteY16" fmla="*/ 297487 h 765057"/>
                      <a:gd name="connsiteX17" fmla="*/ 82151 w 1136065"/>
                      <a:gd name="connsiteY17" fmla="*/ 284131 h 765057"/>
                      <a:gd name="connsiteX18" fmla="*/ 133947 w 1136065"/>
                      <a:gd name="connsiteY18" fmla="*/ 218992 h 765057"/>
                      <a:gd name="connsiteX19" fmla="*/ 206581 w 1136065"/>
                      <a:gd name="connsiteY19" fmla="*/ 107765 h 765057"/>
                      <a:gd name="connsiteX20" fmla="*/ 271989 w 1136065"/>
                      <a:gd name="connsiteY20" fmla="*/ 75926 h 765057"/>
                      <a:gd name="connsiteX21" fmla="*/ 334037 w 1136065"/>
                      <a:gd name="connsiteY21" fmla="*/ 52304 h 765057"/>
                      <a:gd name="connsiteX22" fmla="*/ 453101 w 1136065"/>
                      <a:gd name="connsiteY22" fmla="*/ 13087 h 765057"/>
                      <a:gd name="connsiteX23" fmla="*/ 470260 w 1136065"/>
                      <a:gd name="connsiteY23" fmla="*/ 4190 h 765057"/>
                      <a:gd name="connsiteX24" fmla="*/ 497746 w 1136065"/>
                      <a:gd name="connsiteY24" fmla="*/ 11754 h 765057"/>
                      <a:gd name="connsiteX25" fmla="*/ 580968 w 1136065"/>
                      <a:gd name="connsiteY25" fmla="*/ 11754 h 765057"/>
                      <a:gd name="connsiteX26" fmla="*/ 617378 w 1136065"/>
                      <a:gd name="connsiteY26" fmla="*/ 12 h 765057"/>
                      <a:gd name="connsiteX0" fmla="*/ 617378 w 1136065"/>
                      <a:gd name="connsiteY0" fmla="*/ 12 h 765057"/>
                      <a:gd name="connsiteX1" fmla="*/ 726606 w 1136065"/>
                      <a:gd name="connsiteY1" fmla="*/ 21774 h 765057"/>
                      <a:gd name="connsiteX2" fmla="*/ 736487 w 1136065"/>
                      <a:gd name="connsiteY2" fmla="*/ 17015 h 765057"/>
                      <a:gd name="connsiteX3" fmla="*/ 751564 w 1136065"/>
                      <a:gd name="connsiteY3" fmla="*/ 19157 h 765057"/>
                      <a:gd name="connsiteX4" fmla="*/ 776875 w 1136065"/>
                      <a:gd name="connsiteY4" fmla="*/ 22752 h 765057"/>
                      <a:gd name="connsiteX5" fmla="*/ 781748 w 1136065"/>
                      <a:gd name="connsiteY5" fmla="*/ 23846 h 765057"/>
                      <a:gd name="connsiteX6" fmla="*/ 814390 w 1136065"/>
                      <a:gd name="connsiteY6" fmla="*/ 36660 h 765057"/>
                      <a:gd name="connsiteX7" fmla="*/ 827899 w 1136065"/>
                      <a:gd name="connsiteY7" fmla="*/ 52304 h 765057"/>
                      <a:gd name="connsiteX8" fmla="*/ 904235 w 1136065"/>
                      <a:gd name="connsiteY8" fmla="*/ 85451 h 765057"/>
                      <a:gd name="connsiteX9" fmla="*/ 940427 w 1136065"/>
                      <a:gd name="connsiteY9" fmla="*/ 109331 h 765057"/>
                      <a:gd name="connsiteX10" fmla="*/ 1004279 w 1136065"/>
                      <a:gd name="connsiteY10" fmla="*/ 218992 h 765057"/>
                      <a:gd name="connsiteX11" fmla="*/ 1103637 w 1136065"/>
                      <a:gd name="connsiteY11" fmla="*/ 280998 h 765057"/>
                      <a:gd name="connsiteX12" fmla="*/ 1136065 w 1136065"/>
                      <a:gd name="connsiteY12" fmla="*/ 304916 h 765057"/>
                      <a:gd name="connsiteX13" fmla="*/ 1107524 w 1136065"/>
                      <a:gd name="connsiteY13" fmla="*/ 379294 h 765057"/>
                      <a:gd name="connsiteX14" fmla="*/ 574124 w 1136065"/>
                      <a:gd name="connsiteY14" fmla="*/ 765057 h 765057"/>
                      <a:gd name="connsiteX15" fmla="*/ 40724 w 1136065"/>
                      <a:gd name="connsiteY15" fmla="*/ 379294 h 765057"/>
                      <a:gd name="connsiteX16" fmla="*/ 0 w 1136065"/>
                      <a:gd name="connsiteY16" fmla="*/ 297487 h 765057"/>
                      <a:gd name="connsiteX17" fmla="*/ 82151 w 1136065"/>
                      <a:gd name="connsiteY17" fmla="*/ 284131 h 765057"/>
                      <a:gd name="connsiteX18" fmla="*/ 133947 w 1136065"/>
                      <a:gd name="connsiteY18" fmla="*/ 218992 h 765057"/>
                      <a:gd name="connsiteX19" fmla="*/ 206581 w 1136065"/>
                      <a:gd name="connsiteY19" fmla="*/ 107765 h 765057"/>
                      <a:gd name="connsiteX20" fmla="*/ 271989 w 1136065"/>
                      <a:gd name="connsiteY20" fmla="*/ 75926 h 765057"/>
                      <a:gd name="connsiteX21" fmla="*/ 334037 w 1136065"/>
                      <a:gd name="connsiteY21" fmla="*/ 52304 h 765057"/>
                      <a:gd name="connsiteX22" fmla="*/ 453101 w 1136065"/>
                      <a:gd name="connsiteY22" fmla="*/ 13087 h 765057"/>
                      <a:gd name="connsiteX23" fmla="*/ 470260 w 1136065"/>
                      <a:gd name="connsiteY23" fmla="*/ 4190 h 765057"/>
                      <a:gd name="connsiteX24" fmla="*/ 497746 w 1136065"/>
                      <a:gd name="connsiteY24" fmla="*/ 11754 h 765057"/>
                      <a:gd name="connsiteX25" fmla="*/ 580968 w 1136065"/>
                      <a:gd name="connsiteY25" fmla="*/ 11754 h 765057"/>
                      <a:gd name="connsiteX26" fmla="*/ 617378 w 1136065"/>
                      <a:gd name="connsiteY26" fmla="*/ 12 h 7650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136065" h="765057">
                        <a:moveTo>
                          <a:pt x="617378" y="12"/>
                        </a:moveTo>
                        <a:cubicBezTo>
                          <a:pt x="653787" y="691"/>
                          <a:pt x="690197" y="30959"/>
                          <a:pt x="726606" y="21774"/>
                        </a:cubicBezTo>
                        <a:lnTo>
                          <a:pt x="736487" y="17015"/>
                        </a:lnTo>
                        <a:lnTo>
                          <a:pt x="751564" y="19157"/>
                        </a:lnTo>
                        <a:lnTo>
                          <a:pt x="776875" y="22752"/>
                        </a:lnTo>
                        <a:lnTo>
                          <a:pt x="781748" y="23846"/>
                        </a:lnTo>
                        <a:lnTo>
                          <a:pt x="814390" y="36660"/>
                        </a:lnTo>
                        <a:lnTo>
                          <a:pt x="827899" y="52304"/>
                        </a:lnTo>
                        <a:cubicBezTo>
                          <a:pt x="845236" y="82027"/>
                          <a:pt x="874736" y="83739"/>
                          <a:pt x="904235" y="85451"/>
                        </a:cubicBezTo>
                        <a:lnTo>
                          <a:pt x="940427" y="109331"/>
                        </a:lnTo>
                        <a:cubicBezTo>
                          <a:pt x="961711" y="145885"/>
                          <a:pt x="977077" y="190381"/>
                          <a:pt x="1004279" y="218992"/>
                        </a:cubicBezTo>
                        <a:cubicBezTo>
                          <a:pt x="1031481" y="247603"/>
                          <a:pt x="1074751" y="250805"/>
                          <a:pt x="1103637" y="280998"/>
                        </a:cubicBezTo>
                        <a:lnTo>
                          <a:pt x="1136065" y="304916"/>
                        </a:lnTo>
                        <a:lnTo>
                          <a:pt x="1107524" y="379294"/>
                        </a:lnTo>
                        <a:cubicBezTo>
                          <a:pt x="1107524" y="592345"/>
                          <a:pt x="868713" y="765057"/>
                          <a:pt x="574124" y="765057"/>
                        </a:cubicBezTo>
                        <a:cubicBezTo>
                          <a:pt x="279535" y="765057"/>
                          <a:pt x="40724" y="592345"/>
                          <a:pt x="40724" y="379294"/>
                        </a:cubicBezTo>
                        <a:lnTo>
                          <a:pt x="0" y="297487"/>
                        </a:lnTo>
                        <a:lnTo>
                          <a:pt x="82151" y="284131"/>
                        </a:lnTo>
                        <a:cubicBezTo>
                          <a:pt x="107383" y="268753"/>
                          <a:pt x="113209" y="248386"/>
                          <a:pt x="133947" y="218992"/>
                        </a:cubicBezTo>
                        <a:cubicBezTo>
                          <a:pt x="154685" y="189598"/>
                          <a:pt x="203920" y="176531"/>
                          <a:pt x="206581" y="107765"/>
                        </a:cubicBezTo>
                        <a:lnTo>
                          <a:pt x="271989" y="75926"/>
                        </a:lnTo>
                        <a:cubicBezTo>
                          <a:pt x="301488" y="74214"/>
                          <a:pt x="303852" y="62777"/>
                          <a:pt x="334037" y="52304"/>
                        </a:cubicBezTo>
                        <a:cubicBezTo>
                          <a:pt x="364222" y="41831"/>
                          <a:pt x="413413" y="26159"/>
                          <a:pt x="453101" y="13087"/>
                        </a:cubicBezTo>
                        <a:lnTo>
                          <a:pt x="470260" y="4190"/>
                        </a:lnTo>
                        <a:lnTo>
                          <a:pt x="497746" y="11754"/>
                        </a:lnTo>
                        <a:cubicBezTo>
                          <a:pt x="525487" y="21933"/>
                          <a:pt x="553227" y="32112"/>
                          <a:pt x="580968" y="11754"/>
                        </a:cubicBezTo>
                        <a:cubicBezTo>
                          <a:pt x="593105" y="2848"/>
                          <a:pt x="605241" y="-214"/>
                          <a:pt x="617378" y="1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CC99"/>
                    </a:fgClr>
                    <a:bgClr>
                      <a:srgbClr val="FFFFCC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6" name="フリーフォーム: 図形 1065">
                    <a:extLst>
                      <a:ext uri="{FF2B5EF4-FFF2-40B4-BE49-F238E27FC236}">
                        <a16:creationId xmlns:a16="http://schemas.microsoft.com/office/drawing/2014/main" id="{55894BB2-39DC-4D2F-A05A-BF1F0FFBF92E}"/>
                      </a:ext>
                    </a:extLst>
                  </p:cNvPr>
                  <p:cNvSpPr/>
                  <p:nvPr/>
                </p:nvSpPr>
                <p:spPr>
                  <a:xfrm>
                    <a:off x="3763962" y="3869532"/>
                    <a:ext cx="993776" cy="685800"/>
                  </a:xfrm>
                  <a:custGeom>
                    <a:avLst/>
                    <a:gdLst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96388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89245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216977 w 1066800"/>
                      <a:gd name="connsiteY21" fmla="*/ 85451 h 765057"/>
                      <a:gd name="connsiteX22" fmla="*/ 293313 w 1066800"/>
                      <a:gd name="connsiteY22" fmla="*/ 52304 h 765057"/>
                      <a:gd name="connsiteX23" fmla="*/ 412377 w 1066800"/>
                      <a:gd name="connsiteY23" fmla="*/ 13087 h 765057"/>
                      <a:gd name="connsiteX24" fmla="*/ 429536 w 1066800"/>
                      <a:gd name="connsiteY24" fmla="*/ 4190 h 765057"/>
                      <a:gd name="connsiteX25" fmla="*/ 457022 w 1066800"/>
                      <a:gd name="connsiteY25" fmla="*/ 11754 h 765057"/>
                      <a:gd name="connsiteX26" fmla="*/ 540244 w 1066800"/>
                      <a:gd name="connsiteY26" fmla="*/ 11754 h 765057"/>
                      <a:gd name="connsiteX27" fmla="*/ 576654 w 1066800"/>
                      <a:gd name="connsiteY27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31265 w 1066800"/>
                      <a:gd name="connsiteY20" fmla="*/ 75926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066800" h="765057">
                        <a:moveTo>
                          <a:pt x="576654" y="12"/>
                        </a:moveTo>
                        <a:cubicBezTo>
                          <a:pt x="613063" y="691"/>
                          <a:pt x="649473" y="30959"/>
                          <a:pt x="685882" y="21774"/>
                        </a:cubicBezTo>
                        <a:lnTo>
                          <a:pt x="695763" y="17015"/>
                        </a:lnTo>
                        <a:lnTo>
                          <a:pt x="710840" y="19157"/>
                        </a:lnTo>
                        <a:lnTo>
                          <a:pt x="736151" y="22752"/>
                        </a:lnTo>
                        <a:lnTo>
                          <a:pt x="741024" y="23846"/>
                        </a:lnTo>
                        <a:lnTo>
                          <a:pt x="773666" y="36660"/>
                        </a:lnTo>
                        <a:lnTo>
                          <a:pt x="787175" y="52304"/>
                        </a:lnTo>
                        <a:cubicBezTo>
                          <a:pt x="804512" y="82027"/>
                          <a:pt x="834012" y="83739"/>
                          <a:pt x="863511" y="85451"/>
                        </a:cubicBezTo>
                        <a:lnTo>
                          <a:pt x="899703" y="109331"/>
                        </a:lnTo>
                        <a:cubicBezTo>
                          <a:pt x="920987" y="145885"/>
                          <a:pt x="938470" y="185618"/>
                          <a:pt x="963555" y="218992"/>
                        </a:cubicBezTo>
                        <a:cubicBezTo>
                          <a:pt x="988640" y="252366"/>
                          <a:pt x="1021327" y="279380"/>
                          <a:pt x="1050213" y="309573"/>
                        </a:cubicBezTo>
                        <a:lnTo>
                          <a:pt x="1060416" y="333491"/>
                        </a:lnTo>
                        <a:lnTo>
                          <a:pt x="1066800" y="379294"/>
                        </a:lnTo>
                        <a:cubicBezTo>
                          <a:pt x="1066800" y="592345"/>
                          <a:pt x="827989" y="765057"/>
                          <a:pt x="533400" y="765057"/>
                        </a:cubicBezTo>
                        <a:cubicBezTo>
                          <a:pt x="238811" y="765057"/>
                          <a:pt x="0" y="592345"/>
                          <a:pt x="0" y="379294"/>
                        </a:cubicBezTo>
                        <a:lnTo>
                          <a:pt x="10076" y="307012"/>
                        </a:lnTo>
                        <a:lnTo>
                          <a:pt x="41427" y="284131"/>
                        </a:lnTo>
                        <a:cubicBezTo>
                          <a:pt x="66659" y="268753"/>
                          <a:pt x="72485" y="248386"/>
                          <a:pt x="93223" y="218992"/>
                        </a:cubicBezTo>
                        <a:cubicBezTo>
                          <a:pt x="113961" y="189598"/>
                          <a:pt x="163196" y="176531"/>
                          <a:pt x="165857" y="107765"/>
                        </a:cubicBezTo>
                        <a:lnTo>
                          <a:pt x="231265" y="75926"/>
                        </a:lnTo>
                        <a:cubicBezTo>
                          <a:pt x="260764" y="74214"/>
                          <a:pt x="263128" y="62777"/>
                          <a:pt x="293313" y="52304"/>
                        </a:cubicBezTo>
                        <a:cubicBezTo>
                          <a:pt x="323498" y="41831"/>
                          <a:pt x="372689" y="26159"/>
                          <a:pt x="412377" y="13087"/>
                        </a:cubicBezTo>
                        <a:lnTo>
                          <a:pt x="429536" y="4190"/>
                        </a:lnTo>
                        <a:lnTo>
                          <a:pt x="457022" y="11754"/>
                        </a:lnTo>
                        <a:cubicBezTo>
                          <a:pt x="484763" y="21933"/>
                          <a:pt x="512503" y="32112"/>
                          <a:pt x="540244" y="11754"/>
                        </a:cubicBezTo>
                        <a:cubicBezTo>
                          <a:pt x="552381" y="2848"/>
                          <a:pt x="564517" y="-214"/>
                          <a:pt x="576654" y="1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C000"/>
                    </a:fgClr>
                    <a:bgClr>
                      <a:srgbClr val="FFFFCC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7" name="フリーフォーム: 図形 1066">
                    <a:extLst>
                      <a:ext uri="{FF2B5EF4-FFF2-40B4-BE49-F238E27FC236}">
                        <a16:creationId xmlns:a16="http://schemas.microsoft.com/office/drawing/2014/main" id="{D4C3BD16-50B9-4CDA-AE07-77584D39241E}"/>
                      </a:ext>
                    </a:extLst>
                  </p:cNvPr>
                  <p:cNvSpPr/>
                  <p:nvPr/>
                </p:nvSpPr>
                <p:spPr>
                  <a:xfrm>
                    <a:off x="4064000" y="397221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8" name="フリーフォーム: 図形 1067">
                    <a:extLst>
                      <a:ext uri="{FF2B5EF4-FFF2-40B4-BE49-F238E27FC236}">
                        <a16:creationId xmlns:a16="http://schemas.microsoft.com/office/drawing/2014/main" id="{A38E9423-7077-4BD5-B021-28D4EA6597A8}"/>
                      </a:ext>
                    </a:extLst>
                  </p:cNvPr>
                  <p:cNvSpPr/>
                  <p:nvPr/>
                </p:nvSpPr>
                <p:spPr>
                  <a:xfrm>
                    <a:off x="3887787" y="4069849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9" name="フリーフォーム: 図形 1068">
                    <a:extLst>
                      <a:ext uri="{FF2B5EF4-FFF2-40B4-BE49-F238E27FC236}">
                        <a16:creationId xmlns:a16="http://schemas.microsoft.com/office/drawing/2014/main" id="{EFB1DFAF-3140-4B91-806A-5A49362D5B13}"/>
                      </a:ext>
                    </a:extLst>
                  </p:cNvPr>
                  <p:cNvSpPr/>
                  <p:nvPr/>
                </p:nvSpPr>
                <p:spPr>
                  <a:xfrm>
                    <a:off x="3823493" y="423653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0" name="フリーフォーム: 図形 1069">
                    <a:extLst>
                      <a:ext uri="{FF2B5EF4-FFF2-40B4-BE49-F238E27FC236}">
                        <a16:creationId xmlns:a16="http://schemas.microsoft.com/office/drawing/2014/main" id="{11384DFD-A26A-401A-BCEB-9BDB7E90609F}"/>
                      </a:ext>
                    </a:extLst>
                  </p:cNvPr>
                  <p:cNvSpPr/>
                  <p:nvPr/>
                </p:nvSpPr>
                <p:spPr>
                  <a:xfrm>
                    <a:off x="4035424" y="4386555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1" name="フリーフォーム: 図形 1070">
                    <a:extLst>
                      <a:ext uri="{FF2B5EF4-FFF2-40B4-BE49-F238E27FC236}">
                        <a16:creationId xmlns:a16="http://schemas.microsoft.com/office/drawing/2014/main" id="{565EC4D2-424C-4E7B-9DED-5DB88F27F742}"/>
                      </a:ext>
                    </a:extLst>
                  </p:cNvPr>
                  <p:cNvSpPr/>
                  <p:nvPr/>
                </p:nvSpPr>
                <p:spPr>
                  <a:xfrm>
                    <a:off x="4285456" y="446513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2" name="フリーフォーム: 図形 1071">
                    <a:extLst>
                      <a:ext uri="{FF2B5EF4-FFF2-40B4-BE49-F238E27FC236}">
                        <a16:creationId xmlns:a16="http://schemas.microsoft.com/office/drawing/2014/main" id="{5C4B3975-B0BC-4A52-8B01-4BBD892BBFE9}"/>
                      </a:ext>
                    </a:extLst>
                  </p:cNvPr>
                  <p:cNvSpPr/>
                  <p:nvPr/>
                </p:nvSpPr>
                <p:spPr>
                  <a:xfrm>
                    <a:off x="4430712" y="4329405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3" name="フリーフォーム: 図形 1072">
                    <a:extLst>
                      <a:ext uri="{FF2B5EF4-FFF2-40B4-BE49-F238E27FC236}">
                        <a16:creationId xmlns:a16="http://schemas.microsoft.com/office/drawing/2014/main" id="{B39FCFCE-87F6-4513-8B21-A5C92407A0D1}"/>
                      </a:ext>
                    </a:extLst>
                  </p:cNvPr>
                  <p:cNvSpPr/>
                  <p:nvPr/>
                </p:nvSpPr>
                <p:spPr>
                  <a:xfrm>
                    <a:off x="4566443" y="4172243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4" name="フリーフォーム: 図形 1073">
                    <a:extLst>
                      <a:ext uri="{FF2B5EF4-FFF2-40B4-BE49-F238E27FC236}">
                        <a16:creationId xmlns:a16="http://schemas.microsoft.com/office/drawing/2014/main" id="{C739D113-876A-4CC6-B50A-D2AA82337BE8}"/>
                      </a:ext>
                    </a:extLst>
                  </p:cNvPr>
                  <p:cNvSpPr/>
                  <p:nvPr/>
                </p:nvSpPr>
                <p:spPr>
                  <a:xfrm>
                    <a:off x="4416424" y="4015080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40" name="四角形: 角を丸くする 1039">
                  <a:extLst>
                    <a:ext uri="{FF2B5EF4-FFF2-40B4-BE49-F238E27FC236}">
                      <a16:creationId xmlns:a16="http://schemas.microsoft.com/office/drawing/2014/main" id="{198BE751-05B0-4A95-A3CE-67D124F474EE}"/>
                    </a:ext>
                  </a:extLst>
                </p:cNvPr>
                <p:cNvSpPr/>
                <p:nvPr/>
              </p:nvSpPr>
              <p:spPr>
                <a:xfrm rot="2700000">
                  <a:off x="5519319" y="284390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1" name="四角形: 角を丸くする 1040">
                  <a:extLst>
                    <a:ext uri="{FF2B5EF4-FFF2-40B4-BE49-F238E27FC236}">
                      <a16:creationId xmlns:a16="http://schemas.microsoft.com/office/drawing/2014/main" id="{7FA3F4C2-CF8B-440A-8ABC-2C7DAE100EC6}"/>
                    </a:ext>
                  </a:extLst>
                </p:cNvPr>
                <p:cNvSpPr/>
                <p:nvPr/>
              </p:nvSpPr>
              <p:spPr>
                <a:xfrm rot="2700000">
                  <a:off x="5781458" y="2645970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2" name="四角形: 角を丸くする 1041">
                  <a:extLst>
                    <a:ext uri="{FF2B5EF4-FFF2-40B4-BE49-F238E27FC236}">
                      <a16:creationId xmlns:a16="http://schemas.microsoft.com/office/drawing/2014/main" id="{270AC97B-E1D1-466C-837C-8A2E33A4AB10}"/>
                    </a:ext>
                  </a:extLst>
                </p:cNvPr>
                <p:cNvSpPr/>
                <p:nvPr/>
              </p:nvSpPr>
              <p:spPr>
                <a:xfrm rot="2700000">
                  <a:off x="5635294" y="2707952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3" name="四角形: 角を丸くする 1042">
                  <a:extLst>
                    <a:ext uri="{FF2B5EF4-FFF2-40B4-BE49-F238E27FC236}">
                      <a16:creationId xmlns:a16="http://schemas.microsoft.com/office/drawing/2014/main" id="{74A5C2AA-77F6-4935-BA6B-EC82218297C2}"/>
                    </a:ext>
                  </a:extLst>
                </p:cNvPr>
                <p:cNvSpPr/>
                <p:nvPr/>
              </p:nvSpPr>
              <p:spPr>
                <a:xfrm rot="2700000">
                  <a:off x="5725134" y="280796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4" name="四角形: 角を丸くする 1043">
                  <a:extLst>
                    <a:ext uri="{FF2B5EF4-FFF2-40B4-BE49-F238E27FC236}">
                      <a16:creationId xmlns:a16="http://schemas.microsoft.com/office/drawing/2014/main" id="{E1CC4DD5-408C-411C-B068-050F74FCA849}"/>
                    </a:ext>
                  </a:extLst>
                </p:cNvPr>
                <p:cNvSpPr/>
                <p:nvPr/>
              </p:nvSpPr>
              <p:spPr>
                <a:xfrm rot="2700000">
                  <a:off x="5723454" y="2588142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5" name="四角形: 角を丸くする 1044">
                  <a:extLst>
                    <a:ext uri="{FF2B5EF4-FFF2-40B4-BE49-F238E27FC236}">
                      <a16:creationId xmlns:a16="http://schemas.microsoft.com/office/drawing/2014/main" id="{DA26D8F8-9F52-43BA-9C13-2D917D7444C6}"/>
                    </a:ext>
                  </a:extLst>
                </p:cNvPr>
                <p:cNvSpPr/>
                <p:nvPr/>
              </p:nvSpPr>
              <p:spPr>
                <a:xfrm rot="2700000">
                  <a:off x="5714834" y="273429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6" name="四角形: 角を丸くする 1045">
                  <a:extLst>
                    <a:ext uri="{FF2B5EF4-FFF2-40B4-BE49-F238E27FC236}">
                      <a16:creationId xmlns:a16="http://schemas.microsoft.com/office/drawing/2014/main" id="{34E4864D-774F-48CC-97A8-E533DCFBAA8D}"/>
                    </a:ext>
                  </a:extLst>
                </p:cNvPr>
                <p:cNvSpPr/>
                <p:nvPr/>
              </p:nvSpPr>
              <p:spPr>
                <a:xfrm rot="2700000">
                  <a:off x="5524219" y="272139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7" name="四角形: 角を丸くする 1046">
                  <a:extLst>
                    <a:ext uri="{FF2B5EF4-FFF2-40B4-BE49-F238E27FC236}">
                      <a16:creationId xmlns:a16="http://schemas.microsoft.com/office/drawing/2014/main" id="{A4C2D31A-E85D-4D5B-AF9E-3C0FEBDB945F}"/>
                    </a:ext>
                  </a:extLst>
                </p:cNvPr>
                <p:cNvSpPr/>
                <p:nvPr/>
              </p:nvSpPr>
              <p:spPr>
                <a:xfrm rot="2700000">
                  <a:off x="5635294" y="2610319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8" name="四角形: 角を丸くする 1047">
                  <a:extLst>
                    <a:ext uri="{FF2B5EF4-FFF2-40B4-BE49-F238E27FC236}">
                      <a16:creationId xmlns:a16="http://schemas.microsoft.com/office/drawing/2014/main" id="{51A7A6F5-210E-425B-838E-3D8BB6979DC4}"/>
                    </a:ext>
                  </a:extLst>
                </p:cNvPr>
                <p:cNvSpPr/>
                <p:nvPr/>
              </p:nvSpPr>
              <p:spPr>
                <a:xfrm rot="2700000">
                  <a:off x="5562888" y="2654045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9" name="四角形: 角を丸くする 1048">
                  <a:extLst>
                    <a:ext uri="{FF2B5EF4-FFF2-40B4-BE49-F238E27FC236}">
                      <a16:creationId xmlns:a16="http://schemas.microsoft.com/office/drawing/2014/main" id="{A1C14613-D328-42BC-A08F-075F5317404B}"/>
                    </a:ext>
                  </a:extLst>
                </p:cNvPr>
                <p:cNvSpPr/>
                <p:nvPr/>
              </p:nvSpPr>
              <p:spPr>
                <a:xfrm rot="2449356">
                  <a:off x="5730359" y="300632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0" name="四角形: 角を丸くする 1049">
                  <a:extLst>
                    <a:ext uri="{FF2B5EF4-FFF2-40B4-BE49-F238E27FC236}">
                      <a16:creationId xmlns:a16="http://schemas.microsoft.com/office/drawing/2014/main" id="{C4F238F3-4832-47C3-BB2E-4D06829CA91A}"/>
                    </a:ext>
                  </a:extLst>
                </p:cNvPr>
                <p:cNvSpPr/>
                <p:nvPr/>
              </p:nvSpPr>
              <p:spPr>
                <a:xfrm rot="2449356">
                  <a:off x="5714776" y="290676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1" name="四角形: 角を丸くする 1050">
                  <a:extLst>
                    <a:ext uri="{FF2B5EF4-FFF2-40B4-BE49-F238E27FC236}">
                      <a16:creationId xmlns:a16="http://schemas.microsoft.com/office/drawing/2014/main" id="{2FE56768-ABC6-43C0-B3F5-C872A39ACC18}"/>
                    </a:ext>
                  </a:extLst>
                </p:cNvPr>
                <p:cNvSpPr/>
                <p:nvPr/>
              </p:nvSpPr>
              <p:spPr>
                <a:xfrm rot="2449356">
                  <a:off x="5812682" y="296913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2" name="四角形: 角を丸くする 1051">
                  <a:extLst>
                    <a:ext uri="{FF2B5EF4-FFF2-40B4-BE49-F238E27FC236}">
                      <a16:creationId xmlns:a16="http://schemas.microsoft.com/office/drawing/2014/main" id="{B76E5406-5178-4BC0-9B4C-518D31C52200}"/>
                    </a:ext>
                  </a:extLst>
                </p:cNvPr>
                <p:cNvSpPr/>
                <p:nvPr/>
              </p:nvSpPr>
              <p:spPr>
                <a:xfrm rot="2449356">
                  <a:off x="5879653" y="2908695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3" name="四角形: 角を丸くする 1052">
                  <a:extLst>
                    <a:ext uri="{FF2B5EF4-FFF2-40B4-BE49-F238E27FC236}">
                      <a16:creationId xmlns:a16="http://schemas.microsoft.com/office/drawing/2014/main" id="{C7A7A1A0-F26B-4A89-812A-C83CCA005C8E}"/>
                    </a:ext>
                  </a:extLst>
                </p:cNvPr>
                <p:cNvSpPr/>
                <p:nvPr/>
              </p:nvSpPr>
              <p:spPr>
                <a:xfrm rot="2700000">
                  <a:off x="5613395" y="299904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4" name="四角形: 角を丸くする 1053">
                  <a:extLst>
                    <a:ext uri="{FF2B5EF4-FFF2-40B4-BE49-F238E27FC236}">
                      <a16:creationId xmlns:a16="http://schemas.microsoft.com/office/drawing/2014/main" id="{5FC5297D-E1FA-4179-B67A-1AC26C7DAB7E}"/>
                    </a:ext>
                  </a:extLst>
                </p:cNvPr>
                <p:cNvSpPr/>
                <p:nvPr/>
              </p:nvSpPr>
              <p:spPr>
                <a:xfrm rot="2700000">
                  <a:off x="5824769" y="2723090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5" name="四角形: 角を丸くする 1054">
                  <a:extLst>
                    <a:ext uri="{FF2B5EF4-FFF2-40B4-BE49-F238E27FC236}">
                      <a16:creationId xmlns:a16="http://schemas.microsoft.com/office/drawing/2014/main" id="{5CE0C513-238A-437D-81B5-FBAAEF78E027}"/>
                    </a:ext>
                  </a:extLst>
                </p:cNvPr>
                <p:cNvSpPr/>
                <p:nvPr/>
              </p:nvSpPr>
              <p:spPr>
                <a:xfrm rot="2700000">
                  <a:off x="5824769" y="286325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6" name="四角形: 角を丸くする 1055">
                  <a:extLst>
                    <a:ext uri="{FF2B5EF4-FFF2-40B4-BE49-F238E27FC236}">
                      <a16:creationId xmlns:a16="http://schemas.microsoft.com/office/drawing/2014/main" id="{0422E6C7-6741-4E8D-807A-8D97B393801C}"/>
                    </a:ext>
                  </a:extLst>
                </p:cNvPr>
                <p:cNvSpPr/>
                <p:nvPr/>
              </p:nvSpPr>
              <p:spPr>
                <a:xfrm rot="2700000">
                  <a:off x="5590526" y="290920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7" name="四角形: 角を丸くする 1056">
                  <a:extLst>
                    <a:ext uri="{FF2B5EF4-FFF2-40B4-BE49-F238E27FC236}">
                      <a16:creationId xmlns:a16="http://schemas.microsoft.com/office/drawing/2014/main" id="{8FAF3F9B-BF28-45DD-9DEC-D62965853DB9}"/>
                    </a:ext>
                  </a:extLst>
                </p:cNvPr>
                <p:cNvSpPr/>
                <p:nvPr/>
              </p:nvSpPr>
              <p:spPr>
                <a:xfrm rot="2700000">
                  <a:off x="5518120" y="2952929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8" name="四角形: 角を丸くする 1057">
                  <a:extLst>
                    <a:ext uri="{FF2B5EF4-FFF2-40B4-BE49-F238E27FC236}">
                      <a16:creationId xmlns:a16="http://schemas.microsoft.com/office/drawing/2014/main" id="{71352790-47C7-4893-82EB-7165E97F2D9F}"/>
                    </a:ext>
                  </a:extLst>
                </p:cNvPr>
                <p:cNvSpPr/>
                <p:nvPr/>
              </p:nvSpPr>
              <p:spPr>
                <a:xfrm rot="2449356">
                  <a:off x="5693621" y="265004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0" name="グループ化 1029">
                <a:extLst>
                  <a:ext uri="{FF2B5EF4-FFF2-40B4-BE49-F238E27FC236}">
                    <a16:creationId xmlns:a16="http://schemas.microsoft.com/office/drawing/2014/main" id="{906EDE6F-C138-4C30-B568-A3B797A03953}"/>
                  </a:ext>
                </a:extLst>
              </p:cNvPr>
              <p:cNvGrpSpPr/>
              <p:nvPr/>
            </p:nvGrpSpPr>
            <p:grpSpPr>
              <a:xfrm>
                <a:off x="5560539" y="2557843"/>
                <a:ext cx="240788" cy="209978"/>
                <a:chOff x="4286227" y="3028239"/>
                <a:chExt cx="440813" cy="440845"/>
              </a:xfrm>
            </p:grpSpPr>
            <p:sp>
              <p:nvSpPr>
                <p:cNvPr id="1031" name="フリーフォーム: 図形 1030">
                  <a:extLst>
                    <a:ext uri="{FF2B5EF4-FFF2-40B4-BE49-F238E27FC236}">
                      <a16:creationId xmlns:a16="http://schemas.microsoft.com/office/drawing/2014/main" id="{C03B3C47-2DD1-4AA1-BAEC-BCBBB11717D2}"/>
                    </a:ext>
                  </a:extLst>
                </p:cNvPr>
                <p:cNvSpPr/>
                <p:nvPr/>
              </p:nvSpPr>
              <p:spPr>
                <a:xfrm>
                  <a:off x="4286227" y="3028239"/>
                  <a:ext cx="440813" cy="440845"/>
                </a:xfrm>
                <a:custGeom>
                  <a:avLst/>
                  <a:gdLst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0813" h="440845">
                      <a:moveTo>
                        <a:pt x="220600" y="0"/>
                      </a:moveTo>
                      <a:cubicBezTo>
                        <a:pt x="290333" y="73"/>
                        <a:pt x="357640" y="33325"/>
                        <a:pt x="399783" y="92349"/>
                      </a:cubicBezTo>
                      <a:cubicBezTo>
                        <a:pt x="455974" y="171048"/>
                        <a:pt x="454305" y="277183"/>
                        <a:pt x="395667" y="354076"/>
                      </a:cubicBezTo>
                      <a:cubicBezTo>
                        <a:pt x="337029" y="430969"/>
                        <a:pt x="235119" y="460661"/>
                        <a:pt x="144357" y="427295"/>
                      </a:cubicBezTo>
                      <a:lnTo>
                        <a:pt x="144784" y="426136"/>
                      </a:lnTo>
                      <a:lnTo>
                        <a:pt x="127001" y="422599"/>
                      </a:lnTo>
                      <a:cubicBezTo>
                        <a:pt x="95762" y="409586"/>
                        <a:pt x="73842" y="379120"/>
                        <a:pt x="73842" y="343611"/>
                      </a:cubicBezTo>
                      <a:cubicBezTo>
                        <a:pt x="73842" y="296266"/>
                        <a:pt x="112810" y="257886"/>
                        <a:pt x="160879" y="257886"/>
                      </a:cubicBezTo>
                      <a:cubicBezTo>
                        <a:pt x="172897" y="257886"/>
                        <a:pt x="184345" y="260285"/>
                        <a:pt x="194758" y="264623"/>
                      </a:cubicBezTo>
                      <a:lnTo>
                        <a:pt x="203581" y="270482"/>
                      </a:lnTo>
                      <a:lnTo>
                        <a:pt x="235310" y="271573"/>
                      </a:lnTo>
                      <a:cubicBezTo>
                        <a:pt x="245982" y="268464"/>
                        <a:pt x="255684" y="262023"/>
                        <a:pt x="262771" y="252729"/>
                      </a:cubicBezTo>
                      <a:cubicBezTo>
                        <a:pt x="276945" y="234142"/>
                        <a:pt x="277348" y="208487"/>
                        <a:pt x="263766" y="189464"/>
                      </a:cubicBezTo>
                      <a:cubicBezTo>
                        <a:pt x="250183" y="170441"/>
                        <a:pt x="225787" y="162493"/>
                        <a:pt x="203606" y="169864"/>
                      </a:cubicBezTo>
                      <a:cubicBezTo>
                        <a:pt x="181424" y="177235"/>
                        <a:pt x="166638" y="198204"/>
                        <a:pt x="167143" y="221573"/>
                      </a:cubicBezTo>
                      <a:cubicBezTo>
                        <a:pt x="-5235" y="315646"/>
                        <a:pt x="55748" y="223980"/>
                        <a:pt x="51" y="225184"/>
                      </a:cubicBezTo>
                      <a:cubicBezTo>
                        <a:pt x="-2038" y="128506"/>
                        <a:pt x="59134" y="41758"/>
                        <a:pt x="150900" y="11263"/>
                      </a:cubicBezTo>
                      <a:cubicBezTo>
                        <a:pt x="173842" y="3639"/>
                        <a:pt x="197356" y="-24"/>
                        <a:pt x="22060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2700">
                  <a:solidFill>
                    <a:srgbClr val="FF99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32" name="二等辺三角形 1031">
                  <a:extLst>
                    <a:ext uri="{FF2B5EF4-FFF2-40B4-BE49-F238E27FC236}">
                      <a16:creationId xmlns:a16="http://schemas.microsoft.com/office/drawing/2014/main" id="{A4DFC138-C371-4995-948C-97774CCAA06E}"/>
                    </a:ext>
                  </a:extLst>
                </p:cNvPr>
                <p:cNvSpPr/>
                <p:nvPr/>
              </p:nvSpPr>
              <p:spPr>
                <a:xfrm rot="12782294">
                  <a:off x="4562071" y="3064669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3" name="二等辺三角形 1032">
                  <a:extLst>
                    <a:ext uri="{FF2B5EF4-FFF2-40B4-BE49-F238E27FC236}">
                      <a16:creationId xmlns:a16="http://schemas.microsoft.com/office/drawing/2014/main" id="{88E67813-9E53-4BB0-915C-E50649A09A98}"/>
                    </a:ext>
                  </a:extLst>
                </p:cNvPr>
                <p:cNvSpPr/>
                <p:nvPr/>
              </p:nvSpPr>
              <p:spPr>
                <a:xfrm rot="15537102">
                  <a:off x="4636156" y="3159534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4" name="二等辺三角形 1033">
                  <a:extLst>
                    <a:ext uri="{FF2B5EF4-FFF2-40B4-BE49-F238E27FC236}">
                      <a16:creationId xmlns:a16="http://schemas.microsoft.com/office/drawing/2014/main" id="{8FE3D481-CD23-4960-8927-9C77222E45A5}"/>
                    </a:ext>
                  </a:extLst>
                </p:cNvPr>
                <p:cNvSpPr/>
                <p:nvPr/>
              </p:nvSpPr>
              <p:spPr>
                <a:xfrm rot="19478095">
                  <a:off x="4563269" y="3329175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5" name="二等辺三角形 1034">
                  <a:extLst>
                    <a:ext uri="{FF2B5EF4-FFF2-40B4-BE49-F238E27FC236}">
                      <a16:creationId xmlns:a16="http://schemas.microsoft.com/office/drawing/2014/main" id="{E94FD735-A082-4173-867B-8C760A001739}"/>
                    </a:ext>
                  </a:extLst>
                </p:cNvPr>
                <p:cNvSpPr/>
                <p:nvPr/>
              </p:nvSpPr>
              <p:spPr>
                <a:xfrm rot="17501834">
                  <a:off x="4627564" y="3260119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6" name="二等辺三角形 1035">
                  <a:extLst>
                    <a:ext uri="{FF2B5EF4-FFF2-40B4-BE49-F238E27FC236}">
                      <a16:creationId xmlns:a16="http://schemas.microsoft.com/office/drawing/2014/main" id="{2DC2E117-0085-4E7C-9311-88EFFF12915B}"/>
                    </a:ext>
                  </a:extLst>
                </p:cNvPr>
                <p:cNvSpPr/>
                <p:nvPr/>
              </p:nvSpPr>
              <p:spPr>
                <a:xfrm rot="10800000">
                  <a:off x="4471584" y="3043238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7" name="二等辺三角形 1036">
                  <a:extLst>
                    <a:ext uri="{FF2B5EF4-FFF2-40B4-BE49-F238E27FC236}">
                      <a16:creationId xmlns:a16="http://schemas.microsoft.com/office/drawing/2014/main" id="{2E5E83CF-2D71-4661-98A2-064F83A77989}"/>
                    </a:ext>
                  </a:extLst>
                </p:cNvPr>
                <p:cNvSpPr/>
                <p:nvPr/>
              </p:nvSpPr>
              <p:spPr>
                <a:xfrm rot="8100000">
                  <a:off x="4364428" y="3090862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8" name="二等辺三角形 1037">
                  <a:extLst>
                    <a:ext uri="{FF2B5EF4-FFF2-40B4-BE49-F238E27FC236}">
                      <a16:creationId xmlns:a16="http://schemas.microsoft.com/office/drawing/2014/main" id="{B5AC1E84-D15D-4E3C-A67E-C2C65C1F0674}"/>
                    </a:ext>
                  </a:extLst>
                </p:cNvPr>
                <p:cNvSpPr/>
                <p:nvPr/>
              </p:nvSpPr>
              <p:spPr>
                <a:xfrm>
                  <a:off x="4483491" y="3357562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35" name="グループ化 834">
              <a:extLst>
                <a:ext uri="{FF2B5EF4-FFF2-40B4-BE49-F238E27FC236}">
                  <a16:creationId xmlns:a16="http://schemas.microsoft.com/office/drawing/2014/main" id="{6379E5FA-68A4-4808-8CF9-BCAC916F90F6}"/>
                </a:ext>
              </a:extLst>
            </p:cNvPr>
            <p:cNvGrpSpPr/>
            <p:nvPr/>
          </p:nvGrpSpPr>
          <p:grpSpPr>
            <a:xfrm>
              <a:off x="7821852" y="4542316"/>
              <a:ext cx="510098" cy="543453"/>
              <a:chOff x="5432994" y="2525061"/>
              <a:chExt cx="510098" cy="543453"/>
            </a:xfrm>
          </p:grpSpPr>
          <p:grpSp>
            <p:nvGrpSpPr>
              <p:cNvPr id="983" name="グループ化 982">
                <a:extLst>
                  <a:ext uri="{FF2B5EF4-FFF2-40B4-BE49-F238E27FC236}">
                    <a16:creationId xmlns:a16="http://schemas.microsoft.com/office/drawing/2014/main" id="{ABD594EE-D88B-4A2C-AE70-F0903CE37B02}"/>
                  </a:ext>
                </a:extLst>
              </p:cNvPr>
              <p:cNvGrpSpPr/>
              <p:nvPr/>
            </p:nvGrpSpPr>
            <p:grpSpPr>
              <a:xfrm>
                <a:off x="5432994" y="2525061"/>
                <a:ext cx="510098" cy="543453"/>
                <a:chOff x="5432994" y="2525061"/>
                <a:chExt cx="510098" cy="543453"/>
              </a:xfrm>
            </p:grpSpPr>
            <p:grpSp>
              <p:nvGrpSpPr>
                <p:cNvPr id="993" name="グループ化 992">
                  <a:extLst>
                    <a:ext uri="{FF2B5EF4-FFF2-40B4-BE49-F238E27FC236}">
                      <a16:creationId xmlns:a16="http://schemas.microsoft.com/office/drawing/2014/main" id="{14D67710-0519-4E46-A4A6-460239BA2CFB}"/>
                    </a:ext>
                  </a:extLst>
                </p:cNvPr>
                <p:cNvGrpSpPr/>
                <p:nvPr/>
              </p:nvGrpSpPr>
              <p:grpSpPr>
                <a:xfrm>
                  <a:off x="5432994" y="2525061"/>
                  <a:ext cx="510098" cy="543453"/>
                  <a:chOff x="3686726" y="3825199"/>
                  <a:chExt cx="1136065" cy="1210351"/>
                </a:xfrm>
              </p:grpSpPr>
              <p:sp>
                <p:nvSpPr>
                  <p:cNvPr id="1013" name="四角形: 上の 2 つの角を丸める 2">
                    <a:extLst>
                      <a:ext uri="{FF2B5EF4-FFF2-40B4-BE49-F238E27FC236}">
                        <a16:creationId xmlns:a16="http://schemas.microsoft.com/office/drawing/2014/main" id="{CB595857-AA53-4756-B963-0DE39B6B1EEE}"/>
                      </a:ext>
                    </a:extLst>
                  </p:cNvPr>
                  <p:cNvSpPr/>
                  <p:nvPr/>
                </p:nvSpPr>
                <p:spPr>
                  <a:xfrm>
                    <a:off x="3727450" y="4127500"/>
                    <a:ext cx="1066800" cy="908050"/>
                  </a:xfrm>
                  <a:custGeom>
                    <a:avLst/>
                    <a:gdLst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66800 w 1066800"/>
                      <a:gd name="connsiteY2" fmla="*/ 151345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0 w 1066800"/>
                      <a:gd name="connsiteY7" fmla="*/ 151345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66800 w 1066800"/>
                      <a:gd name="connsiteY2" fmla="*/ 151345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66800" h="908050">
                        <a:moveTo>
                          <a:pt x="151345" y="0"/>
                        </a:moveTo>
                        <a:lnTo>
                          <a:pt x="915455" y="0"/>
                        </a:lnTo>
                        <a:cubicBezTo>
                          <a:pt x="999041" y="0"/>
                          <a:pt x="1040607" y="62996"/>
                          <a:pt x="1040607" y="146582"/>
                        </a:cubicBezTo>
                        <a:lnTo>
                          <a:pt x="1066800" y="518941"/>
                        </a:lnTo>
                        <a:cubicBezTo>
                          <a:pt x="1016794" y="733840"/>
                          <a:pt x="892590" y="908050"/>
                          <a:pt x="677691" y="908050"/>
                        </a:cubicBezTo>
                        <a:lnTo>
                          <a:pt x="389109" y="908050"/>
                        </a:lnTo>
                        <a:cubicBezTo>
                          <a:pt x="174210" y="908050"/>
                          <a:pt x="28575" y="748127"/>
                          <a:pt x="0" y="518941"/>
                        </a:cubicBezTo>
                        <a:cubicBezTo>
                          <a:pt x="0" y="396409"/>
                          <a:pt x="16669" y="271496"/>
                          <a:pt x="16669" y="148964"/>
                        </a:cubicBezTo>
                        <a:cubicBezTo>
                          <a:pt x="16669" y="65378"/>
                          <a:pt x="67759" y="0"/>
                          <a:pt x="151345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rgbClr val="FFFFCC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4" name="四角形: 上の 2 つの角を丸める 1013">
                    <a:extLst>
                      <a:ext uri="{FF2B5EF4-FFF2-40B4-BE49-F238E27FC236}">
                        <a16:creationId xmlns:a16="http://schemas.microsoft.com/office/drawing/2014/main" id="{9BC09933-9A74-4E8E-98DD-F688B62C87CA}"/>
                      </a:ext>
                    </a:extLst>
                  </p:cNvPr>
                  <p:cNvSpPr/>
                  <p:nvPr/>
                </p:nvSpPr>
                <p:spPr>
                  <a:xfrm>
                    <a:off x="3999638" y="4415530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5" name="四角形: 上の 2 つの角を丸める 1014">
                    <a:extLst>
                      <a:ext uri="{FF2B5EF4-FFF2-40B4-BE49-F238E27FC236}">
                        <a16:creationId xmlns:a16="http://schemas.microsoft.com/office/drawing/2014/main" id="{20F2F294-0C54-4393-98F3-6CC3F51A9649}"/>
                      </a:ext>
                    </a:extLst>
                  </p:cNvPr>
                  <p:cNvSpPr/>
                  <p:nvPr/>
                </p:nvSpPr>
                <p:spPr>
                  <a:xfrm>
                    <a:off x="4472482" y="4416944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6" name="四角形: 上の 2 つの角を丸める 1015">
                    <a:extLst>
                      <a:ext uri="{FF2B5EF4-FFF2-40B4-BE49-F238E27FC236}">
                        <a16:creationId xmlns:a16="http://schemas.microsoft.com/office/drawing/2014/main" id="{8BBFCDAA-90DA-40C4-B255-30006E2E9DCD}"/>
                      </a:ext>
                    </a:extLst>
                  </p:cNvPr>
                  <p:cNvSpPr/>
                  <p:nvPr/>
                </p:nvSpPr>
                <p:spPr>
                  <a:xfrm>
                    <a:off x="3818932" y="4240802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7" name="四角形: 上の 2 つの角を丸める 1016">
                    <a:extLst>
                      <a:ext uri="{FF2B5EF4-FFF2-40B4-BE49-F238E27FC236}">
                        <a16:creationId xmlns:a16="http://schemas.microsoft.com/office/drawing/2014/main" id="{6F8F6717-DCD5-4D00-A7D6-5697581D38AA}"/>
                      </a:ext>
                    </a:extLst>
                  </p:cNvPr>
                  <p:cNvSpPr/>
                  <p:nvPr/>
                </p:nvSpPr>
                <p:spPr>
                  <a:xfrm>
                    <a:off x="4667170" y="4250826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8" name="四角形: 上の 2 つの角を丸める 1017">
                    <a:extLst>
                      <a:ext uri="{FF2B5EF4-FFF2-40B4-BE49-F238E27FC236}">
                        <a16:creationId xmlns:a16="http://schemas.microsoft.com/office/drawing/2014/main" id="{F3DF4418-CEF4-4F69-B4F5-12A2CBDAB174}"/>
                      </a:ext>
                    </a:extLst>
                  </p:cNvPr>
                  <p:cNvSpPr/>
                  <p:nvPr/>
                </p:nvSpPr>
                <p:spPr>
                  <a:xfrm>
                    <a:off x="4243882" y="4481238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9" name="フリーフォーム: 図形 1018">
                    <a:extLst>
                      <a:ext uri="{FF2B5EF4-FFF2-40B4-BE49-F238E27FC236}">
                        <a16:creationId xmlns:a16="http://schemas.microsoft.com/office/drawing/2014/main" id="{6833C498-03A4-4776-921D-1E271F89EE1C}"/>
                      </a:ext>
                    </a:extLst>
                  </p:cNvPr>
                  <p:cNvSpPr/>
                  <p:nvPr/>
                </p:nvSpPr>
                <p:spPr>
                  <a:xfrm>
                    <a:off x="3686726" y="3825199"/>
                    <a:ext cx="1136065" cy="765057"/>
                  </a:xfrm>
                  <a:custGeom>
                    <a:avLst/>
                    <a:gdLst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96388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89245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216977 w 1066800"/>
                      <a:gd name="connsiteY21" fmla="*/ 85451 h 765057"/>
                      <a:gd name="connsiteX22" fmla="*/ 293313 w 1066800"/>
                      <a:gd name="connsiteY22" fmla="*/ 52304 h 765057"/>
                      <a:gd name="connsiteX23" fmla="*/ 412377 w 1066800"/>
                      <a:gd name="connsiteY23" fmla="*/ 13087 h 765057"/>
                      <a:gd name="connsiteX24" fmla="*/ 429536 w 1066800"/>
                      <a:gd name="connsiteY24" fmla="*/ 4190 h 765057"/>
                      <a:gd name="connsiteX25" fmla="*/ 457022 w 1066800"/>
                      <a:gd name="connsiteY25" fmla="*/ 11754 h 765057"/>
                      <a:gd name="connsiteX26" fmla="*/ 540244 w 1066800"/>
                      <a:gd name="connsiteY26" fmla="*/ 11754 h 765057"/>
                      <a:gd name="connsiteX27" fmla="*/ 576654 w 1066800"/>
                      <a:gd name="connsiteY27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31265 w 1066800"/>
                      <a:gd name="connsiteY20" fmla="*/ 75926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617378 w 1107524"/>
                      <a:gd name="connsiteY0" fmla="*/ 12 h 765057"/>
                      <a:gd name="connsiteX1" fmla="*/ 726606 w 1107524"/>
                      <a:gd name="connsiteY1" fmla="*/ 21774 h 765057"/>
                      <a:gd name="connsiteX2" fmla="*/ 736487 w 1107524"/>
                      <a:gd name="connsiteY2" fmla="*/ 17015 h 765057"/>
                      <a:gd name="connsiteX3" fmla="*/ 751564 w 1107524"/>
                      <a:gd name="connsiteY3" fmla="*/ 19157 h 765057"/>
                      <a:gd name="connsiteX4" fmla="*/ 776875 w 1107524"/>
                      <a:gd name="connsiteY4" fmla="*/ 22752 h 765057"/>
                      <a:gd name="connsiteX5" fmla="*/ 781748 w 1107524"/>
                      <a:gd name="connsiteY5" fmla="*/ 23846 h 765057"/>
                      <a:gd name="connsiteX6" fmla="*/ 814390 w 1107524"/>
                      <a:gd name="connsiteY6" fmla="*/ 36660 h 765057"/>
                      <a:gd name="connsiteX7" fmla="*/ 827899 w 1107524"/>
                      <a:gd name="connsiteY7" fmla="*/ 52304 h 765057"/>
                      <a:gd name="connsiteX8" fmla="*/ 904235 w 1107524"/>
                      <a:gd name="connsiteY8" fmla="*/ 85451 h 765057"/>
                      <a:gd name="connsiteX9" fmla="*/ 940427 w 1107524"/>
                      <a:gd name="connsiteY9" fmla="*/ 109331 h 765057"/>
                      <a:gd name="connsiteX10" fmla="*/ 1004279 w 1107524"/>
                      <a:gd name="connsiteY10" fmla="*/ 218992 h 765057"/>
                      <a:gd name="connsiteX11" fmla="*/ 1090937 w 1107524"/>
                      <a:gd name="connsiteY11" fmla="*/ 309573 h 765057"/>
                      <a:gd name="connsiteX12" fmla="*/ 1101140 w 1107524"/>
                      <a:gd name="connsiteY12" fmla="*/ 333491 h 765057"/>
                      <a:gd name="connsiteX13" fmla="*/ 1107524 w 1107524"/>
                      <a:gd name="connsiteY13" fmla="*/ 379294 h 765057"/>
                      <a:gd name="connsiteX14" fmla="*/ 574124 w 1107524"/>
                      <a:gd name="connsiteY14" fmla="*/ 765057 h 765057"/>
                      <a:gd name="connsiteX15" fmla="*/ 40724 w 1107524"/>
                      <a:gd name="connsiteY15" fmla="*/ 379294 h 765057"/>
                      <a:gd name="connsiteX16" fmla="*/ 0 w 1107524"/>
                      <a:gd name="connsiteY16" fmla="*/ 297487 h 765057"/>
                      <a:gd name="connsiteX17" fmla="*/ 82151 w 1107524"/>
                      <a:gd name="connsiteY17" fmla="*/ 284131 h 765057"/>
                      <a:gd name="connsiteX18" fmla="*/ 133947 w 1107524"/>
                      <a:gd name="connsiteY18" fmla="*/ 218992 h 765057"/>
                      <a:gd name="connsiteX19" fmla="*/ 206581 w 1107524"/>
                      <a:gd name="connsiteY19" fmla="*/ 107765 h 765057"/>
                      <a:gd name="connsiteX20" fmla="*/ 271989 w 1107524"/>
                      <a:gd name="connsiteY20" fmla="*/ 75926 h 765057"/>
                      <a:gd name="connsiteX21" fmla="*/ 334037 w 1107524"/>
                      <a:gd name="connsiteY21" fmla="*/ 52304 h 765057"/>
                      <a:gd name="connsiteX22" fmla="*/ 453101 w 1107524"/>
                      <a:gd name="connsiteY22" fmla="*/ 13087 h 765057"/>
                      <a:gd name="connsiteX23" fmla="*/ 470260 w 1107524"/>
                      <a:gd name="connsiteY23" fmla="*/ 4190 h 765057"/>
                      <a:gd name="connsiteX24" fmla="*/ 497746 w 1107524"/>
                      <a:gd name="connsiteY24" fmla="*/ 11754 h 765057"/>
                      <a:gd name="connsiteX25" fmla="*/ 580968 w 1107524"/>
                      <a:gd name="connsiteY25" fmla="*/ 11754 h 765057"/>
                      <a:gd name="connsiteX26" fmla="*/ 617378 w 1107524"/>
                      <a:gd name="connsiteY26" fmla="*/ 12 h 765057"/>
                      <a:gd name="connsiteX0" fmla="*/ 617378 w 1136065"/>
                      <a:gd name="connsiteY0" fmla="*/ 12 h 765057"/>
                      <a:gd name="connsiteX1" fmla="*/ 726606 w 1136065"/>
                      <a:gd name="connsiteY1" fmla="*/ 21774 h 765057"/>
                      <a:gd name="connsiteX2" fmla="*/ 736487 w 1136065"/>
                      <a:gd name="connsiteY2" fmla="*/ 17015 h 765057"/>
                      <a:gd name="connsiteX3" fmla="*/ 751564 w 1136065"/>
                      <a:gd name="connsiteY3" fmla="*/ 19157 h 765057"/>
                      <a:gd name="connsiteX4" fmla="*/ 776875 w 1136065"/>
                      <a:gd name="connsiteY4" fmla="*/ 22752 h 765057"/>
                      <a:gd name="connsiteX5" fmla="*/ 781748 w 1136065"/>
                      <a:gd name="connsiteY5" fmla="*/ 23846 h 765057"/>
                      <a:gd name="connsiteX6" fmla="*/ 814390 w 1136065"/>
                      <a:gd name="connsiteY6" fmla="*/ 36660 h 765057"/>
                      <a:gd name="connsiteX7" fmla="*/ 827899 w 1136065"/>
                      <a:gd name="connsiteY7" fmla="*/ 52304 h 765057"/>
                      <a:gd name="connsiteX8" fmla="*/ 904235 w 1136065"/>
                      <a:gd name="connsiteY8" fmla="*/ 85451 h 765057"/>
                      <a:gd name="connsiteX9" fmla="*/ 940427 w 1136065"/>
                      <a:gd name="connsiteY9" fmla="*/ 109331 h 765057"/>
                      <a:gd name="connsiteX10" fmla="*/ 1004279 w 1136065"/>
                      <a:gd name="connsiteY10" fmla="*/ 218992 h 765057"/>
                      <a:gd name="connsiteX11" fmla="*/ 1090937 w 1136065"/>
                      <a:gd name="connsiteY11" fmla="*/ 309573 h 765057"/>
                      <a:gd name="connsiteX12" fmla="*/ 1136065 w 1136065"/>
                      <a:gd name="connsiteY12" fmla="*/ 304916 h 765057"/>
                      <a:gd name="connsiteX13" fmla="*/ 1107524 w 1136065"/>
                      <a:gd name="connsiteY13" fmla="*/ 379294 h 765057"/>
                      <a:gd name="connsiteX14" fmla="*/ 574124 w 1136065"/>
                      <a:gd name="connsiteY14" fmla="*/ 765057 h 765057"/>
                      <a:gd name="connsiteX15" fmla="*/ 40724 w 1136065"/>
                      <a:gd name="connsiteY15" fmla="*/ 379294 h 765057"/>
                      <a:gd name="connsiteX16" fmla="*/ 0 w 1136065"/>
                      <a:gd name="connsiteY16" fmla="*/ 297487 h 765057"/>
                      <a:gd name="connsiteX17" fmla="*/ 82151 w 1136065"/>
                      <a:gd name="connsiteY17" fmla="*/ 284131 h 765057"/>
                      <a:gd name="connsiteX18" fmla="*/ 133947 w 1136065"/>
                      <a:gd name="connsiteY18" fmla="*/ 218992 h 765057"/>
                      <a:gd name="connsiteX19" fmla="*/ 206581 w 1136065"/>
                      <a:gd name="connsiteY19" fmla="*/ 107765 h 765057"/>
                      <a:gd name="connsiteX20" fmla="*/ 271989 w 1136065"/>
                      <a:gd name="connsiteY20" fmla="*/ 75926 h 765057"/>
                      <a:gd name="connsiteX21" fmla="*/ 334037 w 1136065"/>
                      <a:gd name="connsiteY21" fmla="*/ 52304 h 765057"/>
                      <a:gd name="connsiteX22" fmla="*/ 453101 w 1136065"/>
                      <a:gd name="connsiteY22" fmla="*/ 13087 h 765057"/>
                      <a:gd name="connsiteX23" fmla="*/ 470260 w 1136065"/>
                      <a:gd name="connsiteY23" fmla="*/ 4190 h 765057"/>
                      <a:gd name="connsiteX24" fmla="*/ 497746 w 1136065"/>
                      <a:gd name="connsiteY24" fmla="*/ 11754 h 765057"/>
                      <a:gd name="connsiteX25" fmla="*/ 580968 w 1136065"/>
                      <a:gd name="connsiteY25" fmla="*/ 11754 h 765057"/>
                      <a:gd name="connsiteX26" fmla="*/ 617378 w 1136065"/>
                      <a:gd name="connsiteY26" fmla="*/ 12 h 765057"/>
                      <a:gd name="connsiteX0" fmla="*/ 617378 w 1136065"/>
                      <a:gd name="connsiteY0" fmla="*/ 12 h 765057"/>
                      <a:gd name="connsiteX1" fmla="*/ 726606 w 1136065"/>
                      <a:gd name="connsiteY1" fmla="*/ 21774 h 765057"/>
                      <a:gd name="connsiteX2" fmla="*/ 736487 w 1136065"/>
                      <a:gd name="connsiteY2" fmla="*/ 17015 h 765057"/>
                      <a:gd name="connsiteX3" fmla="*/ 751564 w 1136065"/>
                      <a:gd name="connsiteY3" fmla="*/ 19157 h 765057"/>
                      <a:gd name="connsiteX4" fmla="*/ 776875 w 1136065"/>
                      <a:gd name="connsiteY4" fmla="*/ 22752 h 765057"/>
                      <a:gd name="connsiteX5" fmla="*/ 781748 w 1136065"/>
                      <a:gd name="connsiteY5" fmla="*/ 23846 h 765057"/>
                      <a:gd name="connsiteX6" fmla="*/ 814390 w 1136065"/>
                      <a:gd name="connsiteY6" fmla="*/ 36660 h 765057"/>
                      <a:gd name="connsiteX7" fmla="*/ 827899 w 1136065"/>
                      <a:gd name="connsiteY7" fmla="*/ 52304 h 765057"/>
                      <a:gd name="connsiteX8" fmla="*/ 904235 w 1136065"/>
                      <a:gd name="connsiteY8" fmla="*/ 85451 h 765057"/>
                      <a:gd name="connsiteX9" fmla="*/ 940427 w 1136065"/>
                      <a:gd name="connsiteY9" fmla="*/ 109331 h 765057"/>
                      <a:gd name="connsiteX10" fmla="*/ 1004279 w 1136065"/>
                      <a:gd name="connsiteY10" fmla="*/ 218992 h 765057"/>
                      <a:gd name="connsiteX11" fmla="*/ 1103637 w 1136065"/>
                      <a:gd name="connsiteY11" fmla="*/ 280998 h 765057"/>
                      <a:gd name="connsiteX12" fmla="*/ 1136065 w 1136065"/>
                      <a:gd name="connsiteY12" fmla="*/ 304916 h 765057"/>
                      <a:gd name="connsiteX13" fmla="*/ 1107524 w 1136065"/>
                      <a:gd name="connsiteY13" fmla="*/ 379294 h 765057"/>
                      <a:gd name="connsiteX14" fmla="*/ 574124 w 1136065"/>
                      <a:gd name="connsiteY14" fmla="*/ 765057 h 765057"/>
                      <a:gd name="connsiteX15" fmla="*/ 40724 w 1136065"/>
                      <a:gd name="connsiteY15" fmla="*/ 379294 h 765057"/>
                      <a:gd name="connsiteX16" fmla="*/ 0 w 1136065"/>
                      <a:gd name="connsiteY16" fmla="*/ 297487 h 765057"/>
                      <a:gd name="connsiteX17" fmla="*/ 82151 w 1136065"/>
                      <a:gd name="connsiteY17" fmla="*/ 284131 h 765057"/>
                      <a:gd name="connsiteX18" fmla="*/ 133947 w 1136065"/>
                      <a:gd name="connsiteY18" fmla="*/ 218992 h 765057"/>
                      <a:gd name="connsiteX19" fmla="*/ 206581 w 1136065"/>
                      <a:gd name="connsiteY19" fmla="*/ 107765 h 765057"/>
                      <a:gd name="connsiteX20" fmla="*/ 271989 w 1136065"/>
                      <a:gd name="connsiteY20" fmla="*/ 75926 h 765057"/>
                      <a:gd name="connsiteX21" fmla="*/ 334037 w 1136065"/>
                      <a:gd name="connsiteY21" fmla="*/ 52304 h 765057"/>
                      <a:gd name="connsiteX22" fmla="*/ 453101 w 1136065"/>
                      <a:gd name="connsiteY22" fmla="*/ 13087 h 765057"/>
                      <a:gd name="connsiteX23" fmla="*/ 470260 w 1136065"/>
                      <a:gd name="connsiteY23" fmla="*/ 4190 h 765057"/>
                      <a:gd name="connsiteX24" fmla="*/ 497746 w 1136065"/>
                      <a:gd name="connsiteY24" fmla="*/ 11754 h 765057"/>
                      <a:gd name="connsiteX25" fmla="*/ 580968 w 1136065"/>
                      <a:gd name="connsiteY25" fmla="*/ 11754 h 765057"/>
                      <a:gd name="connsiteX26" fmla="*/ 617378 w 1136065"/>
                      <a:gd name="connsiteY26" fmla="*/ 12 h 7650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136065" h="765057">
                        <a:moveTo>
                          <a:pt x="617378" y="12"/>
                        </a:moveTo>
                        <a:cubicBezTo>
                          <a:pt x="653787" y="691"/>
                          <a:pt x="690197" y="30959"/>
                          <a:pt x="726606" y="21774"/>
                        </a:cubicBezTo>
                        <a:lnTo>
                          <a:pt x="736487" y="17015"/>
                        </a:lnTo>
                        <a:lnTo>
                          <a:pt x="751564" y="19157"/>
                        </a:lnTo>
                        <a:lnTo>
                          <a:pt x="776875" y="22752"/>
                        </a:lnTo>
                        <a:lnTo>
                          <a:pt x="781748" y="23846"/>
                        </a:lnTo>
                        <a:lnTo>
                          <a:pt x="814390" y="36660"/>
                        </a:lnTo>
                        <a:lnTo>
                          <a:pt x="827899" y="52304"/>
                        </a:lnTo>
                        <a:cubicBezTo>
                          <a:pt x="845236" y="82027"/>
                          <a:pt x="874736" y="83739"/>
                          <a:pt x="904235" y="85451"/>
                        </a:cubicBezTo>
                        <a:lnTo>
                          <a:pt x="940427" y="109331"/>
                        </a:lnTo>
                        <a:cubicBezTo>
                          <a:pt x="961711" y="145885"/>
                          <a:pt x="977077" y="190381"/>
                          <a:pt x="1004279" y="218992"/>
                        </a:cubicBezTo>
                        <a:cubicBezTo>
                          <a:pt x="1031481" y="247603"/>
                          <a:pt x="1074751" y="250805"/>
                          <a:pt x="1103637" y="280998"/>
                        </a:cubicBezTo>
                        <a:lnTo>
                          <a:pt x="1136065" y="304916"/>
                        </a:lnTo>
                        <a:lnTo>
                          <a:pt x="1107524" y="379294"/>
                        </a:lnTo>
                        <a:cubicBezTo>
                          <a:pt x="1107524" y="592345"/>
                          <a:pt x="868713" y="765057"/>
                          <a:pt x="574124" y="765057"/>
                        </a:cubicBezTo>
                        <a:cubicBezTo>
                          <a:pt x="279535" y="765057"/>
                          <a:pt x="40724" y="592345"/>
                          <a:pt x="40724" y="379294"/>
                        </a:cubicBezTo>
                        <a:lnTo>
                          <a:pt x="0" y="297487"/>
                        </a:lnTo>
                        <a:lnTo>
                          <a:pt x="82151" y="284131"/>
                        </a:lnTo>
                        <a:cubicBezTo>
                          <a:pt x="107383" y="268753"/>
                          <a:pt x="113209" y="248386"/>
                          <a:pt x="133947" y="218992"/>
                        </a:cubicBezTo>
                        <a:cubicBezTo>
                          <a:pt x="154685" y="189598"/>
                          <a:pt x="203920" y="176531"/>
                          <a:pt x="206581" y="107765"/>
                        </a:cubicBezTo>
                        <a:lnTo>
                          <a:pt x="271989" y="75926"/>
                        </a:lnTo>
                        <a:cubicBezTo>
                          <a:pt x="301488" y="74214"/>
                          <a:pt x="303852" y="62777"/>
                          <a:pt x="334037" y="52304"/>
                        </a:cubicBezTo>
                        <a:cubicBezTo>
                          <a:pt x="364222" y="41831"/>
                          <a:pt x="413413" y="26159"/>
                          <a:pt x="453101" y="13087"/>
                        </a:cubicBezTo>
                        <a:lnTo>
                          <a:pt x="470260" y="4190"/>
                        </a:lnTo>
                        <a:lnTo>
                          <a:pt x="497746" y="11754"/>
                        </a:lnTo>
                        <a:cubicBezTo>
                          <a:pt x="525487" y="21933"/>
                          <a:pt x="553227" y="32112"/>
                          <a:pt x="580968" y="11754"/>
                        </a:cubicBezTo>
                        <a:cubicBezTo>
                          <a:pt x="593105" y="2848"/>
                          <a:pt x="605241" y="-214"/>
                          <a:pt x="617378" y="1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CC99"/>
                    </a:fgClr>
                    <a:bgClr>
                      <a:srgbClr val="FFFFCC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0" name="フリーフォーム: 図形 1019">
                    <a:extLst>
                      <a:ext uri="{FF2B5EF4-FFF2-40B4-BE49-F238E27FC236}">
                        <a16:creationId xmlns:a16="http://schemas.microsoft.com/office/drawing/2014/main" id="{F84EE31D-269B-4A00-A1C0-9B5BB4EE393C}"/>
                      </a:ext>
                    </a:extLst>
                  </p:cNvPr>
                  <p:cNvSpPr/>
                  <p:nvPr/>
                </p:nvSpPr>
                <p:spPr>
                  <a:xfrm>
                    <a:off x="3763962" y="3869532"/>
                    <a:ext cx="993776" cy="685800"/>
                  </a:xfrm>
                  <a:custGeom>
                    <a:avLst/>
                    <a:gdLst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96388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89245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216977 w 1066800"/>
                      <a:gd name="connsiteY21" fmla="*/ 85451 h 765057"/>
                      <a:gd name="connsiteX22" fmla="*/ 293313 w 1066800"/>
                      <a:gd name="connsiteY22" fmla="*/ 52304 h 765057"/>
                      <a:gd name="connsiteX23" fmla="*/ 412377 w 1066800"/>
                      <a:gd name="connsiteY23" fmla="*/ 13087 h 765057"/>
                      <a:gd name="connsiteX24" fmla="*/ 429536 w 1066800"/>
                      <a:gd name="connsiteY24" fmla="*/ 4190 h 765057"/>
                      <a:gd name="connsiteX25" fmla="*/ 457022 w 1066800"/>
                      <a:gd name="connsiteY25" fmla="*/ 11754 h 765057"/>
                      <a:gd name="connsiteX26" fmla="*/ 540244 w 1066800"/>
                      <a:gd name="connsiteY26" fmla="*/ 11754 h 765057"/>
                      <a:gd name="connsiteX27" fmla="*/ 576654 w 1066800"/>
                      <a:gd name="connsiteY27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31265 w 1066800"/>
                      <a:gd name="connsiteY20" fmla="*/ 75926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066800" h="765057">
                        <a:moveTo>
                          <a:pt x="576654" y="12"/>
                        </a:moveTo>
                        <a:cubicBezTo>
                          <a:pt x="613063" y="691"/>
                          <a:pt x="649473" y="30959"/>
                          <a:pt x="685882" y="21774"/>
                        </a:cubicBezTo>
                        <a:lnTo>
                          <a:pt x="695763" y="17015"/>
                        </a:lnTo>
                        <a:lnTo>
                          <a:pt x="710840" y="19157"/>
                        </a:lnTo>
                        <a:lnTo>
                          <a:pt x="736151" y="22752"/>
                        </a:lnTo>
                        <a:lnTo>
                          <a:pt x="741024" y="23846"/>
                        </a:lnTo>
                        <a:lnTo>
                          <a:pt x="773666" y="36660"/>
                        </a:lnTo>
                        <a:lnTo>
                          <a:pt x="787175" y="52304"/>
                        </a:lnTo>
                        <a:cubicBezTo>
                          <a:pt x="804512" y="82027"/>
                          <a:pt x="834012" y="83739"/>
                          <a:pt x="863511" y="85451"/>
                        </a:cubicBezTo>
                        <a:lnTo>
                          <a:pt x="899703" y="109331"/>
                        </a:lnTo>
                        <a:cubicBezTo>
                          <a:pt x="920987" y="145885"/>
                          <a:pt x="938470" y="185618"/>
                          <a:pt x="963555" y="218992"/>
                        </a:cubicBezTo>
                        <a:cubicBezTo>
                          <a:pt x="988640" y="252366"/>
                          <a:pt x="1021327" y="279380"/>
                          <a:pt x="1050213" y="309573"/>
                        </a:cubicBezTo>
                        <a:lnTo>
                          <a:pt x="1060416" y="333491"/>
                        </a:lnTo>
                        <a:lnTo>
                          <a:pt x="1066800" y="379294"/>
                        </a:lnTo>
                        <a:cubicBezTo>
                          <a:pt x="1066800" y="592345"/>
                          <a:pt x="827989" y="765057"/>
                          <a:pt x="533400" y="765057"/>
                        </a:cubicBezTo>
                        <a:cubicBezTo>
                          <a:pt x="238811" y="765057"/>
                          <a:pt x="0" y="592345"/>
                          <a:pt x="0" y="379294"/>
                        </a:cubicBezTo>
                        <a:lnTo>
                          <a:pt x="10076" y="307012"/>
                        </a:lnTo>
                        <a:lnTo>
                          <a:pt x="41427" y="284131"/>
                        </a:lnTo>
                        <a:cubicBezTo>
                          <a:pt x="66659" y="268753"/>
                          <a:pt x="72485" y="248386"/>
                          <a:pt x="93223" y="218992"/>
                        </a:cubicBezTo>
                        <a:cubicBezTo>
                          <a:pt x="113961" y="189598"/>
                          <a:pt x="163196" y="176531"/>
                          <a:pt x="165857" y="107765"/>
                        </a:cubicBezTo>
                        <a:lnTo>
                          <a:pt x="231265" y="75926"/>
                        </a:lnTo>
                        <a:cubicBezTo>
                          <a:pt x="260764" y="74214"/>
                          <a:pt x="263128" y="62777"/>
                          <a:pt x="293313" y="52304"/>
                        </a:cubicBezTo>
                        <a:cubicBezTo>
                          <a:pt x="323498" y="41831"/>
                          <a:pt x="372689" y="26159"/>
                          <a:pt x="412377" y="13087"/>
                        </a:cubicBezTo>
                        <a:lnTo>
                          <a:pt x="429536" y="4190"/>
                        </a:lnTo>
                        <a:lnTo>
                          <a:pt x="457022" y="11754"/>
                        </a:lnTo>
                        <a:cubicBezTo>
                          <a:pt x="484763" y="21933"/>
                          <a:pt x="512503" y="32112"/>
                          <a:pt x="540244" y="11754"/>
                        </a:cubicBezTo>
                        <a:cubicBezTo>
                          <a:pt x="552381" y="2848"/>
                          <a:pt x="564517" y="-214"/>
                          <a:pt x="576654" y="1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C000"/>
                    </a:fgClr>
                    <a:bgClr>
                      <a:srgbClr val="FFFFCC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1" name="フリーフォーム: 図形 1020">
                    <a:extLst>
                      <a:ext uri="{FF2B5EF4-FFF2-40B4-BE49-F238E27FC236}">
                        <a16:creationId xmlns:a16="http://schemas.microsoft.com/office/drawing/2014/main" id="{CB8C6997-880F-4D76-899C-9B39C98CA3BE}"/>
                      </a:ext>
                    </a:extLst>
                  </p:cNvPr>
                  <p:cNvSpPr/>
                  <p:nvPr/>
                </p:nvSpPr>
                <p:spPr>
                  <a:xfrm>
                    <a:off x="4064000" y="397221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2" name="フリーフォーム: 図形 1021">
                    <a:extLst>
                      <a:ext uri="{FF2B5EF4-FFF2-40B4-BE49-F238E27FC236}">
                        <a16:creationId xmlns:a16="http://schemas.microsoft.com/office/drawing/2014/main" id="{98FA6F80-9F64-4EEA-B959-7A310A442048}"/>
                      </a:ext>
                    </a:extLst>
                  </p:cNvPr>
                  <p:cNvSpPr/>
                  <p:nvPr/>
                </p:nvSpPr>
                <p:spPr>
                  <a:xfrm>
                    <a:off x="3887787" y="4069849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3" name="フリーフォーム: 図形 1022">
                    <a:extLst>
                      <a:ext uri="{FF2B5EF4-FFF2-40B4-BE49-F238E27FC236}">
                        <a16:creationId xmlns:a16="http://schemas.microsoft.com/office/drawing/2014/main" id="{482208F0-4D1D-4DBD-A1CB-568C14EDD8B4}"/>
                      </a:ext>
                    </a:extLst>
                  </p:cNvPr>
                  <p:cNvSpPr/>
                  <p:nvPr/>
                </p:nvSpPr>
                <p:spPr>
                  <a:xfrm>
                    <a:off x="3823493" y="423653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4" name="フリーフォーム: 図形 1023">
                    <a:extLst>
                      <a:ext uri="{FF2B5EF4-FFF2-40B4-BE49-F238E27FC236}">
                        <a16:creationId xmlns:a16="http://schemas.microsoft.com/office/drawing/2014/main" id="{73852C10-3A10-4117-90C1-25508CAFAC9E}"/>
                      </a:ext>
                    </a:extLst>
                  </p:cNvPr>
                  <p:cNvSpPr/>
                  <p:nvPr/>
                </p:nvSpPr>
                <p:spPr>
                  <a:xfrm>
                    <a:off x="4035424" y="4386555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5" name="フリーフォーム: 図形 1024">
                    <a:extLst>
                      <a:ext uri="{FF2B5EF4-FFF2-40B4-BE49-F238E27FC236}">
                        <a16:creationId xmlns:a16="http://schemas.microsoft.com/office/drawing/2014/main" id="{C672AEEF-ED36-469E-9057-C09487BB5159}"/>
                      </a:ext>
                    </a:extLst>
                  </p:cNvPr>
                  <p:cNvSpPr/>
                  <p:nvPr/>
                </p:nvSpPr>
                <p:spPr>
                  <a:xfrm>
                    <a:off x="4285456" y="446513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6" name="フリーフォーム: 図形 1025">
                    <a:extLst>
                      <a:ext uri="{FF2B5EF4-FFF2-40B4-BE49-F238E27FC236}">
                        <a16:creationId xmlns:a16="http://schemas.microsoft.com/office/drawing/2014/main" id="{BF77BDF3-3430-4C55-AA8A-DBC62BB595BD}"/>
                      </a:ext>
                    </a:extLst>
                  </p:cNvPr>
                  <p:cNvSpPr/>
                  <p:nvPr/>
                </p:nvSpPr>
                <p:spPr>
                  <a:xfrm>
                    <a:off x="4430712" y="4329405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7" name="フリーフォーム: 図形 1026">
                    <a:extLst>
                      <a:ext uri="{FF2B5EF4-FFF2-40B4-BE49-F238E27FC236}">
                        <a16:creationId xmlns:a16="http://schemas.microsoft.com/office/drawing/2014/main" id="{B35B9959-F6E8-43E7-AA39-3202AC3EB119}"/>
                      </a:ext>
                    </a:extLst>
                  </p:cNvPr>
                  <p:cNvSpPr/>
                  <p:nvPr/>
                </p:nvSpPr>
                <p:spPr>
                  <a:xfrm>
                    <a:off x="4566443" y="4172243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8" name="フリーフォーム: 図形 1027">
                    <a:extLst>
                      <a:ext uri="{FF2B5EF4-FFF2-40B4-BE49-F238E27FC236}">
                        <a16:creationId xmlns:a16="http://schemas.microsoft.com/office/drawing/2014/main" id="{A0F0617C-3FC9-4046-8041-FE0F0AFE4823}"/>
                      </a:ext>
                    </a:extLst>
                  </p:cNvPr>
                  <p:cNvSpPr/>
                  <p:nvPr/>
                </p:nvSpPr>
                <p:spPr>
                  <a:xfrm>
                    <a:off x="4416424" y="4015080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94" name="四角形: 角を丸くする 993">
                  <a:extLst>
                    <a:ext uri="{FF2B5EF4-FFF2-40B4-BE49-F238E27FC236}">
                      <a16:creationId xmlns:a16="http://schemas.microsoft.com/office/drawing/2014/main" id="{803382BD-0C67-48C5-8840-7A382FD62D2E}"/>
                    </a:ext>
                  </a:extLst>
                </p:cNvPr>
                <p:cNvSpPr/>
                <p:nvPr/>
              </p:nvSpPr>
              <p:spPr>
                <a:xfrm rot="2700000">
                  <a:off x="5519319" y="284390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5" name="四角形: 角を丸くする 994">
                  <a:extLst>
                    <a:ext uri="{FF2B5EF4-FFF2-40B4-BE49-F238E27FC236}">
                      <a16:creationId xmlns:a16="http://schemas.microsoft.com/office/drawing/2014/main" id="{3E52876C-71B8-4595-A4A9-C2D7E85D7EF0}"/>
                    </a:ext>
                  </a:extLst>
                </p:cNvPr>
                <p:cNvSpPr/>
                <p:nvPr/>
              </p:nvSpPr>
              <p:spPr>
                <a:xfrm rot="2700000">
                  <a:off x="5781458" y="2645970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6" name="四角形: 角を丸くする 995">
                  <a:extLst>
                    <a:ext uri="{FF2B5EF4-FFF2-40B4-BE49-F238E27FC236}">
                      <a16:creationId xmlns:a16="http://schemas.microsoft.com/office/drawing/2014/main" id="{2251EC3A-66F4-4440-9BE9-B8F85EDD4ECA}"/>
                    </a:ext>
                  </a:extLst>
                </p:cNvPr>
                <p:cNvSpPr/>
                <p:nvPr/>
              </p:nvSpPr>
              <p:spPr>
                <a:xfrm rot="2700000">
                  <a:off x="5635294" y="2707952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7" name="四角形: 角を丸くする 996">
                  <a:extLst>
                    <a:ext uri="{FF2B5EF4-FFF2-40B4-BE49-F238E27FC236}">
                      <a16:creationId xmlns:a16="http://schemas.microsoft.com/office/drawing/2014/main" id="{6B0508C7-8103-4B17-88D1-8361EEDD55C3}"/>
                    </a:ext>
                  </a:extLst>
                </p:cNvPr>
                <p:cNvSpPr/>
                <p:nvPr/>
              </p:nvSpPr>
              <p:spPr>
                <a:xfrm rot="2700000">
                  <a:off x="5725134" y="280796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8" name="四角形: 角を丸くする 997">
                  <a:extLst>
                    <a:ext uri="{FF2B5EF4-FFF2-40B4-BE49-F238E27FC236}">
                      <a16:creationId xmlns:a16="http://schemas.microsoft.com/office/drawing/2014/main" id="{5D2D831E-5967-4EDB-A9F4-2796C279593F}"/>
                    </a:ext>
                  </a:extLst>
                </p:cNvPr>
                <p:cNvSpPr/>
                <p:nvPr/>
              </p:nvSpPr>
              <p:spPr>
                <a:xfrm rot="2700000">
                  <a:off x="5723454" y="2588142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9" name="四角形: 角を丸くする 998">
                  <a:extLst>
                    <a:ext uri="{FF2B5EF4-FFF2-40B4-BE49-F238E27FC236}">
                      <a16:creationId xmlns:a16="http://schemas.microsoft.com/office/drawing/2014/main" id="{BA78646E-FBF8-4201-AA49-3C8CF7A1FD54}"/>
                    </a:ext>
                  </a:extLst>
                </p:cNvPr>
                <p:cNvSpPr/>
                <p:nvPr/>
              </p:nvSpPr>
              <p:spPr>
                <a:xfrm rot="2700000">
                  <a:off x="5714834" y="273429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0" name="四角形: 角を丸くする 999">
                  <a:extLst>
                    <a:ext uri="{FF2B5EF4-FFF2-40B4-BE49-F238E27FC236}">
                      <a16:creationId xmlns:a16="http://schemas.microsoft.com/office/drawing/2014/main" id="{5C48B67A-47E0-45EF-8833-9E362BD5F49A}"/>
                    </a:ext>
                  </a:extLst>
                </p:cNvPr>
                <p:cNvSpPr/>
                <p:nvPr/>
              </p:nvSpPr>
              <p:spPr>
                <a:xfrm rot="2700000">
                  <a:off x="5524219" y="272139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1" name="四角形: 角を丸くする 1000">
                  <a:extLst>
                    <a:ext uri="{FF2B5EF4-FFF2-40B4-BE49-F238E27FC236}">
                      <a16:creationId xmlns:a16="http://schemas.microsoft.com/office/drawing/2014/main" id="{48E222D6-BFE3-438E-94E6-959324E619F3}"/>
                    </a:ext>
                  </a:extLst>
                </p:cNvPr>
                <p:cNvSpPr/>
                <p:nvPr/>
              </p:nvSpPr>
              <p:spPr>
                <a:xfrm rot="2700000">
                  <a:off x="5635294" y="2610319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2" name="四角形: 角を丸くする 1001">
                  <a:extLst>
                    <a:ext uri="{FF2B5EF4-FFF2-40B4-BE49-F238E27FC236}">
                      <a16:creationId xmlns:a16="http://schemas.microsoft.com/office/drawing/2014/main" id="{5C1DD2A1-E41D-44B5-A369-B1EFE83F4387}"/>
                    </a:ext>
                  </a:extLst>
                </p:cNvPr>
                <p:cNvSpPr/>
                <p:nvPr/>
              </p:nvSpPr>
              <p:spPr>
                <a:xfrm rot="2700000">
                  <a:off x="5562888" y="2654045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3" name="四角形: 角を丸くする 1002">
                  <a:extLst>
                    <a:ext uri="{FF2B5EF4-FFF2-40B4-BE49-F238E27FC236}">
                      <a16:creationId xmlns:a16="http://schemas.microsoft.com/office/drawing/2014/main" id="{9A728EDC-5DAF-44A1-A2AE-DADF8FD32F6B}"/>
                    </a:ext>
                  </a:extLst>
                </p:cNvPr>
                <p:cNvSpPr/>
                <p:nvPr/>
              </p:nvSpPr>
              <p:spPr>
                <a:xfrm rot="2449356">
                  <a:off x="5730359" y="300632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4" name="四角形: 角を丸くする 1003">
                  <a:extLst>
                    <a:ext uri="{FF2B5EF4-FFF2-40B4-BE49-F238E27FC236}">
                      <a16:creationId xmlns:a16="http://schemas.microsoft.com/office/drawing/2014/main" id="{2BD47D43-20BF-4360-A331-02ACBDE198B7}"/>
                    </a:ext>
                  </a:extLst>
                </p:cNvPr>
                <p:cNvSpPr/>
                <p:nvPr/>
              </p:nvSpPr>
              <p:spPr>
                <a:xfrm rot="2449356">
                  <a:off x="5714776" y="290676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5" name="四角形: 角を丸くする 1004">
                  <a:extLst>
                    <a:ext uri="{FF2B5EF4-FFF2-40B4-BE49-F238E27FC236}">
                      <a16:creationId xmlns:a16="http://schemas.microsoft.com/office/drawing/2014/main" id="{614F32D0-0799-4089-8AFF-346B3BC7D0FB}"/>
                    </a:ext>
                  </a:extLst>
                </p:cNvPr>
                <p:cNvSpPr/>
                <p:nvPr/>
              </p:nvSpPr>
              <p:spPr>
                <a:xfrm rot="2449356">
                  <a:off x="5812682" y="296913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6" name="四角形: 角を丸くする 1005">
                  <a:extLst>
                    <a:ext uri="{FF2B5EF4-FFF2-40B4-BE49-F238E27FC236}">
                      <a16:creationId xmlns:a16="http://schemas.microsoft.com/office/drawing/2014/main" id="{99730D46-8D96-42C7-BA85-3F265109585E}"/>
                    </a:ext>
                  </a:extLst>
                </p:cNvPr>
                <p:cNvSpPr/>
                <p:nvPr/>
              </p:nvSpPr>
              <p:spPr>
                <a:xfrm rot="2449356">
                  <a:off x="5879653" y="2908695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7" name="四角形: 角を丸くする 1006">
                  <a:extLst>
                    <a:ext uri="{FF2B5EF4-FFF2-40B4-BE49-F238E27FC236}">
                      <a16:creationId xmlns:a16="http://schemas.microsoft.com/office/drawing/2014/main" id="{B2FE4F36-7CEB-4804-B4A0-A99A1EED0AA7}"/>
                    </a:ext>
                  </a:extLst>
                </p:cNvPr>
                <p:cNvSpPr/>
                <p:nvPr/>
              </p:nvSpPr>
              <p:spPr>
                <a:xfrm rot="2700000">
                  <a:off x="5613395" y="299904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8" name="四角形: 角を丸くする 1007">
                  <a:extLst>
                    <a:ext uri="{FF2B5EF4-FFF2-40B4-BE49-F238E27FC236}">
                      <a16:creationId xmlns:a16="http://schemas.microsoft.com/office/drawing/2014/main" id="{F68C5D08-F065-4B94-97F6-CF95AEFFAE63}"/>
                    </a:ext>
                  </a:extLst>
                </p:cNvPr>
                <p:cNvSpPr/>
                <p:nvPr/>
              </p:nvSpPr>
              <p:spPr>
                <a:xfrm rot="2700000">
                  <a:off x="5824769" y="2723090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9" name="四角形: 角を丸くする 1008">
                  <a:extLst>
                    <a:ext uri="{FF2B5EF4-FFF2-40B4-BE49-F238E27FC236}">
                      <a16:creationId xmlns:a16="http://schemas.microsoft.com/office/drawing/2014/main" id="{512757E8-8FFF-4CC8-89AE-BDBD5C59DA16}"/>
                    </a:ext>
                  </a:extLst>
                </p:cNvPr>
                <p:cNvSpPr/>
                <p:nvPr/>
              </p:nvSpPr>
              <p:spPr>
                <a:xfrm rot="2700000">
                  <a:off x="5824769" y="286325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0" name="四角形: 角を丸くする 1009">
                  <a:extLst>
                    <a:ext uri="{FF2B5EF4-FFF2-40B4-BE49-F238E27FC236}">
                      <a16:creationId xmlns:a16="http://schemas.microsoft.com/office/drawing/2014/main" id="{C92C13ED-BD70-4F0D-AD34-E4D131970F52}"/>
                    </a:ext>
                  </a:extLst>
                </p:cNvPr>
                <p:cNvSpPr/>
                <p:nvPr/>
              </p:nvSpPr>
              <p:spPr>
                <a:xfrm rot="2700000">
                  <a:off x="5590526" y="290920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1" name="四角形: 角を丸くする 1010">
                  <a:extLst>
                    <a:ext uri="{FF2B5EF4-FFF2-40B4-BE49-F238E27FC236}">
                      <a16:creationId xmlns:a16="http://schemas.microsoft.com/office/drawing/2014/main" id="{0CB2BB3D-3F58-4222-BF20-A03EC47069EC}"/>
                    </a:ext>
                  </a:extLst>
                </p:cNvPr>
                <p:cNvSpPr/>
                <p:nvPr/>
              </p:nvSpPr>
              <p:spPr>
                <a:xfrm rot="2700000">
                  <a:off x="5518120" y="2952929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2" name="四角形: 角を丸くする 1011">
                  <a:extLst>
                    <a:ext uri="{FF2B5EF4-FFF2-40B4-BE49-F238E27FC236}">
                      <a16:creationId xmlns:a16="http://schemas.microsoft.com/office/drawing/2014/main" id="{953D9E2A-79DA-4652-A0B4-2B52B3A69005}"/>
                    </a:ext>
                  </a:extLst>
                </p:cNvPr>
                <p:cNvSpPr/>
                <p:nvPr/>
              </p:nvSpPr>
              <p:spPr>
                <a:xfrm rot="2449356">
                  <a:off x="5693621" y="265004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84" name="グループ化 983">
                <a:extLst>
                  <a:ext uri="{FF2B5EF4-FFF2-40B4-BE49-F238E27FC236}">
                    <a16:creationId xmlns:a16="http://schemas.microsoft.com/office/drawing/2014/main" id="{B8C32A57-B489-4122-BF69-2E20DF0A9DD4}"/>
                  </a:ext>
                </a:extLst>
              </p:cNvPr>
              <p:cNvGrpSpPr/>
              <p:nvPr/>
            </p:nvGrpSpPr>
            <p:grpSpPr>
              <a:xfrm>
                <a:off x="5560539" y="2557843"/>
                <a:ext cx="240788" cy="209978"/>
                <a:chOff x="4286227" y="3028239"/>
                <a:chExt cx="440813" cy="440845"/>
              </a:xfrm>
            </p:grpSpPr>
            <p:sp>
              <p:nvSpPr>
                <p:cNvPr id="985" name="フリーフォーム: 図形 984">
                  <a:extLst>
                    <a:ext uri="{FF2B5EF4-FFF2-40B4-BE49-F238E27FC236}">
                      <a16:creationId xmlns:a16="http://schemas.microsoft.com/office/drawing/2014/main" id="{BD339C8D-B5E0-4B50-A70D-7DED31444136}"/>
                    </a:ext>
                  </a:extLst>
                </p:cNvPr>
                <p:cNvSpPr/>
                <p:nvPr/>
              </p:nvSpPr>
              <p:spPr>
                <a:xfrm>
                  <a:off x="4286227" y="3028239"/>
                  <a:ext cx="440813" cy="440845"/>
                </a:xfrm>
                <a:custGeom>
                  <a:avLst/>
                  <a:gdLst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0813" h="440845">
                      <a:moveTo>
                        <a:pt x="220600" y="0"/>
                      </a:moveTo>
                      <a:cubicBezTo>
                        <a:pt x="290333" y="73"/>
                        <a:pt x="357640" y="33325"/>
                        <a:pt x="399783" y="92349"/>
                      </a:cubicBezTo>
                      <a:cubicBezTo>
                        <a:pt x="455974" y="171048"/>
                        <a:pt x="454305" y="277183"/>
                        <a:pt x="395667" y="354076"/>
                      </a:cubicBezTo>
                      <a:cubicBezTo>
                        <a:pt x="337029" y="430969"/>
                        <a:pt x="235119" y="460661"/>
                        <a:pt x="144357" y="427295"/>
                      </a:cubicBezTo>
                      <a:lnTo>
                        <a:pt x="144784" y="426136"/>
                      </a:lnTo>
                      <a:lnTo>
                        <a:pt x="127001" y="422599"/>
                      </a:lnTo>
                      <a:cubicBezTo>
                        <a:pt x="95762" y="409586"/>
                        <a:pt x="73842" y="379120"/>
                        <a:pt x="73842" y="343611"/>
                      </a:cubicBezTo>
                      <a:cubicBezTo>
                        <a:pt x="73842" y="296266"/>
                        <a:pt x="112810" y="257886"/>
                        <a:pt x="160879" y="257886"/>
                      </a:cubicBezTo>
                      <a:cubicBezTo>
                        <a:pt x="172897" y="257886"/>
                        <a:pt x="184345" y="260285"/>
                        <a:pt x="194758" y="264623"/>
                      </a:cubicBezTo>
                      <a:lnTo>
                        <a:pt x="203581" y="270482"/>
                      </a:lnTo>
                      <a:lnTo>
                        <a:pt x="235310" y="271573"/>
                      </a:lnTo>
                      <a:cubicBezTo>
                        <a:pt x="245982" y="268464"/>
                        <a:pt x="255684" y="262023"/>
                        <a:pt x="262771" y="252729"/>
                      </a:cubicBezTo>
                      <a:cubicBezTo>
                        <a:pt x="276945" y="234142"/>
                        <a:pt x="277348" y="208487"/>
                        <a:pt x="263766" y="189464"/>
                      </a:cubicBezTo>
                      <a:cubicBezTo>
                        <a:pt x="250183" y="170441"/>
                        <a:pt x="225787" y="162493"/>
                        <a:pt x="203606" y="169864"/>
                      </a:cubicBezTo>
                      <a:cubicBezTo>
                        <a:pt x="181424" y="177235"/>
                        <a:pt x="166638" y="198204"/>
                        <a:pt x="167143" y="221573"/>
                      </a:cubicBezTo>
                      <a:cubicBezTo>
                        <a:pt x="-5235" y="315646"/>
                        <a:pt x="55748" y="223980"/>
                        <a:pt x="51" y="225184"/>
                      </a:cubicBezTo>
                      <a:cubicBezTo>
                        <a:pt x="-2038" y="128506"/>
                        <a:pt x="59134" y="41758"/>
                        <a:pt x="150900" y="11263"/>
                      </a:cubicBezTo>
                      <a:cubicBezTo>
                        <a:pt x="173842" y="3639"/>
                        <a:pt x="197356" y="-24"/>
                        <a:pt x="22060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2700">
                  <a:solidFill>
                    <a:srgbClr val="FF99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86" name="二等辺三角形 985">
                  <a:extLst>
                    <a:ext uri="{FF2B5EF4-FFF2-40B4-BE49-F238E27FC236}">
                      <a16:creationId xmlns:a16="http://schemas.microsoft.com/office/drawing/2014/main" id="{27ED3ABB-A0FC-40A6-BC05-F79E2D152132}"/>
                    </a:ext>
                  </a:extLst>
                </p:cNvPr>
                <p:cNvSpPr/>
                <p:nvPr/>
              </p:nvSpPr>
              <p:spPr>
                <a:xfrm rot="12782294">
                  <a:off x="4562071" y="3064669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7" name="二等辺三角形 986">
                  <a:extLst>
                    <a:ext uri="{FF2B5EF4-FFF2-40B4-BE49-F238E27FC236}">
                      <a16:creationId xmlns:a16="http://schemas.microsoft.com/office/drawing/2014/main" id="{8A848ED8-1515-4742-BFE1-FDD1838F5A3C}"/>
                    </a:ext>
                  </a:extLst>
                </p:cNvPr>
                <p:cNvSpPr/>
                <p:nvPr/>
              </p:nvSpPr>
              <p:spPr>
                <a:xfrm rot="15537102">
                  <a:off x="4636156" y="3159534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8" name="二等辺三角形 987">
                  <a:extLst>
                    <a:ext uri="{FF2B5EF4-FFF2-40B4-BE49-F238E27FC236}">
                      <a16:creationId xmlns:a16="http://schemas.microsoft.com/office/drawing/2014/main" id="{B379DBAA-1F50-485A-8E79-A741A2A8A54F}"/>
                    </a:ext>
                  </a:extLst>
                </p:cNvPr>
                <p:cNvSpPr/>
                <p:nvPr/>
              </p:nvSpPr>
              <p:spPr>
                <a:xfrm rot="19478095">
                  <a:off x="4563269" y="3329175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9" name="二等辺三角形 988">
                  <a:extLst>
                    <a:ext uri="{FF2B5EF4-FFF2-40B4-BE49-F238E27FC236}">
                      <a16:creationId xmlns:a16="http://schemas.microsoft.com/office/drawing/2014/main" id="{8B816032-A18C-41DE-9DC4-5E6774F8DA21}"/>
                    </a:ext>
                  </a:extLst>
                </p:cNvPr>
                <p:cNvSpPr/>
                <p:nvPr/>
              </p:nvSpPr>
              <p:spPr>
                <a:xfrm rot="17501834">
                  <a:off x="4627564" y="3260119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0" name="二等辺三角形 989">
                  <a:extLst>
                    <a:ext uri="{FF2B5EF4-FFF2-40B4-BE49-F238E27FC236}">
                      <a16:creationId xmlns:a16="http://schemas.microsoft.com/office/drawing/2014/main" id="{38C68FA2-BEBB-442F-8830-9BFC4F399742}"/>
                    </a:ext>
                  </a:extLst>
                </p:cNvPr>
                <p:cNvSpPr/>
                <p:nvPr/>
              </p:nvSpPr>
              <p:spPr>
                <a:xfrm rot="10800000">
                  <a:off x="4471584" y="3043238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1" name="二等辺三角形 990">
                  <a:extLst>
                    <a:ext uri="{FF2B5EF4-FFF2-40B4-BE49-F238E27FC236}">
                      <a16:creationId xmlns:a16="http://schemas.microsoft.com/office/drawing/2014/main" id="{4581A89B-CFC9-470C-8D2B-FF7D09927C75}"/>
                    </a:ext>
                  </a:extLst>
                </p:cNvPr>
                <p:cNvSpPr/>
                <p:nvPr/>
              </p:nvSpPr>
              <p:spPr>
                <a:xfrm rot="8100000">
                  <a:off x="4364428" y="3090862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2" name="二等辺三角形 991">
                  <a:extLst>
                    <a:ext uri="{FF2B5EF4-FFF2-40B4-BE49-F238E27FC236}">
                      <a16:creationId xmlns:a16="http://schemas.microsoft.com/office/drawing/2014/main" id="{190B2B4B-707C-444B-9103-D07BE4319470}"/>
                    </a:ext>
                  </a:extLst>
                </p:cNvPr>
                <p:cNvSpPr/>
                <p:nvPr/>
              </p:nvSpPr>
              <p:spPr>
                <a:xfrm>
                  <a:off x="4483491" y="3357562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36" name="グループ化 835">
              <a:extLst>
                <a:ext uri="{FF2B5EF4-FFF2-40B4-BE49-F238E27FC236}">
                  <a16:creationId xmlns:a16="http://schemas.microsoft.com/office/drawing/2014/main" id="{80C9D92A-C4E7-453E-A49A-6979D9BCEBEE}"/>
                </a:ext>
              </a:extLst>
            </p:cNvPr>
            <p:cNvGrpSpPr/>
            <p:nvPr/>
          </p:nvGrpSpPr>
          <p:grpSpPr>
            <a:xfrm>
              <a:off x="7252508" y="4352535"/>
              <a:ext cx="510098" cy="543453"/>
              <a:chOff x="5432994" y="2525061"/>
              <a:chExt cx="510098" cy="543453"/>
            </a:xfrm>
          </p:grpSpPr>
          <p:grpSp>
            <p:nvGrpSpPr>
              <p:cNvPr id="937" name="グループ化 936">
                <a:extLst>
                  <a:ext uri="{FF2B5EF4-FFF2-40B4-BE49-F238E27FC236}">
                    <a16:creationId xmlns:a16="http://schemas.microsoft.com/office/drawing/2014/main" id="{194EA202-8488-4568-BE39-97D70C7315C9}"/>
                  </a:ext>
                </a:extLst>
              </p:cNvPr>
              <p:cNvGrpSpPr/>
              <p:nvPr/>
            </p:nvGrpSpPr>
            <p:grpSpPr>
              <a:xfrm>
                <a:off x="5432994" y="2525061"/>
                <a:ext cx="510098" cy="543453"/>
                <a:chOff x="5432994" y="2525061"/>
                <a:chExt cx="510098" cy="543453"/>
              </a:xfrm>
            </p:grpSpPr>
            <p:grpSp>
              <p:nvGrpSpPr>
                <p:cNvPr id="947" name="グループ化 946">
                  <a:extLst>
                    <a:ext uri="{FF2B5EF4-FFF2-40B4-BE49-F238E27FC236}">
                      <a16:creationId xmlns:a16="http://schemas.microsoft.com/office/drawing/2014/main" id="{6CF27803-A45F-4DC8-A3C3-3AA30C5427C8}"/>
                    </a:ext>
                  </a:extLst>
                </p:cNvPr>
                <p:cNvGrpSpPr/>
                <p:nvPr/>
              </p:nvGrpSpPr>
              <p:grpSpPr>
                <a:xfrm>
                  <a:off x="5432994" y="2525061"/>
                  <a:ext cx="510098" cy="543453"/>
                  <a:chOff x="3686726" y="3825199"/>
                  <a:chExt cx="1136065" cy="1210351"/>
                </a:xfrm>
              </p:grpSpPr>
              <p:sp>
                <p:nvSpPr>
                  <p:cNvPr id="967" name="四角形: 上の 2 つの角を丸める 2">
                    <a:extLst>
                      <a:ext uri="{FF2B5EF4-FFF2-40B4-BE49-F238E27FC236}">
                        <a16:creationId xmlns:a16="http://schemas.microsoft.com/office/drawing/2014/main" id="{DF8352AB-76AF-463C-8B48-02556BADC1B2}"/>
                      </a:ext>
                    </a:extLst>
                  </p:cNvPr>
                  <p:cNvSpPr/>
                  <p:nvPr/>
                </p:nvSpPr>
                <p:spPr>
                  <a:xfrm>
                    <a:off x="3727450" y="4127500"/>
                    <a:ext cx="1066800" cy="908050"/>
                  </a:xfrm>
                  <a:custGeom>
                    <a:avLst/>
                    <a:gdLst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66800 w 1066800"/>
                      <a:gd name="connsiteY2" fmla="*/ 151345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0 w 1066800"/>
                      <a:gd name="connsiteY7" fmla="*/ 151345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66800 w 1066800"/>
                      <a:gd name="connsiteY2" fmla="*/ 151345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66800" h="908050">
                        <a:moveTo>
                          <a:pt x="151345" y="0"/>
                        </a:moveTo>
                        <a:lnTo>
                          <a:pt x="915455" y="0"/>
                        </a:lnTo>
                        <a:cubicBezTo>
                          <a:pt x="999041" y="0"/>
                          <a:pt x="1040607" y="62996"/>
                          <a:pt x="1040607" y="146582"/>
                        </a:cubicBezTo>
                        <a:lnTo>
                          <a:pt x="1066800" y="518941"/>
                        </a:lnTo>
                        <a:cubicBezTo>
                          <a:pt x="1016794" y="733840"/>
                          <a:pt x="892590" y="908050"/>
                          <a:pt x="677691" y="908050"/>
                        </a:cubicBezTo>
                        <a:lnTo>
                          <a:pt x="389109" y="908050"/>
                        </a:lnTo>
                        <a:cubicBezTo>
                          <a:pt x="174210" y="908050"/>
                          <a:pt x="28575" y="748127"/>
                          <a:pt x="0" y="518941"/>
                        </a:cubicBezTo>
                        <a:cubicBezTo>
                          <a:pt x="0" y="396409"/>
                          <a:pt x="16669" y="271496"/>
                          <a:pt x="16669" y="148964"/>
                        </a:cubicBezTo>
                        <a:cubicBezTo>
                          <a:pt x="16669" y="65378"/>
                          <a:pt x="67759" y="0"/>
                          <a:pt x="151345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rgbClr val="FFFFCC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8" name="四角形: 上の 2 つの角を丸める 967">
                    <a:extLst>
                      <a:ext uri="{FF2B5EF4-FFF2-40B4-BE49-F238E27FC236}">
                        <a16:creationId xmlns:a16="http://schemas.microsoft.com/office/drawing/2014/main" id="{32457838-1F05-4C19-90FE-88A8A5BC2CF0}"/>
                      </a:ext>
                    </a:extLst>
                  </p:cNvPr>
                  <p:cNvSpPr/>
                  <p:nvPr/>
                </p:nvSpPr>
                <p:spPr>
                  <a:xfrm>
                    <a:off x="3999638" y="4415530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9" name="四角形: 上の 2 つの角を丸める 968">
                    <a:extLst>
                      <a:ext uri="{FF2B5EF4-FFF2-40B4-BE49-F238E27FC236}">
                        <a16:creationId xmlns:a16="http://schemas.microsoft.com/office/drawing/2014/main" id="{0B63C351-CCC6-483B-82BF-6FA3A4842B82}"/>
                      </a:ext>
                    </a:extLst>
                  </p:cNvPr>
                  <p:cNvSpPr/>
                  <p:nvPr/>
                </p:nvSpPr>
                <p:spPr>
                  <a:xfrm>
                    <a:off x="4472482" y="4416944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0" name="四角形: 上の 2 つの角を丸める 969">
                    <a:extLst>
                      <a:ext uri="{FF2B5EF4-FFF2-40B4-BE49-F238E27FC236}">
                        <a16:creationId xmlns:a16="http://schemas.microsoft.com/office/drawing/2014/main" id="{C349343A-E3C3-4805-A5CB-7E0F36FC5D7C}"/>
                      </a:ext>
                    </a:extLst>
                  </p:cNvPr>
                  <p:cNvSpPr/>
                  <p:nvPr/>
                </p:nvSpPr>
                <p:spPr>
                  <a:xfrm>
                    <a:off x="3818932" y="4240802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1" name="四角形: 上の 2 つの角を丸める 970">
                    <a:extLst>
                      <a:ext uri="{FF2B5EF4-FFF2-40B4-BE49-F238E27FC236}">
                        <a16:creationId xmlns:a16="http://schemas.microsoft.com/office/drawing/2014/main" id="{C4DCB027-040D-4702-B0BB-AE341A80297F}"/>
                      </a:ext>
                    </a:extLst>
                  </p:cNvPr>
                  <p:cNvSpPr/>
                  <p:nvPr/>
                </p:nvSpPr>
                <p:spPr>
                  <a:xfrm>
                    <a:off x="4667170" y="4250826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2" name="四角形: 上の 2 つの角を丸める 971">
                    <a:extLst>
                      <a:ext uri="{FF2B5EF4-FFF2-40B4-BE49-F238E27FC236}">
                        <a16:creationId xmlns:a16="http://schemas.microsoft.com/office/drawing/2014/main" id="{D609EC12-ED27-46EC-96C3-AE7E5F6B61CC}"/>
                      </a:ext>
                    </a:extLst>
                  </p:cNvPr>
                  <p:cNvSpPr/>
                  <p:nvPr/>
                </p:nvSpPr>
                <p:spPr>
                  <a:xfrm>
                    <a:off x="4243882" y="4481238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3" name="フリーフォーム: 図形 972">
                    <a:extLst>
                      <a:ext uri="{FF2B5EF4-FFF2-40B4-BE49-F238E27FC236}">
                        <a16:creationId xmlns:a16="http://schemas.microsoft.com/office/drawing/2014/main" id="{C6A5B9AE-16EB-4FA9-9F56-DDC67B392B7D}"/>
                      </a:ext>
                    </a:extLst>
                  </p:cNvPr>
                  <p:cNvSpPr/>
                  <p:nvPr/>
                </p:nvSpPr>
                <p:spPr>
                  <a:xfrm>
                    <a:off x="3686726" y="3825199"/>
                    <a:ext cx="1136065" cy="765057"/>
                  </a:xfrm>
                  <a:custGeom>
                    <a:avLst/>
                    <a:gdLst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96388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89245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216977 w 1066800"/>
                      <a:gd name="connsiteY21" fmla="*/ 85451 h 765057"/>
                      <a:gd name="connsiteX22" fmla="*/ 293313 w 1066800"/>
                      <a:gd name="connsiteY22" fmla="*/ 52304 h 765057"/>
                      <a:gd name="connsiteX23" fmla="*/ 412377 w 1066800"/>
                      <a:gd name="connsiteY23" fmla="*/ 13087 h 765057"/>
                      <a:gd name="connsiteX24" fmla="*/ 429536 w 1066800"/>
                      <a:gd name="connsiteY24" fmla="*/ 4190 h 765057"/>
                      <a:gd name="connsiteX25" fmla="*/ 457022 w 1066800"/>
                      <a:gd name="connsiteY25" fmla="*/ 11754 h 765057"/>
                      <a:gd name="connsiteX26" fmla="*/ 540244 w 1066800"/>
                      <a:gd name="connsiteY26" fmla="*/ 11754 h 765057"/>
                      <a:gd name="connsiteX27" fmla="*/ 576654 w 1066800"/>
                      <a:gd name="connsiteY27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31265 w 1066800"/>
                      <a:gd name="connsiteY20" fmla="*/ 75926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617378 w 1107524"/>
                      <a:gd name="connsiteY0" fmla="*/ 12 h 765057"/>
                      <a:gd name="connsiteX1" fmla="*/ 726606 w 1107524"/>
                      <a:gd name="connsiteY1" fmla="*/ 21774 h 765057"/>
                      <a:gd name="connsiteX2" fmla="*/ 736487 w 1107524"/>
                      <a:gd name="connsiteY2" fmla="*/ 17015 h 765057"/>
                      <a:gd name="connsiteX3" fmla="*/ 751564 w 1107524"/>
                      <a:gd name="connsiteY3" fmla="*/ 19157 h 765057"/>
                      <a:gd name="connsiteX4" fmla="*/ 776875 w 1107524"/>
                      <a:gd name="connsiteY4" fmla="*/ 22752 h 765057"/>
                      <a:gd name="connsiteX5" fmla="*/ 781748 w 1107524"/>
                      <a:gd name="connsiteY5" fmla="*/ 23846 h 765057"/>
                      <a:gd name="connsiteX6" fmla="*/ 814390 w 1107524"/>
                      <a:gd name="connsiteY6" fmla="*/ 36660 h 765057"/>
                      <a:gd name="connsiteX7" fmla="*/ 827899 w 1107524"/>
                      <a:gd name="connsiteY7" fmla="*/ 52304 h 765057"/>
                      <a:gd name="connsiteX8" fmla="*/ 904235 w 1107524"/>
                      <a:gd name="connsiteY8" fmla="*/ 85451 h 765057"/>
                      <a:gd name="connsiteX9" fmla="*/ 940427 w 1107524"/>
                      <a:gd name="connsiteY9" fmla="*/ 109331 h 765057"/>
                      <a:gd name="connsiteX10" fmla="*/ 1004279 w 1107524"/>
                      <a:gd name="connsiteY10" fmla="*/ 218992 h 765057"/>
                      <a:gd name="connsiteX11" fmla="*/ 1090937 w 1107524"/>
                      <a:gd name="connsiteY11" fmla="*/ 309573 h 765057"/>
                      <a:gd name="connsiteX12" fmla="*/ 1101140 w 1107524"/>
                      <a:gd name="connsiteY12" fmla="*/ 333491 h 765057"/>
                      <a:gd name="connsiteX13" fmla="*/ 1107524 w 1107524"/>
                      <a:gd name="connsiteY13" fmla="*/ 379294 h 765057"/>
                      <a:gd name="connsiteX14" fmla="*/ 574124 w 1107524"/>
                      <a:gd name="connsiteY14" fmla="*/ 765057 h 765057"/>
                      <a:gd name="connsiteX15" fmla="*/ 40724 w 1107524"/>
                      <a:gd name="connsiteY15" fmla="*/ 379294 h 765057"/>
                      <a:gd name="connsiteX16" fmla="*/ 0 w 1107524"/>
                      <a:gd name="connsiteY16" fmla="*/ 297487 h 765057"/>
                      <a:gd name="connsiteX17" fmla="*/ 82151 w 1107524"/>
                      <a:gd name="connsiteY17" fmla="*/ 284131 h 765057"/>
                      <a:gd name="connsiteX18" fmla="*/ 133947 w 1107524"/>
                      <a:gd name="connsiteY18" fmla="*/ 218992 h 765057"/>
                      <a:gd name="connsiteX19" fmla="*/ 206581 w 1107524"/>
                      <a:gd name="connsiteY19" fmla="*/ 107765 h 765057"/>
                      <a:gd name="connsiteX20" fmla="*/ 271989 w 1107524"/>
                      <a:gd name="connsiteY20" fmla="*/ 75926 h 765057"/>
                      <a:gd name="connsiteX21" fmla="*/ 334037 w 1107524"/>
                      <a:gd name="connsiteY21" fmla="*/ 52304 h 765057"/>
                      <a:gd name="connsiteX22" fmla="*/ 453101 w 1107524"/>
                      <a:gd name="connsiteY22" fmla="*/ 13087 h 765057"/>
                      <a:gd name="connsiteX23" fmla="*/ 470260 w 1107524"/>
                      <a:gd name="connsiteY23" fmla="*/ 4190 h 765057"/>
                      <a:gd name="connsiteX24" fmla="*/ 497746 w 1107524"/>
                      <a:gd name="connsiteY24" fmla="*/ 11754 h 765057"/>
                      <a:gd name="connsiteX25" fmla="*/ 580968 w 1107524"/>
                      <a:gd name="connsiteY25" fmla="*/ 11754 h 765057"/>
                      <a:gd name="connsiteX26" fmla="*/ 617378 w 1107524"/>
                      <a:gd name="connsiteY26" fmla="*/ 12 h 765057"/>
                      <a:gd name="connsiteX0" fmla="*/ 617378 w 1136065"/>
                      <a:gd name="connsiteY0" fmla="*/ 12 h 765057"/>
                      <a:gd name="connsiteX1" fmla="*/ 726606 w 1136065"/>
                      <a:gd name="connsiteY1" fmla="*/ 21774 h 765057"/>
                      <a:gd name="connsiteX2" fmla="*/ 736487 w 1136065"/>
                      <a:gd name="connsiteY2" fmla="*/ 17015 h 765057"/>
                      <a:gd name="connsiteX3" fmla="*/ 751564 w 1136065"/>
                      <a:gd name="connsiteY3" fmla="*/ 19157 h 765057"/>
                      <a:gd name="connsiteX4" fmla="*/ 776875 w 1136065"/>
                      <a:gd name="connsiteY4" fmla="*/ 22752 h 765057"/>
                      <a:gd name="connsiteX5" fmla="*/ 781748 w 1136065"/>
                      <a:gd name="connsiteY5" fmla="*/ 23846 h 765057"/>
                      <a:gd name="connsiteX6" fmla="*/ 814390 w 1136065"/>
                      <a:gd name="connsiteY6" fmla="*/ 36660 h 765057"/>
                      <a:gd name="connsiteX7" fmla="*/ 827899 w 1136065"/>
                      <a:gd name="connsiteY7" fmla="*/ 52304 h 765057"/>
                      <a:gd name="connsiteX8" fmla="*/ 904235 w 1136065"/>
                      <a:gd name="connsiteY8" fmla="*/ 85451 h 765057"/>
                      <a:gd name="connsiteX9" fmla="*/ 940427 w 1136065"/>
                      <a:gd name="connsiteY9" fmla="*/ 109331 h 765057"/>
                      <a:gd name="connsiteX10" fmla="*/ 1004279 w 1136065"/>
                      <a:gd name="connsiteY10" fmla="*/ 218992 h 765057"/>
                      <a:gd name="connsiteX11" fmla="*/ 1090937 w 1136065"/>
                      <a:gd name="connsiteY11" fmla="*/ 309573 h 765057"/>
                      <a:gd name="connsiteX12" fmla="*/ 1136065 w 1136065"/>
                      <a:gd name="connsiteY12" fmla="*/ 304916 h 765057"/>
                      <a:gd name="connsiteX13" fmla="*/ 1107524 w 1136065"/>
                      <a:gd name="connsiteY13" fmla="*/ 379294 h 765057"/>
                      <a:gd name="connsiteX14" fmla="*/ 574124 w 1136065"/>
                      <a:gd name="connsiteY14" fmla="*/ 765057 h 765057"/>
                      <a:gd name="connsiteX15" fmla="*/ 40724 w 1136065"/>
                      <a:gd name="connsiteY15" fmla="*/ 379294 h 765057"/>
                      <a:gd name="connsiteX16" fmla="*/ 0 w 1136065"/>
                      <a:gd name="connsiteY16" fmla="*/ 297487 h 765057"/>
                      <a:gd name="connsiteX17" fmla="*/ 82151 w 1136065"/>
                      <a:gd name="connsiteY17" fmla="*/ 284131 h 765057"/>
                      <a:gd name="connsiteX18" fmla="*/ 133947 w 1136065"/>
                      <a:gd name="connsiteY18" fmla="*/ 218992 h 765057"/>
                      <a:gd name="connsiteX19" fmla="*/ 206581 w 1136065"/>
                      <a:gd name="connsiteY19" fmla="*/ 107765 h 765057"/>
                      <a:gd name="connsiteX20" fmla="*/ 271989 w 1136065"/>
                      <a:gd name="connsiteY20" fmla="*/ 75926 h 765057"/>
                      <a:gd name="connsiteX21" fmla="*/ 334037 w 1136065"/>
                      <a:gd name="connsiteY21" fmla="*/ 52304 h 765057"/>
                      <a:gd name="connsiteX22" fmla="*/ 453101 w 1136065"/>
                      <a:gd name="connsiteY22" fmla="*/ 13087 h 765057"/>
                      <a:gd name="connsiteX23" fmla="*/ 470260 w 1136065"/>
                      <a:gd name="connsiteY23" fmla="*/ 4190 h 765057"/>
                      <a:gd name="connsiteX24" fmla="*/ 497746 w 1136065"/>
                      <a:gd name="connsiteY24" fmla="*/ 11754 h 765057"/>
                      <a:gd name="connsiteX25" fmla="*/ 580968 w 1136065"/>
                      <a:gd name="connsiteY25" fmla="*/ 11754 h 765057"/>
                      <a:gd name="connsiteX26" fmla="*/ 617378 w 1136065"/>
                      <a:gd name="connsiteY26" fmla="*/ 12 h 765057"/>
                      <a:gd name="connsiteX0" fmla="*/ 617378 w 1136065"/>
                      <a:gd name="connsiteY0" fmla="*/ 12 h 765057"/>
                      <a:gd name="connsiteX1" fmla="*/ 726606 w 1136065"/>
                      <a:gd name="connsiteY1" fmla="*/ 21774 h 765057"/>
                      <a:gd name="connsiteX2" fmla="*/ 736487 w 1136065"/>
                      <a:gd name="connsiteY2" fmla="*/ 17015 h 765057"/>
                      <a:gd name="connsiteX3" fmla="*/ 751564 w 1136065"/>
                      <a:gd name="connsiteY3" fmla="*/ 19157 h 765057"/>
                      <a:gd name="connsiteX4" fmla="*/ 776875 w 1136065"/>
                      <a:gd name="connsiteY4" fmla="*/ 22752 h 765057"/>
                      <a:gd name="connsiteX5" fmla="*/ 781748 w 1136065"/>
                      <a:gd name="connsiteY5" fmla="*/ 23846 h 765057"/>
                      <a:gd name="connsiteX6" fmla="*/ 814390 w 1136065"/>
                      <a:gd name="connsiteY6" fmla="*/ 36660 h 765057"/>
                      <a:gd name="connsiteX7" fmla="*/ 827899 w 1136065"/>
                      <a:gd name="connsiteY7" fmla="*/ 52304 h 765057"/>
                      <a:gd name="connsiteX8" fmla="*/ 904235 w 1136065"/>
                      <a:gd name="connsiteY8" fmla="*/ 85451 h 765057"/>
                      <a:gd name="connsiteX9" fmla="*/ 940427 w 1136065"/>
                      <a:gd name="connsiteY9" fmla="*/ 109331 h 765057"/>
                      <a:gd name="connsiteX10" fmla="*/ 1004279 w 1136065"/>
                      <a:gd name="connsiteY10" fmla="*/ 218992 h 765057"/>
                      <a:gd name="connsiteX11" fmla="*/ 1103637 w 1136065"/>
                      <a:gd name="connsiteY11" fmla="*/ 280998 h 765057"/>
                      <a:gd name="connsiteX12" fmla="*/ 1136065 w 1136065"/>
                      <a:gd name="connsiteY12" fmla="*/ 304916 h 765057"/>
                      <a:gd name="connsiteX13" fmla="*/ 1107524 w 1136065"/>
                      <a:gd name="connsiteY13" fmla="*/ 379294 h 765057"/>
                      <a:gd name="connsiteX14" fmla="*/ 574124 w 1136065"/>
                      <a:gd name="connsiteY14" fmla="*/ 765057 h 765057"/>
                      <a:gd name="connsiteX15" fmla="*/ 40724 w 1136065"/>
                      <a:gd name="connsiteY15" fmla="*/ 379294 h 765057"/>
                      <a:gd name="connsiteX16" fmla="*/ 0 w 1136065"/>
                      <a:gd name="connsiteY16" fmla="*/ 297487 h 765057"/>
                      <a:gd name="connsiteX17" fmla="*/ 82151 w 1136065"/>
                      <a:gd name="connsiteY17" fmla="*/ 284131 h 765057"/>
                      <a:gd name="connsiteX18" fmla="*/ 133947 w 1136065"/>
                      <a:gd name="connsiteY18" fmla="*/ 218992 h 765057"/>
                      <a:gd name="connsiteX19" fmla="*/ 206581 w 1136065"/>
                      <a:gd name="connsiteY19" fmla="*/ 107765 h 765057"/>
                      <a:gd name="connsiteX20" fmla="*/ 271989 w 1136065"/>
                      <a:gd name="connsiteY20" fmla="*/ 75926 h 765057"/>
                      <a:gd name="connsiteX21" fmla="*/ 334037 w 1136065"/>
                      <a:gd name="connsiteY21" fmla="*/ 52304 h 765057"/>
                      <a:gd name="connsiteX22" fmla="*/ 453101 w 1136065"/>
                      <a:gd name="connsiteY22" fmla="*/ 13087 h 765057"/>
                      <a:gd name="connsiteX23" fmla="*/ 470260 w 1136065"/>
                      <a:gd name="connsiteY23" fmla="*/ 4190 h 765057"/>
                      <a:gd name="connsiteX24" fmla="*/ 497746 w 1136065"/>
                      <a:gd name="connsiteY24" fmla="*/ 11754 h 765057"/>
                      <a:gd name="connsiteX25" fmla="*/ 580968 w 1136065"/>
                      <a:gd name="connsiteY25" fmla="*/ 11754 h 765057"/>
                      <a:gd name="connsiteX26" fmla="*/ 617378 w 1136065"/>
                      <a:gd name="connsiteY26" fmla="*/ 12 h 7650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136065" h="765057">
                        <a:moveTo>
                          <a:pt x="617378" y="12"/>
                        </a:moveTo>
                        <a:cubicBezTo>
                          <a:pt x="653787" y="691"/>
                          <a:pt x="690197" y="30959"/>
                          <a:pt x="726606" y="21774"/>
                        </a:cubicBezTo>
                        <a:lnTo>
                          <a:pt x="736487" y="17015"/>
                        </a:lnTo>
                        <a:lnTo>
                          <a:pt x="751564" y="19157"/>
                        </a:lnTo>
                        <a:lnTo>
                          <a:pt x="776875" y="22752"/>
                        </a:lnTo>
                        <a:lnTo>
                          <a:pt x="781748" y="23846"/>
                        </a:lnTo>
                        <a:lnTo>
                          <a:pt x="814390" y="36660"/>
                        </a:lnTo>
                        <a:lnTo>
                          <a:pt x="827899" y="52304"/>
                        </a:lnTo>
                        <a:cubicBezTo>
                          <a:pt x="845236" y="82027"/>
                          <a:pt x="874736" y="83739"/>
                          <a:pt x="904235" y="85451"/>
                        </a:cubicBezTo>
                        <a:lnTo>
                          <a:pt x="940427" y="109331"/>
                        </a:lnTo>
                        <a:cubicBezTo>
                          <a:pt x="961711" y="145885"/>
                          <a:pt x="977077" y="190381"/>
                          <a:pt x="1004279" y="218992"/>
                        </a:cubicBezTo>
                        <a:cubicBezTo>
                          <a:pt x="1031481" y="247603"/>
                          <a:pt x="1074751" y="250805"/>
                          <a:pt x="1103637" y="280998"/>
                        </a:cubicBezTo>
                        <a:lnTo>
                          <a:pt x="1136065" y="304916"/>
                        </a:lnTo>
                        <a:lnTo>
                          <a:pt x="1107524" y="379294"/>
                        </a:lnTo>
                        <a:cubicBezTo>
                          <a:pt x="1107524" y="592345"/>
                          <a:pt x="868713" y="765057"/>
                          <a:pt x="574124" y="765057"/>
                        </a:cubicBezTo>
                        <a:cubicBezTo>
                          <a:pt x="279535" y="765057"/>
                          <a:pt x="40724" y="592345"/>
                          <a:pt x="40724" y="379294"/>
                        </a:cubicBezTo>
                        <a:lnTo>
                          <a:pt x="0" y="297487"/>
                        </a:lnTo>
                        <a:lnTo>
                          <a:pt x="82151" y="284131"/>
                        </a:lnTo>
                        <a:cubicBezTo>
                          <a:pt x="107383" y="268753"/>
                          <a:pt x="113209" y="248386"/>
                          <a:pt x="133947" y="218992"/>
                        </a:cubicBezTo>
                        <a:cubicBezTo>
                          <a:pt x="154685" y="189598"/>
                          <a:pt x="203920" y="176531"/>
                          <a:pt x="206581" y="107765"/>
                        </a:cubicBezTo>
                        <a:lnTo>
                          <a:pt x="271989" y="75926"/>
                        </a:lnTo>
                        <a:cubicBezTo>
                          <a:pt x="301488" y="74214"/>
                          <a:pt x="303852" y="62777"/>
                          <a:pt x="334037" y="52304"/>
                        </a:cubicBezTo>
                        <a:cubicBezTo>
                          <a:pt x="364222" y="41831"/>
                          <a:pt x="413413" y="26159"/>
                          <a:pt x="453101" y="13087"/>
                        </a:cubicBezTo>
                        <a:lnTo>
                          <a:pt x="470260" y="4190"/>
                        </a:lnTo>
                        <a:lnTo>
                          <a:pt x="497746" y="11754"/>
                        </a:lnTo>
                        <a:cubicBezTo>
                          <a:pt x="525487" y="21933"/>
                          <a:pt x="553227" y="32112"/>
                          <a:pt x="580968" y="11754"/>
                        </a:cubicBezTo>
                        <a:cubicBezTo>
                          <a:pt x="593105" y="2848"/>
                          <a:pt x="605241" y="-214"/>
                          <a:pt x="617378" y="1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CC99"/>
                    </a:fgClr>
                    <a:bgClr>
                      <a:srgbClr val="FFFFCC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4" name="フリーフォーム: 図形 973">
                    <a:extLst>
                      <a:ext uri="{FF2B5EF4-FFF2-40B4-BE49-F238E27FC236}">
                        <a16:creationId xmlns:a16="http://schemas.microsoft.com/office/drawing/2014/main" id="{D1758C1C-4DA5-4E0E-9497-9B4459B15454}"/>
                      </a:ext>
                    </a:extLst>
                  </p:cNvPr>
                  <p:cNvSpPr/>
                  <p:nvPr/>
                </p:nvSpPr>
                <p:spPr>
                  <a:xfrm>
                    <a:off x="3763962" y="3869532"/>
                    <a:ext cx="993776" cy="685800"/>
                  </a:xfrm>
                  <a:custGeom>
                    <a:avLst/>
                    <a:gdLst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96388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89245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216977 w 1066800"/>
                      <a:gd name="connsiteY21" fmla="*/ 85451 h 765057"/>
                      <a:gd name="connsiteX22" fmla="*/ 293313 w 1066800"/>
                      <a:gd name="connsiteY22" fmla="*/ 52304 h 765057"/>
                      <a:gd name="connsiteX23" fmla="*/ 412377 w 1066800"/>
                      <a:gd name="connsiteY23" fmla="*/ 13087 h 765057"/>
                      <a:gd name="connsiteX24" fmla="*/ 429536 w 1066800"/>
                      <a:gd name="connsiteY24" fmla="*/ 4190 h 765057"/>
                      <a:gd name="connsiteX25" fmla="*/ 457022 w 1066800"/>
                      <a:gd name="connsiteY25" fmla="*/ 11754 h 765057"/>
                      <a:gd name="connsiteX26" fmla="*/ 540244 w 1066800"/>
                      <a:gd name="connsiteY26" fmla="*/ 11754 h 765057"/>
                      <a:gd name="connsiteX27" fmla="*/ 576654 w 1066800"/>
                      <a:gd name="connsiteY27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31265 w 1066800"/>
                      <a:gd name="connsiteY20" fmla="*/ 75926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066800" h="765057">
                        <a:moveTo>
                          <a:pt x="576654" y="12"/>
                        </a:moveTo>
                        <a:cubicBezTo>
                          <a:pt x="613063" y="691"/>
                          <a:pt x="649473" y="30959"/>
                          <a:pt x="685882" y="21774"/>
                        </a:cubicBezTo>
                        <a:lnTo>
                          <a:pt x="695763" y="17015"/>
                        </a:lnTo>
                        <a:lnTo>
                          <a:pt x="710840" y="19157"/>
                        </a:lnTo>
                        <a:lnTo>
                          <a:pt x="736151" y="22752"/>
                        </a:lnTo>
                        <a:lnTo>
                          <a:pt x="741024" y="23846"/>
                        </a:lnTo>
                        <a:lnTo>
                          <a:pt x="773666" y="36660"/>
                        </a:lnTo>
                        <a:lnTo>
                          <a:pt x="787175" y="52304"/>
                        </a:lnTo>
                        <a:cubicBezTo>
                          <a:pt x="804512" y="82027"/>
                          <a:pt x="834012" y="83739"/>
                          <a:pt x="863511" y="85451"/>
                        </a:cubicBezTo>
                        <a:lnTo>
                          <a:pt x="899703" y="109331"/>
                        </a:lnTo>
                        <a:cubicBezTo>
                          <a:pt x="920987" y="145885"/>
                          <a:pt x="938470" y="185618"/>
                          <a:pt x="963555" y="218992"/>
                        </a:cubicBezTo>
                        <a:cubicBezTo>
                          <a:pt x="988640" y="252366"/>
                          <a:pt x="1021327" y="279380"/>
                          <a:pt x="1050213" y="309573"/>
                        </a:cubicBezTo>
                        <a:lnTo>
                          <a:pt x="1060416" y="333491"/>
                        </a:lnTo>
                        <a:lnTo>
                          <a:pt x="1066800" y="379294"/>
                        </a:lnTo>
                        <a:cubicBezTo>
                          <a:pt x="1066800" y="592345"/>
                          <a:pt x="827989" y="765057"/>
                          <a:pt x="533400" y="765057"/>
                        </a:cubicBezTo>
                        <a:cubicBezTo>
                          <a:pt x="238811" y="765057"/>
                          <a:pt x="0" y="592345"/>
                          <a:pt x="0" y="379294"/>
                        </a:cubicBezTo>
                        <a:lnTo>
                          <a:pt x="10076" y="307012"/>
                        </a:lnTo>
                        <a:lnTo>
                          <a:pt x="41427" y="284131"/>
                        </a:lnTo>
                        <a:cubicBezTo>
                          <a:pt x="66659" y="268753"/>
                          <a:pt x="72485" y="248386"/>
                          <a:pt x="93223" y="218992"/>
                        </a:cubicBezTo>
                        <a:cubicBezTo>
                          <a:pt x="113961" y="189598"/>
                          <a:pt x="163196" y="176531"/>
                          <a:pt x="165857" y="107765"/>
                        </a:cubicBezTo>
                        <a:lnTo>
                          <a:pt x="231265" y="75926"/>
                        </a:lnTo>
                        <a:cubicBezTo>
                          <a:pt x="260764" y="74214"/>
                          <a:pt x="263128" y="62777"/>
                          <a:pt x="293313" y="52304"/>
                        </a:cubicBezTo>
                        <a:cubicBezTo>
                          <a:pt x="323498" y="41831"/>
                          <a:pt x="372689" y="26159"/>
                          <a:pt x="412377" y="13087"/>
                        </a:cubicBezTo>
                        <a:lnTo>
                          <a:pt x="429536" y="4190"/>
                        </a:lnTo>
                        <a:lnTo>
                          <a:pt x="457022" y="11754"/>
                        </a:lnTo>
                        <a:cubicBezTo>
                          <a:pt x="484763" y="21933"/>
                          <a:pt x="512503" y="32112"/>
                          <a:pt x="540244" y="11754"/>
                        </a:cubicBezTo>
                        <a:cubicBezTo>
                          <a:pt x="552381" y="2848"/>
                          <a:pt x="564517" y="-214"/>
                          <a:pt x="576654" y="1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C000"/>
                    </a:fgClr>
                    <a:bgClr>
                      <a:srgbClr val="FFFFCC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5" name="フリーフォーム: 図形 974">
                    <a:extLst>
                      <a:ext uri="{FF2B5EF4-FFF2-40B4-BE49-F238E27FC236}">
                        <a16:creationId xmlns:a16="http://schemas.microsoft.com/office/drawing/2014/main" id="{5513BD05-45AC-48C8-8B6A-EF01BB866F61}"/>
                      </a:ext>
                    </a:extLst>
                  </p:cNvPr>
                  <p:cNvSpPr/>
                  <p:nvPr/>
                </p:nvSpPr>
                <p:spPr>
                  <a:xfrm>
                    <a:off x="4064000" y="397221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6" name="フリーフォーム: 図形 975">
                    <a:extLst>
                      <a:ext uri="{FF2B5EF4-FFF2-40B4-BE49-F238E27FC236}">
                        <a16:creationId xmlns:a16="http://schemas.microsoft.com/office/drawing/2014/main" id="{41759C7C-901F-42F9-8A6E-E56E2706DD6B}"/>
                      </a:ext>
                    </a:extLst>
                  </p:cNvPr>
                  <p:cNvSpPr/>
                  <p:nvPr/>
                </p:nvSpPr>
                <p:spPr>
                  <a:xfrm>
                    <a:off x="3887787" y="4069849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7" name="フリーフォーム: 図形 976">
                    <a:extLst>
                      <a:ext uri="{FF2B5EF4-FFF2-40B4-BE49-F238E27FC236}">
                        <a16:creationId xmlns:a16="http://schemas.microsoft.com/office/drawing/2014/main" id="{0D5A991E-44E8-44EC-88BC-B1BD3AB444E6}"/>
                      </a:ext>
                    </a:extLst>
                  </p:cNvPr>
                  <p:cNvSpPr/>
                  <p:nvPr/>
                </p:nvSpPr>
                <p:spPr>
                  <a:xfrm>
                    <a:off x="3823493" y="423653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8" name="フリーフォーム: 図形 977">
                    <a:extLst>
                      <a:ext uri="{FF2B5EF4-FFF2-40B4-BE49-F238E27FC236}">
                        <a16:creationId xmlns:a16="http://schemas.microsoft.com/office/drawing/2014/main" id="{2B7EC1ED-6238-44BA-98B0-86757D652DEA}"/>
                      </a:ext>
                    </a:extLst>
                  </p:cNvPr>
                  <p:cNvSpPr/>
                  <p:nvPr/>
                </p:nvSpPr>
                <p:spPr>
                  <a:xfrm>
                    <a:off x="4035424" y="4386555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9" name="フリーフォーム: 図形 978">
                    <a:extLst>
                      <a:ext uri="{FF2B5EF4-FFF2-40B4-BE49-F238E27FC236}">
                        <a16:creationId xmlns:a16="http://schemas.microsoft.com/office/drawing/2014/main" id="{8EBB3EBF-57A8-440E-B3CB-F19AAD1A67F8}"/>
                      </a:ext>
                    </a:extLst>
                  </p:cNvPr>
                  <p:cNvSpPr/>
                  <p:nvPr/>
                </p:nvSpPr>
                <p:spPr>
                  <a:xfrm>
                    <a:off x="4285456" y="446513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0" name="フリーフォーム: 図形 979">
                    <a:extLst>
                      <a:ext uri="{FF2B5EF4-FFF2-40B4-BE49-F238E27FC236}">
                        <a16:creationId xmlns:a16="http://schemas.microsoft.com/office/drawing/2014/main" id="{CFE39104-B53B-4ABD-BA44-E8325A8795BD}"/>
                      </a:ext>
                    </a:extLst>
                  </p:cNvPr>
                  <p:cNvSpPr/>
                  <p:nvPr/>
                </p:nvSpPr>
                <p:spPr>
                  <a:xfrm>
                    <a:off x="4430712" y="4329405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1" name="フリーフォーム: 図形 980">
                    <a:extLst>
                      <a:ext uri="{FF2B5EF4-FFF2-40B4-BE49-F238E27FC236}">
                        <a16:creationId xmlns:a16="http://schemas.microsoft.com/office/drawing/2014/main" id="{710E1595-46A5-4E92-A53A-9B89EE1E3421}"/>
                      </a:ext>
                    </a:extLst>
                  </p:cNvPr>
                  <p:cNvSpPr/>
                  <p:nvPr/>
                </p:nvSpPr>
                <p:spPr>
                  <a:xfrm>
                    <a:off x="4566443" y="4172243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2" name="フリーフォーム: 図形 981">
                    <a:extLst>
                      <a:ext uri="{FF2B5EF4-FFF2-40B4-BE49-F238E27FC236}">
                        <a16:creationId xmlns:a16="http://schemas.microsoft.com/office/drawing/2014/main" id="{6035BF1C-21DC-41B7-B428-64792932050A}"/>
                      </a:ext>
                    </a:extLst>
                  </p:cNvPr>
                  <p:cNvSpPr/>
                  <p:nvPr/>
                </p:nvSpPr>
                <p:spPr>
                  <a:xfrm>
                    <a:off x="4416424" y="4015080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48" name="四角形: 角を丸くする 947">
                  <a:extLst>
                    <a:ext uri="{FF2B5EF4-FFF2-40B4-BE49-F238E27FC236}">
                      <a16:creationId xmlns:a16="http://schemas.microsoft.com/office/drawing/2014/main" id="{303A8B51-4C95-4056-BEB7-663991DE413D}"/>
                    </a:ext>
                  </a:extLst>
                </p:cNvPr>
                <p:cNvSpPr/>
                <p:nvPr/>
              </p:nvSpPr>
              <p:spPr>
                <a:xfrm rot="2700000">
                  <a:off x="5519319" y="284390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9" name="四角形: 角を丸くする 948">
                  <a:extLst>
                    <a:ext uri="{FF2B5EF4-FFF2-40B4-BE49-F238E27FC236}">
                      <a16:creationId xmlns:a16="http://schemas.microsoft.com/office/drawing/2014/main" id="{7E7F050D-307E-4ADF-9DE5-1867A3550EEF}"/>
                    </a:ext>
                  </a:extLst>
                </p:cNvPr>
                <p:cNvSpPr/>
                <p:nvPr/>
              </p:nvSpPr>
              <p:spPr>
                <a:xfrm rot="2700000">
                  <a:off x="5781458" y="2645970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0" name="四角形: 角を丸くする 949">
                  <a:extLst>
                    <a:ext uri="{FF2B5EF4-FFF2-40B4-BE49-F238E27FC236}">
                      <a16:creationId xmlns:a16="http://schemas.microsoft.com/office/drawing/2014/main" id="{BFBD314B-9CB1-4A02-BA12-815070658F91}"/>
                    </a:ext>
                  </a:extLst>
                </p:cNvPr>
                <p:cNvSpPr/>
                <p:nvPr/>
              </p:nvSpPr>
              <p:spPr>
                <a:xfrm rot="2700000">
                  <a:off x="5635294" y="2707952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1" name="四角形: 角を丸くする 950">
                  <a:extLst>
                    <a:ext uri="{FF2B5EF4-FFF2-40B4-BE49-F238E27FC236}">
                      <a16:creationId xmlns:a16="http://schemas.microsoft.com/office/drawing/2014/main" id="{BC0604CF-97CD-4F6C-927C-A29CF212E7EE}"/>
                    </a:ext>
                  </a:extLst>
                </p:cNvPr>
                <p:cNvSpPr/>
                <p:nvPr/>
              </p:nvSpPr>
              <p:spPr>
                <a:xfrm rot="2700000">
                  <a:off x="5725134" y="280796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2" name="四角形: 角を丸くする 951">
                  <a:extLst>
                    <a:ext uri="{FF2B5EF4-FFF2-40B4-BE49-F238E27FC236}">
                      <a16:creationId xmlns:a16="http://schemas.microsoft.com/office/drawing/2014/main" id="{98D0D6DB-2759-4C73-953B-953B9A752917}"/>
                    </a:ext>
                  </a:extLst>
                </p:cNvPr>
                <p:cNvSpPr/>
                <p:nvPr/>
              </p:nvSpPr>
              <p:spPr>
                <a:xfrm rot="2700000">
                  <a:off x="5723454" y="2588142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3" name="四角形: 角を丸くする 952">
                  <a:extLst>
                    <a:ext uri="{FF2B5EF4-FFF2-40B4-BE49-F238E27FC236}">
                      <a16:creationId xmlns:a16="http://schemas.microsoft.com/office/drawing/2014/main" id="{4221E660-49A7-45E0-9D34-AB1ADFE5A489}"/>
                    </a:ext>
                  </a:extLst>
                </p:cNvPr>
                <p:cNvSpPr/>
                <p:nvPr/>
              </p:nvSpPr>
              <p:spPr>
                <a:xfrm rot="2700000">
                  <a:off x="5714834" y="273429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4" name="四角形: 角を丸くする 953">
                  <a:extLst>
                    <a:ext uri="{FF2B5EF4-FFF2-40B4-BE49-F238E27FC236}">
                      <a16:creationId xmlns:a16="http://schemas.microsoft.com/office/drawing/2014/main" id="{EDF3315C-C6F7-4E33-96AD-4CB16D985350}"/>
                    </a:ext>
                  </a:extLst>
                </p:cNvPr>
                <p:cNvSpPr/>
                <p:nvPr/>
              </p:nvSpPr>
              <p:spPr>
                <a:xfrm rot="2700000">
                  <a:off x="5524219" y="272139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5" name="四角形: 角を丸くする 954">
                  <a:extLst>
                    <a:ext uri="{FF2B5EF4-FFF2-40B4-BE49-F238E27FC236}">
                      <a16:creationId xmlns:a16="http://schemas.microsoft.com/office/drawing/2014/main" id="{A65DAC93-8335-4DFF-8FF3-1FF9C3135E0D}"/>
                    </a:ext>
                  </a:extLst>
                </p:cNvPr>
                <p:cNvSpPr/>
                <p:nvPr/>
              </p:nvSpPr>
              <p:spPr>
                <a:xfrm rot="2700000">
                  <a:off x="5635294" y="2610319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6" name="四角形: 角を丸くする 955">
                  <a:extLst>
                    <a:ext uri="{FF2B5EF4-FFF2-40B4-BE49-F238E27FC236}">
                      <a16:creationId xmlns:a16="http://schemas.microsoft.com/office/drawing/2014/main" id="{CE6E56C4-1F51-4B4C-B6EA-285F074FB263}"/>
                    </a:ext>
                  </a:extLst>
                </p:cNvPr>
                <p:cNvSpPr/>
                <p:nvPr/>
              </p:nvSpPr>
              <p:spPr>
                <a:xfrm rot="2700000">
                  <a:off x="5562888" y="2654045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7" name="四角形: 角を丸くする 956">
                  <a:extLst>
                    <a:ext uri="{FF2B5EF4-FFF2-40B4-BE49-F238E27FC236}">
                      <a16:creationId xmlns:a16="http://schemas.microsoft.com/office/drawing/2014/main" id="{A481F271-53DF-4D5C-8E69-0E42538ED13C}"/>
                    </a:ext>
                  </a:extLst>
                </p:cNvPr>
                <p:cNvSpPr/>
                <p:nvPr/>
              </p:nvSpPr>
              <p:spPr>
                <a:xfrm rot="2449356">
                  <a:off x="5730359" y="300632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8" name="四角形: 角を丸くする 957">
                  <a:extLst>
                    <a:ext uri="{FF2B5EF4-FFF2-40B4-BE49-F238E27FC236}">
                      <a16:creationId xmlns:a16="http://schemas.microsoft.com/office/drawing/2014/main" id="{C6887C4F-BBEF-4729-A693-4130CF21688F}"/>
                    </a:ext>
                  </a:extLst>
                </p:cNvPr>
                <p:cNvSpPr/>
                <p:nvPr/>
              </p:nvSpPr>
              <p:spPr>
                <a:xfrm rot="2449356">
                  <a:off x="5714776" y="290676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9" name="四角形: 角を丸くする 958">
                  <a:extLst>
                    <a:ext uri="{FF2B5EF4-FFF2-40B4-BE49-F238E27FC236}">
                      <a16:creationId xmlns:a16="http://schemas.microsoft.com/office/drawing/2014/main" id="{A0FCCAF8-EB03-443B-B908-2016774DDF5A}"/>
                    </a:ext>
                  </a:extLst>
                </p:cNvPr>
                <p:cNvSpPr/>
                <p:nvPr/>
              </p:nvSpPr>
              <p:spPr>
                <a:xfrm rot="2449356">
                  <a:off x="5812682" y="296913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0" name="四角形: 角を丸くする 959">
                  <a:extLst>
                    <a:ext uri="{FF2B5EF4-FFF2-40B4-BE49-F238E27FC236}">
                      <a16:creationId xmlns:a16="http://schemas.microsoft.com/office/drawing/2014/main" id="{F1F54F41-7E4E-46C6-9F0B-D25DF8DADA0F}"/>
                    </a:ext>
                  </a:extLst>
                </p:cNvPr>
                <p:cNvSpPr/>
                <p:nvPr/>
              </p:nvSpPr>
              <p:spPr>
                <a:xfrm rot="2449356">
                  <a:off x="5879653" y="2908695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1" name="四角形: 角を丸くする 960">
                  <a:extLst>
                    <a:ext uri="{FF2B5EF4-FFF2-40B4-BE49-F238E27FC236}">
                      <a16:creationId xmlns:a16="http://schemas.microsoft.com/office/drawing/2014/main" id="{4ED60163-285A-4EF5-B121-CBD4D3409487}"/>
                    </a:ext>
                  </a:extLst>
                </p:cNvPr>
                <p:cNvSpPr/>
                <p:nvPr/>
              </p:nvSpPr>
              <p:spPr>
                <a:xfrm rot="2700000">
                  <a:off x="5613395" y="299904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2" name="四角形: 角を丸くする 961">
                  <a:extLst>
                    <a:ext uri="{FF2B5EF4-FFF2-40B4-BE49-F238E27FC236}">
                      <a16:creationId xmlns:a16="http://schemas.microsoft.com/office/drawing/2014/main" id="{A9586AB4-5980-400A-86DE-56DC130F9536}"/>
                    </a:ext>
                  </a:extLst>
                </p:cNvPr>
                <p:cNvSpPr/>
                <p:nvPr/>
              </p:nvSpPr>
              <p:spPr>
                <a:xfrm rot="2700000">
                  <a:off x="5824769" y="2723090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3" name="四角形: 角を丸くする 962">
                  <a:extLst>
                    <a:ext uri="{FF2B5EF4-FFF2-40B4-BE49-F238E27FC236}">
                      <a16:creationId xmlns:a16="http://schemas.microsoft.com/office/drawing/2014/main" id="{77EE60EA-9CF0-4737-B7DE-4BB11CB2CB9E}"/>
                    </a:ext>
                  </a:extLst>
                </p:cNvPr>
                <p:cNvSpPr/>
                <p:nvPr/>
              </p:nvSpPr>
              <p:spPr>
                <a:xfrm rot="2700000">
                  <a:off x="5824769" y="286325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4" name="四角形: 角を丸くする 963">
                  <a:extLst>
                    <a:ext uri="{FF2B5EF4-FFF2-40B4-BE49-F238E27FC236}">
                      <a16:creationId xmlns:a16="http://schemas.microsoft.com/office/drawing/2014/main" id="{376D44F9-ED57-4CF9-BF81-D5C8ACEC853F}"/>
                    </a:ext>
                  </a:extLst>
                </p:cNvPr>
                <p:cNvSpPr/>
                <p:nvPr/>
              </p:nvSpPr>
              <p:spPr>
                <a:xfrm rot="2700000">
                  <a:off x="5590526" y="290920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5" name="四角形: 角を丸くする 964">
                  <a:extLst>
                    <a:ext uri="{FF2B5EF4-FFF2-40B4-BE49-F238E27FC236}">
                      <a16:creationId xmlns:a16="http://schemas.microsoft.com/office/drawing/2014/main" id="{4B83AE78-7CF3-40BB-B431-65379061A0EB}"/>
                    </a:ext>
                  </a:extLst>
                </p:cNvPr>
                <p:cNvSpPr/>
                <p:nvPr/>
              </p:nvSpPr>
              <p:spPr>
                <a:xfrm rot="2700000">
                  <a:off x="5518120" y="2952929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6" name="四角形: 角を丸くする 965">
                  <a:extLst>
                    <a:ext uri="{FF2B5EF4-FFF2-40B4-BE49-F238E27FC236}">
                      <a16:creationId xmlns:a16="http://schemas.microsoft.com/office/drawing/2014/main" id="{A8FC448F-3908-4FAB-8087-8591CB81428F}"/>
                    </a:ext>
                  </a:extLst>
                </p:cNvPr>
                <p:cNvSpPr/>
                <p:nvPr/>
              </p:nvSpPr>
              <p:spPr>
                <a:xfrm rot="2449356">
                  <a:off x="5693621" y="265004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8" name="グループ化 937">
                <a:extLst>
                  <a:ext uri="{FF2B5EF4-FFF2-40B4-BE49-F238E27FC236}">
                    <a16:creationId xmlns:a16="http://schemas.microsoft.com/office/drawing/2014/main" id="{63943E21-A0FD-49FD-B3A1-C16E18156358}"/>
                  </a:ext>
                </a:extLst>
              </p:cNvPr>
              <p:cNvGrpSpPr/>
              <p:nvPr/>
            </p:nvGrpSpPr>
            <p:grpSpPr>
              <a:xfrm>
                <a:off x="5560539" y="2557843"/>
                <a:ext cx="240788" cy="209978"/>
                <a:chOff x="4286227" y="3028239"/>
                <a:chExt cx="440813" cy="440845"/>
              </a:xfrm>
            </p:grpSpPr>
            <p:sp>
              <p:nvSpPr>
                <p:cNvPr id="939" name="フリーフォーム: 図形 938">
                  <a:extLst>
                    <a:ext uri="{FF2B5EF4-FFF2-40B4-BE49-F238E27FC236}">
                      <a16:creationId xmlns:a16="http://schemas.microsoft.com/office/drawing/2014/main" id="{1A5F1BB2-3587-4887-846A-489191284B06}"/>
                    </a:ext>
                  </a:extLst>
                </p:cNvPr>
                <p:cNvSpPr/>
                <p:nvPr/>
              </p:nvSpPr>
              <p:spPr>
                <a:xfrm>
                  <a:off x="4286227" y="3028239"/>
                  <a:ext cx="440813" cy="440845"/>
                </a:xfrm>
                <a:custGeom>
                  <a:avLst/>
                  <a:gdLst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0813" h="440845">
                      <a:moveTo>
                        <a:pt x="220600" y="0"/>
                      </a:moveTo>
                      <a:cubicBezTo>
                        <a:pt x="290333" y="73"/>
                        <a:pt x="357640" y="33325"/>
                        <a:pt x="399783" y="92349"/>
                      </a:cubicBezTo>
                      <a:cubicBezTo>
                        <a:pt x="455974" y="171048"/>
                        <a:pt x="454305" y="277183"/>
                        <a:pt x="395667" y="354076"/>
                      </a:cubicBezTo>
                      <a:cubicBezTo>
                        <a:pt x="337029" y="430969"/>
                        <a:pt x="235119" y="460661"/>
                        <a:pt x="144357" y="427295"/>
                      </a:cubicBezTo>
                      <a:lnTo>
                        <a:pt x="144784" y="426136"/>
                      </a:lnTo>
                      <a:lnTo>
                        <a:pt x="127001" y="422599"/>
                      </a:lnTo>
                      <a:cubicBezTo>
                        <a:pt x="95762" y="409586"/>
                        <a:pt x="73842" y="379120"/>
                        <a:pt x="73842" y="343611"/>
                      </a:cubicBezTo>
                      <a:cubicBezTo>
                        <a:pt x="73842" y="296266"/>
                        <a:pt x="112810" y="257886"/>
                        <a:pt x="160879" y="257886"/>
                      </a:cubicBezTo>
                      <a:cubicBezTo>
                        <a:pt x="172897" y="257886"/>
                        <a:pt x="184345" y="260285"/>
                        <a:pt x="194758" y="264623"/>
                      </a:cubicBezTo>
                      <a:lnTo>
                        <a:pt x="203581" y="270482"/>
                      </a:lnTo>
                      <a:lnTo>
                        <a:pt x="235310" y="271573"/>
                      </a:lnTo>
                      <a:cubicBezTo>
                        <a:pt x="245982" y="268464"/>
                        <a:pt x="255684" y="262023"/>
                        <a:pt x="262771" y="252729"/>
                      </a:cubicBezTo>
                      <a:cubicBezTo>
                        <a:pt x="276945" y="234142"/>
                        <a:pt x="277348" y="208487"/>
                        <a:pt x="263766" y="189464"/>
                      </a:cubicBezTo>
                      <a:cubicBezTo>
                        <a:pt x="250183" y="170441"/>
                        <a:pt x="225787" y="162493"/>
                        <a:pt x="203606" y="169864"/>
                      </a:cubicBezTo>
                      <a:cubicBezTo>
                        <a:pt x="181424" y="177235"/>
                        <a:pt x="166638" y="198204"/>
                        <a:pt x="167143" y="221573"/>
                      </a:cubicBezTo>
                      <a:cubicBezTo>
                        <a:pt x="-5235" y="315646"/>
                        <a:pt x="55748" y="223980"/>
                        <a:pt x="51" y="225184"/>
                      </a:cubicBezTo>
                      <a:cubicBezTo>
                        <a:pt x="-2038" y="128506"/>
                        <a:pt x="59134" y="41758"/>
                        <a:pt x="150900" y="11263"/>
                      </a:cubicBezTo>
                      <a:cubicBezTo>
                        <a:pt x="173842" y="3639"/>
                        <a:pt x="197356" y="-24"/>
                        <a:pt x="22060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2700">
                  <a:solidFill>
                    <a:srgbClr val="FF99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40" name="二等辺三角形 939">
                  <a:extLst>
                    <a:ext uri="{FF2B5EF4-FFF2-40B4-BE49-F238E27FC236}">
                      <a16:creationId xmlns:a16="http://schemas.microsoft.com/office/drawing/2014/main" id="{BE723042-0D94-4367-A0EB-4F319EE6B2FC}"/>
                    </a:ext>
                  </a:extLst>
                </p:cNvPr>
                <p:cNvSpPr/>
                <p:nvPr/>
              </p:nvSpPr>
              <p:spPr>
                <a:xfrm rot="12782294">
                  <a:off x="4562071" y="3064669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1" name="二等辺三角形 940">
                  <a:extLst>
                    <a:ext uri="{FF2B5EF4-FFF2-40B4-BE49-F238E27FC236}">
                      <a16:creationId xmlns:a16="http://schemas.microsoft.com/office/drawing/2014/main" id="{610DD3B7-EFD6-4B2D-9506-82A56D853379}"/>
                    </a:ext>
                  </a:extLst>
                </p:cNvPr>
                <p:cNvSpPr/>
                <p:nvPr/>
              </p:nvSpPr>
              <p:spPr>
                <a:xfrm rot="15537102">
                  <a:off x="4636156" y="3159534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2" name="二等辺三角形 941">
                  <a:extLst>
                    <a:ext uri="{FF2B5EF4-FFF2-40B4-BE49-F238E27FC236}">
                      <a16:creationId xmlns:a16="http://schemas.microsoft.com/office/drawing/2014/main" id="{2A09E813-F5F1-4A25-B7C8-3FBDB4D807A1}"/>
                    </a:ext>
                  </a:extLst>
                </p:cNvPr>
                <p:cNvSpPr/>
                <p:nvPr/>
              </p:nvSpPr>
              <p:spPr>
                <a:xfrm rot="19478095">
                  <a:off x="4563269" y="3329175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3" name="二等辺三角形 942">
                  <a:extLst>
                    <a:ext uri="{FF2B5EF4-FFF2-40B4-BE49-F238E27FC236}">
                      <a16:creationId xmlns:a16="http://schemas.microsoft.com/office/drawing/2014/main" id="{A8FA0FC2-91C8-4DE3-A9B3-4939C3F1B7D4}"/>
                    </a:ext>
                  </a:extLst>
                </p:cNvPr>
                <p:cNvSpPr/>
                <p:nvPr/>
              </p:nvSpPr>
              <p:spPr>
                <a:xfrm rot="17501834">
                  <a:off x="4627564" y="3260119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4" name="二等辺三角形 943">
                  <a:extLst>
                    <a:ext uri="{FF2B5EF4-FFF2-40B4-BE49-F238E27FC236}">
                      <a16:creationId xmlns:a16="http://schemas.microsoft.com/office/drawing/2014/main" id="{ADC4A59C-4E72-4D35-861F-4EB4702B12DB}"/>
                    </a:ext>
                  </a:extLst>
                </p:cNvPr>
                <p:cNvSpPr/>
                <p:nvPr/>
              </p:nvSpPr>
              <p:spPr>
                <a:xfrm rot="10800000">
                  <a:off x="4471584" y="3043238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5" name="二等辺三角形 944">
                  <a:extLst>
                    <a:ext uri="{FF2B5EF4-FFF2-40B4-BE49-F238E27FC236}">
                      <a16:creationId xmlns:a16="http://schemas.microsoft.com/office/drawing/2014/main" id="{084D3E03-CB68-448E-B823-3A42190685D3}"/>
                    </a:ext>
                  </a:extLst>
                </p:cNvPr>
                <p:cNvSpPr/>
                <p:nvPr/>
              </p:nvSpPr>
              <p:spPr>
                <a:xfrm rot="8100000">
                  <a:off x="4364428" y="3090862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6" name="二等辺三角形 945">
                  <a:extLst>
                    <a:ext uri="{FF2B5EF4-FFF2-40B4-BE49-F238E27FC236}">
                      <a16:creationId xmlns:a16="http://schemas.microsoft.com/office/drawing/2014/main" id="{BD4CDC7A-9A11-493C-B100-BBEDCE859BD5}"/>
                    </a:ext>
                  </a:extLst>
                </p:cNvPr>
                <p:cNvSpPr/>
                <p:nvPr/>
              </p:nvSpPr>
              <p:spPr>
                <a:xfrm>
                  <a:off x="4483491" y="3357562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37" name="グループ化 836">
              <a:extLst>
                <a:ext uri="{FF2B5EF4-FFF2-40B4-BE49-F238E27FC236}">
                  <a16:creationId xmlns:a16="http://schemas.microsoft.com/office/drawing/2014/main" id="{F530701F-2113-40A8-B8A1-61E3B895863E}"/>
                </a:ext>
              </a:extLst>
            </p:cNvPr>
            <p:cNvGrpSpPr/>
            <p:nvPr/>
          </p:nvGrpSpPr>
          <p:grpSpPr>
            <a:xfrm>
              <a:off x="6760802" y="4516437"/>
              <a:ext cx="510098" cy="543453"/>
              <a:chOff x="5432994" y="2525061"/>
              <a:chExt cx="510098" cy="543453"/>
            </a:xfrm>
          </p:grpSpPr>
          <p:grpSp>
            <p:nvGrpSpPr>
              <p:cNvPr id="891" name="グループ化 890">
                <a:extLst>
                  <a:ext uri="{FF2B5EF4-FFF2-40B4-BE49-F238E27FC236}">
                    <a16:creationId xmlns:a16="http://schemas.microsoft.com/office/drawing/2014/main" id="{F0025F28-C5B9-42AD-8CA9-C7EB7A145CA5}"/>
                  </a:ext>
                </a:extLst>
              </p:cNvPr>
              <p:cNvGrpSpPr/>
              <p:nvPr/>
            </p:nvGrpSpPr>
            <p:grpSpPr>
              <a:xfrm>
                <a:off x="5432994" y="2525061"/>
                <a:ext cx="510098" cy="543453"/>
                <a:chOff x="5432994" y="2525061"/>
                <a:chExt cx="510098" cy="543453"/>
              </a:xfrm>
            </p:grpSpPr>
            <p:grpSp>
              <p:nvGrpSpPr>
                <p:cNvPr id="901" name="グループ化 900">
                  <a:extLst>
                    <a:ext uri="{FF2B5EF4-FFF2-40B4-BE49-F238E27FC236}">
                      <a16:creationId xmlns:a16="http://schemas.microsoft.com/office/drawing/2014/main" id="{90AB6554-9E3A-42CF-AE31-5755A4771419}"/>
                    </a:ext>
                  </a:extLst>
                </p:cNvPr>
                <p:cNvGrpSpPr/>
                <p:nvPr/>
              </p:nvGrpSpPr>
              <p:grpSpPr>
                <a:xfrm>
                  <a:off x="5432994" y="2525061"/>
                  <a:ext cx="510098" cy="543453"/>
                  <a:chOff x="3686726" y="3825199"/>
                  <a:chExt cx="1136065" cy="1210351"/>
                </a:xfrm>
              </p:grpSpPr>
              <p:sp>
                <p:nvSpPr>
                  <p:cNvPr id="921" name="四角形: 上の 2 つの角を丸める 2">
                    <a:extLst>
                      <a:ext uri="{FF2B5EF4-FFF2-40B4-BE49-F238E27FC236}">
                        <a16:creationId xmlns:a16="http://schemas.microsoft.com/office/drawing/2014/main" id="{30364258-6542-4068-AE1B-CBCD91C7D126}"/>
                      </a:ext>
                    </a:extLst>
                  </p:cNvPr>
                  <p:cNvSpPr/>
                  <p:nvPr/>
                </p:nvSpPr>
                <p:spPr>
                  <a:xfrm>
                    <a:off x="3727450" y="4127500"/>
                    <a:ext cx="1066800" cy="908050"/>
                  </a:xfrm>
                  <a:custGeom>
                    <a:avLst/>
                    <a:gdLst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66800 w 1066800"/>
                      <a:gd name="connsiteY2" fmla="*/ 151345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0 w 1066800"/>
                      <a:gd name="connsiteY7" fmla="*/ 151345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66800 w 1066800"/>
                      <a:gd name="connsiteY2" fmla="*/ 151345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66800" h="908050">
                        <a:moveTo>
                          <a:pt x="151345" y="0"/>
                        </a:moveTo>
                        <a:lnTo>
                          <a:pt x="915455" y="0"/>
                        </a:lnTo>
                        <a:cubicBezTo>
                          <a:pt x="999041" y="0"/>
                          <a:pt x="1040607" y="62996"/>
                          <a:pt x="1040607" y="146582"/>
                        </a:cubicBezTo>
                        <a:lnTo>
                          <a:pt x="1066800" y="518941"/>
                        </a:lnTo>
                        <a:cubicBezTo>
                          <a:pt x="1016794" y="733840"/>
                          <a:pt x="892590" y="908050"/>
                          <a:pt x="677691" y="908050"/>
                        </a:cubicBezTo>
                        <a:lnTo>
                          <a:pt x="389109" y="908050"/>
                        </a:lnTo>
                        <a:cubicBezTo>
                          <a:pt x="174210" y="908050"/>
                          <a:pt x="28575" y="748127"/>
                          <a:pt x="0" y="518941"/>
                        </a:cubicBezTo>
                        <a:cubicBezTo>
                          <a:pt x="0" y="396409"/>
                          <a:pt x="16669" y="271496"/>
                          <a:pt x="16669" y="148964"/>
                        </a:cubicBezTo>
                        <a:cubicBezTo>
                          <a:pt x="16669" y="65378"/>
                          <a:pt x="67759" y="0"/>
                          <a:pt x="151345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rgbClr val="FFFFCC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2" name="四角形: 上の 2 つの角を丸める 921">
                    <a:extLst>
                      <a:ext uri="{FF2B5EF4-FFF2-40B4-BE49-F238E27FC236}">
                        <a16:creationId xmlns:a16="http://schemas.microsoft.com/office/drawing/2014/main" id="{DB092E76-B7C8-441E-ACBD-DCA5CFBD4368}"/>
                      </a:ext>
                    </a:extLst>
                  </p:cNvPr>
                  <p:cNvSpPr/>
                  <p:nvPr/>
                </p:nvSpPr>
                <p:spPr>
                  <a:xfrm>
                    <a:off x="3999638" y="4415530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3" name="四角形: 上の 2 つの角を丸める 922">
                    <a:extLst>
                      <a:ext uri="{FF2B5EF4-FFF2-40B4-BE49-F238E27FC236}">
                        <a16:creationId xmlns:a16="http://schemas.microsoft.com/office/drawing/2014/main" id="{04AF277A-5E5B-4AB9-93FF-038093CDE644}"/>
                      </a:ext>
                    </a:extLst>
                  </p:cNvPr>
                  <p:cNvSpPr/>
                  <p:nvPr/>
                </p:nvSpPr>
                <p:spPr>
                  <a:xfrm>
                    <a:off x="4472482" y="4416944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4" name="四角形: 上の 2 つの角を丸める 923">
                    <a:extLst>
                      <a:ext uri="{FF2B5EF4-FFF2-40B4-BE49-F238E27FC236}">
                        <a16:creationId xmlns:a16="http://schemas.microsoft.com/office/drawing/2014/main" id="{7FD29312-8487-43FC-BA02-C25F7CB2817F}"/>
                      </a:ext>
                    </a:extLst>
                  </p:cNvPr>
                  <p:cNvSpPr/>
                  <p:nvPr/>
                </p:nvSpPr>
                <p:spPr>
                  <a:xfrm>
                    <a:off x="3818932" y="4240802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5" name="四角形: 上の 2 つの角を丸める 924">
                    <a:extLst>
                      <a:ext uri="{FF2B5EF4-FFF2-40B4-BE49-F238E27FC236}">
                        <a16:creationId xmlns:a16="http://schemas.microsoft.com/office/drawing/2014/main" id="{9ACB401B-5C07-4639-BE8A-3AC21F97AE9A}"/>
                      </a:ext>
                    </a:extLst>
                  </p:cNvPr>
                  <p:cNvSpPr/>
                  <p:nvPr/>
                </p:nvSpPr>
                <p:spPr>
                  <a:xfrm>
                    <a:off x="4667170" y="4250826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6" name="四角形: 上の 2 つの角を丸める 925">
                    <a:extLst>
                      <a:ext uri="{FF2B5EF4-FFF2-40B4-BE49-F238E27FC236}">
                        <a16:creationId xmlns:a16="http://schemas.microsoft.com/office/drawing/2014/main" id="{B225FE26-68CE-4022-A371-F9B4584CE24C}"/>
                      </a:ext>
                    </a:extLst>
                  </p:cNvPr>
                  <p:cNvSpPr/>
                  <p:nvPr/>
                </p:nvSpPr>
                <p:spPr>
                  <a:xfrm>
                    <a:off x="4243882" y="4481238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7" name="フリーフォーム: 図形 926">
                    <a:extLst>
                      <a:ext uri="{FF2B5EF4-FFF2-40B4-BE49-F238E27FC236}">
                        <a16:creationId xmlns:a16="http://schemas.microsoft.com/office/drawing/2014/main" id="{2B139712-C4AA-47E3-BE05-3325F466EC62}"/>
                      </a:ext>
                    </a:extLst>
                  </p:cNvPr>
                  <p:cNvSpPr/>
                  <p:nvPr/>
                </p:nvSpPr>
                <p:spPr>
                  <a:xfrm>
                    <a:off x="3686726" y="3825199"/>
                    <a:ext cx="1136065" cy="765057"/>
                  </a:xfrm>
                  <a:custGeom>
                    <a:avLst/>
                    <a:gdLst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96388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89245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216977 w 1066800"/>
                      <a:gd name="connsiteY21" fmla="*/ 85451 h 765057"/>
                      <a:gd name="connsiteX22" fmla="*/ 293313 w 1066800"/>
                      <a:gd name="connsiteY22" fmla="*/ 52304 h 765057"/>
                      <a:gd name="connsiteX23" fmla="*/ 412377 w 1066800"/>
                      <a:gd name="connsiteY23" fmla="*/ 13087 h 765057"/>
                      <a:gd name="connsiteX24" fmla="*/ 429536 w 1066800"/>
                      <a:gd name="connsiteY24" fmla="*/ 4190 h 765057"/>
                      <a:gd name="connsiteX25" fmla="*/ 457022 w 1066800"/>
                      <a:gd name="connsiteY25" fmla="*/ 11754 h 765057"/>
                      <a:gd name="connsiteX26" fmla="*/ 540244 w 1066800"/>
                      <a:gd name="connsiteY26" fmla="*/ 11754 h 765057"/>
                      <a:gd name="connsiteX27" fmla="*/ 576654 w 1066800"/>
                      <a:gd name="connsiteY27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31265 w 1066800"/>
                      <a:gd name="connsiteY20" fmla="*/ 75926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617378 w 1107524"/>
                      <a:gd name="connsiteY0" fmla="*/ 12 h 765057"/>
                      <a:gd name="connsiteX1" fmla="*/ 726606 w 1107524"/>
                      <a:gd name="connsiteY1" fmla="*/ 21774 h 765057"/>
                      <a:gd name="connsiteX2" fmla="*/ 736487 w 1107524"/>
                      <a:gd name="connsiteY2" fmla="*/ 17015 h 765057"/>
                      <a:gd name="connsiteX3" fmla="*/ 751564 w 1107524"/>
                      <a:gd name="connsiteY3" fmla="*/ 19157 h 765057"/>
                      <a:gd name="connsiteX4" fmla="*/ 776875 w 1107524"/>
                      <a:gd name="connsiteY4" fmla="*/ 22752 h 765057"/>
                      <a:gd name="connsiteX5" fmla="*/ 781748 w 1107524"/>
                      <a:gd name="connsiteY5" fmla="*/ 23846 h 765057"/>
                      <a:gd name="connsiteX6" fmla="*/ 814390 w 1107524"/>
                      <a:gd name="connsiteY6" fmla="*/ 36660 h 765057"/>
                      <a:gd name="connsiteX7" fmla="*/ 827899 w 1107524"/>
                      <a:gd name="connsiteY7" fmla="*/ 52304 h 765057"/>
                      <a:gd name="connsiteX8" fmla="*/ 904235 w 1107524"/>
                      <a:gd name="connsiteY8" fmla="*/ 85451 h 765057"/>
                      <a:gd name="connsiteX9" fmla="*/ 940427 w 1107524"/>
                      <a:gd name="connsiteY9" fmla="*/ 109331 h 765057"/>
                      <a:gd name="connsiteX10" fmla="*/ 1004279 w 1107524"/>
                      <a:gd name="connsiteY10" fmla="*/ 218992 h 765057"/>
                      <a:gd name="connsiteX11" fmla="*/ 1090937 w 1107524"/>
                      <a:gd name="connsiteY11" fmla="*/ 309573 h 765057"/>
                      <a:gd name="connsiteX12" fmla="*/ 1101140 w 1107524"/>
                      <a:gd name="connsiteY12" fmla="*/ 333491 h 765057"/>
                      <a:gd name="connsiteX13" fmla="*/ 1107524 w 1107524"/>
                      <a:gd name="connsiteY13" fmla="*/ 379294 h 765057"/>
                      <a:gd name="connsiteX14" fmla="*/ 574124 w 1107524"/>
                      <a:gd name="connsiteY14" fmla="*/ 765057 h 765057"/>
                      <a:gd name="connsiteX15" fmla="*/ 40724 w 1107524"/>
                      <a:gd name="connsiteY15" fmla="*/ 379294 h 765057"/>
                      <a:gd name="connsiteX16" fmla="*/ 0 w 1107524"/>
                      <a:gd name="connsiteY16" fmla="*/ 297487 h 765057"/>
                      <a:gd name="connsiteX17" fmla="*/ 82151 w 1107524"/>
                      <a:gd name="connsiteY17" fmla="*/ 284131 h 765057"/>
                      <a:gd name="connsiteX18" fmla="*/ 133947 w 1107524"/>
                      <a:gd name="connsiteY18" fmla="*/ 218992 h 765057"/>
                      <a:gd name="connsiteX19" fmla="*/ 206581 w 1107524"/>
                      <a:gd name="connsiteY19" fmla="*/ 107765 h 765057"/>
                      <a:gd name="connsiteX20" fmla="*/ 271989 w 1107524"/>
                      <a:gd name="connsiteY20" fmla="*/ 75926 h 765057"/>
                      <a:gd name="connsiteX21" fmla="*/ 334037 w 1107524"/>
                      <a:gd name="connsiteY21" fmla="*/ 52304 h 765057"/>
                      <a:gd name="connsiteX22" fmla="*/ 453101 w 1107524"/>
                      <a:gd name="connsiteY22" fmla="*/ 13087 h 765057"/>
                      <a:gd name="connsiteX23" fmla="*/ 470260 w 1107524"/>
                      <a:gd name="connsiteY23" fmla="*/ 4190 h 765057"/>
                      <a:gd name="connsiteX24" fmla="*/ 497746 w 1107524"/>
                      <a:gd name="connsiteY24" fmla="*/ 11754 h 765057"/>
                      <a:gd name="connsiteX25" fmla="*/ 580968 w 1107524"/>
                      <a:gd name="connsiteY25" fmla="*/ 11754 h 765057"/>
                      <a:gd name="connsiteX26" fmla="*/ 617378 w 1107524"/>
                      <a:gd name="connsiteY26" fmla="*/ 12 h 765057"/>
                      <a:gd name="connsiteX0" fmla="*/ 617378 w 1136065"/>
                      <a:gd name="connsiteY0" fmla="*/ 12 h 765057"/>
                      <a:gd name="connsiteX1" fmla="*/ 726606 w 1136065"/>
                      <a:gd name="connsiteY1" fmla="*/ 21774 h 765057"/>
                      <a:gd name="connsiteX2" fmla="*/ 736487 w 1136065"/>
                      <a:gd name="connsiteY2" fmla="*/ 17015 h 765057"/>
                      <a:gd name="connsiteX3" fmla="*/ 751564 w 1136065"/>
                      <a:gd name="connsiteY3" fmla="*/ 19157 h 765057"/>
                      <a:gd name="connsiteX4" fmla="*/ 776875 w 1136065"/>
                      <a:gd name="connsiteY4" fmla="*/ 22752 h 765057"/>
                      <a:gd name="connsiteX5" fmla="*/ 781748 w 1136065"/>
                      <a:gd name="connsiteY5" fmla="*/ 23846 h 765057"/>
                      <a:gd name="connsiteX6" fmla="*/ 814390 w 1136065"/>
                      <a:gd name="connsiteY6" fmla="*/ 36660 h 765057"/>
                      <a:gd name="connsiteX7" fmla="*/ 827899 w 1136065"/>
                      <a:gd name="connsiteY7" fmla="*/ 52304 h 765057"/>
                      <a:gd name="connsiteX8" fmla="*/ 904235 w 1136065"/>
                      <a:gd name="connsiteY8" fmla="*/ 85451 h 765057"/>
                      <a:gd name="connsiteX9" fmla="*/ 940427 w 1136065"/>
                      <a:gd name="connsiteY9" fmla="*/ 109331 h 765057"/>
                      <a:gd name="connsiteX10" fmla="*/ 1004279 w 1136065"/>
                      <a:gd name="connsiteY10" fmla="*/ 218992 h 765057"/>
                      <a:gd name="connsiteX11" fmla="*/ 1090937 w 1136065"/>
                      <a:gd name="connsiteY11" fmla="*/ 309573 h 765057"/>
                      <a:gd name="connsiteX12" fmla="*/ 1136065 w 1136065"/>
                      <a:gd name="connsiteY12" fmla="*/ 304916 h 765057"/>
                      <a:gd name="connsiteX13" fmla="*/ 1107524 w 1136065"/>
                      <a:gd name="connsiteY13" fmla="*/ 379294 h 765057"/>
                      <a:gd name="connsiteX14" fmla="*/ 574124 w 1136065"/>
                      <a:gd name="connsiteY14" fmla="*/ 765057 h 765057"/>
                      <a:gd name="connsiteX15" fmla="*/ 40724 w 1136065"/>
                      <a:gd name="connsiteY15" fmla="*/ 379294 h 765057"/>
                      <a:gd name="connsiteX16" fmla="*/ 0 w 1136065"/>
                      <a:gd name="connsiteY16" fmla="*/ 297487 h 765057"/>
                      <a:gd name="connsiteX17" fmla="*/ 82151 w 1136065"/>
                      <a:gd name="connsiteY17" fmla="*/ 284131 h 765057"/>
                      <a:gd name="connsiteX18" fmla="*/ 133947 w 1136065"/>
                      <a:gd name="connsiteY18" fmla="*/ 218992 h 765057"/>
                      <a:gd name="connsiteX19" fmla="*/ 206581 w 1136065"/>
                      <a:gd name="connsiteY19" fmla="*/ 107765 h 765057"/>
                      <a:gd name="connsiteX20" fmla="*/ 271989 w 1136065"/>
                      <a:gd name="connsiteY20" fmla="*/ 75926 h 765057"/>
                      <a:gd name="connsiteX21" fmla="*/ 334037 w 1136065"/>
                      <a:gd name="connsiteY21" fmla="*/ 52304 h 765057"/>
                      <a:gd name="connsiteX22" fmla="*/ 453101 w 1136065"/>
                      <a:gd name="connsiteY22" fmla="*/ 13087 h 765057"/>
                      <a:gd name="connsiteX23" fmla="*/ 470260 w 1136065"/>
                      <a:gd name="connsiteY23" fmla="*/ 4190 h 765057"/>
                      <a:gd name="connsiteX24" fmla="*/ 497746 w 1136065"/>
                      <a:gd name="connsiteY24" fmla="*/ 11754 h 765057"/>
                      <a:gd name="connsiteX25" fmla="*/ 580968 w 1136065"/>
                      <a:gd name="connsiteY25" fmla="*/ 11754 h 765057"/>
                      <a:gd name="connsiteX26" fmla="*/ 617378 w 1136065"/>
                      <a:gd name="connsiteY26" fmla="*/ 12 h 765057"/>
                      <a:gd name="connsiteX0" fmla="*/ 617378 w 1136065"/>
                      <a:gd name="connsiteY0" fmla="*/ 12 h 765057"/>
                      <a:gd name="connsiteX1" fmla="*/ 726606 w 1136065"/>
                      <a:gd name="connsiteY1" fmla="*/ 21774 h 765057"/>
                      <a:gd name="connsiteX2" fmla="*/ 736487 w 1136065"/>
                      <a:gd name="connsiteY2" fmla="*/ 17015 h 765057"/>
                      <a:gd name="connsiteX3" fmla="*/ 751564 w 1136065"/>
                      <a:gd name="connsiteY3" fmla="*/ 19157 h 765057"/>
                      <a:gd name="connsiteX4" fmla="*/ 776875 w 1136065"/>
                      <a:gd name="connsiteY4" fmla="*/ 22752 h 765057"/>
                      <a:gd name="connsiteX5" fmla="*/ 781748 w 1136065"/>
                      <a:gd name="connsiteY5" fmla="*/ 23846 h 765057"/>
                      <a:gd name="connsiteX6" fmla="*/ 814390 w 1136065"/>
                      <a:gd name="connsiteY6" fmla="*/ 36660 h 765057"/>
                      <a:gd name="connsiteX7" fmla="*/ 827899 w 1136065"/>
                      <a:gd name="connsiteY7" fmla="*/ 52304 h 765057"/>
                      <a:gd name="connsiteX8" fmla="*/ 904235 w 1136065"/>
                      <a:gd name="connsiteY8" fmla="*/ 85451 h 765057"/>
                      <a:gd name="connsiteX9" fmla="*/ 940427 w 1136065"/>
                      <a:gd name="connsiteY9" fmla="*/ 109331 h 765057"/>
                      <a:gd name="connsiteX10" fmla="*/ 1004279 w 1136065"/>
                      <a:gd name="connsiteY10" fmla="*/ 218992 h 765057"/>
                      <a:gd name="connsiteX11" fmla="*/ 1103637 w 1136065"/>
                      <a:gd name="connsiteY11" fmla="*/ 280998 h 765057"/>
                      <a:gd name="connsiteX12" fmla="*/ 1136065 w 1136065"/>
                      <a:gd name="connsiteY12" fmla="*/ 304916 h 765057"/>
                      <a:gd name="connsiteX13" fmla="*/ 1107524 w 1136065"/>
                      <a:gd name="connsiteY13" fmla="*/ 379294 h 765057"/>
                      <a:gd name="connsiteX14" fmla="*/ 574124 w 1136065"/>
                      <a:gd name="connsiteY14" fmla="*/ 765057 h 765057"/>
                      <a:gd name="connsiteX15" fmla="*/ 40724 w 1136065"/>
                      <a:gd name="connsiteY15" fmla="*/ 379294 h 765057"/>
                      <a:gd name="connsiteX16" fmla="*/ 0 w 1136065"/>
                      <a:gd name="connsiteY16" fmla="*/ 297487 h 765057"/>
                      <a:gd name="connsiteX17" fmla="*/ 82151 w 1136065"/>
                      <a:gd name="connsiteY17" fmla="*/ 284131 h 765057"/>
                      <a:gd name="connsiteX18" fmla="*/ 133947 w 1136065"/>
                      <a:gd name="connsiteY18" fmla="*/ 218992 h 765057"/>
                      <a:gd name="connsiteX19" fmla="*/ 206581 w 1136065"/>
                      <a:gd name="connsiteY19" fmla="*/ 107765 h 765057"/>
                      <a:gd name="connsiteX20" fmla="*/ 271989 w 1136065"/>
                      <a:gd name="connsiteY20" fmla="*/ 75926 h 765057"/>
                      <a:gd name="connsiteX21" fmla="*/ 334037 w 1136065"/>
                      <a:gd name="connsiteY21" fmla="*/ 52304 h 765057"/>
                      <a:gd name="connsiteX22" fmla="*/ 453101 w 1136065"/>
                      <a:gd name="connsiteY22" fmla="*/ 13087 h 765057"/>
                      <a:gd name="connsiteX23" fmla="*/ 470260 w 1136065"/>
                      <a:gd name="connsiteY23" fmla="*/ 4190 h 765057"/>
                      <a:gd name="connsiteX24" fmla="*/ 497746 w 1136065"/>
                      <a:gd name="connsiteY24" fmla="*/ 11754 h 765057"/>
                      <a:gd name="connsiteX25" fmla="*/ 580968 w 1136065"/>
                      <a:gd name="connsiteY25" fmla="*/ 11754 h 765057"/>
                      <a:gd name="connsiteX26" fmla="*/ 617378 w 1136065"/>
                      <a:gd name="connsiteY26" fmla="*/ 12 h 7650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136065" h="765057">
                        <a:moveTo>
                          <a:pt x="617378" y="12"/>
                        </a:moveTo>
                        <a:cubicBezTo>
                          <a:pt x="653787" y="691"/>
                          <a:pt x="690197" y="30959"/>
                          <a:pt x="726606" y="21774"/>
                        </a:cubicBezTo>
                        <a:lnTo>
                          <a:pt x="736487" y="17015"/>
                        </a:lnTo>
                        <a:lnTo>
                          <a:pt x="751564" y="19157"/>
                        </a:lnTo>
                        <a:lnTo>
                          <a:pt x="776875" y="22752"/>
                        </a:lnTo>
                        <a:lnTo>
                          <a:pt x="781748" y="23846"/>
                        </a:lnTo>
                        <a:lnTo>
                          <a:pt x="814390" y="36660"/>
                        </a:lnTo>
                        <a:lnTo>
                          <a:pt x="827899" y="52304"/>
                        </a:lnTo>
                        <a:cubicBezTo>
                          <a:pt x="845236" y="82027"/>
                          <a:pt x="874736" y="83739"/>
                          <a:pt x="904235" y="85451"/>
                        </a:cubicBezTo>
                        <a:lnTo>
                          <a:pt x="940427" y="109331"/>
                        </a:lnTo>
                        <a:cubicBezTo>
                          <a:pt x="961711" y="145885"/>
                          <a:pt x="977077" y="190381"/>
                          <a:pt x="1004279" y="218992"/>
                        </a:cubicBezTo>
                        <a:cubicBezTo>
                          <a:pt x="1031481" y="247603"/>
                          <a:pt x="1074751" y="250805"/>
                          <a:pt x="1103637" y="280998"/>
                        </a:cubicBezTo>
                        <a:lnTo>
                          <a:pt x="1136065" y="304916"/>
                        </a:lnTo>
                        <a:lnTo>
                          <a:pt x="1107524" y="379294"/>
                        </a:lnTo>
                        <a:cubicBezTo>
                          <a:pt x="1107524" y="592345"/>
                          <a:pt x="868713" y="765057"/>
                          <a:pt x="574124" y="765057"/>
                        </a:cubicBezTo>
                        <a:cubicBezTo>
                          <a:pt x="279535" y="765057"/>
                          <a:pt x="40724" y="592345"/>
                          <a:pt x="40724" y="379294"/>
                        </a:cubicBezTo>
                        <a:lnTo>
                          <a:pt x="0" y="297487"/>
                        </a:lnTo>
                        <a:lnTo>
                          <a:pt x="82151" y="284131"/>
                        </a:lnTo>
                        <a:cubicBezTo>
                          <a:pt x="107383" y="268753"/>
                          <a:pt x="113209" y="248386"/>
                          <a:pt x="133947" y="218992"/>
                        </a:cubicBezTo>
                        <a:cubicBezTo>
                          <a:pt x="154685" y="189598"/>
                          <a:pt x="203920" y="176531"/>
                          <a:pt x="206581" y="107765"/>
                        </a:cubicBezTo>
                        <a:lnTo>
                          <a:pt x="271989" y="75926"/>
                        </a:lnTo>
                        <a:cubicBezTo>
                          <a:pt x="301488" y="74214"/>
                          <a:pt x="303852" y="62777"/>
                          <a:pt x="334037" y="52304"/>
                        </a:cubicBezTo>
                        <a:cubicBezTo>
                          <a:pt x="364222" y="41831"/>
                          <a:pt x="413413" y="26159"/>
                          <a:pt x="453101" y="13087"/>
                        </a:cubicBezTo>
                        <a:lnTo>
                          <a:pt x="470260" y="4190"/>
                        </a:lnTo>
                        <a:lnTo>
                          <a:pt x="497746" y="11754"/>
                        </a:lnTo>
                        <a:cubicBezTo>
                          <a:pt x="525487" y="21933"/>
                          <a:pt x="553227" y="32112"/>
                          <a:pt x="580968" y="11754"/>
                        </a:cubicBezTo>
                        <a:cubicBezTo>
                          <a:pt x="593105" y="2848"/>
                          <a:pt x="605241" y="-214"/>
                          <a:pt x="617378" y="1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CC99"/>
                    </a:fgClr>
                    <a:bgClr>
                      <a:srgbClr val="FFFFCC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8" name="フリーフォーム: 図形 927">
                    <a:extLst>
                      <a:ext uri="{FF2B5EF4-FFF2-40B4-BE49-F238E27FC236}">
                        <a16:creationId xmlns:a16="http://schemas.microsoft.com/office/drawing/2014/main" id="{9BE8C02D-49CA-4B98-A9F4-1F18C07B58E9}"/>
                      </a:ext>
                    </a:extLst>
                  </p:cNvPr>
                  <p:cNvSpPr/>
                  <p:nvPr/>
                </p:nvSpPr>
                <p:spPr>
                  <a:xfrm>
                    <a:off x="3763962" y="3869532"/>
                    <a:ext cx="993776" cy="685800"/>
                  </a:xfrm>
                  <a:custGeom>
                    <a:avLst/>
                    <a:gdLst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96388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89245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216977 w 1066800"/>
                      <a:gd name="connsiteY21" fmla="*/ 85451 h 765057"/>
                      <a:gd name="connsiteX22" fmla="*/ 293313 w 1066800"/>
                      <a:gd name="connsiteY22" fmla="*/ 52304 h 765057"/>
                      <a:gd name="connsiteX23" fmla="*/ 412377 w 1066800"/>
                      <a:gd name="connsiteY23" fmla="*/ 13087 h 765057"/>
                      <a:gd name="connsiteX24" fmla="*/ 429536 w 1066800"/>
                      <a:gd name="connsiteY24" fmla="*/ 4190 h 765057"/>
                      <a:gd name="connsiteX25" fmla="*/ 457022 w 1066800"/>
                      <a:gd name="connsiteY25" fmla="*/ 11754 h 765057"/>
                      <a:gd name="connsiteX26" fmla="*/ 540244 w 1066800"/>
                      <a:gd name="connsiteY26" fmla="*/ 11754 h 765057"/>
                      <a:gd name="connsiteX27" fmla="*/ 576654 w 1066800"/>
                      <a:gd name="connsiteY27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31265 w 1066800"/>
                      <a:gd name="connsiteY20" fmla="*/ 75926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066800" h="765057">
                        <a:moveTo>
                          <a:pt x="576654" y="12"/>
                        </a:moveTo>
                        <a:cubicBezTo>
                          <a:pt x="613063" y="691"/>
                          <a:pt x="649473" y="30959"/>
                          <a:pt x="685882" y="21774"/>
                        </a:cubicBezTo>
                        <a:lnTo>
                          <a:pt x="695763" y="17015"/>
                        </a:lnTo>
                        <a:lnTo>
                          <a:pt x="710840" y="19157"/>
                        </a:lnTo>
                        <a:lnTo>
                          <a:pt x="736151" y="22752"/>
                        </a:lnTo>
                        <a:lnTo>
                          <a:pt x="741024" y="23846"/>
                        </a:lnTo>
                        <a:lnTo>
                          <a:pt x="773666" y="36660"/>
                        </a:lnTo>
                        <a:lnTo>
                          <a:pt x="787175" y="52304"/>
                        </a:lnTo>
                        <a:cubicBezTo>
                          <a:pt x="804512" y="82027"/>
                          <a:pt x="834012" y="83739"/>
                          <a:pt x="863511" y="85451"/>
                        </a:cubicBezTo>
                        <a:lnTo>
                          <a:pt x="899703" y="109331"/>
                        </a:lnTo>
                        <a:cubicBezTo>
                          <a:pt x="920987" y="145885"/>
                          <a:pt x="938470" y="185618"/>
                          <a:pt x="963555" y="218992"/>
                        </a:cubicBezTo>
                        <a:cubicBezTo>
                          <a:pt x="988640" y="252366"/>
                          <a:pt x="1021327" y="279380"/>
                          <a:pt x="1050213" y="309573"/>
                        </a:cubicBezTo>
                        <a:lnTo>
                          <a:pt x="1060416" y="333491"/>
                        </a:lnTo>
                        <a:lnTo>
                          <a:pt x="1066800" y="379294"/>
                        </a:lnTo>
                        <a:cubicBezTo>
                          <a:pt x="1066800" y="592345"/>
                          <a:pt x="827989" y="765057"/>
                          <a:pt x="533400" y="765057"/>
                        </a:cubicBezTo>
                        <a:cubicBezTo>
                          <a:pt x="238811" y="765057"/>
                          <a:pt x="0" y="592345"/>
                          <a:pt x="0" y="379294"/>
                        </a:cubicBezTo>
                        <a:lnTo>
                          <a:pt x="10076" y="307012"/>
                        </a:lnTo>
                        <a:lnTo>
                          <a:pt x="41427" y="284131"/>
                        </a:lnTo>
                        <a:cubicBezTo>
                          <a:pt x="66659" y="268753"/>
                          <a:pt x="72485" y="248386"/>
                          <a:pt x="93223" y="218992"/>
                        </a:cubicBezTo>
                        <a:cubicBezTo>
                          <a:pt x="113961" y="189598"/>
                          <a:pt x="163196" y="176531"/>
                          <a:pt x="165857" y="107765"/>
                        </a:cubicBezTo>
                        <a:lnTo>
                          <a:pt x="231265" y="75926"/>
                        </a:lnTo>
                        <a:cubicBezTo>
                          <a:pt x="260764" y="74214"/>
                          <a:pt x="263128" y="62777"/>
                          <a:pt x="293313" y="52304"/>
                        </a:cubicBezTo>
                        <a:cubicBezTo>
                          <a:pt x="323498" y="41831"/>
                          <a:pt x="372689" y="26159"/>
                          <a:pt x="412377" y="13087"/>
                        </a:cubicBezTo>
                        <a:lnTo>
                          <a:pt x="429536" y="4190"/>
                        </a:lnTo>
                        <a:lnTo>
                          <a:pt x="457022" y="11754"/>
                        </a:lnTo>
                        <a:cubicBezTo>
                          <a:pt x="484763" y="21933"/>
                          <a:pt x="512503" y="32112"/>
                          <a:pt x="540244" y="11754"/>
                        </a:cubicBezTo>
                        <a:cubicBezTo>
                          <a:pt x="552381" y="2848"/>
                          <a:pt x="564517" y="-214"/>
                          <a:pt x="576654" y="1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C000"/>
                    </a:fgClr>
                    <a:bgClr>
                      <a:srgbClr val="FFFFCC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9" name="フリーフォーム: 図形 928">
                    <a:extLst>
                      <a:ext uri="{FF2B5EF4-FFF2-40B4-BE49-F238E27FC236}">
                        <a16:creationId xmlns:a16="http://schemas.microsoft.com/office/drawing/2014/main" id="{16188E34-F798-43FD-A555-C28164D5FF20}"/>
                      </a:ext>
                    </a:extLst>
                  </p:cNvPr>
                  <p:cNvSpPr/>
                  <p:nvPr/>
                </p:nvSpPr>
                <p:spPr>
                  <a:xfrm>
                    <a:off x="4064000" y="397221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0" name="フリーフォーム: 図形 929">
                    <a:extLst>
                      <a:ext uri="{FF2B5EF4-FFF2-40B4-BE49-F238E27FC236}">
                        <a16:creationId xmlns:a16="http://schemas.microsoft.com/office/drawing/2014/main" id="{8027CF96-5E3F-42C7-86B3-41D9B37DE6BD}"/>
                      </a:ext>
                    </a:extLst>
                  </p:cNvPr>
                  <p:cNvSpPr/>
                  <p:nvPr/>
                </p:nvSpPr>
                <p:spPr>
                  <a:xfrm>
                    <a:off x="3887787" y="4069849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1" name="フリーフォーム: 図形 930">
                    <a:extLst>
                      <a:ext uri="{FF2B5EF4-FFF2-40B4-BE49-F238E27FC236}">
                        <a16:creationId xmlns:a16="http://schemas.microsoft.com/office/drawing/2014/main" id="{D5D8A8DB-6FE2-4892-8AD9-8BC0AB0E9D4F}"/>
                      </a:ext>
                    </a:extLst>
                  </p:cNvPr>
                  <p:cNvSpPr/>
                  <p:nvPr/>
                </p:nvSpPr>
                <p:spPr>
                  <a:xfrm>
                    <a:off x="3823493" y="423653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2" name="フリーフォーム: 図形 931">
                    <a:extLst>
                      <a:ext uri="{FF2B5EF4-FFF2-40B4-BE49-F238E27FC236}">
                        <a16:creationId xmlns:a16="http://schemas.microsoft.com/office/drawing/2014/main" id="{95BF95BD-7CD3-4A09-AEAA-EEE04EEBA055}"/>
                      </a:ext>
                    </a:extLst>
                  </p:cNvPr>
                  <p:cNvSpPr/>
                  <p:nvPr/>
                </p:nvSpPr>
                <p:spPr>
                  <a:xfrm>
                    <a:off x="4035424" y="4386555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3" name="フリーフォーム: 図形 932">
                    <a:extLst>
                      <a:ext uri="{FF2B5EF4-FFF2-40B4-BE49-F238E27FC236}">
                        <a16:creationId xmlns:a16="http://schemas.microsoft.com/office/drawing/2014/main" id="{CAFB7537-EE73-4165-AC95-E5544992B27D}"/>
                      </a:ext>
                    </a:extLst>
                  </p:cNvPr>
                  <p:cNvSpPr/>
                  <p:nvPr/>
                </p:nvSpPr>
                <p:spPr>
                  <a:xfrm>
                    <a:off x="4285456" y="446513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4" name="フリーフォーム: 図形 933">
                    <a:extLst>
                      <a:ext uri="{FF2B5EF4-FFF2-40B4-BE49-F238E27FC236}">
                        <a16:creationId xmlns:a16="http://schemas.microsoft.com/office/drawing/2014/main" id="{0E1AF2F5-01C0-4362-A177-173EE191DD0F}"/>
                      </a:ext>
                    </a:extLst>
                  </p:cNvPr>
                  <p:cNvSpPr/>
                  <p:nvPr/>
                </p:nvSpPr>
                <p:spPr>
                  <a:xfrm>
                    <a:off x="4430712" y="4329405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5" name="フリーフォーム: 図形 934">
                    <a:extLst>
                      <a:ext uri="{FF2B5EF4-FFF2-40B4-BE49-F238E27FC236}">
                        <a16:creationId xmlns:a16="http://schemas.microsoft.com/office/drawing/2014/main" id="{9B32828E-1A5A-4FEF-BDAF-9A97F37C0DDB}"/>
                      </a:ext>
                    </a:extLst>
                  </p:cNvPr>
                  <p:cNvSpPr/>
                  <p:nvPr/>
                </p:nvSpPr>
                <p:spPr>
                  <a:xfrm>
                    <a:off x="4566443" y="4172243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6" name="フリーフォーム: 図形 935">
                    <a:extLst>
                      <a:ext uri="{FF2B5EF4-FFF2-40B4-BE49-F238E27FC236}">
                        <a16:creationId xmlns:a16="http://schemas.microsoft.com/office/drawing/2014/main" id="{183369CC-C582-4C93-A7BA-02DE9F26A83D}"/>
                      </a:ext>
                    </a:extLst>
                  </p:cNvPr>
                  <p:cNvSpPr/>
                  <p:nvPr/>
                </p:nvSpPr>
                <p:spPr>
                  <a:xfrm>
                    <a:off x="4416424" y="4015080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02" name="四角形: 角を丸くする 901">
                  <a:extLst>
                    <a:ext uri="{FF2B5EF4-FFF2-40B4-BE49-F238E27FC236}">
                      <a16:creationId xmlns:a16="http://schemas.microsoft.com/office/drawing/2014/main" id="{81500181-D4E4-4E92-ADE8-42561BC7E4A0}"/>
                    </a:ext>
                  </a:extLst>
                </p:cNvPr>
                <p:cNvSpPr/>
                <p:nvPr/>
              </p:nvSpPr>
              <p:spPr>
                <a:xfrm rot="2700000">
                  <a:off x="5519319" y="284390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3" name="四角形: 角を丸くする 902">
                  <a:extLst>
                    <a:ext uri="{FF2B5EF4-FFF2-40B4-BE49-F238E27FC236}">
                      <a16:creationId xmlns:a16="http://schemas.microsoft.com/office/drawing/2014/main" id="{D9EF0403-9FF9-4520-AA65-FCC81B5F857F}"/>
                    </a:ext>
                  </a:extLst>
                </p:cNvPr>
                <p:cNvSpPr/>
                <p:nvPr/>
              </p:nvSpPr>
              <p:spPr>
                <a:xfrm rot="2700000">
                  <a:off x="5781458" y="2645970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4" name="四角形: 角を丸くする 903">
                  <a:extLst>
                    <a:ext uri="{FF2B5EF4-FFF2-40B4-BE49-F238E27FC236}">
                      <a16:creationId xmlns:a16="http://schemas.microsoft.com/office/drawing/2014/main" id="{C2039E1A-9616-4F60-A79F-797974B5719E}"/>
                    </a:ext>
                  </a:extLst>
                </p:cNvPr>
                <p:cNvSpPr/>
                <p:nvPr/>
              </p:nvSpPr>
              <p:spPr>
                <a:xfrm rot="2700000">
                  <a:off x="5635294" y="2707952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5" name="四角形: 角を丸くする 904">
                  <a:extLst>
                    <a:ext uri="{FF2B5EF4-FFF2-40B4-BE49-F238E27FC236}">
                      <a16:creationId xmlns:a16="http://schemas.microsoft.com/office/drawing/2014/main" id="{CE1B6DD6-8158-476A-972E-2E241CBD8A31}"/>
                    </a:ext>
                  </a:extLst>
                </p:cNvPr>
                <p:cNvSpPr/>
                <p:nvPr/>
              </p:nvSpPr>
              <p:spPr>
                <a:xfrm rot="2700000">
                  <a:off x="5725134" y="280796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6" name="四角形: 角を丸くする 905">
                  <a:extLst>
                    <a:ext uri="{FF2B5EF4-FFF2-40B4-BE49-F238E27FC236}">
                      <a16:creationId xmlns:a16="http://schemas.microsoft.com/office/drawing/2014/main" id="{7E55879C-FEE8-4DB1-8E59-1E3F00BB04BA}"/>
                    </a:ext>
                  </a:extLst>
                </p:cNvPr>
                <p:cNvSpPr/>
                <p:nvPr/>
              </p:nvSpPr>
              <p:spPr>
                <a:xfrm rot="2700000">
                  <a:off x="5723454" y="2588142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7" name="四角形: 角を丸くする 906">
                  <a:extLst>
                    <a:ext uri="{FF2B5EF4-FFF2-40B4-BE49-F238E27FC236}">
                      <a16:creationId xmlns:a16="http://schemas.microsoft.com/office/drawing/2014/main" id="{A1F8E391-A95A-40B1-BD38-BE5EE2AAA570}"/>
                    </a:ext>
                  </a:extLst>
                </p:cNvPr>
                <p:cNvSpPr/>
                <p:nvPr/>
              </p:nvSpPr>
              <p:spPr>
                <a:xfrm rot="2700000">
                  <a:off x="5714834" y="273429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8" name="四角形: 角を丸くする 907">
                  <a:extLst>
                    <a:ext uri="{FF2B5EF4-FFF2-40B4-BE49-F238E27FC236}">
                      <a16:creationId xmlns:a16="http://schemas.microsoft.com/office/drawing/2014/main" id="{CA988B96-5E7C-456F-958A-E5D8DCEE79E7}"/>
                    </a:ext>
                  </a:extLst>
                </p:cNvPr>
                <p:cNvSpPr/>
                <p:nvPr/>
              </p:nvSpPr>
              <p:spPr>
                <a:xfrm rot="2700000">
                  <a:off x="5524219" y="272139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9" name="四角形: 角を丸くする 908">
                  <a:extLst>
                    <a:ext uri="{FF2B5EF4-FFF2-40B4-BE49-F238E27FC236}">
                      <a16:creationId xmlns:a16="http://schemas.microsoft.com/office/drawing/2014/main" id="{1DE93D98-8C6B-4274-A1A8-FC21A29D4FEF}"/>
                    </a:ext>
                  </a:extLst>
                </p:cNvPr>
                <p:cNvSpPr/>
                <p:nvPr/>
              </p:nvSpPr>
              <p:spPr>
                <a:xfrm rot="2700000">
                  <a:off x="5635294" y="2610319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0" name="四角形: 角を丸くする 909">
                  <a:extLst>
                    <a:ext uri="{FF2B5EF4-FFF2-40B4-BE49-F238E27FC236}">
                      <a16:creationId xmlns:a16="http://schemas.microsoft.com/office/drawing/2014/main" id="{03BD5596-60C0-46E5-8572-BC27C62799B8}"/>
                    </a:ext>
                  </a:extLst>
                </p:cNvPr>
                <p:cNvSpPr/>
                <p:nvPr/>
              </p:nvSpPr>
              <p:spPr>
                <a:xfrm rot="2700000">
                  <a:off x="5562888" y="2654045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1" name="四角形: 角を丸くする 910">
                  <a:extLst>
                    <a:ext uri="{FF2B5EF4-FFF2-40B4-BE49-F238E27FC236}">
                      <a16:creationId xmlns:a16="http://schemas.microsoft.com/office/drawing/2014/main" id="{CC8EDA6E-6AA9-4114-B23C-AA7AF52AE4C7}"/>
                    </a:ext>
                  </a:extLst>
                </p:cNvPr>
                <p:cNvSpPr/>
                <p:nvPr/>
              </p:nvSpPr>
              <p:spPr>
                <a:xfrm rot="2449356">
                  <a:off x="5730359" y="300632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四角形: 角を丸くする 911">
                  <a:extLst>
                    <a:ext uri="{FF2B5EF4-FFF2-40B4-BE49-F238E27FC236}">
                      <a16:creationId xmlns:a16="http://schemas.microsoft.com/office/drawing/2014/main" id="{9C9C1BE5-3B26-46BB-B2A3-B592B7A3A5B0}"/>
                    </a:ext>
                  </a:extLst>
                </p:cNvPr>
                <p:cNvSpPr/>
                <p:nvPr/>
              </p:nvSpPr>
              <p:spPr>
                <a:xfrm rot="2449356">
                  <a:off x="5714776" y="290676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3" name="四角形: 角を丸くする 912">
                  <a:extLst>
                    <a:ext uri="{FF2B5EF4-FFF2-40B4-BE49-F238E27FC236}">
                      <a16:creationId xmlns:a16="http://schemas.microsoft.com/office/drawing/2014/main" id="{F609DCD9-8E6B-4B0F-8561-7F4E2C44FACB}"/>
                    </a:ext>
                  </a:extLst>
                </p:cNvPr>
                <p:cNvSpPr/>
                <p:nvPr/>
              </p:nvSpPr>
              <p:spPr>
                <a:xfrm rot="2449356">
                  <a:off x="5812682" y="296913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四角形: 角を丸くする 913">
                  <a:extLst>
                    <a:ext uri="{FF2B5EF4-FFF2-40B4-BE49-F238E27FC236}">
                      <a16:creationId xmlns:a16="http://schemas.microsoft.com/office/drawing/2014/main" id="{82923523-8AAC-49B0-AD1B-293B029BF166}"/>
                    </a:ext>
                  </a:extLst>
                </p:cNvPr>
                <p:cNvSpPr/>
                <p:nvPr/>
              </p:nvSpPr>
              <p:spPr>
                <a:xfrm rot="2449356">
                  <a:off x="5879653" y="2908695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5" name="四角形: 角を丸くする 914">
                  <a:extLst>
                    <a:ext uri="{FF2B5EF4-FFF2-40B4-BE49-F238E27FC236}">
                      <a16:creationId xmlns:a16="http://schemas.microsoft.com/office/drawing/2014/main" id="{AEAD6EAF-0B0E-42F1-BC10-4EB42FAC2248}"/>
                    </a:ext>
                  </a:extLst>
                </p:cNvPr>
                <p:cNvSpPr/>
                <p:nvPr/>
              </p:nvSpPr>
              <p:spPr>
                <a:xfrm rot="2700000">
                  <a:off x="5613395" y="299904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6" name="四角形: 角を丸くする 915">
                  <a:extLst>
                    <a:ext uri="{FF2B5EF4-FFF2-40B4-BE49-F238E27FC236}">
                      <a16:creationId xmlns:a16="http://schemas.microsoft.com/office/drawing/2014/main" id="{124EEC90-E8FB-403C-8913-38C5DDA7862C}"/>
                    </a:ext>
                  </a:extLst>
                </p:cNvPr>
                <p:cNvSpPr/>
                <p:nvPr/>
              </p:nvSpPr>
              <p:spPr>
                <a:xfrm rot="2700000">
                  <a:off x="5824769" y="2723090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四角形: 角を丸くする 916">
                  <a:extLst>
                    <a:ext uri="{FF2B5EF4-FFF2-40B4-BE49-F238E27FC236}">
                      <a16:creationId xmlns:a16="http://schemas.microsoft.com/office/drawing/2014/main" id="{8333C10B-B32D-4F41-9CEE-031ECF3777E2}"/>
                    </a:ext>
                  </a:extLst>
                </p:cNvPr>
                <p:cNvSpPr/>
                <p:nvPr/>
              </p:nvSpPr>
              <p:spPr>
                <a:xfrm rot="2700000">
                  <a:off x="5824769" y="286325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8" name="四角形: 角を丸くする 917">
                  <a:extLst>
                    <a:ext uri="{FF2B5EF4-FFF2-40B4-BE49-F238E27FC236}">
                      <a16:creationId xmlns:a16="http://schemas.microsoft.com/office/drawing/2014/main" id="{48C991F4-7F6E-4DA2-BD73-F41802574CB8}"/>
                    </a:ext>
                  </a:extLst>
                </p:cNvPr>
                <p:cNvSpPr/>
                <p:nvPr/>
              </p:nvSpPr>
              <p:spPr>
                <a:xfrm rot="2700000">
                  <a:off x="5590526" y="290920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9" name="四角形: 角を丸くする 918">
                  <a:extLst>
                    <a:ext uri="{FF2B5EF4-FFF2-40B4-BE49-F238E27FC236}">
                      <a16:creationId xmlns:a16="http://schemas.microsoft.com/office/drawing/2014/main" id="{F7C66988-C578-4CF4-8E4E-BB17C4281CE1}"/>
                    </a:ext>
                  </a:extLst>
                </p:cNvPr>
                <p:cNvSpPr/>
                <p:nvPr/>
              </p:nvSpPr>
              <p:spPr>
                <a:xfrm rot="2700000">
                  <a:off x="5518120" y="2952929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0" name="四角形: 角を丸くする 919">
                  <a:extLst>
                    <a:ext uri="{FF2B5EF4-FFF2-40B4-BE49-F238E27FC236}">
                      <a16:creationId xmlns:a16="http://schemas.microsoft.com/office/drawing/2014/main" id="{8CCDA859-D1D3-4337-B186-750A4482A482}"/>
                    </a:ext>
                  </a:extLst>
                </p:cNvPr>
                <p:cNvSpPr/>
                <p:nvPr/>
              </p:nvSpPr>
              <p:spPr>
                <a:xfrm rot="2449356">
                  <a:off x="5693621" y="265004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2" name="グループ化 891">
                <a:extLst>
                  <a:ext uri="{FF2B5EF4-FFF2-40B4-BE49-F238E27FC236}">
                    <a16:creationId xmlns:a16="http://schemas.microsoft.com/office/drawing/2014/main" id="{0549FA8C-1E95-478D-A317-C7914E73A69D}"/>
                  </a:ext>
                </a:extLst>
              </p:cNvPr>
              <p:cNvGrpSpPr/>
              <p:nvPr/>
            </p:nvGrpSpPr>
            <p:grpSpPr>
              <a:xfrm>
                <a:off x="5560539" y="2557843"/>
                <a:ext cx="240788" cy="209978"/>
                <a:chOff x="4286227" y="3028239"/>
                <a:chExt cx="440813" cy="440845"/>
              </a:xfrm>
            </p:grpSpPr>
            <p:sp>
              <p:nvSpPr>
                <p:cNvPr id="893" name="フリーフォーム: 図形 892">
                  <a:extLst>
                    <a:ext uri="{FF2B5EF4-FFF2-40B4-BE49-F238E27FC236}">
                      <a16:creationId xmlns:a16="http://schemas.microsoft.com/office/drawing/2014/main" id="{8771557D-1C2C-4D31-99A4-750AF5BEBCCF}"/>
                    </a:ext>
                  </a:extLst>
                </p:cNvPr>
                <p:cNvSpPr/>
                <p:nvPr/>
              </p:nvSpPr>
              <p:spPr>
                <a:xfrm>
                  <a:off x="4286227" y="3028239"/>
                  <a:ext cx="440813" cy="440845"/>
                </a:xfrm>
                <a:custGeom>
                  <a:avLst/>
                  <a:gdLst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0813" h="440845">
                      <a:moveTo>
                        <a:pt x="220600" y="0"/>
                      </a:moveTo>
                      <a:cubicBezTo>
                        <a:pt x="290333" y="73"/>
                        <a:pt x="357640" y="33325"/>
                        <a:pt x="399783" y="92349"/>
                      </a:cubicBezTo>
                      <a:cubicBezTo>
                        <a:pt x="455974" y="171048"/>
                        <a:pt x="454305" y="277183"/>
                        <a:pt x="395667" y="354076"/>
                      </a:cubicBezTo>
                      <a:cubicBezTo>
                        <a:pt x="337029" y="430969"/>
                        <a:pt x="235119" y="460661"/>
                        <a:pt x="144357" y="427295"/>
                      </a:cubicBezTo>
                      <a:lnTo>
                        <a:pt x="144784" y="426136"/>
                      </a:lnTo>
                      <a:lnTo>
                        <a:pt x="127001" y="422599"/>
                      </a:lnTo>
                      <a:cubicBezTo>
                        <a:pt x="95762" y="409586"/>
                        <a:pt x="73842" y="379120"/>
                        <a:pt x="73842" y="343611"/>
                      </a:cubicBezTo>
                      <a:cubicBezTo>
                        <a:pt x="73842" y="296266"/>
                        <a:pt x="112810" y="257886"/>
                        <a:pt x="160879" y="257886"/>
                      </a:cubicBezTo>
                      <a:cubicBezTo>
                        <a:pt x="172897" y="257886"/>
                        <a:pt x="184345" y="260285"/>
                        <a:pt x="194758" y="264623"/>
                      </a:cubicBezTo>
                      <a:lnTo>
                        <a:pt x="203581" y="270482"/>
                      </a:lnTo>
                      <a:lnTo>
                        <a:pt x="235310" y="271573"/>
                      </a:lnTo>
                      <a:cubicBezTo>
                        <a:pt x="245982" y="268464"/>
                        <a:pt x="255684" y="262023"/>
                        <a:pt x="262771" y="252729"/>
                      </a:cubicBezTo>
                      <a:cubicBezTo>
                        <a:pt x="276945" y="234142"/>
                        <a:pt x="277348" y="208487"/>
                        <a:pt x="263766" y="189464"/>
                      </a:cubicBezTo>
                      <a:cubicBezTo>
                        <a:pt x="250183" y="170441"/>
                        <a:pt x="225787" y="162493"/>
                        <a:pt x="203606" y="169864"/>
                      </a:cubicBezTo>
                      <a:cubicBezTo>
                        <a:pt x="181424" y="177235"/>
                        <a:pt x="166638" y="198204"/>
                        <a:pt x="167143" y="221573"/>
                      </a:cubicBezTo>
                      <a:cubicBezTo>
                        <a:pt x="-5235" y="315646"/>
                        <a:pt x="55748" y="223980"/>
                        <a:pt x="51" y="225184"/>
                      </a:cubicBezTo>
                      <a:cubicBezTo>
                        <a:pt x="-2038" y="128506"/>
                        <a:pt x="59134" y="41758"/>
                        <a:pt x="150900" y="11263"/>
                      </a:cubicBezTo>
                      <a:cubicBezTo>
                        <a:pt x="173842" y="3639"/>
                        <a:pt x="197356" y="-24"/>
                        <a:pt x="22060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2700">
                  <a:solidFill>
                    <a:srgbClr val="FF99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94" name="二等辺三角形 893">
                  <a:extLst>
                    <a:ext uri="{FF2B5EF4-FFF2-40B4-BE49-F238E27FC236}">
                      <a16:creationId xmlns:a16="http://schemas.microsoft.com/office/drawing/2014/main" id="{7C623125-FD84-4FAE-8113-90F8B269A161}"/>
                    </a:ext>
                  </a:extLst>
                </p:cNvPr>
                <p:cNvSpPr/>
                <p:nvPr/>
              </p:nvSpPr>
              <p:spPr>
                <a:xfrm rot="12782294">
                  <a:off x="4562071" y="3064669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二等辺三角形 894">
                  <a:extLst>
                    <a:ext uri="{FF2B5EF4-FFF2-40B4-BE49-F238E27FC236}">
                      <a16:creationId xmlns:a16="http://schemas.microsoft.com/office/drawing/2014/main" id="{C476470E-3082-4D60-86C8-BA798EFA21A8}"/>
                    </a:ext>
                  </a:extLst>
                </p:cNvPr>
                <p:cNvSpPr/>
                <p:nvPr/>
              </p:nvSpPr>
              <p:spPr>
                <a:xfrm rot="15537102">
                  <a:off x="4636156" y="3159534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6" name="二等辺三角形 895">
                  <a:extLst>
                    <a:ext uri="{FF2B5EF4-FFF2-40B4-BE49-F238E27FC236}">
                      <a16:creationId xmlns:a16="http://schemas.microsoft.com/office/drawing/2014/main" id="{99946780-9BCD-4E39-9EF2-931E5FECE310}"/>
                    </a:ext>
                  </a:extLst>
                </p:cNvPr>
                <p:cNvSpPr/>
                <p:nvPr/>
              </p:nvSpPr>
              <p:spPr>
                <a:xfrm rot="19478095">
                  <a:off x="4563269" y="3329175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二等辺三角形 896">
                  <a:extLst>
                    <a:ext uri="{FF2B5EF4-FFF2-40B4-BE49-F238E27FC236}">
                      <a16:creationId xmlns:a16="http://schemas.microsoft.com/office/drawing/2014/main" id="{FA405A00-45AB-4A4A-B6D0-F4C42CA2DA0A}"/>
                    </a:ext>
                  </a:extLst>
                </p:cNvPr>
                <p:cNvSpPr/>
                <p:nvPr/>
              </p:nvSpPr>
              <p:spPr>
                <a:xfrm rot="17501834">
                  <a:off x="4627564" y="3260119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8" name="二等辺三角形 897">
                  <a:extLst>
                    <a:ext uri="{FF2B5EF4-FFF2-40B4-BE49-F238E27FC236}">
                      <a16:creationId xmlns:a16="http://schemas.microsoft.com/office/drawing/2014/main" id="{AEFAE41C-24BE-43C9-BF39-36C193AA3195}"/>
                    </a:ext>
                  </a:extLst>
                </p:cNvPr>
                <p:cNvSpPr/>
                <p:nvPr/>
              </p:nvSpPr>
              <p:spPr>
                <a:xfrm rot="10800000">
                  <a:off x="4471584" y="3043238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9" name="二等辺三角形 898">
                  <a:extLst>
                    <a:ext uri="{FF2B5EF4-FFF2-40B4-BE49-F238E27FC236}">
                      <a16:creationId xmlns:a16="http://schemas.microsoft.com/office/drawing/2014/main" id="{F1E327C3-B9A5-4EFE-A003-966391C3CEEC}"/>
                    </a:ext>
                  </a:extLst>
                </p:cNvPr>
                <p:cNvSpPr/>
                <p:nvPr/>
              </p:nvSpPr>
              <p:spPr>
                <a:xfrm rot="8100000">
                  <a:off x="4364428" y="3090862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0" name="二等辺三角形 899">
                  <a:extLst>
                    <a:ext uri="{FF2B5EF4-FFF2-40B4-BE49-F238E27FC236}">
                      <a16:creationId xmlns:a16="http://schemas.microsoft.com/office/drawing/2014/main" id="{64FE335A-C391-4950-8087-97FC29F73744}"/>
                    </a:ext>
                  </a:extLst>
                </p:cNvPr>
                <p:cNvSpPr/>
                <p:nvPr/>
              </p:nvSpPr>
              <p:spPr>
                <a:xfrm>
                  <a:off x="4483491" y="3357562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38" name="グループ化 837">
              <a:extLst>
                <a:ext uri="{FF2B5EF4-FFF2-40B4-BE49-F238E27FC236}">
                  <a16:creationId xmlns:a16="http://schemas.microsoft.com/office/drawing/2014/main" id="{C566E687-AF99-46B7-BFBD-13F122DD2DA2}"/>
                </a:ext>
              </a:extLst>
            </p:cNvPr>
            <p:cNvGrpSpPr/>
            <p:nvPr/>
          </p:nvGrpSpPr>
          <p:grpSpPr>
            <a:xfrm>
              <a:off x="7399157" y="4723471"/>
              <a:ext cx="510098" cy="543453"/>
              <a:chOff x="5432994" y="2525061"/>
              <a:chExt cx="510098" cy="543453"/>
            </a:xfrm>
          </p:grpSpPr>
          <p:grpSp>
            <p:nvGrpSpPr>
              <p:cNvPr id="845" name="グループ化 844">
                <a:extLst>
                  <a:ext uri="{FF2B5EF4-FFF2-40B4-BE49-F238E27FC236}">
                    <a16:creationId xmlns:a16="http://schemas.microsoft.com/office/drawing/2014/main" id="{9715C68E-A6D2-45D1-B4C4-BE744B10CF0D}"/>
                  </a:ext>
                </a:extLst>
              </p:cNvPr>
              <p:cNvGrpSpPr/>
              <p:nvPr/>
            </p:nvGrpSpPr>
            <p:grpSpPr>
              <a:xfrm>
                <a:off x="5432994" y="2525061"/>
                <a:ext cx="510098" cy="543453"/>
                <a:chOff x="5432994" y="2525061"/>
                <a:chExt cx="510098" cy="543453"/>
              </a:xfrm>
            </p:grpSpPr>
            <p:grpSp>
              <p:nvGrpSpPr>
                <p:cNvPr id="855" name="グループ化 854">
                  <a:extLst>
                    <a:ext uri="{FF2B5EF4-FFF2-40B4-BE49-F238E27FC236}">
                      <a16:creationId xmlns:a16="http://schemas.microsoft.com/office/drawing/2014/main" id="{8D108512-0FC5-4E88-B218-41122ABAC13A}"/>
                    </a:ext>
                  </a:extLst>
                </p:cNvPr>
                <p:cNvGrpSpPr/>
                <p:nvPr/>
              </p:nvGrpSpPr>
              <p:grpSpPr>
                <a:xfrm>
                  <a:off x="5432994" y="2525061"/>
                  <a:ext cx="510098" cy="543453"/>
                  <a:chOff x="3686726" y="3825199"/>
                  <a:chExt cx="1136065" cy="1210351"/>
                </a:xfrm>
              </p:grpSpPr>
              <p:sp>
                <p:nvSpPr>
                  <p:cNvPr id="875" name="四角形: 上の 2 つの角を丸める 2">
                    <a:extLst>
                      <a:ext uri="{FF2B5EF4-FFF2-40B4-BE49-F238E27FC236}">
                        <a16:creationId xmlns:a16="http://schemas.microsoft.com/office/drawing/2014/main" id="{1B558824-9D4F-42F3-9CE6-B547418470E8}"/>
                      </a:ext>
                    </a:extLst>
                  </p:cNvPr>
                  <p:cNvSpPr/>
                  <p:nvPr/>
                </p:nvSpPr>
                <p:spPr>
                  <a:xfrm>
                    <a:off x="3727450" y="4127500"/>
                    <a:ext cx="1066800" cy="908050"/>
                  </a:xfrm>
                  <a:custGeom>
                    <a:avLst/>
                    <a:gdLst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66800 w 1066800"/>
                      <a:gd name="connsiteY2" fmla="*/ 151345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0 w 1066800"/>
                      <a:gd name="connsiteY7" fmla="*/ 151345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66800 w 1066800"/>
                      <a:gd name="connsiteY2" fmla="*/ 151345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66800" h="908050">
                        <a:moveTo>
                          <a:pt x="151345" y="0"/>
                        </a:moveTo>
                        <a:lnTo>
                          <a:pt x="915455" y="0"/>
                        </a:lnTo>
                        <a:cubicBezTo>
                          <a:pt x="999041" y="0"/>
                          <a:pt x="1040607" y="62996"/>
                          <a:pt x="1040607" y="146582"/>
                        </a:cubicBezTo>
                        <a:lnTo>
                          <a:pt x="1066800" y="518941"/>
                        </a:lnTo>
                        <a:cubicBezTo>
                          <a:pt x="1016794" y="733840"/>
                          <a:pt x="892590" y="908050"/>
                          <a:pt x="677691" y="908050"/>
                        </a:cubicBezTo>
                        <a:lnTo>
                          <a:pt x="389109" y="908050"/>
                        </a:lnTo>
                        <a:cubicBezTo>
                          <a:pt x="174210" y="908050"/>
                          <a:pt x="28575" y="748127"/>
                          <a:pt x="0" y="518941"/>
                        </a:cubicBezTo>
                        <a:cubicBezTo>
                          <a:pt x="0" y="396409"/>
                          <a:pt x="16669" y="271496"/>
                          <a:pt x="16669" y="148964"/>
                        </a:cubicBezTo>
                        <a:cubicBezTo>
                          <a:pt x="16669" y="65378"/>
                          <a:pt x="67759" y="0"/>
                          <a:pt x="151345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rgbClr val="FFFFCC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6" name="四角形: 上の 2 つの角を丸める 875">
                    <a:extLst>
                      <a:ext uri="{FF2B5EF4-FFF2-40B4-BE49-F238E27FC236}">
                        <a16:creationId xmlns:a16="http://schemas.microsoft.com/office/drawing/2014/main" id="{65D3ECA3-EA52-4EBA-B923-7F4EA6E9DDD8}"/>
                      </a:ext>
                    </a:extLst>
                  </p:cNvPr>
                  <p:cNvSpPr/>
                  <p:nvPr/>
                </p:nvSpPr>
                <p:spPr>
                  <a:xfrm>
                    <a:off x="3999638" y="4415530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7" name="四角形: 上の 2 つの角を丸める 876">
                    <a:extLst>
                      <a:ext uri="{FF2B5EF4-FFF2-40B4-BE49-F238E27FC236}">
                        <a16:creationId xmlns:a16="http://schemas.microsoft.com/office/drawing/2014/main" id="{B0FAEBB5-B107-4D8C-B2C1-88BD03FED70A}"/>
                      </a:ext>
                    </a:extLst>
                  </p:cNvPr>
                  <p:cNvSpPr/>
                  <p:nvPr/>
                </p:nvSpPr>
                <p:spPr>
                  <a:xfrm>
                    <a:off x="4472482" y="4416944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8" name="四角形: 上の 2 つの角を丸める 877">
                    <a:extLst>
                      <a:ext uri="{FF2B5EF4-FFF2-40B4-BE49-F238E27FC236}">
                        <a16:creationId xmlns:a16="http://schemas.microsoft.com/office/drawing/2014/main" id="{BDB5215E-D013-4A59-ACF4-909AC0BFD771}"/>
                      </a:ext>
                    </a:extLst>
                  </p:cNvPr>
                  <p:cNvSpPr/>
                  <p:nvPr/>
                </p:nvSpPr>
                <p:spPr>
                  <a:xfrm>
                    <a:off x="3818932" y="4240802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9" name="四角形: 上の 2 つの角を丸める 878">
                    <a:extLst>
                      <a:ext uri="{FF2B5EF4-FFF2-40B4-BE49-F238E27FC236}">
                        <a16:creationId xmlns:a16="http://schemas.microsoft.com/office/drawing/2014/main" id="{35E71257-8678-4BF4-B6A5-AF367A75105D}"/>
                      </a:ext>
                    </a:extLst>
                  </p:cNvPr>
                  <p:cNvSpPr/>
                  <p:nvPr/>
                </p:nvSpPr>
                <p:spPr>
                  <a:xfrm>
                    <a:off x="4667170" y="4250826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0" name="四角形: 上の 2 つの角を丸める 879">
                    <a:extLst>
                      <a:ext uri="{FF2B5EF4-FFF2-40B4-BE49-F238E27FC236}">
                        <a16:creationId xmlns:a16="http://schemas.microsoft.com/office/drawing/2014/main" id="{9E9299B6-18EE-461A-9C41-D5903110E249}"/>
                      </a:ext>
                    </a:extLst>
                  </p:cNvPr>
                  <p:cNvSpPr/>
                  <p:nvPr/>
                </p:nvSpPr>
                <p:spPr>
                  <a:xfrm>
                    <a:off x="4243882" y="4481238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1" name="フリーフォーム: 図形 880">
                    <a:extLst>
                      <a:ext uri="{FF2B5EF4-FFF2-40B4-BE49-F238E27FC236}">
                        <a16:creationId xmlns:a16="http://schemas.microsoft.com/office/drawing/2014/main" id="{4C9B44B2-573E-4C94-B63E-135D7598EF0F}"/>
                      </a:ext>
                    </a:extLst>
                  </p:cNvPr>
                  <p:cNvSpPr/>
                  <p:nvPr/>
                </p:nvSpPr>
                <p:spPr>
                  <a:xfrm>
                    <a:off x="3686726" y="3825199"/>
                    <a:ext cx="1136065" cy="765057"/>
                  </a:xfrm>
                  <a:custGeom>
                    <a:avLst/>
                    <a:gdLst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96388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89245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216977 w 1066800"/>
                      <a:gd name="connsiteY21" fmla="*/ 85451 h 765057"/>
                      <a:gd name="connsiteX22" fmla="*/ 293313 w 1066800"/>
                      <a:gd name="connsiteY22" fmla="*/ 52304 h 765057"/>
                      <a:gd name="connsiteX23" fmla="*/ 412377 w 1066800"/>
                      <a:gd name="connsiteY23" fmla="*/ 13087 h 765057"/>
                      <a:gd name="connsiteX24" fmla="*/ 429536 w 1066800"/>
                      <a:gd name="connsiteY24" fmla="*/ 4190 h 765057"/>
                      <a:gd name="connsiteX25" fmla="*/ 457022 w 1066800"/>
                      <a:gd name="connsiteY25" fmla="*/ 11754 h 765057"/>
                      <a:gd name="connsiteX26" fmla="*/ 540244 w 1066800"/>
                      <a:gd name="connsiteY26" fmla="*/ 11754 h 765057"/>
                      <a:gd name="connsiteX27" fmla="*/ 576654 w 1066800"/>
                      <a:gd name="connsiteY27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31265 w 1066800"/>
                      <a:gd name="connsiteY20" fmla="*/ 75926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617378 w 1107524"/>
                      <a:gd name="connsiteY0" fmla="*/ 12 h 765057"/>
                      <a:gd name="connsiteX1" fmla="*/ 726606 w 1107524"/>
                      <a:gd name="connsiteY1" fmla="*/ 21774 h 765057"/>
                      <a:gd name="connsiteX2" fmla="*/ 736487 w 1107524"/>
                      <a:gd name="connsiteY2" fmla="*/ 17015 h 765057"/>
                      <a:gd name="connsiteX3" fmla="*/ 751564 w 1107524"/>
                      <a:gd name="connsiteY3" fmla="*/ 19157 h 765057"/>
                      <a:gd name="connsiteX4" fmla="*/ 776875 w 1107524"/>
                      <a:gd name="connsiteY4" fmla="*/ 22752 h 765057"/>
                      <a:gd name="connsiteX5" fmla="*/ 781748 w 1107524"/>
                      <a:gd name="connsiteY5" fmla="*/ 23846 h 765057"/>
                      <a:gd name="connsiteX6" fmla="*/ 814390 w 1107524"/>
                      <a:gd name="connsiteY6" fmla="*/ 36660 h 765057"/>
                      <a:gd name="connsiteX7" fmla="*/ 827899 w 1107524"/>
                      <a:gd name="connsiteY7" fmla="*/ 52304 h 765057"/>
                      <a:gd name="connsiteX8" fmla="*/ 904235 w 1107524"/>
                      <a:gd name="connsiteY8" fmla="*/ 85451 h 765057"/>
                      <a:gd name="connsiteX9" fmla="*/ 940427 w 1107524"/>
                      <a:gd name="connsiteY9" fmla="*/ 109331 h 765057"/>
                      <a:gd name="connsiteX10" fmla="*/ 1004279 w 1107524"/>
                      <a:gd name="connsiteY10" fmla="*/ 218992 h 765057"/>
                      <a:gd name="connsiteX11" fmla="*/ 1090937 w 1107524"/>
                      <a:gd name="connsiteY11" fmla="*/ 309573 h 765057"/>
                      <a:gd name="connsiteX12" fmla="*/ 1101140 w 1107524"/>
                      <a:gd name="connsiteY12" fmla="*/ 333491 h 765057"/>
                      <a:gd name="connsiteX13" fmla="*/ 1107524 w 1107524"/>
                      <a:gd name="connsiteY13" fmla="*/ 379294 h 765057"/>
                      <a:gd name="connsiteX14" fmla="*/ 574124 w 1107524"/>
                      <a:gd name="connsiteY14" fmla="*/ 765057 h 765057"/>
                      <a:gd name="connsiteX15" fmla="*/ 40724 w 1107524"/>
                      <a:gd name="connsiteY15" fmla="*/ 379294 h 765057"/>
                      <a:gd name="connsiteX16" fmla="*/ 0 w 1107524"/>
                      <a:gd name="connsiteY16" fmla="*/ 297487 h 765057"/>
                      <a:gd name="connsiteX17" fmla="*/ 82151 w 1107524"/>
                      <a:gd name="connsiteY17" fmla="*/ 284131 h 765057"/>
                      <a:gd name="connsiteX18" fmla="*/ 133947 w 1107524"/>
                      <a:gd name="connsiteY18" fmla="*/ 218992 h 765057"/>
                      <a:gd name="connsiteX19" fmla="*/ 206581 w 1107524"/>
                      <a:gd name="connsiteY19" fmla="*/ 107765 h 765057"/>
                      <a:gd name="connsiteX20" fmla="*/ 271989 w 1107524"/>
                      <a:gd name="connsiteY20" fmla="*/ 75926 h 765057"/>
                      <a:gd name="connsiteX21" fmla="*/ 334037 w 1107524"/>
                      <a:gd name="connsiteY21" fmla="*/ 52304 h 765057"/>
                      <a:gd name="connsiteX22" fmla="*/ 453101 w 1107524"/>
                      <a:gd name="connsiteY22" fmla="*/ 13087 h 765057"/>
                      <a:gd name="connsiteX23" fmla="*/ 470260 w 1107524"/>
                      <a:gd name="connsiteY23" fmla="*/ 4190 h 765057"/>
                      <a:gd name="connsiteX24" fmla="*/ 497746 w 1107524"/>
                      <a:gd name="connsiteY24" fmla="*/ 11754 h 765057"/>
                      <a:gd name="connsiteX25" fmla="*/ 580968 w 1107524"/>
                      <a:gd name="connsiteY25" fmla="*/ 11754 h 765057"/>
                      <a:gd name="connsiteX26" fmla="*/ 617378 w 1107524"/>
                      <a:gd name="connsiteY26" fmla="*/ 12 h 765057"/>
                      <a:gd name="connsiteX0" fmla="*/ 617378 w 1136065"/>
                      <a:gd name="connsiteY0" fmla="*/ 12 h 765057"/>
                      <a:gd name="connsiteX1" fmla="*/ 726606 w 1136065"/>
                      <a:gd name="connsiteY1" fmla="*/ 21774 h 765057"/>
                      <a:gd name="connsiteX2" fmla="*/ 736487 w 1136065"/>
                      <a:gd name="connsiteY2" fmla="*/ 17015 h 765057"/>
                      <a:gd name="connsiteX3" fmla="*/ 751564 w 1136065"/>
                      <a:gd name="connsiteY3" fmla="*/ 19157 h 765057"/>
                      <a:gd name="connsiteX4" fmla="*/ 776875 w 1136065"/>
                      <a:gd name="connsiteY4" fmla="*/ 22752 h 765057"/>
                      <a:gd name="connsiteX5" fmla="*/ 781748 w 1136065"/>
                      <a:gd name="connsiteY5" fmla="*/ 23846 h 765057"/>
                      <a:gd name="connsiteX6" fmla="*/ 814390 w 1136065"/>
                      <a:gd name="connsiteY6" fmla="*/ 36660 h 765057"/>
                      <a:gd name="connsiteX7" fmla="*/ 827899 w 1136065"/>
                      <a:gd name="connsiteY7" fmla="*/ 52304 h 765057"/>
                      <a:gd name="connsiteX8" fmla="*/ 904235 w 1136065"/>
                      <a:gd name="connsiteY8" fmla="*/ 85451 h 765057"/>
                      <a:gd name="connsiteX9" fmla="*/ 940427 w 1136065"/>
                      <a:gd name="connsiteY9" fmla="*/ 109331 h 765057"/>
                      <a:gd name="connsiteX10" fmla="*/ 1004279 w 1136065"/>
                      <a:gd name="connsiteY10" fmla="*/ 218992 h 765057"/>
                      <a:gd name="connsiteX11" fmla="*/ 1090937 w 1136065"/>
                      <a:gd name="connsiteY11" fmla="*/ 309573 h 765057"/>
                      <a:gd name="connsiteX12" fmla="*/ 1136065 w 1136065"/>
                      <a:gd name="connsiteY12" fmla="*/ 304916 h 765057"/>
                      <a:gd name="connsiteX13" fmla="*/ 1107524 w 1136065"/>
                      <a:gd name="connsiteY13" fmla="*/ 379294 h 765057"/>
                      <a:gd name="connsiteX14" fmla="*/ 574124 w 1136065"/>
                      <a:gd name="connsiteY14" fmla="*/ 765057 h 765057"/>
                      <a:gd name="connsiteX15" fmla="*/ 40724 w 1136065"/>
                      <a:gd name="connsiteY15" fmla="*/ 379294 h 765057"/>
                      <a:gd name="connsiteX16" fmla="*/ 0 w 1136065"/>
                      <a:gd name="connsiteY16" fmla="*/ 297487 h 765057"/>
                      <a:gd name="connsiteX17" fmla="*/ 82151 w 1136065"/>
                      <a:gd name="connsiteY17" fmla="*/ 284131 h 765057"/>
                      <a:gd name="connsiteX18" fmla="*/ 133947 w 1136065"/>
                      <a:gd name="connsiteY18" fmla="*/ 218992 h 765057"/>
                      <a:gd name="connsiteX19" fmla="*/ 206581 w 1136065"/>
                      <a:gd name="connsiteY19" fmla="*/ 107765 h 765057"/>
                      <a:gd name="connsiteX20" fmla="*/ 271989 w 1136065"/>
                      <a:gd name="connsiteY20" fmla="*/ 75926 h 765057"/>
                      <a:gd name="connsiteX21" fmla="*/ 334037 w 1136065"/>
                      <a:gd name="connsiteY21" fmla="*/ 52304 h 765057"/>
                      <a:gd name="connsiteX22" fmla="*/ 453101 w 1136065"/>
                      <a:gd name="connsiteY22" fmla="*/ 13087 h 765057"/>
                      <a:gd name="connsiteX23" fmla="*/ 470260 w 1136065"/>
                      <a:gd name="connsiteY23" fmla="*/ 4190 h 765057"/>
                      <a:gd name="connsiteX24" fmla="*/ 497746 w 1136065"/>
                      <a:gd name="connsiteY24" fmla="*/ 11754 h 765057"/>
                      <a:gd name="connsiteX25" fmla="*/ 580968 w 1136065"/>
                      <a:gd name="connsiteY25" fmla="*/ 11754 h 765057"/>
                      <a:gd name="connsiteX26" fmla="*/ 617378 w 1136065"/>
                      <a:gd name="connsiteY26" fmla="*/ 12 h 765057"/>
                      <a:gd name="connsiteX0" fmla="*/ 617378 w 1136065"/>
                      <a:gd name="connsiteY0" fmla="*/ 12 h 765057"/>
                      <a:gd name="connsiteX1" fmla="*/ 726606 w 1136065"/>
                      <a:gd name="connsiteY1" fmla="*/ 21774 h 765057"/>
                      <a:gd name="connsiteX2" fmla="*/ 736487 w 1136065"/>
                      <a:gd name="connsiteY2" fmla="*/ 17015 h 765057"/>
                      <a:gd name="connsiteX3" fmla="*/ 751564 w 1136065"/>
                      <a:gd name="connsiteY3" fmla="*/ 19157 h 765057"/>
                      <a:gd name="connsiteX4" fmla="*/ 776875 w 1136065"/>
                      <a:gd name="connsiteY4" fmla="*/ 22752 h 765057"/>
                      <a:gd name="connsiteX5" fmla="*/ 781748 w 1136065"/>
                      <a:gd name="connsiteY5" fmla="*/ 23846 h 765057"/>
                      <a:gd name="connsiteX6" fmla="*/ 814390 w 1136065"/>
                      <a:gd name="connsiteY6" fmla="*/ 36660 h 765057"/>
                      <a:gd name="connsiteX7" fmla="*/ 827899 w 1136065"/>
                      <a:gd name="connsiteY7" fmla="*/ 52304 h 765057"/>
                      <a:gd name="connsiteX8" fmla="*/ 904235 w 1136065"/>
                      <a:gd name="connsiteY8" fmla="*/ 85451 h 765057"/>
                      <a:gd name="connsiteX9" fmla="*/ 940427 w 1136065"/>
                      <a:gd name="connsiteY9" fmla="*/ 109331 h 765057"/>
                      <a:gd name="connsiteX10" fmla="*/ 1004279 w 1136065"/>
                      <a:gd name="connsiteY10" fmla="*/ 218992 h 765057"/>
                      <a:gd name="connsiteX11" fmla="*/ 1103637 w 1136065"/>
                      <a:gd name="connsiteY11" fmla="*/ 280998 h 765057"/>
                      <a:gd name="connsiteX12" fmla="*/ 1136065 w 1136065"/>
                      <a:gd name="connsiteY12" fmla="*/ 304916 h 765057"/>
                      <a:gd name="connsiteX13" fmla="*/ 1107524 w 1136065"/>
                      <a:gd name="connsiteY13" fmla="*/ 379294 h 765057"/>
                      <a:gd name="connsiteX14" fmla="*/ 574124 w 1136065"/>
                      <a:gd name="connsiteY14" fmla="*/ 765057 h 765057"/>
                      <a:gd name="connsiteX15" fmla="*/ 40724 w 1136065"/>
                      <a:gd name="connsiteY15" fmla="*/ 379294 h 765057"/>
                      <a:gd name="connsiteX16" fmla="*/ 0 w 1136065"/>
                      <a:gd name="connsiteY16" fmla="*/ 297487 h 765057"/>
                      <a:gd name="connsiteX17" fmla="*/ 82151 w 1136065"/>
                      <a:gd name="connsiteY17" fmla="*/ 284131 h 765057"/>
                      <a:gd name="connsiteX18" fmla="*/ 133947 w 1136065"/>
                      <a:gd name="connsiteY18" fmla="*/ 218992 h 765057"/>
                      <a:gd name="connsiteX19" fmla="*/ 206581 w 1136065"/>
                      <a:gd name="connsiteY19" fmla="*/ 107765 h 765057"/>
                      <a:gd name="connsiteX20" fmla="*/ 271989 w 1136065"/>
                      <a:gd name="connsiteY20" fmla="*/ 75926 h 765057"/>
                      <a:gd name="connsiteX21" fmla="*/ 334037 w 1136065"/>
                      <a:gd name="connsiteY21" fmla="*/ 52304 h 765057"/>
                      <a:gd name="connsiteX22" fmla="*/ 453101 w 1136065"/>
                      <a:gd name="connsiteY22" fmla="*/ 13087 h 765057"/>
                      <a:gd name="connsiteX23" fmla="*/ 470260 w 1136065"/>
                      <a:gd name="connsiteY23" fmla="*/ 4190 h 765057"/>
                      <a:gd name="connsiteX24" fmla="*/ 497746 w 1136065"/>
                      <a:gd name="connsiteY24" fmla="*/ 11754 h 765057"/>
                      <a:gd name="connsiteX25" fmla="*/ 580968 w 1136065"/>
                      <a:gd name="connsiteY25" fmla="*/ 11754 h 765057"/>
                      <a:gd name="connsiteX26" fmla="*/ 617378 w 1136065"/>
                      <a:gd name="connsiteY26" fmla="*/ 12 h 7650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136065" h="765057">
                        <a:moveTo>
                          <a:pt x="617378" y="12"/>
                        </a:moveTo>
                        <a:cubicBezTo>
                          <a:pt x="653787" y="691"/>
                          <a:pt x="690197" y="30959"/>
                          <a:pt x="726606" y="21774"/>
                        </a:cubicBezTo>
                        <a:lnTo>
                          <a:pt x="736487" y="17015"/>
                        </a:lnTo>
                        <a:lnTo>
                          <a:pt x="751564" y="19157"/>
                        </a:lnTo>
                        <a:lnTo>
                          <a:pt x="776875" y="22752"/>
                        </a:lnTo>
                        <a:lnTo>
                          <a:pt x="781748" y="23846"/>
                        </a:lnTo>
                        <a:lnTo>
                          <a:pt x="814390" y="36660"/>
                        </a:lnTo>
                        <a:lnTo>
                          <a:pt x="827899" y="52304"/>
                        </a:lnTo>
                        <a:cubicBezTo>
                          <a:pt x="845236" y="82027"/>
                          <a:pt x="874736" y="83739"/>
                          <a:pt x="904235" y="85451"/>
                        </a:cubicBezTo>
                        <a:lnTo>
                          <a:pt x="940427" y="109331"/>
                        </a:lnTo>
                        <a:cubicBezTo>
                          <a:pt x="961711" y="145885"/>
                          <a:pt x="977077" y="190381"/>
                          <a:pt x="1004279" y="218992"/>
                        </a:cubicBezTo>
                        <a:cubicBezTo>
                          <a:pt x="1031481" y="247603"/>
                          <a:pt x="1074751" y="250805"/>
                          <a:pt x="1103637" y="280998"/>
                        </a:cubicBezTo>
                        <a:lnTo>
                          <a:pt x="1136065" y="304916"/>
                        </a:lnTo>
                        <a:lnTo>
                          <a:pt x="1107524" y="379294"/>
                        </a:lnTo>
                        <a:cubicBezTo>
                          <a:pt x="1107524" y="592345"/>
                          <a:pt x="868713" y="765057"/>
                          <a:pt x="574124" y="765057"/>
                        </a:cubicBezTo>
                        <a:cubicBezTo>
                          <a:pt x="279535" y="765057"/>
                          <a:pt x="40724" y="592345"/>
                          <a:pt x="40724" y="379294"/>
                        </a:cubicBezTo>
                        <a:lnTo>
                          <a:pt x="0" y="297487"/>
                        </a:lnTo>
                        <a:lnTo>
                          <a:pt x="82151" y="284131"/>
                        </a:lnTo>
                        <a:cubicBezTo>
                          <a:pt x="107383" y="268753"/>
                          <a:pt x="113209" y="248386"/>
                          <a:pt x="133947" y="218992"/>
                        </a:cubicBezTo>
                        <a:cubicBezTo>
                          <a:pt x="154685" y="189598"/>
                          <a:pt x="203920" y="176531"/>
                          <a:pt x="206581" y="107765"/>
                        </a:cubicBezTo>
                        <a:lnTo>
                          <a:pt x="271989" y="75926"/>
                        </a:lnTo>
                        <a:cubicBezTo>
                          <a:pt x="301488" y="74214"/>
                          <a:pt x="303852" y="62777"/>
                          <a:pt x="334037" y="52304"/>
                        </a:cubicBezTo>
                        <a:cubicBezTo>
                          <a:pt x="364222" y="41831"/>
                          <a:pt x="413413" y="26159"/>
                          <a:pt x="453101" y="13087"/>
                        </a:cubicBezTo>
                        <a:lnTo>
                          <a:pt x="470260" y="4190"/>
                        </a:lnTo>
                        <a:lnTo>
                          <a:pt x="497746" y="11754"/>
                        </a:lnTo>
                        <a:cubicBezTo>
                          <a:pt x="525487" y="21933"/>
                          <a:pt x="553227" y="32112"/>
                          <a:pt x="580968" y="11754"/>
                        </a:cubicBezTo>
                        <a:cubicBezTo>
                          <a:pt x="593105" y="2848"/>
                          <a:pt x="605241" y="-214"/>
                          <a:pt x="617378" y="1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CC99"/>
                    </a:fgClr>
                    <a:bgClr>
                      <a:srgbClr val="FFFFCC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2" name="フリーフォーム: 図形 881">
                    <a:extLst>
                      <a:ext uri="{FF2B5EF4-FFF2-40B4-BE49-F238E27FC236}">
                        <a16:creationId xmlns:a16="http://schemas.microsoft.com/office/drawing/2014/main" id="{9F11A4D9-8CAF-4A4A-8C72-30248C4B91D9}"/>
                      </a:ext>
                    </a:extLst>
                  </p:cNvPr>
                  <p:cNvSpPr/>
                  <p:nvPr/>
                </p:nvSpPr>
                <p:spPr>
                  <a:xfrm>
                    <a:off x="3763962" y="3869532"/>
                    <a:ext cx="993776" cy="685800"/>
                  </a:xfrm>
                  <a:custGeom>
                    <a:avLst/>
                    <a:gdLst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96388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89245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216977 w 1066800"/>
                      <a:gd name="connsiteY21" fmla="*/ 85451 h 765057"/>
                      <a:gd name="connsiteX22" fmla="*/ 293313 w 1066800"/>
                      <a:gd name="connsiteY22" fmla="*/ 52304 h 765057"/>
                      <a:gd name="connsiteX23" fmla="*/ 412377 w 1066800"/>
                      <a:gd name="connsiteY23" fmla="*/ 13087 h 765057"/>
                      <a:gd name="connsiteX24" fmla="*/ 429536 w 1066800"/>
                      <a:gd name="connsiteY24" fmla="*/ 4190 h 765057"/>
                      <a:gd name="connsiteX25" fmla="*/ 457022 w 1066800"/>
                      <a:gd name="connsiteY25" fmla="*/ 11754 h 765057"/>
                      <a:gd name="connsiteX26" fmla="*/ 540244 w 1066800"/>
                      <a:gd name="connsiteY26" fmla="*/ 11754 h 765057"/>
                      <a:gd name="connsiteX27" fmla="*/ 576654 w 1066800"/>
                      <a:gd name="connsiteY27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31265 w 1066800"/>
                      <a:gd name="connsiteY20" fmla="*/ 75926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066800" h="765057">
                        <a:moveTo>
                          <a:pt x="576654" y="12"/>
                        </a:moveTo>
                        <a:cubicBezTo>
                          <a:pt x="613063" y="691"/>
                          <a:pt x="649473" y="30959"/>
                          <a:pt x="685882" y="21774"/>
                        </a:cubicBezTo>
                        <a:lnTo>
                          <a:pt x="695763" y="17015"/>
                        </a:lnTo>
                        <a:lnTo>
                          <a:pt x="710840" y="19157"/>
                        </a:lnTo>
                        <a:lnTo>
                          <a:pt x="736151" y="22752"/>
                        </a:lnTo>
                        <a:lnTo>
                          <a:pt x="741024" y="23846"/>
                        </a:lnTo>
                        <a:lnTo>
                          <a:pt x="773666" y="36660"/>
                        </a:lnTo>
                        <a:lnTo>
                          <a:pt x="787175" y="52304"/>
                        </a:lnTo>
                        <a:cubicBezTo>
                          <a:pt x="804512" y="82027"/>
                          <a:pt x="834012" y="83739"/>
                          <a:pt x="863511" y="85451"/>
                        </a:cubicBezTo>
                        <a:lnTo>
                          <a:pt x="899703" y="109331"/>
                        </a:lnTo>
                        <a:cubicBezTo>
                          <a:pt x="920987" y="145885"/>
                          <a:pt x="938470" y="185618"/>
                          <a:pt x="963555" y="218992"/>
                        </a:cubicBezTo>
                        <a:cubicBezTo>
                          <a:pt x="988640" y="252366"/>
                          <a:pt x="1021327" y="279380"/>
                          <a:pt x="1050213" y="309573"/>
                        </a:cubicBezTo>
                        <a:lnTo>
                          <a:pt x="1060416" y="333491"/>
                        </a:lnTo>
                        <a:lnTo>
                          <a:pt x="1066800" y="379294"/>
                        </a:lnTo>
                        <a:cubicBezTo>
                          <a:pt x="1066800" y="592345"/>
                          <a:pt x="827989" y="765057"/>
                          <a:pt x="533400" y="765057"/>
                        </a:cubicBezTo>
                        <a:cubicBezTo>
                          <a:pt x="238811" y="765057"/>
                          <a:pt x="0" y="592345"/>
                          <a:pt x="0" y="379294"/>
                        </a:cubicBezTo>
                        <a:lnTo>
                          <a:pt x="10076" y="307012"/>
                        </a:lnTo>
                        <a:lnTo>
                          <a:pt x="41427" y="284131"/>
                        </a:lnTo>
                        <a:cubicBezTo>
                          <a:pt x="66659" y="268753"/>
                          <a:pt x="72485" y="248386"/>
                          <a:pt x="93223" y="218992"/>
                        </a:cubicBezTo>
                        <a:cubicBezTo>
                          <a:pt x="113961" y="189598"/>
                          <a:pt x="163196" y="176531"/>
                          <a:pt x="165857" y="107765"/>
                        </a:cubicBezTo>
                        <a:lnTo>
                          <a:pt x="231265" y="75926"/>
                        </a:lnTo>
                        <a:cubicBezTo>
                          <a:pt x="260764" y="74214"/>
                          <a:pt x="263128" y="62777"/>
                          <a:pt x="293313" y="52304"/>
                        </a:cubicBezTo>
                        <a:cubicBezTo>
                          <a:pt x="323498" y="41831"/>
                          <a:pt x="372689" y="26159"/>
                          <a:pt x="412377" y="13087"/>
                        </a:cubicBezTo>
                        <a:lnTo>
                          <a:pt x="429536" y="4190"/>
                        </a:lnTo>
                        <a:lnTo>
                          <a:pt x="457022" y="11754"/>
                        </a:lnTo>
                        <a:cubicBezTo>
                          <a:pt x="484763" y="21933"/>
                          <a:pt x="512503" y="32112"/>
                          <a:pt x="540244" y="11754"/>
                        </a:cubicBezTo>
                        <a:cubicBezTo>
                          <a:pt x="552381" y="2848"/>
                          <a:pt x="564517" y="-214"/>
                          <a:pt x="576654" y="1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C000"/>
                    </a:fgClr>
                    <a:bgClr>
                      <a:srgbClr val="FFFFCC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3" name="フリーフォーム: 図形 882">
                    <a:extLst>
                      <a:ext uri="{FF2B5EF4-FFF2-40B4-BE49-F238E27FC236}">
                        <a16:creationId xmlns:a16="http://schemas.microsoft.com/office/drawing/2014/main" id="{D5CBC055-AE38-4FAB-B8F5-2FA4E695D171}"/>
                      </a:ext>
                    </a:extLst>
                  </p:cNvPr>
                  <p:cNvSpPr/>
                  <p:nvPr/>
                </p:nvSpPr>
                <p:spPr>
                  <a:xfrm>
                    <a:off x="4064000" y="397221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4" name="フリーフォーム: 図形 883">
                    <a:extLst>
                      <a:ext uri="{FF2B5EF4-FFF2-40B4-BE49-F238E27FC236}">
                        <a16:creationId xmlns:a16="http://schemas.microsoft.com/office/drawing/2014/main" id="{21088004-7F9A-452D-AA77-C6BCEB5C37B1}"/>
                      </a:ext>
                    </a:extLst>
                  </p:cNvPr>
                  <p:cNvSpPr/>
                  <p:nvPr/>
                </p:nvSpPr>
                <p:spPr>
                  <a:xfrm>
                    <a:off x="3887787" y="4069849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5" name="フリーフォーム: 図形 884">
                    <a:extLst>
                      <a:ext uri="{FF2B5EF4-FFF2-40B4-BE49-F238E27FC236}">
                        <a16:creationId xmlns:a16="http://schemas.microsoft.com/office/drawing/2014/main" id="{42110FA9-602D-4447-A9D6-FD786A019443}"/>
                      </a:ext>
                    </a:extLst>
                  </p:cNvPr>
                  <p:cNvSpPr/>
                  <p:nvPr/>
                </p:nvSpPr>
                <p:spPr>
                  <a:xfrm>
                    <a:off x="3823493" y="423653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6" name="フリーフォーム: 図形 885">
                    <a:extLst>
                      <a:ext uri="{FF2B5EF4-FFF2-40B4-BE49-F238E27FC236}">
                        <a16:creationId xmlns:a16="http://schemas.microsoft.com/office/drawing/2014/main" id="{454BCEAC-3915-4A68-BB8F-01FE1201B1DF}"/>
                      </a:ext>
                    </a:extLst>
                  </p:cNvPr>
                  <p:cNvSpPr/>
                  <p:nvPr/>
                </p:nvSpPr>
                <p:spPr>
                  <a:xfrm>
                    <a:off x="4035424" y="4386555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7" name="フリーフォーム: 図形 886">
                    <a:extLst>
                      <a:ext uri="{FF2B5EF4-FFF2-40B4-BE49-F238E27FC236}">
                        <a16:creationId xmlns:a16="http://schemas.microsoft.com/office/drawing/2014/main" id="{5A28CC4B-9986-479E-AF7A-623B2C6C82E1}"/>
                      </a:ext>
                    </a:extLst>
                  </p:cNvPr>
                  <p:cNvSpPr/>
                  <p:nvPr/>
                </p:nvSpPr>
                <p:spPr>
                  <a:xfrm>
                    <a:off x="4285456" y="446513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8" name="フリーフォーム: 図形 887">
                    <a:extLst>
                      <a:ext uri="{FF2B5EF4-FFF2-40B4-BE49-F238E27FC236}">
                        <a16:creationId xmlns:a16="http://schemas.microsoft.com/office/drawing/2014/main" id="{283AF0F5-FA39-4AF3-BAFA-0BFDFA17CDC3}"/>
                      </a:ext>
                    </a:extLst>
                  </p:cNvPr>
                  <p:cNvSpPr/>
                  <p:nvPr/>
                </p:nvSpPr>
                <p:spPr>
                  <a:xfrm>
                    <a:off x="4430712" y="4329405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9" name="フリーフォーム: 図形 888">
                    <a:extLst>
                      <a:ext uri="{FF2B5EF4-FFF2-40B4-BE49-F238E27FC236}">
                        <a16:creationId xmlns:a16="http://schemas.microsoft.com/office/drawing/2014/main" id="{48718770-9605-4E13-A771-0362CD84DAA2}"/>
                      </a:ext>
                    </a:extLst>
                  </p:cNvPr>
                  <p:cNvSpPr/>
                  <p:nvPr/>
                </p:nvSpPr>
                <p:spPr>
                  <a:xfrm>
                    <a:off x="4566443" y="4172243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0" name="フリーフォーム: 図形 889">
                    <a:extLst>
                      <a:ext uri="{FF2B5EF4-FFF2-40B4-BE49-F238E27FC236}">
                        <a16:creationId xmlns:a16="http://schemas.microsoft.com/office/drawing/2014/main" id="{8145ADE0-192E-4C2B-A7F6-A4225077A519}"/>
                      </a:ext>
                    </a:extLst>
                  </p:cNvPr>
                  <p:cNvSpPr/>
                  <p:nvPr/>
                </p:nvSpPr>
                <p:spPr>
                  <a:xfrm>
                    <a:off x="4416424" y="4015080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56" name="四角形: 角を丸くする 855">
                  <a:extLst>
                    <a:ext uri="{FF2B5EF4-FFF2-40B4-BE49-F238E27FC236}">
                      <a16:creationId xmlns:a16="http://schemas.microsoft.com/office/drawing/2014/main" id="{E9290783-538B-4ACB-898B-497D0CF585BD}"/>
                    </a:ext>
                  </a:extLst>
                </p:cNvPr>
                <p:cNvSpPr/>
                <p:nvPr/>
              </p:nvSpPr>
              <p:spPr>
                <a:xfrm rot="2700000">
                  <a:off x="5519319" y="284390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7" name="四角形: 角を丸くする 856">
                  <a:extLst>
                    <a:ext uri="{FF2B5EF4-FFF2-40B4-BE49-F238E27FC236}">
                      <a16:creationId xmlns:a16="http://schemas.microsoft.com/office/drawing/2014/main" id="{FD9A2463-47A5-4A3B-B92E-EE4A3A8D086A}"/>
                    </a:ext>
                  </a:extLst>
                </p:cNvPr>
                <p:cNvSpPr/>
                <p:nvPr/>
              </p:nvSpPr>
              <p:spPr>
                <a:xfrm rot="2700000">
                  <a:off x="5781458" y="2645970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8" name="四角形: 角を丸くする 857">
                  <a:extLst>
                    <a:ext uri="{FF2B5EF4-FFF2-40B4-BE49-F238E27FC236}">
                      <a16:creationId xmlns:a16="http://schemas.microsoft.com/office/drawing/2014/main" id="{081B6ED0-B589-4ACB-889A-45DE259E264B}"/>
                    </a:ext>
                  </a:extLst>
                </p:cNvPr>
                <p:cNvSpPr/>
                <p:nvPr/>
              </p:nvSpPr>
              <p:spPr>
                <a:xfrm rot="2700000">
                  <a:off x="5635294" y="2707952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9" name="四角形: 角を丸くする 858">
                  <a:extLst>
                    <a:ext uri="{FF2B5EF4-FFF2-40B4-BE49-F238E27FC236}">
                      <a16:creationId xmlns:a16="http://schemas.microsoft.com/office/drawing/2014/main" id="{912736B4-81A6-47C2-9CA9-7F92CFAC21DE}"/>
                    </a:ext>
                  </a:extLst>
                </p:cNvPr>
                <p:cNvSpPr/>
                <p:nvPr/>
              </p:nvSpPr>
              <p:spPr>
                <a:xfrm rot="2700000">
                  <a:off x="5725134" y="280796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0" name="四角形: 角を丸くする 859">
                  <a:extLst>
                    <a:ext uri="{FF2B5EF4-FFF2-40B4-BE49-F238E27FC236}">
                      <a16:creationId xmlns:a16="http://schemas.microsoft.com/office/drawing/2014/main" id="{FEA5431B-D3E0-45A4-9587-EAC292AFFE06}"/>
                    </a:ext>
                  </a:extLst>
                </p:cNvPr>
                <p:cNvSpPr/>
                <p:nvPr/>
              </p:nvSpPr>
              <p:spPr>
                <a:xfrm rot="2700000">
                  <a:off x="5723454" y="2588142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1" name="四角形: 角を丸くする 860">
                  <a:extLst>
                    <a:ext uri="{FF2B5EF4-FFF2-40B4-BE49-F238E27FC236}">
                      <a16:creationId xmlns:a16="http://schemas.microsoft.com/office/drawing/2014/main" id="{1DBAF2A7-9979-418A-854F-27B866F34C21}"/>
                    </a:ext>
                  </a:extLst>
                </p:cNvPr>
                <p:cNvSpPr/>
                <p:nvPr/>
              </p:nvSpPr>
              <p:spPr>
                <a:xfrm rot="2700000">
                  <a:off x="5714834" y="273429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2" name="四角形: 角を丸くする 861">
                  <a:extLst>
                    <a:ext uri="{FF2B5EF4-FFF2-40B4-BE49-F238E27FC236}">
                      <a16:creationId xmlns:a16="http://schemas.microsoft.com/office/drawing/2014/main" id="{BAB1D718-61E3-4C80-934E-A03A1544F36F}"/>
                    </a:ext>
                  </a:extLst>
                </p:cNvPr>
                <p:cNvSpPr/>
                <p:nvPr/>
              </p:nvSpPr>
              <p:spPr>
                <a:xfrm rot="2700000">
                  <a:off x="5524219" y="272139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3" name="四角形: 角を丸くする 862">
                  <a:extLst>
                    <a:ext uri="{FF2B5EF4-FFF2-40B4-BE49-F238E27FC236}">
                      <a16:creationId xmlns:a16="http://schemas.microsoft.com/office/drawing/2014/main" id="{0CAC9D40-1815-48DE-9372-1341C386943B}"/>
                    </a:ext>
                  </a:extLst>
                </p:cNvPr>
                <p:cNvSpPr/>
                <p:nvPr/>
              </p:nvSpPr>
              <p:spPr>
                <a:xfrm rot="2700000">
                  <a:off x="5635294" y="2610319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4" name="四角形: 角を丸くする 863">
                  <a:extLst>
                    <a:ext uri="{FF2B5EF4-FFF2-40B4-BE49-F238E27FC236}">
                      <a16:creationId xmlns:a16="http://schemas.microsoft.com/office/drawing/2014/main" id="{0359C8E1-5644-4E38-981B-218B034582F3}"/>
                    </a:ext>
                  </a:extLst>
                </p:cNvPr>
                <p:cNvSpPr/>
                <p:nvPr/>
              </p:nvSpPr>
              <p:spPr>
                <a:xfrm rot="2700000">
                  <a:off x="5562888" y="2654045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5" name="四角形: 角を丸くする 864">
                  <a:extLst>
                    <a:ext uri="{FF2B5EF4-FFF2-40B4-BE49-F238E27FC236}">
                      <a16:creationId xmlns:a16="http://schemas.microsoft.com/office/drawing/2014/main" id="{4B64839C-B134-4CCA-917F-B6B11ED4C09F}"/>
                    </a:ext>
                  </a:extLst>
                </p:cNvPr>
                <p:cNvSpPr/>
                <p:nvPr/>
              </p:nvSpPr>
              <p:spPr>
                <a:xfrm rot="2449356">
                  <a:off x="5730359" y="300632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6" name="四角形: 角を丸くする 865">
                  <a:extLst>
                    <a:ext uri="{FF2B5EF4-FFF2-40B4-BE49-F238E27FC236}">
                      <a16:creationId xmlns:a16="http://schemas.microsoft.com/office/drawing/2014/main" id="{2096DA1D-B217-44AF-8F1C-32F752C5FC75}"/>
                    </a:ext>
                  </a:extLst>
                </p:cNvPr>
                <p:cNvSpPr/>
                <p:nvPr/>
              </p:nvSpPr>
              <p:spPr>
                <a:xfrm rot="2449356">
                  <a:off x="5714776" y="290676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7" name="四角形: 角を丸くする 866">
                  <a:extLst>
                    <a:ext uri="{FF2B5EF4-FFF2-40B4-BE49-F238E27FC236}">
                      <a16:creationId xmlns:a16="http://schemas.microsoft.com/office/drawing/2014/main" id="{53EFFC31-B261-4F39-9EA3-5C5457482234}"/>
                    </a:ext>
                  </a:extLst>
                </p:cNvPr>
                <p:cNvSpPr/>
                <p:nvPr/>
              </p:nvSpPr>
              <p:spPr>
                <a:xfrm rot="2449356">
                  <a:off x="5812682" y="296913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8" name="四角形: 角を丸くする 867">
                  <a:extLst>
                    <a:ext uri="{FF2B5EF4-FFF2-40B4-BE49-F238E27FC236}">
                      <a16:creationId xmlns:a16="http://schemas.microsoft.com/office/drawing/2014/main" id="{EE08A10E-05D1-466A-B983-CFA73284C891}"/>
                    </a:ext>
                  </a:extLst>
                </p:cNvPr>
                <p:cNvSpPr/>
                <p:nvPr/>
              </p:nvSpPr>
              <p:spPr>
                <a:xfrm rot="2449356">
                  <a:off x="5879653" y="2908695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9" name="四角形: 角を丸くする 868">
                  <a:extLst>
                    <a:ext uri="{FF2B5EF4-FFF2-40B4-BE49-F238E27FC236}">
                      <a16:creationId xmlns:a16="http://schemas.microsoft.com/office/drawing/2014/main" id="{AA5BADC6-D85F-4C99-93BD-86CB8A365D2C}"/>
                    </a:ext>
                  </a:extLst>
                </p:cNvPr>
                <p:cNvSpPr/>
                <p:nvPr/>
              </p:nvSpPr>
              <p:spPr>
                <a:xfrm rot="2700000">
                  <a:off x="5613395" y="299904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0" name="四角形: 角を丸くする 869">
                  <a:extLst>
                    <a:ext uri="{FF2B5EF4-FFF2-40B4-BE49-F238E27FC236}">
                      <a16:creationId xmlns:a16="http://schemas.microsoft.com/office/drawing/2014/main" id="{BA13D598-B630-4BE3-A8CA-6D0CC2A0C4C7}"/>
                    </a:ext>
                  </a:extLst>
                </p:cNvPr>
                <p:cNvSpPr/>
                <p:nvPr/>
              </p:nvSpPr>
              <p:spPr>
                <a:xfrm rot="2700000">
                  <a:off x="5824769" y="2723090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1" name="四角形: 角を丸くする 870">
                  <a:extLst>
                    <a:ext uri="{FF2B5EF4-FFF2-40B4-BE49-F238E27FC236}">
                      <a16:creationId xmlns:a16="http://schemas.microsoft.com/office/drawing/2014/main" id="{F43D1DB3-29D7-4FD1-B54E-0B462D3D3C2F}"/>
                    </a:ext>
                  </a:extLst>
                </p:cNvPr>
                <p:cNvSpPr/>
                <p:nvPr/>
              </p:nvSpPr>
              <p:spPr>
                <a:xfrm rot="2700000">
                  <a:off x="5824769" y="286325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2" name="四角形: 角を丸くする 871">
                  <a:extLst>
                    <a:ext uri="{FF2B5EF4-FFF2-40B4-BE49-F238E27FC236}">
                      <a16:creationId xmlns:a16="http://schemas.microsoft.com/office/drawing/2014/main" id="{DFD2A329-9593-4DDC-920E-23884C3612F4}"/>
                    </a:ext>
                  </a:extLst>
                </p:cNvPr>
                <p:cNvSpPr/>
                <p:nvPr/>
              </p:nvSpPr>
              <p:spPr>
                <a:xfrm rot="2700000">
                  <a:off x="5590526" y="290920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3" name="四角形: 角を丸くする 872">
                  <a:extLst>
                    <a:ext uri="{FF2B5EF4-FFF2-40B4-BE49-F238E27FC236}">
                      <a16:creationId xmlns:a16="http://schemas.microsoft.com/office/drawing/2014/main" id="{D8DF5B18-11BB-4F48-8108-215166D58717}"/>
                    </a:ext>
                  </a:extLst>
                </p:cNvPr>
                <p:cNvSpPr/>
                <p:nvPr/>
              </p:nvSpPr>
              <p:spPr>
                <a:xfrm rot="2700000">
                  <a:off x="5518120" y="2952929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4" name="四角形: 角を丸くする 873">
                  <a:extLst>
                    <a:ext uri="{FF2B5EF4-FFF2-40B4-BE49-F238E27FC236}">
                      <a16:creationId xmlns:a16="http://schemas.microsoft.com/office/drawing/2014/main" id="{B1C5FB2B-BDDA-4FDA-8CC5-66E7451C0BD0}"/>
                    </a:ext>
                  </a:extLst>
                </p:cNvPr>
                <p:cNvSpPr/>
                <p:nvPr/>
              </p:nvSpPr>
              <p:spPr>
                <a:xfrm rot="2449356">
                  <a:off x="5693621" y="265004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46" name="グループ化 845">
                <a:extLst>
                  <a:ext uri="{FF2B5EF4-FFF2-40B4-BE49-F238E27FC236}">
                    <a16:creationId xmlns:a16="http://schemas.microsoft.com/office/drawing/2014/main" id="{86DD4B30-4268-47C9-84FF-E38CDD910D2C}"/>
                  </a:ext>
                </a:extLst>
              </p:cNvPr>
              <p:cNvGrpSpPr/>
              <p:nvPr/>
            </p:nvGrpSpPr>
            <p:grpSpPr>
              <a:xfrm>
                <a:off x="5560539" y="2557843"/>
                <a:ext cx="240788" cy="209978"/>
                <a:chOff x="4286227" y="3028239"/>
                <a:chExt cx="440813" cy="440845"/>
              </a:xfrm>
            </p:grpSpPr>
            <p:sp>
              <p:nvSpPr>
                <p:cNvPr id="847" name="フリーフォーム: 図形 846">
                  <a:extLst>
                    <a:ext uri="{FF2B5EF4-FFF2-40B4-BE49-F238E27FC236}">
                      <a16:creationId xmlns:a16="http://schemas.microsoft.com/office/drawing/2014/main" id="{36828E52-2FD6-4C25-9ADF-0FE1BE4472B0}"/>
                    </a:ext>
                  </a:extLst>
                </p:cNvPr>
                <p:cNvSpPr/>
                <p:nvPr/>
              </p:nvSpPr>
              <p:spPr>
                <a:xfrm>
                  <a:off x="4286227" y="3028239"/>
                  <a:ext cx="440813" cy="440845"/>
                </a:xfrm>
                <a:custGeom>
                  <a:avLst/>
                  <a:gdLst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0813" h="440845">
                      <a:moveTo>
                        <a:pt x="220600" y="0"/>
                      </a:moveTo>
                      <a:cubicBezTo>
                        <a:pt x="290333" y="73"/>
                        <a:pt x="357640" y="33325"/>
                        <a:pt x="399783" y="92349"/>
                      </a:cubicBezTo>
                      <a:cubicBezTo>
                        <a:pt x="455974" y="171048"/>
                        <a:pt x="454305" y="277183"/>
                        <a:pt x="395667" y="354076"/>
                      </a:cubicBezTo>
                      <a:cubicBezTo>
                        <a:pt x="337029" y="430969"/>
                        <a:pt x="235119" y="460661"/>
                        <a:pt x="144357" y="427295"/>
                      </a:cubicBezTo>
                      <a:lnTo>
                        <a:pt x="144784" y="426136"/>
                      </a:lnTo>
                      <a:lnTo>
                        <a:pt x="127001" y="422599"/>
                      </a:lnTo>
                      <a:cubicBezTo>
                        <a:pt x="95762" y="409586"/>
                        <a:pt x="73842" y="379120"/>
                        <a:pt x="73842" y="343611"/>
                      </a:cubicBezTo>
                      <a:cubicBezTo>
                        <a:pt x="73842" y="296266"/>
                        <a:pt x="112810" y="257886"/>
                        <a:pt x="160879" y="257886"/>
                      </a:cubicBezTo>
                      <a:cubicBezTo>
                        <a:pt x="172897" y="257886"/>
                        <a:pt x="184345" y="260285"/>
                        <a:pt x="194758" y="264623"/>
                      </a:cubicBezTo>
                      <a:lnTo>
                        <a:pt x="203581" y="270482"/>
                      </a:lnTo>
                      <a:lnTo>
                        <a:pt x="235310" y="271573"/>
                      </a:lnTo>
                      <a:cubicBezTo>
                        <a:pt x="245982" y="268464"/>
                        <a:pt x="255684" y="262023"/>
                        <a:pt x="262771" y="252729"/>
                      </a:cubicBezTo>
                      <a:cubicBezTo>
                        <a:pt x="276945" y="234142"/>
                        <a:pt x="277348" y="208487"/>
                        <a:pt x="263766" y="189464"/>
                      </a:cubicBezTo>
                      <a:cubicBezTo>
                        <a:pt x="250183" y="170441"/>
                        <a:pt x="225787" y="162493"/>
                        <a:pt x="203606" y="169864"/>
                      </a:cubicBezTo>
                      <a:cubicBezTo>
                        <a:pt x="181424" y="177235"/>
                        <a:pt x="166638" y="198204"/>
                        <a:pt x="167143" y="221573"/>
                      </a:cubicBezTo>
                      <a:cubicBezTo>
                        <a:pt x="-5235" y="315646"/>
                        <a:pt x="55748" y="223980"/>
                        <a:pt x="51" y="225184"/>
                      </a:cubicBezTo>
                      <a:cubicBezTo>
                        <a:pt x="-2038" y="128506"/>
                        <a:pt x="59134" y="41758"/>
                        <a:pt x="150900" y="11263"/>
                      </a:cubicBezTo>
                      <a:cubicBezTo>
                        <a:pt x="173842" y="3639"/>
                        <a:pt x="197356" y="-24"/>
                        <a:pt x="22060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2700">
                  <a:solidFill>
                    <a:srgbClr val="FF99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8" name="二等辺三角形 847">
                  <a:extLst>
                    <a:ext uri="{FF2B5EF4-FFF2-40B4-BE49-F238E27FC236}">
                      <a16:creationId xmlns:a16="http://schemas.microsoft.com/office/drawing/2014/main" id="{AEF975D5-B470-4712-BD6E-4843EEC8F84F}"/>
                    </a:ext>
                  </a:extLst>
                </p:cNvPr>
                <p:cNvSpPr/>
                <p:nvPr/>
              </p:nvSpPr>
              <p:spPr>
                <a:xfrm rot="12782294">
                  <a:off x="4562071" y="3064669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9" name="二等辺三角形 848">
                  <a:extLst>
                    <a:ext uri="{FF2B5EF4-FFF2-40B4-BE49-F238E27FC236}">
                      <a16:creationId xmlns:a16="http://schemas.microsoft.com/office/drawing/2014/main" id="{1B58ED1C-08B2-4183-A794-45014FF6F4CC}"/>
                    </a:ext>
                  </a:extLst>
                </p:cNvPr>
                <p:cNvSpPr/>
                <p:nvPr/>
              </p:nvSpPr>
              <p:spPr>
                <a:xfrm rot="15537102">
                  <a:off x="4636156" y="3159534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0" name="二等辺三角形 849">
                  <a:extLst>
                    <a:ext uri="{FF2B5EF4-FFF2-40B4-BE49-F238E27FC236}">
                      <a16:creationId xmlns:a16="http://schemas.microsoft.com/office/drawing/2014/main" id="{5729AA03-50ED-4A8C-8536-8125F679A7B8}"/>
                    </a:ext>
                  </a:extLst>
                </p:cNvPr>
                <p:cNvSpPr/>
                <p:nvPr/>
              </p:nvSpPr>
              <p:spPr>
                <a:xfrm rot="19478095">
                  <a:off x="4563269" y="3329175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1" name="二等辺三角形 850">
                  <a:extLst>
                    <a:ext uri="{FF2B5EF4-FFF2-40B4-BE49-F238E27FC236}">
                      <a16:creationId xmlns:a16="http://schemas.microsoft.com/office/drawing/2014/main" id="{25F827EF-8D87-4484-9553-49357BAC262A}"/>
                    </a:ext>
                  </a:extLst>
                </p:cNvPr>
                <p:cNvSpPr/>
                <p:nvPr/>
              </p:nvSpPr>
              <p:spPr>
                <a:xfrm rot="17501834">
                  <a:off x="4627564" y="3260119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2" name="二等辺三角形 851">
                  <a:extLst>
                    <a:ext uri="{FF2B5EF4-FFF2-40B4-BE49-F238E27FC236}">
                      <a16:creationId xmlns:a16="http://schemas.microsoft.com/office/drawing/2014/main" id="{FF1A5473-9FEC-4576-9ADF-7B11655C8221}"/>
                    </a:ext>
                  </a:extLst>
                </p:cNvPr>
                <p:cNvSpPr/>
                <p:nvPr/>
              </p:nvSpPr>
              <p:spPr>
                <a:xfrm rot="10800000">
                  <a:off x="4471584" y="3043238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3" name="二等辺三角形 852">
                  <a:extLst>
                    <a:ext uri="{FF2B5EF4-FFF2-40B4-BE49-F238E27FC236}">
                      <a16:creationId xmlns:a16="http://schemas.microsoft.com/office/drawing/2014/main" id="{A1C5EBE8-D9D9-458F-8AC1-26CD9D577375}"/>
                    </a:ext>
                  </a:extLst>
                </p:cNvPr>
                <p:cNvSpPr/>
                <p:nvPr/>
              </p:nvSpPr>
              <p:spPr>
                <a:xfrm rot="8100000">
                  <a:off x="4364428" y="3090862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4" name="二等辺三角形 853">
                  <a:extLst>
                    <a:ext uri="{FF2B5EF4-FFF2-40B4-BE49-F238E27FC236}">
                      <a16:creationId xmlns:a16="http://schemas.microsoft.com/office/drawing/2014/main" id="{CE9FFC1A-29F1-4B99-8272-8A46B6972F8C}"/>
                    </a:ext>
                  </a:extLst>
                </p:cNvPr>
                <p:cNvSpPr/>
                <p:nvPr/>
              </p:nvSpPr>
              <p:spPr>
                <a:xfrm>
                  <a:off x="4483491" y="3357562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39" name="グループ化 838">
              <a:extLst>
                <a:ext uri="{FF2B5EF4-FFF2-40B4-BE49-F238E27FC236}">
                  <a16:creationId xmlns:a16="http://schemas.microsoft.com/office/drawing/2014/main" id="{F42405E9-CA93-48D1-A3C4-45D7AE60C1C6}"/>
                </a:ext>
              </a:extLst>
            </p:cNvPr>
            <p:cNvGrpSpPr/>
            <p:nvPr/>
          </p:nvGrpSpPr>
          <p:grpSpPr>
            <a:xfrm>
              <a:off x="6601943" y="3393307"/>
              <a:ext cx="1949153" cy="1690485"/>
              <a:chOff x="3821501" y="2613251"/>
              <a:chExt cx="2558980" cy="2219383"/>
            </a:xfrm>
          </p:grpSpPr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C46374A7-1E3A-4E5D-BB1F-C5AE0EF3EBE7}"/>
                  </a:ext>
                </a:extLst>
              </p:cNvPr>
              <p:cNvSpPr/>
              <p:nvPr/>
            </p:nvSpPr>
            <p:spPr>
              <a:xfrm>
                <a:off x="3821501" y="3623094"/>
                <a:ext cx="584575" cy="53318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392EEEEE-3A63-4A80-BEE9-B421EDABE27E}"/>
                  </a:ext>
                </a:extLst>
              </p:cNvPr>
              <p:cNvSpPr/>
              <p:nvPr/>
            </p:nvSpPr>
            <p:spPr>
              <a:xfrm>
                <a:off x="4438323" y="2613251"/>
                <a:ext cx="1156299" cy="970006"/>
              </a:xfrm>
              <a:custGeom>
                <a:avLst/>
                <a:gdLst>
                  <a:gd name="connsiteX0" fmla="*/ 935967 w 1552757"/>
                  <a:gd name="connsiteY0" fmla="*/ 0 h 1302590"/>
                  <a:gd name="connsiteX1" fmla="*/ 1194294 w 1552757"/>
                  <a:gd name="connsiteY1" fmla="*/ 171231 h 1302590"/>
                  <a:gd name="connsiteX2" fmla="*/ 1197557 w 1552757"/>
                  <a:gd name="connsiteY2" fmla="*/ 181742 h 1302590"/>
                  <a:gd name="connsiteX3" fmla="*/ 1203386 w 1552757"/>
                  <a:gd name="connsiteY3" fmla="*/ 181155 h 1302590"/>
                  <a:gd name="connsiteX4" fmla="*/ 1483745 w 1552757"/>
                  <a:gd name="connsiteY4" fmla="*/ 461514 h 1302590"/>
                  <a:gd name="connsiteX5" fmla="*/ 1435864 w 1552757"/>
                  <a:gd name="connsiteY5" fmla="*/ 618266 h 1302590"/>
                  <a:gd name="connsiteX6" fmla="*/ 1404885 w 1552757"/>
                  <a:gd name="connsiteY6" fmla="*/ 655813 h 1302590"/>
                  <a:gd name="connsiteX7" fmla="*/ 1429150 w 1552757"/>
                  <a:gd name="connsiteY7" fmla="*/ 668984 h 1302590"/>
                  <a:gd name="connsiteX8" fmla="*/ 1552757 w 1552757"/>
                  <a:gd name="connsiteY8" fmla="*/ 901462 h 1302590"/>
                  <a:gd name="connsiteX9" fmla="*/ 1272398 w 1552757"/>
                  <a:gd name="connsiteY9" fmla="*/ 1181821 h 1302590"/>
                  <a:gd name="connsiteX10" fmla="*/ 1115647 w 1552757"/>
                  <a:gd name="connsiteY10" fmla="*/ 1133940 h 1302590"/>
                  <a:gd name="connsiteX11" fmla="*/ 1115377 w 1552757"/>
                  <a:gd name="connsiteY11" fmla="*/ 1133718 h 1302590"/>
                  <a:gd name="connsiteX12" fmla="*/ 1090808 w 1552757"/>
                  <a:gd name="connsiteY12" fmla="*/ 1178983 h 1302590"/>
                  <a:gd name="connsiteX13" fmla="*/ 858330 w 1552757"/>
                  <a:gd name="connsiteY13" fmla="*/ 1302590 h 1302590"/>
                  <a:gd name="connsiteX14" fmla="*/ 625852 w 1552757"/>
                  <a:gd name="connsiteY14" fmla="*/ 1178983 h 1302590"/>
                  <a:gd name="connsiteX15" fmla="*/ 612516 w 1552757"/>
                  <a:gd name="connsiteY15" fmla="*/ 1154412 h 1302590"/>
                  <a:gd name="connsiteX16" fmla="*/ 549285 w 1552757"/>
                  <a:gd name="connsiteY16" fmla="*/ 1190688 h 1302590"/>
                  <a:gd name="connsiteX17" fmla="*/ 452888 w 1552757"/>
                  <a:gd name="connsiteY17" fmla="*/ 1207700 h 1302590"/>
                  <a:gd name="connsiteX18" fmla="*/ 172529 w 1552757"/>
                  <a:gd name="connsiteY18" fmla="*/ 927341 h 1302590"/>
                  <a:gd name="connsiteX19" fmla="*/ 178225 w 1552757"/>
                  <a:gd name="connsiteY19" fmla="*/ 870839 h 1302590"/>
                  <a:gd name="connsiteX20" fmla="*/ 181547 w 1552757"/>
                  <a:gd name="connsiteY20" fmla="*/ 860135 h 1302590"/>
                  <a:gd name="connsiteX21" fmla="*/ 171230 w 1552757"/>
                  <a:gd name="connsiteY21" fmla="*/ 856932 h 1302590"/>
                  <a:gd name="connsiteX22" fmla="*/ 0 w 1552757"/>
                  <a:gd name="connsiteY22" fmla="*/ 598605 h 1302590"/>
                  <a:gd name="connsiteX23" fmla="*/ 280359 w 1552757"/>
                  <a:gd name="connsiteY23" fmla="*/ 318246 h 1302590"/>
                  <a:gd name="connsiteX24" fmla="*/ 303773 w 1552757"/>
                  <a:gd name="connsiteY24" fmla="*/ 320606 h 1302590"/>
                  <a:gd name="connsiteX25" fmla="*/ 315331 w 1552757"/>
                  <a:gd name="connsiteY25" fmla="*/ 283374 h 1302590"/>
                  <a:gd name="connsiteX26" fmla="*/ 573658 w 1552757"/>
                  <a:gd name="connsiteY26" fmla="*/ 112143 h 1302590"/>
                  <a:gd name="connsiteX27" fmla="*/ 682787 w 1552757"/>
                  <a:gd name="connsiteY27" fmla="*/ 134175 h 1302590"/>
                  <a:gd name="connsiteX28" fmla="*/ 694347 w 1552757"/>
                  <a:gd name="connsiteY28" fmla="*/ 140450 h 1302590"/>
                  <a:gd name="connsiteX29" fmla="*/ 703489 w 1552757"/>
                  <a:gd name="connsiteY29" fmla="*/ 123608 h 1302590"/>
                  <a:gd name="connsiteX30" fmla="*/ 935967 w 1552757"/>
                  <a:gd name="connsiteY30" fmla="*/ 0 h 130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552757" h="1302590">
                    <a:moveTo>
                      <a:pt x="935967" y="0"/>
                    </a:moveTo>
                    <a:cubicBezTo>
                      <a:pt x="1052096" y="0"/>
                      <a:pt x="1151733" y="70605"/>
                      <a:pt x="1194294" y="171231"/>
                    </a:cubicBezTo>
                    <a:lnTo>
                      <a:pt x="1197557" y="181742"/>
                    </a:lnTo>
                    <a:lnTo>
                      <a:pt x="1203386" y="181155"/>
                    </a:lnTo>
                    <a:cubicBezTo>
                      <a:pt x="1358224" y="181155"/>
                      <a:pt x="1483745" y="306676"/>
                      <a:pt x="1483745" y="461514"/>
                    </a:cubicBezTo>
                    <a:cubicBezTo>
                      <a:pt x="1483745" y="519578"/>
                      <a:pt x="1466094" y="573520"/>
                      <a:pt x="1435864" y="618266"/>
                    </a:cubicBezTo>
                    <a:lnTo>
                      <a:pt x="1404885" y="655813"/>
                    </a:lnTo>
                    <a:lnTo>
                      <a:pt x="1429150" y="668984"/>
                    </a:lnTo>
                    <a:cubicBezTo>
                      <a:pt x="1503726" y="719367"/>
                      <a:pt x="1552757" y="804688"/>
                      <a:pt x="1552757" y="901462"/>
                    </a:cubicBezTo>
                    <a:cubicBezTo>
                      <a:pt x="1552757" y="1056300"/>
                      <a:pt x="1427236" y="1181821"/>
                      <a:pt x="1272398" y="1181821"/>
                    </a:cubicBezTo>
                    <a:cubicBezTo>
                      <a:pt x="1214334" y="1181821"/>
                      <a:pt x="1160392" y="1164170"/>
                      <a:pt x="1115647" y="1133940"/>
                    </a:cubicBezTo>
                    <a:lnTo>
                      <a:pt x="1115377" y="1133718"/>
                    </a:lnTo>
                    <a:lnTo>
                      <a:pt x="1090808" y="1178983"/>
                    </a:lnTo>
                    <a:cubicBezTo>
                      <a:pt x="1040426" y="1253558"/>
                      <a:pt x="955104" y="1302590"/>
                      <a:pt x="858330" y="1302590"/>
                    </a:cubicBezTo>
                    <a:cubicBezTo>
                      <a:pt x="761557" y="1302590"/>
                      <a:pt x="676235" y="1253558"/>
                      <a:pt x="625852" y="1178983"/>
                    </a:cubicBezTo>
                    <a:lnTo>
                      <a:pt x="612516" y="1154412"/>
                    </a:lnTo>
                    <a:lnTo>
                      <a:pt x="549285" y="1190688"/>
                    </a:lnTo>
                    <a:cubicBezTo>
                      <a:pt x="519227" y="1201694"/>
                      <a:pt x="486759" y="1207700"/>
                      <a:pt x="452888" y="1207700"/>
                    </a:cubicBezTo>
                    <a:cubicBezTo>
                      <a:pt x="298050" y="1207700"/>
                      <a:pt x="172529" y="1082179"/>
                      <a:pt x="172529" y="927341"/>
                    </a:cubicBezTo>
                    <a:cubicBezTo>
                      <a:pt x="172529" y="907986"/>
                      <a:pt x="174490" y="889090"/>
                      <a:pt x="178225" y="870839"/>
                    </a:cubicBezTo>
                    <a:lnTo>
                      <a:pt x="181547" y="860135"/>
                    </a:lnTo>
                    <a:lnTo>
                      <a:pt x="171230" y="856932"/>
                    </a:lnTo>
                    <a:cubicBezTo>
                      <a:pt x="70605" y="814371"/>
                      <a:pt x="0" y="714734"/>
                      <a:pt x="0" y="598605"/>
                    </a:cubicBezTo>
                    <a:cubicBezTo>
                      <a:pt x="0" y="443767"/>
                      <a:pt x="125521" y="318246"/>
                      <a:pt x="280359" y="318246"/>
                    </a:cubicBezTo>
                    <a:lnTo>
                      <a:pt x="303773" y="320606"/>
                    </a:lnTo>
                    <a:lnTo>
                      <a:pt x="315331" y="283374"/>
                    </a:lnTo>
                    <a:cubicBezTo>
                      <a:pt x="357892" y="182748"/>
                      <a:pt x="457529" y="112143"/>
                      <a:pt x="573658" y="112143"/>
                    </a:cubicBezTo>
                    <a:cubicBezTo>
                      <a:pt x="612368" y="112143"/>
                      <a:pt x="649245" y="119988"/>
                      <a:pt x="682787" y="134175"/>
                    </a:cubicBezTo>
                    <a:lnTo>
                      <a:pt x="694347" y="140450"/>
                    </a:lnTo>
                    <a:lnTo>
                      <a:pt x="703489" y="123608"/>
                    </a:lnTo>
                    <a:cubicBezTo>
                      <a:pt x="753872" y="49032"/>
                      <a:pt x="839193" y="0"/>
                      <a:pt x="935967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E1B30F40-FA8B-40DC-8AA5-FC41128A86CC}"/>
                  </a:ext>
                </a:extLst>
              </p:cNvPr>
              <p:cNvSpPr/>
              <p:nvPr/>
            </p:nvSpPr>
            <p:spPr>
              <a:xfrm>
                <a:off x="5016473" y="4071667"/>
                <a:ext cx="416148" cy="37956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B9A52F1E-2BF1-4BFA-ABB3-104B9A72BDC5}"/>
                  </a:ext>
                </a:extLst>
              </p:cNvPr>
              <p:cNvSpPr/>
              <p:nvPr/>
            </p:nvSpPr>
            <p:spPr>
              <a:xfrm>
                <a:off x="5773030" y="3490768"/>
                <a:ext cx="607451" cy="554048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6A510CA8-BA12-49AC-8935-0FC0915FCA17}"/>
                  </a:ext>
                </a:extLst>
              </p:cNvPr>
              <p:cNvSpPr/>
              <p:nvPr/>
            </p:nvSpPr>
            <p:spPr>
              <a:xfrm>
                <a:off x="4353705" y="4451620"/>
                <a:ext cx="417737" cy="381014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DC3574D-3148-4BF5-809C-BAF768CD9A47}"/>
              </a:ext>
            </a:extLst>
          </p:cNvPr>
          <p:cNvGrpSpPr/>
          <p:nvPr/>
        </p:nvGrpSpPr>
        <p:grpSpPr>
          <a:xfrm>
            <a:off x="3816590" y="914998"/>
            <a:ext cx="2285946" cy="2540638"/>
            <a:chOff x="3694238" y="688207"/>
            <a:chExt cx="2419811" cy="268941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B04C1DB-0C92-478D-8008-16CD02546C34}"/>
                </a:ext>
              </a:extLst>
            </p:cNvPr>
            <p:cNvGrpSpPr/>
            <p:nvPr/>
          </p:nvGrpSpPr>
          <p:grpSpPr>
            <a:xfrm>
              <a:off x="3694238" y="1018220"/>
              <a:ext cx="2419811" cy="2359406"/>
              <a:chOff x="1781171" y="2555494"/>
              <a:chExt cx="2419811" cy="2359406"/>
            </a:xfrm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8AC24A06-F0E1-4263-9097-2EA1F4FF29F0}"/>
                  </a:ext>
                </a:extLst>
              </p:cNvPr>
              <p:cNvSpPr/>
              <p:nvPr/>
            </p:nvSpPr>
            <p:spPr>
              <a:xfrm>
                <a:off x="1781174" y="2619375"/>
                <a:ext cx="2419721" cy="2295525"/>
              </a:xfrm>
              <a:custGeom>
                <a:avLst/>
                <a:gdLst>
                  <a:gd name="connsiteX0" fmla="*/ 1209675 w 2419721"/>
                  <a:gd name="connsiteY0" fmla="*/ 0 h 2295525"/>
                  <a:gd name="connsiteX1" fmla="*/ 2419350 w 2419721"/>
                  <a:gd name="connsiteY1" fmla="*/ 942975 h 2295525"/>
                  <a:gd name="connsiteX2" fmla="*/ 2419350 w 2419721"/>
                  <a:gd name="connsiteY2" fmla="*/ 990600 h 2295525"/>
                  <a:gd name="connsiteX3" fmla="*/ 2419350 w 2419721"/>
                  <a:gd name="connsiteY3" fmla="*/ 1123950 h 2295525"/>
                  <a:gd name="connsiteX4" fmla="*/ 2419496 w 2419721"/>
                  <a:gd name="connsiteY4" fmla="*/ 1211174 h 2295525"/>
                  <a:gd name="connsiteX5" fmla="*/ 2419721 w 2419721"/>
                  <a:gd name="connsiteY5" fmla="*/ 1309876 h 2295525"/>
                  <a:gd name="connsiteX6" fmla="*/ 2419648 w 2419721"/>
                  <a:gd name="connsiteY6" fmla="*/ 1332547 h 2295525"/>
                  <a:gd name="connsiteX7" fmla="*/ 2419349 w 2419721"/>
                  <a:gd name="connsiteY7" fmla="*/ 1366838 h 2295525"/>
                  <a:gd name="connsiteX8" fmla="*/ 2413105 w 2419721"/>
                  <a:gd name="connsiteY8" fmla="*/ 1448964 h 2295525"/>
                  <a:gd name="connsiteX9" fmla="*/ 1209675 w 2419721"/>
                  <a:gd name="connsiteY9" fmla="*/ 2295525 h 2295525"/>
                  <a:gd name="connsiteX10" fmla="*/ 6246 w 2419721"/>
                  <a:gd name="connsiteY10" fmla="*/ 1448964 h 2295525"/>
                  <a:gd name="connsiteX11" fmla="*/ 926 w 2419721"/>
                  <a:gd name="connsiteY11" fmla="*/ 1366838 h 2295525"/>
                  <a:gd name="connsiteX12" fmla="*/ 0 w 2419721"/>
                  <a:gd name="connsiteY12" fmla="*/ 1366838 h 2295525"/>
                  <a:gd name="connsiteX13" fmla="*/ 0 w 2419721"/>
                  <a:gd name="connsiteY13" fmla="*/ 942975 h 2295525"/>
                  <a:gd name="connsiteX14" fmla="*/ 1209675 w 2419721"/>
                  <a:gd name="connsiteY14" fmla="*/ 0 h 229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9721" h="2295525">
                    <a:moveTo>
                      <a:pt x="1209675" y="0"/>
                    </a:moveTo>
                    <a:cubicBezTo>
                      <a:pt x="1877760" y="0"/>
                      <a:pt x="2419350" y="422184"/>
                      <a:pt x="2419350" y="942975"/>
                    </a:cubicBezTo>
                    <a:lnTo>
                      <a:pt x="2419350" y="990600"/>
                    </a:lnTo>
                    <a:lnTo>
                      <a:pt x="2419350" y="1123950"/>
                    </a:lnTo>
                    <a:cubicBezTo>
                      <a:pt x="2419350" y="1147167"/>
                      <a:pt x="2419415" y="1177516"/>
                      <a:pt x="2419496" y="1211174"/>
                    </a:cubicBezTo>
                    <a:lnTo>
                      <a:pt x="2419721" y="1309876"/>
                    </a:lnTo>
                    <a:lnTo>
                      <a:pt x="2419648" y="1332547"/>
                    </a:lnTo>
                    <a:cubicBezTo>
                      <a:pt x="2419577" y="1345699"/>
                      <a:pt x="2419479" y="1357289"/>
                      <a:pt x="2419349" y="1366838"/>
                    </a:cubicBezTo>
                    <a:lnTo>
                      <a:pt x="2413105" y="1448964"/>
                    </a:lnTo>
                    <a:cubicBezTo>
                      <a:pt x="2351157" y="1924465"/>
                      <a:pt x="1836005" y="2295525"/>
                      <a:pt x="1209675" y="2295525"/>
                    </a:cubicBezTo>
                    <a:cubicBezTo>
                      <a:pt x="583345" y="2295525"/>
                      <a:pt x="68193" y="1924465"/>
                      <a:pt x="6246" y="1448964"/>
                    </a:cubicBezTo>
                    <a:lnTo>
                      <a:pt x="926" y="1366838"/>
                    </a:lnTo>
                    <a:lnTo>
                      <a:pt x="0" y="1366838"/>
                    </a:lnTo>
                    <a:lnTo>
                      <a:pt x="0" y="942975"/>
                    </a:lnTo>
                    <a:cubicBezTo>
                      <a:pt x="0" y="422184"/>
                      <a:pt x="541590" y="0"/>
                      <a:pt x="120967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27D0BB7D-02E7-44A8-BA64-431DC12C1E69}"/>
                  </a:ext>
                </a:extLst>
              </p:cNvPr>
              <p:cNvSpPr/>
              <p:nvPr/>
            </p:nvSpPr>
            <p:spPr>
              <a:xfrm>
                <a:off x="1781171" y="2625110"/>
                <a:ext cx="2419811" cy="1776413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FE1DE11A-C8FE-418D-86FD-D842896EB682}"/>
                  </a:ext>
                </a:extLst>
              </p:cNvPr>
              <p:cNvSpPr/>
              <p:nvPr/>
            </p:nvSpPr>
            <p:spPr>
              <a:xfrm>
                <a:off x="1881185" y="2555494"/>
                <a:ext cx="2219328" cy="1747012"/>
              </a:xfrm>
              <a:custGeom>
                <a:avLst/>
                <a:gdLst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2 w 2352678"/>
                  <a:gd name="connsiteY2" fmla="*/ 936245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3016 w 2352678"/>
                  <a:gd name="connsiteY6" fmla="*/ 936245 h 1872490"/>
                  <a:gd name="connsiteX7" fmla="*/ 0 w 2352678"/>
                  <a:gd name="connsiteY7" fmla="*/ 891001 h 1872490"/>
                  <a:gd name="connsiteX8" fmla="*/ 1176339 w 2352678"/>
                  <a:gd name="connsiteY8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2 w 2352678"/>
                  <a:gd name="connsiteY2" fmla="*/ 936245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0 w 2352678"/>
                  <a:gd name="connsiteY6" fmla="*/ 891001 h 1872490"/>
                  <a:gd name="connsiteX7" fmla="*/ 1176339 w 2352678"/>
                  <a:gd name="connsiteY7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3 w 2352678"/>
                  <a:gd name="connsiteY2" fmla="*/ 950949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0 w 2352678"/>
                  <a:gd name="connsiteY6" fmla="*/ 891001 h 1872490"/>
                  <a:gd name="connsiteX7" fmla="*/ 1176339 w 2352678"/>
                  <a:gd name="connsiteY7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52678 w 2352678"/>
                  <a:gd name="connsiteY2" fmla="*/ 981489 h 1872490"/>
                  <a:gd name="connsiteX3" fmla="*/ 1176339 w 2352678"/>
                  <a:gd name="connsiteY3" fmla="*/ 1872490 h 1872490"/>
                  <a:gd name="connsiteX4" fmla="*/ 0 w 2352678"/>
                  <a:gd name="connsiteY4" fmla="*/ 981489 h 1872490"/>
                  <a:gd name="connsiteX5" fmla="*/ 0 w 2352678"/>
                  <a:gd name="connsiteY5" fmla="*/ 891001 h 1872490"/>
                  <a:gd name="connsiteX6" fmla="*/ 1176339 w 2352678"/>
                  <a:gd name="connsiteY6" fmla="*/ 0 h 187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2678" h="1872490">
                    <a:moveTo>
                      <a:pt x="1176339" y="0"/>
                    </a:moveTo>
                    <a:cubicBezTo>
                      <a:pt x="1826013" y="0"/>
                      <a:pt x="2352678" y="398915"/>
                      <a:pt x="2352678" y="891001"/>
                    </a:cubicBezTo>
                    <a:lnTo>
                      <a:pt x="2352678" y="981489"/>
                    </a:lnTo>
                    <a:cubicBezTo>
                      <a:pt x="2352678" y="1473575"/>
                      <a:pt x="1826013" y="1872490"/>
                      <a:pt x="1176339" y="1872490"/>
                    </a:cubicBezTo>
                    <a:cubicBezTo>
                      <a:pt x="526665" y="1872490"/>
                      <a:pt x="0" y="1473575"/>
                      <a:pt x="0" y="981489"/>
                    </a:cubicBezTo>
                    <a:lnTo>
                      <a:pt x="0" y="891001"/>
                    </a:lnTo>
                    <a:cubicBezTo>
                      <a:pt x="0" y="398915"/>
                      <a:pt x="526665" y="0"/>
                      <a:pt x="117633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1ED2A941-895A-4A28-B8C3-774DCAC68E78}"/>
                  </a:ext>
                </a:extLst>
              </p:cNvPr>
              <p:cNvSpPr/>
              <p:nvPr/>
            </p:nvSpPr>
            <p:spPr>
              <a:xfrm>
                <a:off x="1965758" y="2907093"/>
                <a:ext cx="2050182" cy="1243432"/>
              </a:xfrm>
              <a:custGeom>
                <a:avLst/>
                <a:gdLst>
                  <a:gd name="connsiteX0" fmla="*/ 1025091 w 2050182"/>
                  <a:gd name="connsiteY0" fmla="*/ 0 h 1243432"/>
                  <a:gd name="connsiteX1" fmla="*/ 2025737 w 2050182"/>
                  <a:gd name="connsiteY1" fmla="*/ 550610 h 1243432"/>
                  <a:gd name="connsiteX2" fmla="*/ 2050182 w 2050182"/>
                  <a:gd name="connsiteY2" fmla="*/ 621716 h 1243432"/>
                  <a:gd name="connsiteX3" fmla="*/ 2025737 w 2050182"/>
                  <a:gd name="connsiteY3" fmla="*/ 692822 h 1243432"/>
                  <a:gd name="connsiteX4" fmla="*/ 1025091 w 2050182"/>
                  <a:gd name="connsiteY4" fmla="*/ 1243432 h 1243432"/>
                  <a:gd name="connsiteX5" fmla="*/ 24445 w 2050182"/>
                  <a:gd name="connsiteY5" fmla="*/ 692822 h 1243432"/>
                  <a:gd name="connsiteX6" fmla="*/ 0 w 2050182"/>
                  <a:gd name="connsiteY6" fmla="*/ 621716 h 1243432"/>
                  <a:gd name="connsiteX7" fmla="*/ 24445 w 2050182"/>
                  <a:gd name="connsiteY7" fmla="*/ 550610 h 1243432"/>
                  <a:gd name="connsiteX8" fmla="*/ 1025091 w 2050182"/>
                  <a:gd name="connsiteY8" fmla="*/ 0 h 1243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50182" h="1243432">
                    <a:moveTo>
                      <a:pt x="1025091" y="0"/>
                    </a:moveTo>
                    <a:cubicBezTo>
                      <a:pt x="1495250" y="0"/>
                      <a:pt x="1893080" y="231615"/>
                      <a:pt x="2025737" y="550610"/>
                    </a:cubicBezTo>
                    <a:lnTo>
                      <a:pt x="2050182" y="621716"/>
                    </a:lnTo>
                    <a:lnTo>
                      <a:pt x="2025737" y="692822"/>
                    </a:lnTo>
                    <a:cubicBezTo>
                      <a:pt x="1893080" y="1011818"/>
                      <a:pt x="1495250" y="1243432"/>
                      <a:pt x="1025091" y="1243432"/>
                    </a:cubicBezTo>
                    <a:cubicBezTo>
                      <a:pt x="554932" y="1243432"/>
                      <a:pt x="157102" y="1011818"/>
                      <a:pt x="24445" y="692822"/>
                    </a:cubicBezTo>
                    <a:lnTo>
                      <a:pt x="0" y="621716"/>
                    </a:lnTo>
                    <a:lnTo>
                      <a:pt x="24445" y="550610"/>
                    </a:lnTo>
                    <a:cubicBezTo>
                      <a:pt x="157102" y="231615"/>
                      <a:pt x="554932" y="0"/>
                      <a:pt x="102509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1CB744E4-2901-45A6-8120-71AED362532D}"/>
                  </a:ext>
                </a:extLst>
              </p:cNvPr>
              <p:cNvSpPr/>
              <p:nvPr/>
            </p:nvSpPr>
            <p:spPr>
              <a:xfrm>
                <a:off x="1943098" y="2583243"/>
                <a:ext cx="2095502" cy="945566"/>
              </a:xfrm>
              <a:custGeom>
                <a:avLst/>
                <a:gdLst>
                  <a:gd name="connsiteX0" fmla="*/ 1047751 w 2095502"/>
                  <a:gd name="connsiteY0" fmla="*/ 0 h 945566"/>
                  <a:gd name="connsiteX1" fmla="*/ 2095502 w 2095502"/>
                  <a:gd name="connsiteY1" fmla="*/ 783641 h 945566"/>
                  <a:gd name="connsiteX2" fmla="*/ 2074215 w 2095502"/>
                  <a:gd name="connsiteY2" fmla="*/ 941572 h 945566"/>
                  <a:gd name="connsiteX3" fmla="*/ 2072842 w 2095502"/>
                  <a:gd name="connsiteY3" fmla="*/ 945566 h 945566"/>
                  <a:gd name="connsiteX4" fmla="*/ 2048397 w 2095502"/>
                  <a:gd name="connsiteY4" fmla="*/ 874460 h 945566"/>
                  <a:gd name="connsiteX5" fmla="*/ 1047751 w 2095502"/>
                  <a:gd name="connsiteY5" fmla="*/ 323850 h 945566"/>
                  <a:gd name="connsiteX6" fmla="*/ 47105 w 2095502"/>
                  <a:gd name="connsiteY6" fmla="*/ 874460 h 945566"/>
                  <a:gd name="connsiteX7" fmla="*/ 22660 w 2095502"/>
                  <a:gd name="connsiteY7" fmla="*/ 945566 h 945566"/>
                  <a:gd name="connsiteX8" fmla="*/ 21287 w 2095502"/>
                  <a:gd name="connsiteY8" fmla="*/ 941572 h 945566"/>
                  <a:gd name="connsiteX9" fmla="*/ 0 w 2095502"/>
                  <a:gd name="connsiteY9" fmla="*/ 783641 h 945566"/>
                  <a:gd name="connsiteX10" fmla="*/ 1047751 w 2095502"/>
                  <a:gd name="connsiteY10" fmla="*/ 0 h 945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95502" h="945566">
                    <a:moveTo>
                      <a:pt x="1047751" y="0"/>
                    </a:moveTo>
                    <a:cubicBezTo>
                      <a:pt x="1626408" y="0"/>
                      <a:pt x="2095502" y="350848"/>
                      <a:pt x="2095502" y="783641"/>
                    </a:cubicBezTo>
                    <a:cubicBezTo>
                      <a:pt x="2095502" y="837740"/>
                      <a:pt x="2088173" y="890559"/>
                      <a:pt x="2074215" y="941572"/>
                    </a:cubicBezTo>
                    <a:lnTo>
                      <a:pt x="2072842" y="945566"/>
                    </a:lnTo>
                    <a:lnTo>
                      <a:pt x="2048397" y="874460"/>
                    </a:lnTo>
                    <a:cubicBezTo>
                      <a:pt x="1915740" y="555465"/>
                      <a:pt x="1517910" y="323850"/>
                      <a:pt x="1047751" y="323850"/>
                    </a:cubicBezTo>
                    <a:cubicBezTo>
                      <a:pt x="577592" y="323850"/>
                      <a:pt x="179762" y="555465"/>
                      <a:pt x="47105" y="874460"/>
                    </a:cubicBezTo>
                    <a:lnTo>
                      <a:pt x="22660" y="945566"/>
                    </a:lnTo>
                    <a:lnTo>
                      <a:pt x="21287" y="941572"/>
                    </a:lnTo>
                    <a:cubicBezTo>
                      <a:pt x="7330" y="890559"/>
                      <a:pt x="0" y="837740"/>
                      <a:pt x="0" y="783641"/>
                    </a:cubicBezTo>
                    <a:cubicBezTo>
                      <a:pt x="0" y="350848"/>
                      <a:pt x="469094" y="0"/>
                      <a:pt x="104775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100000">
                    <a:srgbClr val="FF9933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73F42EFD-9A86-4ACD-A008-31B3E25A467A}"/>
                  </a:ext>
                </a:extLst>
              </p:cNvPr>
              <p:cNvSpPr/>
              <p:nvPr/>
            </p:nvSpPr>
            <p:spPr>
              <a:xfrm>
                <a:off x="1965758" y="2907093"/>
                <a:ext cx="2050182" cy="1243432"/>
              </a:xfrm>
              <a:custGeom>
                <a:avLst/>
                <a:gdLst>
                  <a:gd name="connsiteX0" fmla="*/ 1977721 w 2050182"/>
                  <a:gd name="connsiteY0" fmla="*/ 782364 h 1243432"/>
                  <a:gd name="connsiteX1" fmla="*/ 1963938 w 2050182"/>
                  <a:gd name="connsiteY1" fmla="*/ 808068 h 1243432"/>
                  <a:gd name="connsiteX2" fmla="*/ 1197634 w 2050182"/>
                  <a:gd name="connsiteY2" fmla="*/ 1232857 h 1243432"/>
                  <a:gd name="connsiteX3" fmla="*/ 1197422 w 2050182"/>
                  <a:gd name="connsiteY3" fmla="*/ 1232870 h 1243432"/>
                  <a:gd name="connsiteX4" fmla="*/ 2047982 w 2050182"/>
                  <a:gd name="connsiteY4" fmla="*/ 615316 h 1243432"/>
                  <a:gd name="connsiteX5" fmla="*/ 2050182 w 2050182"/>
                  <a:gd name="connsiteY5" fmla="*/ 621716 h 1243432"/>
                  <a:gd name="connsiteX6" fmla="*/ 2025737 w 2050182"/>
                  <a:gd name="connsiteY6" fmla="*/ 692822 h 1243432"/>
                  <a:gd name="connsiteX7" fmla="*/ 2001352 w 2050182"/>
                  <a:gd name="connsiteY7" fmla="*/ 738296 h 1243432"/>
                  <a:gd name="connsiteX8" fmla="*/ 1138466 w 2050182"/>
                  <a:gd name="connsiteY8" fmla="*/ 1236483 h 1243432"/>
                  <a:gd name="connsiteX9" fmla="*/ 1025091 w 2050182"/>
                  <a:gd name="connsiteY9" fmla="*/ 1243432 h 1243432"/>
                  <a:gd name="connsiteX10" fmla="*/ 966293 w 2050182"/>
                  <a:gd name="connsiteY10" fmla="*/ 1239828 h 1243432"/>
                  <a:gd name="connsiteX11" fmla="*/ 2005700 w 2050182"/>
                  <a:gd name="connsiteY11" fmla="*/ 513244 h 1243432"/>
                  <a:gd name="connsiteX12" fmla="*/ 2025737 w 2050182"/>
                  <a:gd name="connsiteY12" fmla="*/ 550610 h 1243432"/>
                  <a:gd name="connsiteX13" fmla="*/ 2039254 w 2050182"/>
                  <a:gd name="connsiteY13" fmla="*/ 589929 h 1243432"/>
                  <a:gd name="connsiteX14" fmla="*/ 918653 w 2050182"/>
                  <a:gd name="connsiteY14" fmla="*/ 1236909 h 1243432"/>
                  <a:gd name="connsiteX15" fmla="*/ 852549 w 2050182"/>
                  <a:gd name="connsiteY15" fmla="*/ 1232857 h 1243432"/>
                  <a:gd name="connsiteX16" fmla="*/ 782121 w 2050182"/>
                  <a:gd name="connsiteY16" fmla="*/ 1219677 h 1243432"/>
                  <a:gd name="connsiteX17" fmla="*/ 1950522 w 2050182"/>
                  <a:gd name="connsiteY17" fmla="*/ 418617 h 1243432"/>
                  <a:gd name="connsiteX18" fmla="*/ 1963938 w 2050182"/>
                  <a:gd name="connsiteY18" fmla="*/ 435365 h 1243432"/>
                  <a:gd name="connsiteX19" fmla="*/ 1993241 w 2050182"/>
                  <a:gd name="connsiteY19" fmla="*/ 490011 h 1243432"/>
                  <a:gd name="connsiteX20" fmla="*/ 742324 w 2050182"/>
                  <a:gd name="connsiteY20" fmla="*/ 1212229 h 1243432"/>
                  <a:gd name="connsiteX21" fmla="*/ 689047 w 2050182"/>
                  <a:gd name="connsiteY21" fmla="*/ 1202258 h 1243432"/>
                  <a:gd name="connsiteX22" fmla="*/ 627492 w 2050182"/>
                  <a:gd name="connsiteY22" fmla="*/ 1182468 h 1243432"/>
                  <a:gd name="connsiteX23" fmla="*/ 1881244 w 2050182"/>
                  <a:gd name="connsiteY23" fmla="*/ 332131 h 1243432"/>
                  <a:gd name="connsiteX24" fmla="*/ 1933858 w 2050182"/>
                  <a:gd name="connsiteY24" fmla="*/ 397813 h 1243432"/>
                  <a:gd name="connsiteX25" fmla="*/ 593643 w 2050182"/>
                  <a:gd name="connsiteY25" fmla="*/ 1171586 h 1243432"/>
                  <a:gd name="connsiteX26" fmla="*/ 536846 w 2050182"/>
                  <a:gd name="connsiteY26" fmla="*/ 1153326 h 1243432"/>
                  <a:gd name="connsiteX27" fmla="*/ 493997 w 2050182"/>
                  <a:gd name="connsiteY27" fmla="*/ 1133059 h 1243432"/>
                  <a:gd name="connsiteX28" fmla="*/ 1795774 w 2050182"/>
                  <a:gd name="connsiteY28" fmla="*/ 254994 h 1243432"/>
                  <a:gd name="connsiteX29" fmla="*/ 1860995 w 2050182"/>
                  <a:gd name="connsiteY29" fmla="*/ 313397 h 1243432"/>
                  <a:gd name="connsiteX30" fmla="*/ 465030 w 2050182"/>
                  <a:gd name="connsiteY30" fmla="*/ 1119358 h 1243432"/>
                  <a:gd name="connsiteX31" fmla="*/ 398205 w 2050182"/>
                  <a:gd name="connsiteY31" fmla="*/ 1087751 h 1243432"/>
                  <a:gd name="connsiteX32" fmla="*/ 377224 w 2050182"/>
                  <a:gd name="connsiteY32" fmla="*/ 1073994 h 1243432"/>
                  <a:gd name="connsiteX33" fmla="*/ 1697273 w 2050182"/>
                  <a:gd name="connsiteY33" fmla="*/ 185380 h 1243432"/>
                  <a:gd name="connsiteX34" fmla="*/ 1774798 w 2050182"/>
                  <a:gd name="connsiteY34" fmla="*/ 236210 h 1243432"/>
                  <a:gd name="connsiteX35" fmla="*/ 1775116 w 2050182"/>
                  <a:gd name="connsiteY35" fmla="*/ 236496 h 1243432"/>
                  <a:gd name="connsiteX36" fmla="*/ 352548 w 2050182"/>
                  <a:gd name="connsiteY36" fmla="*/ 1057815 h 1243432"/>
                  <a:gd name="connsiteX37" fmla="*/ 275385 w 2050182"/>
                  <a:gd name="connsiteY37" fmla="*/ 1007222 h 1243432"/>
                  <a:gd name="connsiteX38" fmla="*/ 274763 w 2050182"/>
                  <a:gd name="connsiteY38" fmla="*/ 1006666 h 1243432"/>
                  <a:gd name="connsiteX39" fmla="*/ 1584729 w 2050182"/>
                  <a:gd name="connsiteY39" fmla="*/ 123874 h 1243432"/>
                  <a:gd name="connsiteX40" fmla="*/ 1651977 w 2050182"/>
                  <a:gd name="connsiteY40" fmla="*/ 155682 h 1243432"/>
                  <a:gd name="connsiteX41" fmla="*/ 1672597 w 2050182"/>
                  <a:gd name="connsiteY41" fmla="*/ 169202 h 1243432"/>
                  <a:gd name="connsiteX42" fmla="*/ 254106 w 2050182"/>
                  <a:gd name="connsiteY42" fmla="*/ 988168 h 1243432"/>
                  <a:gd name="connsiteX43" fmla="*/ 188885 w 2050182"/>
                  <a:gd name="connsiteY43" fmla="*/ 929765 h 1243432"/>
                  <a:gd name="connsiteX44" fmla="*/ 1456043 w 2050182"/>
                  <a:gd name="connsiteY44" fmla="*/ 71687 h 1243432"/>
                  <a:gd name="connsiteX45" fmla="*/ 1513337 w 2050182"/>
                  <a:gd name="connsiteY45" fmla="*/ 90107 h 1243432"/>
                  <a:gd name="connsiteX46" fmla="*/ 1555762 w 2050182"/>
                  <a:gd name="connsiteY46" fmla="*/ 110173 h 1243432"/>
                  <a:gd name="connsiteX47" fmla="*/ 168695 w 2050182"/>
                  <a:gd name="connsiteY47" fmla="*/ 910997 h 1243432"/>
                  <a:gd name="connsiteX48" fmla="*/ 116081 w 2050182"/>
                  <a:gd name="connsiteY48" fmla="*/ 845314 h 1243432"/>
                  <a:gd name="connsiteX49" fmla="*/ 1307276 w 2050182"/>
                  <a:gd name="connsiteY49" fmla="*/ 31095 h 1243432"/>
                  <a:gd name="connsiteX50" fmla="*/ 1361136 w 2050182"/>
                  <a:gd name="connsiteY50" fmla="*/ 41174 h 1243432"/>
                  <a:gd name="connsiteX51" fmla="*/ 1422195 w 2050182"/>
                  <a:gd name="connsiteY51" fmla="*/ 60805 h 1243432"/>
                  <a:gd name="connsiteX52" fmla="*/ 99417 w 2050182"/>
                  <a:gd name="connsiteY52" fmla="*/ 824511 h 1243432"/>
                  <a:gd name="connsiteX53" fmla="*/ 86245 w 2050182"/>
                  <a:gd name="connsiteY53" fmla="*/ 808068 h 1243432"/>
                  <a:gd name="connsiteX54" fmla="*/ 56759 w 2050182"/>
                  <a:gd name="connsiteY54" fmla="*/ 753081 h 1243432"/>
                  <a:gd name="connsiteX55" fmla="*/ 851687 w 2050182"/>
                  <a:gd name="connsiteY55" fmla="*/ 10737 h 1243432"/>
                  <a:gd name="connsiteX56" fmla="*/ 72808 w 2050182"/>
                  <a:gd name="connsiteY56" fmla="*/ 460423 h 1243432"/>
                  <a:gd name="connsiteX57" fmla="*/ 86245 w 2050182"/>
                  <a:gd name="connsiteY57" fmla="*/ 435365 h 1243432"/>
                  <a:gd name="connsiteX58" fmla="*/ 689047 w 2050182"/>
                  <a:gd name="connsiteY58" fmla="*/ 41174 h 1243432"/>
                  <a:gd name="connsiteX59" fmla="*/ 1130832 w 2050182"/>
                  <a:gd name="connsiteY59" fmla="*/ 6481 h 1243432"/>
                  <a:gd name="connsiteX60" fmla="*/ 1197634 w 2050182"/>
                  <a:gd name="connsiteY60" fmla="*/ 10575 h 1243432"/>
                  <a:gd name="connsiteX61" fmla="*/ 1267478 w 2050182"/>
                  <a:gd name="connsiteY61" fmla="*/ 23647 h 1243432"/>
                  <a:gd name="connsiteX62" fmla="*/ 44301 w 2050182"/>
                  <a:gd name="connsiteY62" fmla="*/ 729849 h 1243432"/>
                  <a:gd name="connsiteX63" fmla="*/ 24445 w 2050182"/>
                  <a:gd name="connsiteY63" fmla="*/ 692822 h 1243432"/>
                  <a:gd name="connsiteX64" fmla="*/ 10800 w 2050182"/>
                  <a:gd name="connsiteY64" fmla="*/ 653131 h 1243432"/>
                  <a:gd name="connsiteX65" fmla="*/ 1025091 w 2050182"/>
                  <a:gd name="connsiteY65" fmla="*/ 0 h 1243432"/>
                  <a:gd name="connsiteX66" fmla="*/ 1083192 w 2050182"/>
                  <a:gd name="connsiteY66" fmla="*/ 3561 h 1243432"/>
                  <a:gd name="connsiteX67" fmla="*/ 2073 w 2050182"/>
                  <a:gd name="connsiteY67" fmla="*/ 627745 h 1243432"/>
                  <a:gd name="connsiteX68" fmla="*/ 0 w 2050182"/>
                  <a:gd name="connsiteY68" fmla="*/ 621716 h 1243432"/>
                  <a:gd name="connsiteX69" fmla="*/ 24445 w 2050182"/>
                  <a:gd name="connsiteY69" fmla="*/ 550610 h 1243432"/>
                  <a:gd name="connsiteX70" fmla="*/ 49176 w 2050182"/>
                  <a:gd name="connsiteY70" fmla="*/ 504491 h 1243432"/>
                  <a:gd name="connsiteX71" fmla="*/ 910854 w 2050182"/>
                  <a:gd name="connsiteY71" fmla="*/ 7002 h 1243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050182" h="1243432">
                    <a:moveTo>
                      <a:pt x="1977721" y="782364"/>
                    </a:moveTo>
                    <a:lnTo>
                      <a:pt x="1963938" y="808068"/>
                    </a:lnTo>
                    <a:cubicBezTo>
                      <a:pt x="1816985" y="1029241"/>
                      <a:pt x="1534431" y="1191120"/>
                      <a:pt x="1197634" y="1232857"/>
                    </a:cubicBezTo>
                    <a:lnTo>
                      <a:pt x="1197422" y="1232870"/>
                    </a:lnTo>
                    <a:close/>
                    <a:moveTo>
                      <a:pt x="2047982" y="615316"/>
                    </a:moveTo>
                    <a:lnTo>
                      <a:pt x="2050182" y="621716"/>
                    </a:lnTo>
                    <a:lnTo>
                      <a:pt x="2025737" y="692822"/>
                    </a:lnTo>
                    <a:lnTo>
                      <a:pt x="2001352" y="738296"/>
                    </a:lnTo>
                    <a:lnTo>
                      <a:pt x="1138466" y="1236483"/>
                    </a:lnTo>
                    <a:lnTo>
                      <a:pt x="1025091" y="1243432"/>
                    </a:lnTo>
                    <a:lnTo>
                      <a:pt x="966293" y="1239828"/>
                    </a:lnTo>
                    <a:close/>
                    <a:moveTo>
                      <a:pt x="2005700" y="513244"/>
                    </a:moveTo>
                    <a:lnTo>
                      <a:pt x="2025737" y="550610"/>
                    </a:lnTo>
                    <a:lnTo>
                      <a:pt x="2039254" y="589929"/>
                    </a:lnTo>
                    <a:lnTo>
                      <a:pt x="918653" y="1236909"/>
                    </a:lnTo>
                    <a:lnTo>
                      <a:pt x="852549" y="1232857"/>
                    </a:lnTo>
                    <a:lnTo>
                      <a:pt x="782121" y="1219677"/>
                    </a:lnTo>
                    <a:close/>
                    <a:moveTo>
                      <a:pt x="1950522" y="418617"/>
                    </a:moveTo>
                    <a:lnTo>
                      <a:pt x="1963938" y="435365"/>
                    </a:lnTo>
                    <a:lnTo>
                      <a:pt x="1993241" y="490011"/>
                    </a:lnTo>
                    <a:lnTo>
                      <a:pt x="742324" y="1212229"/>
                    </a:lnTo>
                    <a:lnTo>
                      <a:pt x="689047" y="1202258"/>
                    </a:lnTo>
                    <a:lnTo>
                      <a:pt x="627492" y="1182468"/>
                    </a:lnTo>
                    <a:close/>
                    <a:moveTo>
                      <a:pt x="1881244" y="332131"/>
                    </a:moveTo>
                    <a:lnTo>
                      <a:pt x="1933858" y="397813"/>
                    </a:lnTo>
                    <a:lnTo>
                      <a:pt x="593643" y="1171586"/>
                    </a:lnTo>
                    <a:lnTo>
                      <a:pt x="536846" y="1153326"/>
                    </a:lnTo>
                    <a:lnTo>
                      <a:pt x="493997" y="1133059"/>
                    </a:lnTo>
                    <a:close/>
                    <a:moveTo>
                      <a:pt x="1795774" y="254994"/>
                    </a:moveTo>
                    <a:lnTo>
                      <a:pt x="1860995" y="313397"/>
                    </a:lnTo>
                    <a:lnTo>
                      <a:pt x="465030" y="1119358"/>
                    </a:lnTo>
                    <a:lnTo>
                      <a:pt x="398205" y="1087751"/>
                    </a:lnTo>
                    <a:lnTo>
                      <a:pt x="377224" y="1073994"/>
                    </a:lnTo>
                    <a:close/>
                    <a:moveTo>
                      <a:pt x="1697273" y="185380"/>
                    </a:moveTo>
                    <a:lnTo>
                      <a:pt x="1774798" y="236210"/>
                    </a:lnTo>
                    <a:lnTo>
                      <a:pt x="1775116" y="236496"/>
                    </a:lnTo>
                    <a:lnTo>
                      <a:pt x="352548" y="1057815"/>
                    </a:lnTo>
                    <a:lnTo>
                      <a:pt x="275385" y="1007222"/>
                    </a:lnTo>
                    <a:lnTo>
                      <a:pt x="274763" y="1006666"/>
                    </a:lnTo>
                    <a:close/>
                    <a:moveTo>
                      <a:pt x="1584729" y="123874"/>
                    </a:moveTo>
                    <a:lnTo>
                      <a:pt x="1651977" y="155682"/>
                    </a:lnTo>
                    <a:lnTo>
                      <a:pt x="1672597" y="169202"/>
                    </a:lnTo>
                    <a:lnTo>
                      <a:pt x="254106" y="988168"/>
                    </a:lnTo>
                    <a:lnTo>
                      <a:pt x="188885" y="929765"/>
                    </a:lnTo>
                    <a:close/>
                    <a:moveTo>
                      <a:pt x="1456043" y="71687"/>
                    </a:moveTo>
                    <a:lnTo>
                      <a:pt x="1513337" y="90107"/>
                    </a:lnTo>
                    <a:lnTo>
                      <a:pt x="1555762" y="110173"/>
                    </a:lnTo>
                    <a:lnTo>
                      <a:pt x="168695" y="910997"/>
                    </a:lnTo>
                    <a:lnTo>
                      <a:pt x="116081" y="845314"/>
                    </a:lnTo>
                    <a:close/>
                    <a:moveTo>
                      <a:pt x="1307276" y="31095"/>
                    </a:moveTo>
                    <a:lnTo>
                      <a:pt x="1361136" y="41174"/>
                    </a:lnTo>
                    <a:lnTo>
                      <a:pt x="1422195" y="60805"/>
                    </a:lnTo>
                    <a:lnTo>
                      <a:pt x="99417" y="824511"/>
                    </a:lnTo>
                    <a:lnTo>
                      <a:pt x="86245" y="808068"/>
                    </a:lnTo>
                    <a:lnTo>
                      <a:pt x="56759" y="753081"/>
                    </a:lnTo>
                    <a:close/>
                    <a:moveTo>
                      <a:pt x="851687" y="10737"/>
                    </a:moveTo>
                    <a:lnTo>
                      <a:pt x="72808" y="460423"/>
                    </a:lnTo>
                    <a:lnTo>
                      <a:pt x="86245" y="435365"/>
                    </a:lnTo>
                    <a:cubicBezTo>
                      <a:pt x="208706" y="251054"/>
                      <a:pt x="425333" y="107920"/>
                      <a:pt x="689047" y="41174"/>
                    </a:cubicBezTo>
                    <a:close/>
                    <a:moveTo>
                      <a:pt x="1130832" y="6481"/>
                    </a:moveTo>
                    <a:lnTo>
                      <a:pt x="1197634" y="10575"/>
                    </a:lnTo>
                    <a:lnTo>
                      <a:pt x="1267478" y="23647"/>
                    </a:lnTo>
                    <a:lnTo>
                      <a:pt x="44301" y="729849"/>
                    </a:lnTo>
                    <a:lnTo>
                      <a:pt x="24445" y="692822"/>
                    </a:lnTo>
                    <a:lnTo>
                      <a:pt x="10800" y="653131"/>
                    </a:lnTo>
                    <a:close/>
                    <a:moveTo>
                      <a:pt x="1025091" y="0"/>
                    </a:moveTo>
                    <a:lnTo>
                      <a:pt x="1083192" y="3561"/>
                    </a:lnTo>
                    <a:lnTo>
                      <a:pt x="2073" y="627745"/>
                    </a:lnTo>
                    <a:lnTo>
                      <a:pt x="0" y="621716"/>
                    </a:lnTo>
                    <a:lnTo>
                      <a:pt x="24445" y="550610"/>
                    </a:lnTo>
                    <a:lnTo>
                      <a:pt x="49176" y="504491"/>
                    </a:lnTo>
                    <a:lnTo>
                      <a:pt x="910854" y="7002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1E881AF-1C63-400C-8CDC-A3980929AFB0}"/>
                </a:ext>
              </a:extLst>
            </p:cNvPr>
            <p:cNvGrpSpPr/>
            <p:nvPr/>
          </p:nvGrpSpPr>
          <p:grpSpPr>
            <a:xfrm>
              <a:off x="4699034" y="1155924"/>
              <a:ext cx="643552" cy="593560"/>
              <a:chOff x="5633684" y="389588"/>
              <a:chExt cx="590645" cy="544763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6A3CE256-E696-4FFA-95F3-F9228B540C7D}"/>
                  </a:ext>
                </a:extLst>
              </p:cNvPr>
              <p:cNvSpPr/>
              <p:nvPr/>
            </p:nvSpPr>
            <p:spPr>
              <a:xfrm>
                <a:off x="5633684" y="389588"/>
                <a:ext cx="590645" cy="544763"/>
              </a:xfrm>
              <a:custGeom>
                <a:avLst/>
                <a:gdLst>
                  <a:gd name="connsiteX0" fmla="*/ 290118 w 590645"/>
                  <a:gd name="connsiteY0" fmla="*/ 0 h 544763"/>
                  <a:gd name="connsiteX1" fmla="*/ 312537 w 590645"/>
                  <a:gd name="connsiteY1" fmla="*/ 15347 h 544763"/>
                  <a:gd name="connsiteX2" fmla="*/ 318181 w 590645"/>
                  <a:gd name="connsiteY2" fmla="*/ 37864 h 544763"/>
                  <a:gd name="connsiteX3" fmla="*/ 325882 w 590645"/>
                  <a:gd name="connsiteY3" fmla="*/ 29674 h 544763"/>
                  <a:gd name="connsiteX4" fmla="*/ 351784 w 590645"/>
                  <a:gd name="connsiteY4" fmla="*/ 26908 h 544763"/>
                  <a:gd name="connsiteX5" fmla="*/ 362338 w 590645"/>
                  <a:gd name="connsiteY5" fmla="*/ 50722 h 544763"/>
                  <a:gd name="connsiteX6" fmla="*/ 362178 w 590645"/>
                  <a:gd name="connsiteY6" fmla="*/ 51255 h 544763"/>
                  <a:gd name="connsiteX7" fmla="*/ 405933 w 590645"/>
                  <a:gd name="connsiteY7" fmla="*/ 64219 h 544763"/>
                  <a:gd name="connsiteX8" fmla="*/ 590645 w 590645"/>
                  <a:gd name="connsiteY8" fmla="*/ 308868 h 544763"/>
                  <a:gd name="connsiteX9" fmla="*/ 295323 w 590645"/>
                  <a:gd name="connsiteY9" fmla="*/ 544763 h 544763"/>
                  <a:gd name="connsiteX10" fmla="*/ 0 w 590645"/>
                  <a:gd name="connsiteY10" fmla="*/ 308868 h 544763"/>
                  <a:gd name="connsiteX11" fmla="*/ 189358 w 590645"/>
                  <a:gd name="connsiteY11" fmla="*/ 64219 h 544763"/>
                  <a:gd name="connsiteX12" fmla="*/ 219319 w 590645"/>
                  <a:gd name="connsiteY12" fmla="*/ 55436 h 544763"/>
                  <a:gd name="connsiteX13" fmla="*/ 217899 w 590645"/>
                  <a:gd name="connsiteY13" fmla="*/ 50721 h 544763"/>
                  <a:gd name="connsiteX14" fmla="*/ 228454 w 590645"/>
                  <a:gd name="connsiteY14" fmla="*/ 26907 h 544763"/>
                  <a:gd name="connsiteX15" fmla="*/ 254355 w 590645"/>
                  <a:gd name="connsiteY15" fmla="*/ 29673 h 544763"/>
                  <a:gd name="connsiteX16" fmla="*/ 262056 w 590645"/>
                  <a:gd name="connsiteY16" fmla="*/ 37862 h 544763"/>
                  <a:gd name="connsiteX17" fmla="*/ 267700 w 590645"/>
                  <a:gd name="connsiteY17" fmla="*/ 15347 h 544763"/>
                  <a:gd name="connsiteX18" fmla="*/ 290118 w 590645"/>
                  <a:gd name="connsiteY18" fmla="*/ 0 h 544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0645" h="544763">
                    <a:moveTo>
                      <a:pt x="290118" y="0"/>
                    </a:moveTo>
                    <a:cubicBezTo>
                      <a:pt x="298873" y="0"/>
                      <a:pt x="306800" y="5865"/>
                      <a:pt x="312537" y="15347"/>
                    </a:cubicBezTo>
                    <a:lnTo>
                      <a:pt x="318181" y="37864"/>
                    </a:lnTo>
                    <a:lnTo>
                      <a:pt x="325882" y="29674"/>
                    </a:lnTo>
                    <a:cubicBezTo>
                      <a:pt x="335288" y="24156"/>
                      <a:pt x="344665" y="22798"/>
                      <a:pt x="351784" y="26908"/>
                    </a:cubicBezTo>
                    <a:cubicBezTo>
                      <a:pt x="358902" y="31017"/>
                      <a:pt x="362414" y="39817"/>
                      <a:pt x="362338" y="50722"/>
                    </a:cubicBezTo>
                    <a:lnTo>
                      <a:pt x="362178" y="51255"/>
                    </a:lnTo>
                    <a:lnTo>
                      <a:pt x="405933" y="64219"/>
                    </a:lnTo>
                    <a:cubicBezTo>
                      <a:pt x="514721" y="106733"/>
                      <a:pt x="590645" y="209121"/>
                      <a:pt x="590645" y="308868"/>
                    </a:cubicBezTo>
                    <a:cubicBezTo>
                      <a:pt x="590645" y="439149"/>
                      <a:pt x="458425" y="544763"/>
                      <a:pt x="295323" y="544763"/>
                    </a:cubicBezTo>
                    <a:cubicBezTo>
                      <a:pt x="132221" y="544763"/>
                      <a:pt x="0" y="439149"/>
                      <a:pt x="0" y="308868"/>
                    </a:cubicBezTo>
                    <a:cubicBezTo>
                      <a:pt x="0" y="209121"/>
                      <a:pt x="79087" y="106733"/>
                      <a:pt x="189358" y="64219"/>
                    </a:cubicBezTo>
                    <a:lnTo>
                      <a:pt x="219319" y="55436"/>
                    </a:lnTo>
                    <a:lnTo>
                      <a:pt x="217899" y="50721"/>
                    </a:lnTo>
                    <a:cubicBezTo>
                      <a:pt x="217823" y="39816"/>
                      <a:pt x="221336" y="31016"/>
                      <a:pt x="228454" y="26907"/>
                    </a:cubicBezTo>
                    <a:cubicBezTo>
                      <a:pt x="235572" y="22797"/>
                      <a:pt x="244949" y="24155"/>
                      <a:pt x="254355" y="29673"/>
                    </a:cubicBezTo>
                    <a:lnTo>
                      <a:pt x="262056" y="37862"/>
                    </a:lnTo>
                    <a:lnTo>
                      <a:pt x="267700" y="15347"/>
                    </a:lnTo>
                    <a:cubicBezTo>
                      <a:pt x="273437" y="5865"/>
                      <a:pt x="281363" y="0"/>
                      <a:pt x="29011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4000">
                    <a:srgbClr val="FFFFCC"/>
                  </a:gs>
                  <a:gs pos="10000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4B48ED70-5F99-4AC4-B6B5-5F100ECD6087}"/>
                  </a:ext>
                </a:extLst>
              </p:cNvPr>
              <p:cNvSpPr/>
              <p:nvPr/>
            </p:nvSpPr>
            <p:spPr>
              <a:xfrm rot="10800000">
                <a:off x="5723513" y="472028"/>
                <a:ext cx="359840" cy="166432"/>
              </a:xfrm>
              <a:custGeom>
                <a:avLst/>
                <a:gdLst>
                  <a:gd name="connsiteX0" fmla="*/ 223438 w 390027"/>
                  <a:gd name="connsiteY0" fmla="*/ 152201 h 180394"/>
                  <a:gd name="connsiteX1" fmla="*/ 222840 w 390027"/>
                  <a:gd name="connsiteY1" fmla="*/ 61799 h 180394"/>
                  <a:gd name="connsiteX2" fmla="*/ 301429 w 390027"/>
                  <a:gd name="connsiteY2" fmla="*/ 17117 h 180394"/>
                  <a:gd name="connsiteX3" fmla="*/ 237802 w 390027"/>
                  <a:gd name="connsiteY3" fmla="*/ 70437 h 180394"/>
                  <a:gd name="connsiteX4" fmla="*/ 223438 w 390027"/>
                  <a:gd name="connsiteY4" fmla="*/ 152201 h 180394"/>
                  <a:gd name="connsiteX5" fmla="*/ 254943 w 390027"/>
                  <a:gd name="connsiteY5" fmla="*/ 152338 h 180394"/>
                  <a:gd name="connsiteX6" fmla="*/ 299625 w 390027"/>
                  <a:gd name="connsiteY6" fmla="*/ 73748 h 180394"/>
                  <a:gd name="connsiteX7" fmla="*/ 390027 w 390027"/>
                  <a:gd name="connsiteY7" fmla="*/ 74347 h 180394"/>
                  <a:gd name="connsiteX8" fmla="*/ 308263 w 390027"/>
                  <a:gd name="connsiteY8" fmla="*/ 88710 h 180394"/>
                  <a:gd name="connsiteX9" fmla="*/ 254943 w 390027"/>
                  <a:gd name="connsiteY9" fmla="*/ 152338 h 180394"/>
                  <a:gd name="connsiteX10" fmla="*/ 196440 w 390027"/>
                  <a:gd name="connsiteY10" fmla="*/ 155982 h 180394"/>
                  <a:gd name="connsiteX11" fmla="*/ 150721 w 390027"/>
                  <a:gd name="connsiteY11" fmla="*/ 77991 h 180394"/>
                  <a:gd name="connsiteX12" fmla="*/ 196440 w 390027"/>
                  <a:gd name="connsiteY12" fmla="*/ 0 h 180394"/>
                  <a:gd name="connsiteX13" fmla="*/ 167997 w 390027"/>
                  <a:gd name="connsiteY13" fmla="*/ 77991 h 180394"/>
                  <a:gd name="connsiteX14" fmla="*/ 196440 w 390027"/>
                  <a:gd name="connsiteY14" fmla="*/ 155982 h 180394"/>
                  <a:gd name="connsiteX15" fmla="*/ 147596 w 390027"/>
                  <a:gd name="connsiteY15" fmla="*/ 165162 h 180394"/>
                  <a:gd name="connsiteX16" fmla="*/ 87483 w 390027"/>
                  <a:gd name="connsiteY16" fmla="*/ 116889 h 180394"/>
                  <a:gd name="connsiteX17" fmla="*/ 88081 w 390027"/>
                  <a:gd name="connsiteY17" fmla="*/ 26487 h 180394"/>
                  <a:gd name="connsiteX18" fmla="*/ 102445 w 390027"/>
                  <a:gd name="connsiteY18" fmla="*/ 108251 h 180394"/>
                  <a:gd name="connsiteX19" fmla="*/ 166073 w 390027"/>
                  <a:gd name="connsiteY19" fmla="*/ 161571 h 180394"/>
                  <a:gd name="connsiteX20" fmla="*/ 147596 w 390027"/>
                  <a:gd name="connsiteY20" fmla="*/ 165162 h 180394"/>
                  <a:gd name="connsiteX21" fmla="*/ 102165 w 390027"/>
                  <a:gd name="connsiteY21" fmla="*/ 179857 h 180394"/>
                  <a:gd name="connsiteX22" fmla="*/ 31607 w 390027"/>
                  <a:gd name="connsiteY22" fmla="*/ 148787 h 180394"/>
                  <a:gd name="connsiteX23" fmla="*/ 8787 w 390027"/>
                  <a:gd name="connsiteY23" fmla="*/ 61311 h 180394"/>
                  <a:gd name="connsiteX24" fmla="*/ 43823 w 390027"/>
                  <a:gd name="connsiteY24" fmla="*/ 136571 h 180394"/>
                  <a:gd name="connsiteX25" fmla="*/ 119083 w 390027"/>
                  <a:gd name="connsiteY25" fmla="*/ 171607 h 180394"/>
                  <a:gd name="connsiteX26" fmla="*/ 102165 w 390027"/>
                  <a:gd name="connsiteY26" fmla="*/ 179857 h 180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90027" h="180394">
                    <a:moveTo>
                      <a:pt x="223438" y="152201"/>
                    </a:moveTo>
                    <a:cubicBezTo>
                      <a:pt x="201571" y="139576"/>
                      <a:pt x="201304" y="99102"/>
                      <a:pt x="222840" y="61799"/>
                    </a:cubicBezTo>
                    <a:cubicBezTo>
                      <a:pt x="244377" y="24497"/>
                      <a:pt x="279562" y="4492"/>
                      <a:pt x="301429" y="17117"/>
                    </a:cubicBezTo>
                    <a:cubicBezTo>
                      <a:pt x="279031" y="21084"/>
                      <a:pt x="254360" y="41758"/>
                      <a:pt x="237802" y="70437"/>
                    </a:cubicBezTo>
                    <a:cubicBezTo>
                      <a:pt x="221244" y="99117"/>
                      <a:pt x="215674" y="130819"/>
                      <a:pt x="223438" y="152201"/>
                    </a:cubicBezTo>
                    <a:close/>
                    <a:moveTo>
                      <a:pt x="254943" y="152338"/>
                    </a:moveTo>
                    <a:cubicBezTo>
                      <a:pt x="242318" y="130471"/>
                      <a:pt x="262323" y="95285"/>
                      <a:pt x="299625" y="73748"/>
                    </a:cubicBezTo>
                    <a:cubicBezTo>
                      <a:pt x="336928" y="52212"/>
                      <a:pt x="377402" y="52480"/>
                      <a:pt x="390027" y="74347"/>
                    </a:cubicBezTo>
                    <a:cubicBezTo>
                      <a:pt x="368646" y="66583"/>
                      <a:pt x="336943" y="72152"/>
                      <a:pt x="308263" y="88710"/>
                    </a:cubicBezTo>
                    <a:cubicBezTo>
                      <a:pt x="279584" y="105268"/>
                      <a:pt x="258910" y="129938"/>
                      <a:pt x="254943" y="152338"/>
                    </a:cubicBezTo>
                    <a:close/>
                    <a:moveTo>
                      <a:pt x="196440" y="155982"/>
                    </a:moveTo>
                    <a:cubicBezTo>
                      <a:pt x="171190" y="155982"/>
                      <a:pt x="150721" y="121064"/>
                      <a:pt x="150721" y="77991"/>
                    </a:cubicBezTo>
                    <a:cubicBezTo>
                      <a:pt x="150721" y="34918"/>
                      <a:pt x="171190" y="0"/>
                      <a:pt x="196440" y="0"/>
                    </a:cubicBezTo>
                    <a:cubicBezTo>
                      <a:pt x="179026" y="14635"/>
                      <a:pt x="167997" y="44875"/>
                      <a:pt x="167997" y="77991"/>
                    </a:cubicBezTo>
                    <a:cubicBezTo>
                      <a:pt x="167997" y="111107"/>
                      <a:pt x="179025" y="141347"/>
                      <a:pt x="196440" y="155982"/>
                    </a:cubicBezTo>
                    <a:close/>
                    <a:moveTo>
                      <a:pt x="147596" y="165162"/>
                    </a:moveTo>
                    <a:cubicBezTo>
                      <a:pt x="127466" y="163113"/>
                      <a:pt x="103636" y="144866"/>
                      <a:pt x="87483" y="116889"/>
                    </a:cubicBezTo>
                    <a:cubicBezTo>
                      <a:pt x="65947" y="79587"/>
                      <a:pt x="66214" y="39112"/>
                      <a:pt x="88081" y="26487"/>
                    </a:cubicBezTo>
                    <a:cubicBezTo>
                      <a:pt x="80318" y="47868"/>
                      <a:pt x="85887" y="79572"/>
                      <a:pt x="102445" y="108251"/>
                    </a:cubicBezTo>
                    <a:cubicBezTo>
                      <a:pt x="119003" y="136930"/>
                      <a:pt x="143673" y="157605"/>
                      <a:pt x="166073" y="161571"/>
                    </a:cubicBezTo>
                    <a:cubicBezTo>
                      <a:pt x="160606" y="164728"/>
                      <a:pt x="154307" y="165845"/>
                      <a:pt x="147596" y="165162"/>
                    </a:cubicBezTo>
                    <a:close/>
                    <a:moveTo>
                      <a:pt x="102165" y="179857"/>
                    </a:moveTo>
                    <a:cubicBezTo>
                      <a:pt x="82190" y="183088"/>
                      <a:pt x="54449" y="171630"/>
                      <a:pt x="31607" y="148787"/>
                    </a:cubicBezTo>
                    <a:cubicBezTo>
                      <a:pt x="1150" y="118330"/>
                      <a:pt x="-9067" y="79166"/>
                      <a:pt x="8787" y="61311"/>
                    </a:cubicBezTo>
                    <a:cubicBezTo>
                      <a:pt x="6822" y="83973"/>
                      <a:pt x="20406" y="113155"/>
                      <a:pt x="43823" y="136571"/>
                    </a:cubicBezTo>
                    <a:cubicBezTo>
                      <a:pt x="67239" y="159988"/>
                      <a:pt x="96420" y="173573"/>
                      <a:pt x="119083" y="171607"/>
                    </a:cubicBezTo>
                    <a:cubicBezTo>
                      <a:pt x="114619" y="176071"/>
                      <a:pt x="108824" y="178780"/>
                      <a:pt x="102165" y="179857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BA8DA07-1CD8-4028-8474-42E15C91C957}"/>
                </a:ext>
              </a:extLst>
            </p:cNvPr>
            <p:cNvGrpSpPr/>
            <p:nvPr/>
          </p:nvGrpSpPr>
          <p:grpSpPr>
            <a:xfrm>
              <a:off x="5147462" y="1399091"/>
              <a:ext cx="643552" cy="593560"/>
              <a:chOff x="5633684" y="389588"/>
              <a:chExt cx="590645" cy="544763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64BA0C5F-B915-4E8F-91B2-57F1D4D7658E}"/>
                  </a:ext>
                </a:extLst>
              </p:cNvPr>
              <p:cNvSpPr/>
              <p:nvPr/>
            </p:nvSpPr>
            <p:spPr>
              <a:xfrm>
                <a:off x="5633684" y="389588"/>
                <a:ext cx="590645" cy="544763"/>
              </a:xfrm>
              <a:custGeom>
                <a:avLst/>
                <a:gdLst>
                  <a:gd name="connsiteX0" fmla="*/ 290118 w 590645"/>
                  <a:gd name="connsiteY0" fmla="*/ 0 h 544763"/>
                  <a:gd name="connsiteX1" fmla="*/ 312537 w 590645"/>
                  <a:gd name="connsiteY1" fmla="*/ 15347 h 544763"/>
                  <a:gd name="connsiteX2" fmla="*/ 318181 w 590645"/>
                  <a:gd name="connsiteY2" fmla="*/ 37864 h 544763"/>
                  <a:gd name="connsiteX3" fmla="*/ 325882 w 590645"/>
                  <a:gd name="connsiteY3" fmla="*/ 29674 h 544763"/>
                  <a:gd name="connsiteX4" fmla="*/ 351784 w 590645"/>
                  <a:gd name="connsiteY4" fmla="*/ 26908 h 544763"/>
                  <a:gd name="connsiteX5" fmla="*/ 362338 w 590645"/>
                  <a:gd name="connsiteY5" fmla="*/ 50722 h 544763"/>
                  <a:gd name="connsiteX6" fmla="*/ 362178 w 590645"/>
                  <a:gd name="connsiteY6" fmla="*/ 51255 h 544763"/>
                  <a:gd name="connsiteX7" fmla="*/ 405933 w 590645"/>
                  <a:gd name="connsiteY7" fmla="*/ 64219 h 544763"/>
                  <a:gd name="connsiteX8" fmla="*/ 590645 w 590645"/>
                  <a:gd name="connsiteY8" fmla="*/ 308868 h 544763"/>
                  <a:gd name="connsiteX9" fmla="*/ 295323 w 590645"/>
                  <a:gd name="connsiteY9" fmla="*/ 544763 h 544763"/>
                  <a:gd name="connsiteX10" fmla="*/ 0 w 590645"/>
                  <a:gd name="connsiteY10" fmla="*/ 308868 h 544763"/>
                  <a:gd name="connsiteX11" fmla="*/ 189358 w 590645"/>
                  <a:gd name="connsiteY11" fmla="*/ 64219 h 544763"/>
                  <a:gd name="connsiteX12" fmla="*/ 219319 w 590645"/>
                  <a:gd name="connsiteY12" fmla="*/ 55436 h 544763"/>
                  <a:gd name="connsiteX13" fmla="*/ 217899 w 590645"/>
                  <a:gd name="connsiteY13" fmla="*/ 50721 h 544763"/>
                  <a:gd name="connsiteX14" fmla="*/ 228454 w 590645"/>
                  <a:gd name="connsiteY14" fmla="*/ 26907 h 544763"/>
                  <a:gd name="connsiteX15" fmla="*/ 254355 w 590645"/>
                  <a:gd name="connsiteY15" fmla="*/ 29673 h 544763"/>
                  <a:gd name="connsiteX16" fmla="*/ 262056 w 590645"/>
                  <a:gd name="connsiteY16" fmla="*/ 37862 h 544763"/>
                  <a:gd name="connsiteX17" fmla="*/ 267700 w 590645"/>
                  <a:gd name="connsiteY17" fmla="*/ 15347 h 544763"/>
                  <a:gd name="connsiteX18" fmla="*/ 290118 w 590645"/>
                  <a:gd name="connsiteY18" fmla="*/ 0 h 544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0645" h="544763">
                    <a:moveTo>
                      <a:pt x="290118" y="0"/>
                    </a:moveTo>
                    <a:cubicBezTo>
                      <a:pt x="298873" y="0"/>
                      <a:pt x="306800" y="5865"/>
                      <a:pt x="312537" y="15347"/>
                    </a:cubicBezTo>
                    <a:lnTo>
                      <a:pt x="318181" y="37864"/>
                    </a:lnTo>
                    <a:lnTo>
                      <a:pt x="325882" y="29674"/>
                    </a:lnTo>
                    <a:cubicBezTo>
                      <a:pt x="335288" y="24156"/>
                      <a:pt x="344665" y="22798"/>
                      <a:pt x="351784" y="26908"/>
                    </a:cubicBezTo>
                    <a:cubicBezTo>
                      <a:pt x="358902" y="31017"/>
                      <a:pt x="362414" y="39817"/>
                      <a:pt x="362338" y="50722"/>
                    </a:cubicBezTo>
                    <a:lnTo>
                      <a:pt x="362178" y="51255"/>
                    </a:lnTo>
                    <a:lnTo>
                      <a:pt x="405933" y="64219"/>
                    </a:lnTo>
                    <a:cubicBezTo>
                      <a:pt x="514721" y="106733"/>
                      <a:pt x="590645" y="209121"/>
                      <a:pt x="590645" y="308868"/>
                    </a:cubicBezTo>
                    <a:cubicBezTo>
                      <a:pt x="590645" y="439149"/>
                      <a:pt x="458425" y="544763"/>
                      <a:pt x="295323" y="544763"/>
                    </a:cubicBezTo>
                    <a:cubicBezTo>
                      <a:pt x="132221" y="544763"/>
                      <a:pt x="0" y="439149"/>
                      <a:pt x="0" y="308868"/>
                    </a:cubicBezTo>
                    <a:cubicBezTo>
                      <a:pt x="0" y="209121"/>
                      <a:pt x="79087" y="106733"/>
                      <a:pt x="189358" y="64219"/>
                    </a:cubicBezTo>
                    <a:lnTo>
                      <a:pt x="219319" y="55436"/>
                    </a:lnTo>
                    <a:lnTo>
                      <a:pt x="217899" y="50721"/>
                    </a:lnTo>
                    <a:cubicBezTo>
                      <a:pt x="217823" y="39816"/>
                      <a:pt x="221336" y="31016"/>
                      <a:pt x="228454" y="26907"/>
                    </a:cubicBezTo>
                    <a:cubicBezTo>
                      <a:pt x="235572" y="22797"/>
                      <a:pt x="244949" y="24155"/>
                      <a:pt x="254355" y="29673"/>
                    </a:cubicBezTo>
                    <a:lnTo>
                      <a:pt x="262056" y="37862"/>
                    </a:lnTo>
                    <a:lnTo>
                      <a:pt x="267700" y="15347"/>
                    </a:lnTo>
                    <a:cubicBezTo>
                      <a:pt x="273437" y="5865"/>
                      <a:pt x="281363" y="0"/>
                      <a:pt x="29011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4000">
                    <a:srgbClr val="FFFFCC"/>
                  </a:gs>
                  <a:gs pos="10000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B305B148-BA57-42B4-9540-B49ACFD51656}"/>
                  </a:ext>
                </a:extLst>
              </p:cNvPr>
              <p:cNvSpPr/>
              <p:nvPr/>
            </p:nvSpPr>
            <p:spPr>
              <a:xfrm rot="10800000">
                <a:off x="5723513" y="472028"/>
                <a:ext cx="359840" cy="166432"/>
              </a:xfrm>
              <a:custGeom>
                <a:avLst/>
                <a:gdLst>
                  <a:gd name="connsiteX0" fmla="*/ 223438 w 390027"/>
                  <a:gd name="connsiteY0" fmla="*/ 152201 h 180394"/>
                  <a:gd name="connsiteX1" fmla="*/ 222840 w 390027"/>
                  <a:gd name="connsiteY1" fmla="*/ 61799 h 180394"/>
                  <a:gd name="connsiteX2" fmla="*/ 301429 w 390027"/>
                  <a:gd name="connsiteY2" fmla="*/ 17117 h 180394"/>
                  <a:gd name="connsiteX3" fmla="*/ 237802 w 390027"/>
                  <a:gd name="connsiteY3" fmla="*/ 70437 h 180394"/>
                  <a:gd name="connsiteX4" fmla="*/ 223438 w 390027"/>
                  <a:gd name="connsiteY4" fmla="*/ 152201 h 180394"/>
                  <a:gd name="connsiteX5" fmla="*/ 254943 w 390027"/>
                  <a:gd name="connsiteY5" fmla="*/ 152338 h 180394"/>
                  <a:gd name="connsiteX6" fmla="*/ 299625 w 390027"/>
                  <a:gd name="connsiteY6" fmla="*/ 73748 h 180394"/>
                  <a:gd name="connsiteX7" fmla="*/ 390027 w 390027"/>
                  <a:gd name="connsiteY7" fmla="*/ 74347 h 180394"/>
                  <a:gd name="connsiteX8" fmla="*/ 308263 w 390027"/>
                  <a:gd name="connsiteY8" fmla="*/ 88710 h 180394"/>
                  <a:gd name="connsiteX9" fmla="*/ 254943 w 390027"/>
                  <a:gd name="connsiteY9" fmla="*/ 152338 h 180394"/>
                  <a:gd name="connsiteX10" fmla="*/ 196440 w 390027"/>
                  <a:gd name="connsiteY10" fmla="*/ 155982 h 180394"/>
                  <a:gd name="connsiteX11" fmla="*/ 150721 w 390027"/>
                  <a:gd name="connsiteY11" fmla="*/ 77991 h 180394"/>
                  <a:gd name="connsiteX12" fmla="*/ 196440 w 390027"/>
                  <a:gd name="connsiteY12" fmla="*/ 0 h 180394"/>
                  <a:gd name="connsiteX13" fmla="*/ 167997 w 390027"/>
                  <a:gd name="connsiteY13" fmla="*/ 77991 h 180394"/>
                  <a:gd name="connsiteX14" fmla="*/ 196440 w 390027"/>
                  <a:gd name="connsiteY14" fmla="*/ 155982 h 180394"/>
                  <a:gd name="connsiteX15" fmla="*/ 147596 w 390027"/>
                  <a:gd name="connsiteY15" fmla="*/ 165162 h 180394"/>
                  <a:gd name="connsiteX16" fmla="*/ 87483 w 390027"/>
                  <a:gd name="connsiteY16" fmla="*/ 116889 h 180394"/>
                  <a:gd name="connsiteX17" fmla="*/ 88081 w 390027"/>
                  <a:gd name="connsiteY17" fmla="*/ 26487 h 180394"/>
                  <a:gd name="connsiteX18" fmla="*/ 102445 w 390027"/>
                  <a:gd name="connsiteY18" fmla="*/ 108251 h 180394"/>
                  <a:gd name="connsiteX19" fmla="*/ 166073 w 390027"/>
                  <a:gd name="connsiteY19" fmla="*/ 161571 h 180394"/>
                  <a:gd name="connsiteX20" fmla="*/ 147596 w 390027"/>
                  <a:gd name="connsiteY20" fmla="*/ 165162 h 180394"/>
                  <a:gd name="connsiteX21" fmla="*/ 102165 w 390027"/>
                  <a:gd name="connsiteY21" fmla="*/ 179857 h 180394"/>
                  <a:gd name="connsiteX22" fmla="*/ 31607 w 390027"/>
                  <a:gd name="connsiteY22" fmla="*/ 148787 h 180394"/>
                  <a:gd name="connsiteX23" fmla="*/ 8787 w 390027"/>
                  <a:gd name="connsiteY23" fmla="*/ 61311 h 180394"/>
                  <a:gd name="connsiteX24" fmla="*/ 43823 w 390027"/>
                  <a:gd name="connsiteY24" fmla="*/ 136571 h 180394"/>
                  <a:gd name="connsiteX25" fmla="*/ 119083 w 390027"/>
                  <a:gd name="connsiteY25" fmla="*/ 171607 h 180394"/>
                  <a:gd name="connsiteX26" fmla="*/ 102165 w 390027"/>
                  <a:gd name="connsiteY26" fmla="*/ 179857 h 180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90027" h="180394">
                    <a:moveTo>
                      <a:pt x="223438" y="152201"/>
                    </a:moveTo>
                    <a:cubicBezTo>
                      <a:pt x="201571" y="139576"/>
                      <a:pt x="201304" y="99102"/>
                      <a:pt x="222840" y="61799"/>
                    </a:cubicBezTo>
                    <a:cubicBezTo>
                      <a:pt x="244377" y="24497"/>
                      <a:pt x="279562" y="4492"/>
                      <a:pt x="301429" y="17117"/>
                    </a:cubicBezTo>
                    <a:cubicBezTo>
                      <a:pt x="279031" y="21084"/>
                      <a:pt x="254360" y="41758"/>
                      <a:pt x="237802" y="70437"/>
                    </a:cubicBezTo>
                    <a:cubicBezTo>
                      <a:pt x="221244" y="99117"/>
                      <a:pt x="215674" y="130819"/>
                      <a:pt x="223438" y="152201"/>
                    </a:cubicBezTo>
                    <a:close/>
                    <a:moveTo>
                      <a:pt x="254943" y="152338"/>
                    </a:moveTo>
                    <a:cubicBezTo>
                      <a:pt x="242318" y="130471"/>
                      <a:pt x="262323" y="95285"/>
                      <a:pt x="299625" y="73748"/>
                    </a:cubicBezTo>
                    <a:cubicBezTo>
                      <a:pt x="336928" y="52212"/>
                      <a:pt x="377402" y="52480"/>
                      <a:pt x="390027" y="74347"/>
                    </a:cubicBezTo>
                    <a:cubicBezTo>
                      <a:pt x="368646" y="66583"/>
                      <a:pt x="336943" y="72152"/>
                      <a:pt x="308263" y="88710"/>
                    </a:cubicBezTo>
                    <a:cubicBezTo>
                      <a:pt x="279584" y="105268"/>
                      <a:pt x="258910" y="129938"/>
                      <a:pt x="254943" y="152338"/>
                    </a:cubicBezTo>
                    <a:close/>
                    <a:moveTo>
                      <a:pt x="196440" y="155982"/>
                    </a:moveTo>
                    <a:cubicBezTo>
                      <a:pt x="171190" y="155982"/>
                      <a:pt x="150721" y="121064"/>
                      <a:pt x="150721" y="77991"/>
                    </a:cubicBezTo>
                    <a:cubicBezTo>
                      <a:pt x="150721" y="34918"/>
                      <a:pt x="171190" y="0"/>
                      <a:pt x="196440" y="0"/>
                    </a:cubicBezTo>
                    <a:cubicBezTo>
                      <a:pt x="179026" y="14635"/>
                      <a:pt x="167997" y="44875"/>
                      <a:pt x="167997" y="77991"/>
                    </a:cubicBezTo>
                    <a:cubicBezTo>
                      <a:pt x="167997" y="111107"/>
                      <a:pt x="179025" y="141347"/>
                      <a:pt x="196440" y="155982"/>
                    </a:cubicBezTo>
                    <a:close/>
                    <a:moveTo>
                      <a:pt x="147596" y="165162"/>
                    </a:moveTo>
                    <a:cubicBezTo>
                      <a:pt x="127466" y="163113"/>
                      <a:pt x="103636" y="144866"/>
                      <a:pt x="87483" y="116889"/>
                    </a:cubicBezTo>
                    <a:cubicBezTo>
                      <a:pt x="65947" y="79587"/>
                      <a:pt x="66214" y="39112"/>
                      <a:pt x="88081" y="26487"/>
                    </a:cubicBezTo>
                    <a:cubicBezTo>
                      <a:pt x="80318" y="47868"/>
                      <a:pt x="85887" y="79572"/>
                      <a:pt x="102445" y="108251"/>
                    </a:cubicBezTo>
                    <a:cubicBezTo>
                      <a:pt x="119003" y="136930"/>
                      <a:pt x="143673" y="157605"/>
                      <a:pt x="166073" y="161571"/>
                    </a:cubicBezTo>
                    <a:cubicBezTo>
                      <a:pt x="160606" y="164728"/>
                      <a:pt x="154307" y="165845"/>
                      <a:pt x="147596" y="165162"/>
                    </a:cubicBezTo>
                    <a:close/>
                    <a:moveTo>
                      <a:pt x="102165" y="179857"/>
                    </a:moveTo>
                    <a:cubicBezTo>
                      <a:pt x="82190" y="183088"/>
                      <a:pt x="54449" y="171630"/>
                      <a:pt x="31607" y="148787"/>
                    </a:cubicBezTo>
                    <a:cubicBezTo>
                      <a:pt x="1150" y="118330"/>
                      <a:pt x="-9067" y="79166"/>
                      <a:pt x="8787" y="61311"/>
                    </a:cubicBezTo>
                    <a:cubicBezTo>
                      <a:pt x="6822" y="83973"/>
                      <a:pt x="20406" y="113155"/>
                      <a:pt x="43823" y="136571"/>
                    </a:cubicBezTo>
                    <a:cubicBezTo>
                      <a:pt x="67239" y="159988"/>
                      <a:pt x="96420" y="173573"/>
                      <a:pt x="119083" y="171607"/>
                    </a:cubicBezTo>
                    <a:cubicBezTo>
                      <a:pt x="114619" y="176071"/>
                      <a:pt x="108824" y="178780"/>
                      <a:pt x="102165" y="179857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9236475-368D-494E-92C2-91D262FE1C22}"/>
                </a:ext>
              </a:extLst>
            </p:cNvPr>
            <p:cNvGrpSpPr/>
            <p:nvPr/>
          </p:nvGrpSpPr>
          <p:grpSpPr>
            <a:xfrm>
              <a:off x="4082486" y="1251291"/>
              <a:ext cx="643552" cy="593560"/>
              <a:chOff x="5633684" y="389588"/>
              <a:chExt cx="590645" cy="544763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C1C00AA4-30F7-49D1-B496-1AD42C0752E1}"/>
                  </a:ext>
                </a:extLst>
              </p:cNvPr>
              <p:cNvSpPr/>
              <p:nvPr/>
            </p:nvSpPr>
            <p:spPr>
              <a:xfrm>
                <a:off x="5633684" y="389588"/>
                <a:ext cx="590645" cy="544763"/>
              </a:xfrm>
              <a:custGeom>
                <a:avLst/>
                <a:gdLst>
                  <a:gd name="connsiteX0" fmla="*/ 290118 w 590645"/>
                  <a:gd name="connsiteY0" fmla="*/ 0 h 544763"/>
                  <a:gd name="connsiteX1" fmla="*/ 312537 w 590645"/>
                  <a:gd name="connsiteY1" fmla="*/ 15347 h 544763"/>
                  <a:gd name="connsiteX2" fmla="*/ 318181 w 590645"/>
                  <a:gd name="connsiteY2" fmla="*/ 37864 h 544763"/>
                  <a:gd name="connsiteX3" fmla="*/ 325882 w 590645"/>
                  <a:gd name="connsiteY3" fmla="*/ 29674 h 544763"/>
                  <a:gd name="connsiteX4" fmla="*/ 351784 w 590645"/>
                  <a:gd name="connsiteY4" fmla="*/ 26908 h 544763"/>
                  <a:gd name="connsiteX5" fmla="*/ 362338 w 590645"/>
                  <a:gd name="connsiteY5" fmla="*/ 50722 h 544763"/>
                  <a:gd name="connsiteX6" fmla="*/ 362178 w 590645"/>
                  <a:gd name="connsiteY6" fmla="*/ 51255 h 544763"/>
                  <a:gd name="connsiteX7" fmla="*/ 405933 w 590645"/>
                  <a:gd name="connsiteY7" fmla="*/ 64219 h 544763"/>
                  <a:gd name="connsiteX8" fmla="*/ 590645 w 590645"/>
                  <a:gd name="connsiteY8" fmla="*/ 308868 h 544763"/>
                  <a:gd name="connsiteX9" fmla="*/ 295323 w 590645"/>
                  <a:gd name="connsiteY9" fmla="*/ 544763 h 544763"/>
                  <a:gd name="connsiteX10" fmla="*/ 0 w 590645"/>
                  <a:gd name="connsiteY10" fmla="*/ 308868 h 544763"/>
                  <a:gd name="connsiteX11" fmla="*/ 189358 w 590645"/>
                  <a:gd name="connsiteY11" fmla="*/ 64219 h 544763"/>
                  <a:gd name="connsiteX12" fmla="*/ 219319 w 590645"/>
                  <a:gd name="connsiteY12" fmla="*/ 55436 h 544763"/>
                  <a:gd name="connsiteX13" fmla="*/ 217899 w 590645"/>
                  <a:gd name="connsiteY13" fmla="*/ 50721 h 544763"/>
                  <a:gd name="connsiteX14" fmla="*/ 228454 w 590645"/>
                  <a:gd name="connsiteY14" fmla="*/ 26907 h 544763"/>
                  <a:gd name="connsiteX15" fmla="*/ 254355 w 590645"/>
                  <a:gd name="connsiteY15" fmla="*/ 29673 h 544763"/>
                  <a:gd name="connsiteX16" fmla="*/ 262056 w 590645"/>
                  <a:gd name="connsiteY16" fmla="*/ 37862 h 544763"/>
                  <a:gd name="connsiteX17" fmla="*/ 267700 w 590645"/>
                  <a:gd name="connsiteY17" fmla="*/ 15347 h 544763"/>
                  <a:gd name="connsiteX18" fmla="*/ 290118 w 590645"/>
                  <a:gd name="connsiteY18" fmla="*/ 0 h 544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0645" h="544763">
                    <a:moveTo>
                      <a:pt x="290118" y="0"/>
                    </a:moveTo>
                    <a:cubicBezTo>
                      <a:pt x="298873" y="0"/>
                      <a:pt x="306800" y="5865"/>
                      <a:pt x="312537" y="15347"/>
                    </a:cubicBezTo>
                    <a:lnTo>
                      <a:pt x="318181" y="37864"/>
                    </a:lnTo>
                    <a:lnTo>
                      <a:pt x="325882" y="29674"/>
                    </a:lnTo>
                    <a:cubicBezTo>
                      <a:pt x="335288" y="24156"/>
                      <a:pt x="344665" y="22798"/>
                      <a:pt x="351784" y="26908"/>
                    </a:cubicBezTo>
                    <a:cubicBezTo>
                      <a:pt x="358902" y="31017"/>
                      <a:pt x="362414" y="39817"/>
                      <a:pt x="362338" y="50722"/>
                    </a:cubicBezTo>
                    <a:lnTo>
                      <a:pt x="362178" y="51255"/>
                    </a:lnTo>
                    <a:lnTo>
                      <a:pt x="405933" y="64219"/>
                    </a:lnTo>
                    <a:cubicBezTo>
                      <a:pt x="514721" y="106733"/>
                      <a:pt x="590645" y="209121"/>
                      <a:pt x="590645" y="308868"/>
                    </a:cubicBezTo>
                    <a:cubicBezTo>
                      <a:pt x="590645" y="439149"/>
                      <a:pt x="458425" y="544763"/>
                      <a:pt x="295323" y="544763"/>
                    </a:cubicBezTo>
                    <a:cubicBezTo>
                      <a:pt x="132221" y="544763"/>
                      <a:pt x="0" y="439149"/>
                      <a:pt x="0" y="308868"/>
                    </a:cubicBezTo>
                    <a:cubicBezTo>
                      <a:pt x="0" y="209121"/>
                      <a:pt x="79087" y="106733"/>
                      <a:pt x="189358" y="64219"/>
                    </a:cubicBezTo>
                    <a:lnTo>
                      <a:pt x="219319" y="55436"/>
                    </a:lnTo>
                    <a:lnTo>
                      <a:pt x="217899" y="50721"/>
                    </a:lnTo>
                    <a:cubicBezTo>
                      <a:pt x="217823" y="39816"/>
                      <a:pt x="221336" y="31016"/>
                      <a:pt x="228454" y="26907"/>
                    </a:cubicBezTo>
                    <a:cubicBezTo>
                      <a:pt x="235572" y="22797"/>
                      <a:pt x="244949" y="24155"/>
                      <a:pt x="254355" y="29673"/>
                    </a:cubicBezTo>
                    <a:lnTo>
                      <a:pt x="262056" y="37862"/>
                    </a:lnTo>
                    <a:lnTo>
                      <a:pt x="267700" y="15347"/>
                    </a:lnTo>
                    <a:cubicBezTo>
                      <a:pt x="273437" y="5865"/>
                      <a:pt x="281363" y="0"/>
                      <a:pt x="29011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4000">
                    <a:srgbClr val="FFFFCC"/>
                  </a:gs>
                  <a:gs pos="10000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C68CC5E7-6821-4C96-B4CF-6D1623778FED}"/>
                  </a:ext>
                </a:extLst>
              </p:cNvPr>
              <p:cNvSpPr/>
              <p:nvPr/>
            </p:nvSpPr>
            <p:spPr>
              <a:xfrm rot="10800000">
                <a:off x="5723513" y="472028"/>
                <a:ext cx="359840" cy="166432"/>
              </a:xfrm>
              <a:custGeom>
                <a:avLst/>
                <a:gdLst>
                  <a:gd name="connsiteX0" fmla="*/ 223438 w 390027"/>
                  <a:gd name="connsiteY0" fmla="*/ 152201 h 180394"/>
                  <a:gd name="connsiteX1" fmla="*/ 222840 w 390027"/>
                  <a:gd name="connsiteY1" fmla="*/ 61799 h 180394"/>
                  <a:gd name="connsiteX2" fmla="*/ 301429 w 390027"/>
                  <a:gd name="connsiteY2" fmla="*/ 17117 h 180394"/>
                  <a:gd name="connsiteX3" fmla="*/ 237802 w 390027"/>
                  <a:gd name="connsiteY3" fmla="*/ 70437 h 180394"/>
                  <a:gd name="connsiteX4" fmla="*/ 223438 w 390027"/>
                  <a:gd name="connsiteY4" fmla="*/ 152201 h 180394"/>
                  <a:gd name="connsiteX5" fmla="*/ 254943 w 390027"/>
                  <a:gd name="connsiteY5" fmla="*/ 152338 h 180394"/>
                  <a:gd name="connsiteX6" fmla="*/ 299625 w 390027"/>
                  <a:gd name="connsiteY6" fmla="*/ 73748 h 180394"/>
                  <a:gd name="connsiteX7" fmla="*/ 390027 w 390027"/>
                  <a:gd name="connsiteY7" fmla="*/ 74347 h 180394"/>
                  <a:gd name="connsiteX8" fmla="*/ 308263 w 390027"/>
                  <a:gd name="connsiteY8" fmla="*/ 88710 h 180394"/>
                  <a:gd name="connsiteX9" fmla="*/ 254943 w 390027"/>
                  <a:gd name="connsiteY9" fmla="*/ 152338 h 180394"/>
                  <a:gd name="connsiteX10" fmla="*/ 196440 w 390027"/>
                  <a:gd name="connsiteY10" fmla="*/ 155982 h 180394"/>
                  <a:gd name="connsiteX11" fmla="*/ 150721 w 390027"/>
                  <a:gd name="connsiteY11" fmla="*/ 77991 h 180394"/>
                  <a:gd name="connsiteX12" fmla="*/ 196440 w 390027"/>
                  <a:gd name="connsiteY12" fmla="*/ 0 h 180394"/>
                  <a:gd name="connsiteX13" fmla="*/ 167997 w 390027"/>
                  <a:gd name="connsiteY13" fmla="*/ 77991 h 180394"/>
                  <a:gd name="connsiteX14" fmla="*/ 196440 w 390027"/>
                  <a:gd name="connsiteY14" fmla="*/ 155982 h 180394"/>
                  <a:gd name="connsiteX15" fmla="*/ 147596 w 390027"/>
                  <a:gd name="connsiteY15" fmla="*/ 165162 h 180394"/>
                  <a:gd name="connsiteX16" fmla="*/ 87483 w 390027"/>
                  <a:gd name="connsiteY16" fmla="*/ 116889 h 180394"/>
                  <a:gd name="connsiteX17" fmla="*/ 88081 w 390027"/>
                  <a:gd name="connsiteY17" fmla="*/ 26487 h 180394"/>
                  <a:gd name="connsiteX18" fmla="*/ 102445 w 390027"/>
                  <a:gd name="connsiteY18" fmla="*/ 108251 h 180394"/>
                  <a:gd name="connsiteX19" fmla="*/ 166073 w 390027"/>
                  <a:gd name="connsiteY19" fmla="*/ 161571 h 180394"/>
                  <a:gd name="connsiteX20" fmla="*/ 147596 w 390027"/>
                  <a:gd name="connsiteY20" fmla="*/ 165162 h 180394"/>
                  <a:gd name="connsiteX21" fmla="*/ 102165 w 390027"/>
                  <a:gd name="connsiteY21" fmla="*/ 179857 h 180394"/>
                  <a:gd name="connsiteX22" fmla="*/ 31607 w 390027"/>
                  <a:gd name="connsiteY22" fmla="*/ 148787 h 180394"/>
                  <a:gd name="connsiteX23" fmla="*/ 8787 w 390027"/>
                  <a:gd name="connsiteY23" fmla="*/ 61311 h 180394"/>
                  <a:gd name="connsiteX24" fmla="*/ 43823 w 390027"/>
                  <a:gd name="connsiteY24" fmla="*/ 136571 h 180394"/>
                  <a:gd name="connsiteX25" fmla="*/ 119083 w 390027"/>
                  <a:gd name="connsiteY25" fmla="*/ 171607 h 180394"/>
                  <a:gd name="connsiteX26" fmla="*/ 102165 w 390027"/>
                  <a:gd name="connsiteY26" fmla="*/ 179857 h 180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90027" h="180394">
                    <a:moveTo>
                      <a:pt x="223438" y="152201"/>
                    </a:moveTo>
                    <a:cubicBezTo>
                      <a:pt x="201571" y="139576"/>
                      <a:pt x="201304" y="99102"/>
                      <a:pt x="222840" y="61799"/>
                    </a:cubicBezTo>
                    <a:cubicBezTo>
                      <a:pt x="244377" y="24497"/>
                      <a:pt x="279562" y="4492"/>
                      <a:pt x="301429" y="17117"/>
                    </a:cubicBezTo>
                    <a:cubicBezTo>
                      <a:pt x="279031" y="21084"/>
                      <a:pt x="254360" y="41758"/>
                      <a:pt x="237802" y="70437"/>
                    </a:cubicBezTo>
                    <a:cubicBezTo>
                      <a:pt x="221244" y="99117"/>
                      <a:pt x="215674" y="130819"/>
                      <a:pt x="223438" y="152201"/>
                    </a:cubicBezTo>
                    <a:close/>
                    <a:moveTo>
                      <a:pt x="254943" y="152338"/>
                    </a:moveTo>
                    <a:cubicBezTo>
                      <a:pt x="242318" y="130471"/>
                      <a:pt x="262323" y="95285"/>
                      <a:pt x="299625" y="73748"/>
                    </a:cubicBezTo>
                    <a:cubicBezTo>
                      <a:pt x="336928" y="52212"/>
                      <a:pt x="377402" y="52480"/>
                      <a:pt x="390027" y="74347"/>
                    </a:cubicBezTo>
                    <a:cubicBezTo>
                      <a:pt x="368646" y="66583"/>
                      <a:pt x="336943" y="72152"/>
                      <a:pt x="308263" y="88710"/>
                    </a:cubicBezTo>
                    <a:cubicBezTo>
                      <a:pt x="279584" y="105268"/>
                      <a:pt x="258910" y="129938"/>
                      <a:pt x="254943" y="152338"/>
                    </a:cubicBezTo>
                    <a:close/>
                    <a:moveTo>
                      <a:pt x="196440" y="155982"/>
                    </a:moveTo>
                    <a:cubicBezTo>
                      <a:pt x="171190" y="155982"/>
                      <a:pt x="150721" y="121064"/>
                      <a:pt x="150721" y="77991"/>
                    </a:cubicBezTo>
                    <a:cubicBezTo>
                      <a:pt x="150721" y="34918"/>
                      <a:pt x="171190" y="0"/>
                      <a:pt x="196440" y="0"/>
                    </a:cubicBezTo>
                    <a:cubicBezTo>
                      <a:pt x="179026" y="14635"/>
                      <a:pt x="167997" y="44875"/>
                      <a:pt x="167997" y="77991"/>
                    </a:cubicBezTo>
                    <a:cubicBezTo>
                      <a:pt x="167997" y="111107"/>
                      <a:pt x="179025" y="141347"/>
                      <a:pt x="196440" y="155982"/>
                    </a:cubicBezTo>
                    <a:close/>
                    <a:moveTo>
                      <a:pt x="147596" y="165162"/>
                    </a:moveTo>
                    <a:cubicBezTo>
                      <a:pt x="127466" y="163113"/>
                      <a:pt x="103636" y="144866"/>
                      <a:pt x="87483" y="116889"/>
                    </a:cubicBezTo>
                    <a:cubicBezTo>
                      <a:pt x="65947" y="79587"/>
                      <a:pt x="66214" y="39112"/>
                      <a:pt x="88081" y="26487"/>
                    </a:cubicBezTo>
                    <a:cubicBezTo>
                      <a:pt x="80318" y="47868"/>
                      <a:pt x="85887" y="79572"/>
                      <a:pt x="102445" y="108251"/>
                    </a:cubicBezTo>
                    <a:cubicBezTo>
                      <a:pt x="119003" y="136930"/>
                      <a:pt x="143673" y="157605"/>
                      <a:pt x="166073" y="161571"/>
                    </a:cubicBezTo>
                    <a:cubicBezTo>
                      <a:pt x="160606" y="164728"/>
                      <a:pt x="154307" y="165845"/>
                      <a:pt x="147596" y="165162"/>
                    </a:cubicBezTo>
                    <a:close/>
                    <a:moveTo>
                      <a:pt x="102165" y="179857"/>
                    </a:moveTo>
                    <a:cubicBezTo>
                      <a:pt x="82190" y="183088"/>
                      <a:pt x="54449" y="171630"/>
                      <a:pt x="31607" y="148787"/>
                    </a:cubicBezTo>
                    <a:cubicBezTo>
                      <a:pt x="1150" y="118330"/>
                      <a:pt x="-9067" y="79166"/>
                      <a:pt x="8787" y="61311"/>
                    </a:cubicBezTo>
                    <a:cubicBezTo>
                      <a:pt x="6822" y="83973"/>
                      <a:pt x="20406" y="113155"/>
                      <a:pt x="43823" y="136571"/>
                    </a:cubicBezTo>
                    <a:cubicBezTo>
                      <a:pt x="67239" y="159988"/>
                      <a:pt x="96420" y="173573"/>
                      <a:pt x="119083" y="171607"/>
                    </a:cubicBezTo>
                    <a:cubicBezTo>
                      <a:pt x="114619" y="176071"/>
                      <a:pt x="108824" y="178780"/>
                      <a:pt x="102165" y="179857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5B7774CA-F7DC-4EFB-837E-70914EF99BBC}"/>
                </a:ext>
              </a:extLst>
            </p:cNvPr>
            <p:cNvGrpSpPr/>
            <p:nvPr/>
          </p:nvGrpSpPr>
          <p:grpSpPr>
            <a:xfrm>
              <a:off x="4549449" y="1523162"/>
              <a:ext cx="643552" cy="593560"/>
              <a:chOff x="5633684" y="389588"/>
              <a:chExt cx="590645" cy="544763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BC0B3FE6-18FC-46E1-978C-82E356AE34CE}"/>
                  </a:ext>
                </a:extLst>
              </p:cNvPr>
              <p:cNvSpPr/>
              <p:nvPr/>
            </p:nvSpPr>
            <p:spPr>
              <a:xfrm>
                <a:off x="5633684" y="389588"/>
                <a:ext cx="590645" cy="544763"/>
              </a:xfrm>
              <a:custGeom>
                <a:avLst/>
                <a:gdLst>
                  <a:gd name="connsiteX0" fmla="*/ 290118 w 590645"/>
                  <a:gd name="connsiteY0" fmla="*/ 0 h 544763"/>
                  <a:gd name="connsiteX1" fmla="*/ 312537 w 590645"/>
                  <a:gd name="connsiteY1" fmla="*/ 15347 h 544763"/>
                  <a:gd name="connsiteX2" fmla="*/ 318181 w 590645"/>
                  <a:gd name="connsiteY2" fmla="*/ 37864 h 544763"/>
                  <a:gd name="connsiteX3" fmla="*/ 325882 w 590645"/>
                  <a:gd name="connsiteY3" fmla="*/ 29674 h 544763"/>
                  <a:gd name="connsiteX4" fmla="*/ 351784 w 590645"/>
                  <a:gd name="connsiteY4" fmla="*/ 26908 h 544763"/>
                  <a:gd name="connsiteX5" fmla="*/ 362338 w 590645"/>
                  <a:gd name="connsiteY5" fmla="*/ 50722 h 544763"/>
                  <a:gd name="connsiteX6" fmla="*/ 362178 w 590645"/>
                  <a:gd name="connsiteY6" fmla="*/ 51255 h 544763"/>
                  <a:gd name="connsiteX7" fmla="*/ 405933 w 590645"/>
                  <a:gd name="connsiteY7" fmla="*/ 64219 h 544763"/>
                  <a:gd name="connsiteX8" fmla="*/ 590645 w 590645"/>
                  <a:gd name="connsiteY8" fmla="*/ 308868 h 544763"/>
                  <a:gd name="connsiteX9" fmla="*/ 295323 w 590645"/>
                  <a:gd name="connsiteY9" fmla="*/ 544763 h 544763"/>
                  <a:gd name="connsiteX10" fmla="*/ 0 w 590645"/>
                  <a:gd name="connsiteY10" fmla="*/ 308868 h 544763"/>
                  <a:gd name="connsiteX11" fmla="*/ 189358 w 590645"/>
                  <a:gd name="connsiteY11" fmla="*/ 64219 h 544763"/>
                  <a:gd name="connsiteX12" fmla="*/ 219319 w 590645"/>
                  <a:gd name="connsiteY12" fmla="*/ 55436 h 544763"/>
                  <a:gd name="connsiteX13" fmla="*/ 217899 w 590645"/>
                  <a:gd name="connsiteY13" fmla="*/ 50721 h 544763"/>
                  <a:gd name="connsiteX14" fmla="*/ 228454 w 590645"/>
                  <a:gd name="connsiteY14" fmla="*/ 26907 h 544763"/>
                  <a:gd name="connsiteX15" fmla="*/ 254355 w 590645"/>
                  <a:gd name="connsiteY15" fmla="*/ 29673 h 544763"/>
                  <a:gd name="connsiteX16" fmla="*/ 262056 w 590645"/>
                  <a:gd name="connsiteY16" fmla="*/ 37862 h 544763"/>
                  <a:gd name="connsiteX17" fmla="*/ 267700 w 590645"/>
                  <a:gd name="connsiteY17" fmla="*/ 15347 h 544763"/>
                  <a:gd name="connsiteX18" fmla="*/ 290118 w 590645"/>
                  <a:gd name="connsiteY18" fmla="*/ 0 h 544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0645" h="544763">
                    <a:moveTo>
                      <a:pt x="290118" y="0"/>
                    </a:moveTo>
                    <a:cubicBezTo>
                      <a:pt x="298873" y="0"/>
                      <a:pt x="306800" y="5865"/>
                      <a:pt x="312537" y="15347"/>
                    </a:cubicBezTo>
                    <a:lnTo>
                      <a:pt x="318181" y="37864"/>
                    </a:lnTo>
                    <a:lnTo>
                      <a:pt x="325882" y="29674"/>
                    </a:lnTo>
                    <a:cubicBezTo>
                      <a:pt x="335288" y="24156"/>
                      <a:pt x="344665" y="22798"/>
                      <a:pt x="351784" y="26908"/>
                    </a:cubicBezTo>
                    <a:cubicBezTo>
                      <a:pt x="358902" y="31017"/>
                      <a:pt x="362414" y="39817"/>
                      <a:pt x="362338" y="50722"/>
                    </a:cubicBezTo>
                    <a:lnTo>
                      <a:pt x="362178" y="51255"/>
                    </a:lnTo>
                    <a:lnTo>
                      <a:pt x="405933" y="64219"/>
                    </a:lnTo>
                    <a:cubicBezTo>
                      <a:pt x="514721" y="106733"/>
                      <a:pt x="590645" y="209121"/>
                      <a:pt x="590645" y="308868"/>
                    </a:cubicBezTo>
                    <a:cubicBezTo>
                      <a:pt x="590645" y="439149"/>
                      <a:pt x="458425" y="544763"/>
                      <a:pt x="295323" y="544763"/>
                    </a:cubicBezTo>
                    <a:cubicBezTo>
                      <a:pt x="132221" y="544763"/>
                      <a:pt x="0" y="439149"/>
                      <a:pt x="0" y="308868"/>
                    </a:cubicBezTo>
                    <a:cubicBezTo>
                      <a:pt x="0" y="209121"/>
                      <a:pt x="79087" y="106733"/>
                      <a:pt x="189358" y="64219"/>
                    </a:cubicBezTo>
                    <a:lnTo>
                      <a:pt x="219319" y="55436"/>
                    </a:lnTo>
                    <a:lnTo>
                      <a:pt x="217899" y="50721"/>
                    </a:lnTo>
                    <a:cubicBezTo>
                      <a:pt x="217823" y="39816"/>
                      <a:pt x="221336" y="31016"/>
                      <a:pt x="228454" y="26907"/>
                    </a:cubicBezTo>
                    <a:cubicBezTo>
                      <a:pt x="235572" y="22797"/>
                      <a:pt x="244949" y="24155"/>
                      <a:pt x="254355" y="29673"/>
                    </a:cubicBezTo>
                    <a:lnTo>
                      <a:pt x="262056" y="37862"/>
                    </a:lnTo>
                    <a:lnTo>
                      <a:pt x="267700" y="15347"/>
                    </a:lnTo>
                    <a:cubicBezTo>
                      <a:pt x="273437" y="5865"/>
                      <a:pt x="281363" y="0"/>
                      <a:pt x="29011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4000">
                    <a:srgbClr val="FFFFCC"/>
                  </a:gs>
                  <a:gs pos="10000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511AAC4F-B2D0-486E-A31B-2D9C109D80B0}"/>
                  </a:ext>
                </a:extLst>
              </p:cNvPr>
              <p:cNvSpPr/>
              <p:nvPr/>
            </p:nvSpPr>
            <p:spPr>
              <a:xfrm rot="10800000">
                <a:off x="5723513" y="472028"/>
                <a:ext cx="359840" cy="166432"/>
              </a:xfrm>
              <a:custGeom>
                <a:avLst/>
                <a:gdLst>
                  <a:gd name="connsiteX0" fmla="*/ 223438 w 390027"/>
                  <a:gd name="connsiteY0" fmla="*/ 152201 h 180394"/>
                  <a:gd name="connsiteX1" fmla="*/ 222840 w 390027"/>
                  <a:gd name="connsiteY1" fmla="*/ 61799 h 180394"/>
                  <a:gd name="connsiteX2" fmla="*/ 301429 w 390027"/>
                  <a:gd name="connsiteY2" fmla="*/ 17117 h 180394"/>
                  <a:gd name="connsiteX3" fmla="*/ 237802 w 390027"/>
                  <a:gd name="connsiteY3" fmla="*/ 70437 h 180394"/>
                  <a:gd name="connsiteX4" fmla="*/ 223438 w 390027"/>
                  <a:gd name="connsiteY4" fmla="*/ 152201 h 180394"/>
                  <a:gd name="connsiteX5" fmla="*/ 254943 w 390027"/>
                  <a:gd name="connsiteY5" fmla="*/ 152338 h 180394"/>
                  <a:gd name="connsiteX6" fmla="*/ 299625 w 390027"/>
                  <a:gd name="connsiteY6" fmla="*/ 73748 h 180394"/>
                  <a:gd name="connsiteX7" fmla="*/ 390027 w 390027"/>
                  <a:gd name="connsiteY7" fmla="*/ 74347 h 180394"/>
                  <a:gd name="connsiteX8" fmla="*/ 308263 w 390027"/>
                  <a:gd name="connsiteY8" fmla="*/ 88710 h 180394"/>
                  <a:gd name="connsiteX9" fmla="*/ 254943 w 390027"/>
                  <a:gd name="connsiteY9" fmla="*/ 152338 h 180394"/>
                  <a:gd name="connsiteX10" fmla="*/ 196440 w 390027"/>
                  <a:gd name="connsiteY10" fmla="*/ 155982 h 180394"/>
                  <a:gd name="connsiteX11" fmla="*/ 150721 w 390027"/>
                  <a:gd name="connsiteY11" fmla="*/ 77991 h 180394"/>
                  <a:gd name="connsiteX12" fmla="*/ 196440 w 390027"/>
                  <a:gd name="connsiteY12" fmla="*/ 0 h 180394"/>
                  <a:gd name="connsiteX13" fmla="*/ 167997 w 390027"/>
                  <a:gd name="connsiteY13" fmla="*/ 77991 h 180394"/>
                  <a:gd name="connsiteX14" fmla="*/ 196440 w 390027"/>
                  <a:gd name="connsiteY14" fmla="*/ 155982 h 180394"/>
                  <a:gd name="connsiteX15" fmla="*/ 147596 w 390027"/>
                  <a:gd name="connsiteY15" fmla="*/ 165162 h 180394"/>
                  <a:gd name="connsiteX16" fmla="*/ 87483 w 390027"/>
                  <a:gd name="connsiteY16" fmla="*/ 116889 h 180394"/>
                  <a:gd name="connsiteX17" fmla="*/ 88081 w 390027"/>
                  <a:gd name="connsiteY17" fmla="*/ 26487 h 180394"/>
                  <a:gd name="connsiteX18" fmla="*/ 102445 w 390027"/>
                  <a:gd name="connsiteY18" fmla="*/ 108251 h 180394"/>
                  <a:gd name="connsiteX19" fmla="*/ 166073 w 390027"/>
                  <a:gd name="connsiteY19" fmla="*/ 161571 h 180394"/>
                  <a:gd name="connsiteX20" fmla="*/ 147596 w 390027"/>
                  <a:gd name="connsiteY20" fmla="*/ 165162 h 180394"/>
                  <a:gd name="connsiteX21" fmla="*/ 102165 w 390027"/>
                  <a:gd name="connsiteY21" fmla="*/ 179857 h 180394"/>
                  <a:gd name="connsiteX22" fmla="*/ 31607 w 390027"/>
                  <a:gd name="connsiteY22" fmla="*/ 148787 h 180394"/>
                  <a:gd name="connsiteX23" fmla="*/ 8787 w 390027"/>
                  <a:gd name="connsiteY23" fmla="*/ 61311 h 180394"/>
                  <a:gd name="connsiteX24" fmla="*/ 43823 w 390027"/>
                  <a:gd name="connsiteY24" fmla="*/ 136571 h 180394"/>
                  <a:gd name="connsiteX25" fmla="*/ 119083 w 390027"/>
                  <a:gd name="connsiteY25" fmla="*/ 171607 h 180394"/>
                  <a:gd name="connsiteX26" fmla="*/ 102165 w 390027"/>
                  <a:gd name="connsiteY26" fmla="*/ 179857 h 180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90027" h="180394">
                    <a:moveTo>
                      <a:pt x="223438" y="152201"/>
                    </a:moveTo>
                    <a:cubicBezTo>
                      <a:pt x="201571" y="139576"/>
                      <a:pt x="201304" y="99102"/>
                      <a:pt x="222840" y="61799"/>
                    </a:cubicBezTo>
                    <a:cubicBezTo>
                      <a:pt x="244377" y="24497"/>
                      <a:pt x="279562" y="4492"/>
                      <a:pt x="301429" y="17117"/>
                    </a:cubicBezTo>
                    <a:cubicBezTo>
                      <a:pt x="279031" y="21084"/>
                      <a:pt x="254360" y="41758"/>
                      <a:pt x="237802" y="70437"/>
                    </a:cubicBezTo>
                    <a:cubicBezTo>
                      <a:pt x="221244" y="99117"/>
                      <a:pt x="215674" y="130819"/>
                      <a:pt x="223438" y="152201"/>
                    </a:cubicBezTo>
                    <a:close/>
                    <a:moveTo>
                      <a:pt x="254943" y="152338"/>
                    </a:moveTo>
                    <a:cubicBezTo>
                      <a:pt x="242318" y="130471"/>
                      <a:pt x="262323" y="95285"/>
                      <a:pt x="299625" y="73748"/>
                    </a:cubicBezTo>
                    <a:cubicBezTo>
                      <a:pt x="336928" y="52212"/>
                      <a:pt x="377402" y="52480"/>
                      <a:pt x="390027" y="74347"/>
                    </a:cubicBezTo>
                    <a:cubicBezTo>
                      <a:pt x="368646" y="66583"/>
                      <a:pt x="336943" y="72152"/>
                      <a:pt x="308263" y="88710"/>
                    </a:cubicBezTo>
                    <a:cubicBezTo>
                      <a:pt x="279584" y="105268"/>
                      <a:pt x="258910" y="129938"/>
                      <a:pt x="254943" y="152338"/>
                    </a:cubicBezTo>
                    <a:close/>
                    <a:moveTo>
                      <a:pt x="196440" y="155982"/>
                    </a:moveTo>
                    <a:cubicBezTo>
                      <a:pt x="171190" y="155982"/>
                      <a:pt x="150721" y="121064"/>
                      <a:pt x="150721" y="77991"/>
                    </a:cubicBezTo>
                    <a:cubicBezTo>
                      <a:pt x="150721" y="34918"/>
                      <a:pt x="171190" y="0"/>
                      <a:pt x="196440" y="0"/>
                    </a:cubicBezTo>
                    <a:cubicBezTo>
                      <a:pt x="179026" y="14635"/>
                      <a:pt x="167997" y="44875"/>
                      <a:pt x="167997" y="77991"/>
                    </a:cubicBezTo>
                    <a:cubicBezTo>
                      <a:pt x="167997" y="111107"/>
                      <a:pt x="179025" y="141347"/>
                      <a:pt x="196440" y="155982"/>
                    </a:cubicBezTo>
                    <a:close/>
                    <a:moveTo>
                      <a:pt x="147596" y="165162"/>
                    </a:moveTo>
                    <a:cubicBezTo>
                      <a:pt x="127466" y="163113"/>
                      <a:pt x="103636" y="144866"/>
                      <a:pt x="87483" y="116889"/>
                    </a:cubicBezTo>
                    <a:cubicBezTo>
                      <a:pt x="65947" y="79587"/>
                      <a:pt x="66214" y="39112"/>
                      <a:pt x="88081" y="26487"/>
                    </a:cubicBezTo>
                    <a:cubicBezTo>
                      <a:pt x="80318" y="47868"/>
                      <a:pt x="85887" y="79572"/>
                      <a:pt x="102445" y="108251"/>
                    </a:cubicBezTo>
                    <a:cubicBezTo>
                      <a:pt x="119003" y="136930"/>
                      <a:pt x="143673" y="157605"/>
                      <a:pt x="166073" y="161571"/>
                    </a:cubicBezTo>
                    <a:cubicBezTo>
                      <a:pt x="160606" y="164728"/>
                      <a:pt x="154307" y="165845"/>
                      <a:pt x="147596" y="165162"/>
                    </a:cubicBezTo>
                    <a:close/>
                    <a:moveTo>
                      <a:pt x="102165" y="179857"/>
                    </a:moveTo>
                    <a:cubicBezTo>
                      <a:pt x="82190" y="183088"/>
                      <a:pt x="54449" y="171630"/>
                      <a:pt x="31607" y="148787"/>
                    </a:cubicBezTo>
                    <a:cubicBezTo>
                      <a:pt x="1150" y="118330"/>
                      <a:pt x="-9067" y="79166"/>
                      <a:pt x="8787" y="61311"/>
                    </a:cubicBezTo>
                    <a:cubicBezTo>
                      <a:pt x="6822" y="83973"/>
                      <a:pt x="20406" y="113155"/>
                      <a:pt x="43823" y="136571"/>
                    </a:cubicBezTo>
                    <a:cubicBezTo>
                      <a:pt x="67239" y="159988"/>
                      <a:pt x="96420" y="173573"/>
                      <a:pt x="119083" y="171607"/>
                    </a:cubicBezTo>
                    <a:cubicBezTo>
                      <a:pt x="114619" y="176071"/>
                      <a:pt x="108824" y="178780"/>
                      <a:pt x="102165" y="179857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12FE7194-2F7C-4D4A-A3BE-C8BE804DEE69}"/>
                </a:ext>
              </a:extLst>
            </p:cNvPr>
            <p:cNvGrpSpPr/>
            <p:nvPr/>
          </p:nvGrpSpPr>
          <p:grpSpPr>
            <a:xfrm>
              <a:off x="5086550" y="1839308"/>
              <a:ext cx="643552" cy="593560"/>
              <a:chOff x="5633684" y="389588"/>
              <a:chExt cx="590645" cy="544763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DBFCA6D5-281B-485A-8F91-95640CDE0BEC}"/>
                  </a:ext>
                </a:extLst>
              </p:cNvPr>
              <p:cNvSpPr/>
              <p:nvPr/>
            </p:nvSpPr>
            <p:spPr>
              <a:xfrm>
                <a:off x="5633684" y="389588"/>
                <a:ext cx="590645" cy="544763"/>
              </a:xfrm>
              <a:custGeom>
                <a:avLst/>
                <a:gdLst>
                  <a:gd name="connsiteX0" fmla="*/ 290118 w 590645"/>
                  <a:gd name="connsiteY0" fmla="*/ 0 h 544763"/>
                  <a:gd name="connsiteX1" fmla="*/ 312537 w 590645"/>
                  <a:gd name="connsiteY1" fmla="*/ 15347 h 544763"/>
                  <a:gd name="connsiteX2" fmla="*/ 318181 w 590645"/>
                  <a:gd name="connsiteY2" fmla="*/ 37864 h 544763"/>
                  <a:gd name="connsiteX3" fmla="*/ 325882 w 590645"/>
                  <a:gd name="connsiteY3" fmla="*/ 29674 h 544763"/>
                  <a:gd name="connsiteX4" fmla="*/ 351784 w 590645"/>
                  <a:gd name="connsiteY4" fmla="*/ 26908 h 544763"/>
                  <a:gd name="connsiteX5" fmla="*/ 362338 w 590645"/>
                  <a:gd name="connsiteY5" fmla="*/ 50722 h 544763"/>
                  <a:gd name="connsiteX6" fmla="*/ 362178 w 590645"/>
                  <a:gd name="connsiteY6" fmla="*/ 51255 h 544763"/>
                  <a:gd name="connsiteX7" fmla="*/ 405933 w 590645"/>
                  <a:gd name="connsiteY7" fmla="*/ 64219 h 544763"/>
                  <a:gd name="connsiteX8" fmla="*/ 590645 w 590645"/>
                  <a:gd name="connsiteY8" fmla="*/ 308868 h 544763"/>
                  <a:gd name="connsiteX9" fmla="*/ 295323 w 590645"/>
                  <a:gd name="connsiteY9" fmla="*/ 544763 h 544763"/>
                  <a:gd name="connsiteX10" fmla="*/ 0 w 590645"/>
                  <a:gd name="connsiteY10" fmla="*/ 308868 h 544763"/>
                  <a:gd name="connsiteX11" fmla="*/ 189358 w 590645"/>
                  <a:gd name="connsiteY11" fmla="*/ 64219 h 544763"/>
                  <a:gd name="connsiteX12" fmla="*/ 219319 w 590645"/>
                  <a:gd name="connsiteY12" fmla="*/ 55436 h 544763"/>
                  <a:gd name="connsiteX13" fmla="*/ 217899 w 590645"/>
                  <a:gd name="connsiteY13" fmla="*/ 50721 h 544763"/>
                  <a:gd name="connsiteX14" fmla="*/ 228454 w 590645"/>
                  <a:gd name="connsiteY14" fmla="*/ 26907 h 544763"/>
                  <a:gd name="connsiteX15" fmla="*/ 254355 w 590645"/>
                  <a:gd name="connsiteY15" fmla="*/ 29673 h 544763"/>
                  <a:gd name="connsiteX16" fmla="*/ 262056 w 590645"/>
                  <a:gd name="connsiteY16" fmla="*/ 37862 h 544763"/>
                  <a:gd name="connsiteX17" fmla="*/ 267700 w 590645"/>
                  <a:gd name="connsiteY17" fmla="*/ 15347 h 544763"/>
                  <a:gd name="connsiteX18" fmla="*/ 290118 w 590645"/>
                  <a:gd name="connsiteY18" fmla="*/ 0 h 544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0645" h="544763">
                    <a:moveTo>
                      <a:pt x="290118" y="0"/>
                    </a:moveTo>
                    <a:cubicBezTo>
                      <a:pt x="298873" y="0"/>
                      <a:pt x="306800" y="5865"/>
                      <a:pt x="312537" y="15347"/>
                    </a:cubicBezTo>
                    <a:lnTo>
                      <a:pt x="318181" y="37864"/>
                    </a:lnTo>
                    <a:lnTo>
                      <a:pt x="325882" y="29674"/>
                    </a:lnTo>
                    <a:cubicBezTo>
                      <a:pt x="335288" y="24156"/>
                      <a:pt x="344665" y="22798"/>
                      <a:pt x="351784" y="26908"/>
                    </a:cubicBezTo>
                    <a:cubicBezTo>
                      <a:pt x="358902" y="31017"/>
                      <a:pt x="362414" y="39817"/>
                      <a:pt x="362338" y="50722"/>
                    </a:cubicBezTo>
                    <a:lnTo>
                      <a:pt x="362178" y="51255"/>
                    </a:lnTo>
                    <a:lnTo>
                      <a:pt x="405933" y="64219"/>
                    </a:lnTo>
                    <a:cubicBezTo>
                      <a:pt x="514721" y="106733"/>
                      <a:pt x="590645" y="209121"/>
                      <a:pt x="590645" y="308868"/>
                    </a:cubicBezTo>
                    <a:cubicBezTo>
                      <a:pt x="590645" y="439149"/>
                      <a:pt x="458425" y="544763"/>
                      <a:pt x="295323" y="544763"/>
                    </a:cubicBezTo>
                    <a:cubicBezTo>
                      <a:pt x="132221" y="544763"/>
                      <a:pt x="0" y="439149"/>
                      <a:pt x="0" y="308868"/>
                    </a:cubicBezTo>
                    <a:cubicBezTo>
                      <a:pt x="0" y="209121"/>
                      <a:pt x="79087" y="106733"/>
                      <a:pt x="189358" y="64219"/>
                    </a:cubicBezTo>
                    <a:lnTo>
                      <a:pt x="219319" y="55436"/>
                    </a:lnTo>
                    <a:lnTo>
                      <a:pt x="217899" y="50721"/>
                    </a:lnTo>
                    <a:cubicBezTo>
                      <a:pt x="217823" y="39816"/>
                      <a:pt x="221336" y="31016"/>
                      <a:pt x="228454" y="26907"/>
                    </a:cubicBezTo>
                    <a:cubicBezTo>
                      <a:pt x="235572" y="22797"/>
                      <a:pt x="244949" y="24155"/>
                      <a:pt x="254355" y="29673"/>
                    </a:cubicBezTo>
                    <a:lnTo>
                      <a:pt x="262056" y="37862"/>
                    </a:lnTo>
                    <a:lnTo>
                      <a:pt x="267700" y="15347"/>
                    </a:lnTo>
                    <a:cubicBezTo>
                      <a:pt x="273437" y="5865"/>
                      <a:pt x="281363" y="0"/>
                      <a:pt x="29011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4000">
                    <a:srgbClr val="FFFFCC"/>
                  </a:gs>
                  <a:gs pos="10000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9E1E4C12-BA92-466F-A353-7B5038AB3059}"/>
                  </a:ext>
                </a:extLst>
              </p:cNvPr>
              <p:cNvSpPr/>
              <p:nvPr/>
            </p:nvSpPr>
            <p:spPr>
              <a:xfrm rot="10800000">
                <a:off x="5723513" y="472028"/>
                <a:ext cx="359840" cy="166432"/>
              </a:xfrm>
              <a:custGeom>
                <a:avLst/>
                <a:gdLst>
                  <a:gd name="connsiteX0" fmla="*/ 223438 w 390027"/>
                  <a:gd name="connsiteY0" fmla="*/ 152201 h 180394"/>
                  <a:gd name="connsiteX1" fmla="*/ 222840 w 390027"/>
                  <a:gd name="connsiteY1" fmla="*/ 61799 h 180394"/>
                  <a:gd name="connsiteX2" fmla="*/ 301429 w 390027"/>
                  <a:gd name="connsiteY2" fmla="*/ 17117 h 180394"/>
                  <a:gd name="connsiteX3" fmla="*/ 237802 w 390027"/>
                  <a:gd name="connsiteY3" fmla="*/ 70437 h 180394"/>
                  <a:gd name="connsiteX4" fmla="*/ 223438 w 390027"/>
                  <a:gd name="connsiteY4" fmla="*/ 152201 h 180394"/>
                  <a:gd name="connsiteX5" fmla="*/ 254943 w 390027"/>
                  <a:gd name="connsiteY5" fmla="*/ 152338 h 180394"/>
                  <a:gd name="connsiteX6" fmla="*/ 299625 w 390027"/>
                  <a:gd name="connsiteY6" fmla="*/ 73748 h 180394"/>
                  <a:gd name="connsiteX7" fmla="*/ 390027 w 390027"/>
                  <a:gd name="connsiteY7" fmla="*/ 74347 h 180394"/>
                  <a:gd name="connsiteX8" fmla="*/ 308263 w 390027"/>
                  <a:gd name="connsiteY8" fmla="*/ 88710 h 180394"/>
                  <a:gd name="connsiteX9" fmla="*/ 254943 w 390027"/>
                  <a:gd name="connsiteY9" fmla="*/ 152338 h 180394"/>
                  <a:gd name="connsiteX10" fmla="*/ 196440 w 390027"/>
                  <a:gd name="connsiteY10" fmla="*/ 155982 h 180394"/>
                  <a:gd name="connsiteX11" fmla="*/ 150721 w 390027"/>
                  <a:gd name="connsiteY11" fmla="*/ 77991 h 180394"/>
                  <a:gd name="connsiteX12" fmla="*/ 196440 w 390027"/>
                  <a:gd name="connsiteY12" fmla="*/ 0 h 180394"/>
                  <a:gd name="connsiteX13" fmla="*/ 167997 w 390027"/>
                  <a:gd name="connsiteY13" fmla="*/ 77991 h 180394"/>
                  <a:gd name="connsiteX14" fmla="*/ 196440 w 390027"/>
                  <a:gd name="connsiteY14" fmla="*/ 155982 h 180394"/>
                  <a:gd name="connsiteX15" fmla="*/ 147596 w 390027"/>
                  <a:gd name="connsiteY15" fmla="*/ 165162 h 180394"/>
                  <a:gd name="connsiteX16" fmla="*/ 87483 w 390027"/>
                  <a:gd name="connsiteY16" fmla="*/ 116889 h 180394"/>
                  <a:gd name="connsiteX17" fmla="*/ 88081 w 390027"/>
                  <a:gd name="connsiteY17" fmla="*/ 26487 h 180394"/>
                  <a:gd name="connsiteX18" fmla="*/ 102445 w 390027"/>
                  <a:gd name="connsiteY18" fmla="*/ 108251 h 180394"/>
                  <a:gd name="connsiteX19" fmla="*/ 166073 w 390027"/>
                  <a:gd name="connsiteY19" fmla="*/ 161571 h 180394"/>
                  <a:gd name="connsiteX20" fmla="*/ 147596 w 390027"/>
                  <a:gd name="connsiteY20" fmla="*/ 165162 h 180394"/>
                  <a:gd name="connsiteX21" fmla="*/ 102165 w 390027"/>
                  <a:gd name="connsiteY21" fmla="*/ 179857 h 180394"/>
                  <a:gd name="connsiteX22" fmla="*/ 31607 w 390027"/>
                  <a:gd name="connsiteY22" fmla="*/ 148787 h 180394"/>
                  <a:gd name="connsiteX23" fmla="*/ 8787 w 390027"/>
                  <a:gd name="connsiteY23" fmla="*/ 61311 h 180394"/>
                  <a:gd name="connsiteX24" fmla="*/ 43823 w 390027"/>
                  <a:gd name="connsiteY24" fmla="*/ 136571 h 180394"/>
                  <a:gd name="connsiteX25" fmla="*/ 119083 w 390027"/>
                  <a:gd name="connsiteY25" fmla="*/ 171607 h 180394"/>
                  <a:gd name="connsiteX26" fmla="*/ 102165 w 390027"/>
                  <a:gd name="connsiteY26" fmla="*/ 179857 h 180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90027" h="180394">
                    <a:moveTo>
                      <a:pt x="223438" y="152201"/>
                    </a:moveTo>
                    <a:cubicBezTo>
                      <a:pt x="201571" y="139576"/>
                      <a:pt x="201304" y="99102"/>
                      <a:pt x="222840" y="61799"/>
                    </a:cubicBezTo>
                    <a:cubicBezTo>
                      <a:pt x="244377" y="24497"/>
                      <a:pt x="279562" y="4492"/>
                      <a:pt x="301429" y="17117"/>
                    </a:cubicBezTo>
                    <a:cubicBezTo>
                      <a:pt x="279031" y="21084"/>
                      <a:pt x="254360" y="41758"/>
                      <a:pt x="237802" y="70437"/>
                    </a:cubicBezTo>
                    <a:cubicBezTo>
                      <a:pt x="221244" y="99117"/>
                      <a:pt x="215674" y="130819"/>
                      <a:pt x="223438" y="152201"/>
                    </a:cubicBezTo>
                    <a:close/>
                    <a:moveTo>
                      <a:pt x="254943" y="152338"/>
                    </a:moveTo>
                    <a:cubicBezTo>
                      <a:pt x="242318" y="130471"/>
                      <a:pt x="262323" y="95285"/>
                      <a:pt x="299625" y="73748"/>
                    </a:cubicBezTo>
                    <a:cubicBezTo>
                      <a:pt x="336928" y="52212"/>
                      <a:pt x="377402" y="52480"/>
                      <a:pt x="390027" y="74347"/>
                    </a:cubicBezTo>
                    <a:cubicBezTo>
                      <a:pt x="368646" y="66583"/>
                      <a:pt x="336943" y="72152"/>
                      <a:pt x="308263" y="88710"/>
                    </a:cubicBezTo>
                    <a:cubicBezTo>
                      <a:pt x="279584" y="105268"/>
                      <a:pt x="258910" y="129938"/>
                      <a:pt x="254943" y="152338"/>
                    </a:cubicBezTo>
                    <a:close/>
                    <a:moveTo>
                      <a:pt x="196440" y="155982"/>
                    </a:moveTo>
                    <a:cubicBezTo>
                      <a:pt x="171190" y="155982"/>
                      <a:pt x="150721" y="121064"/>
                      <a:pt x="150721" y="77991"/>
                    </a:cubicBezTo>
                    <a:cubicBezTo>
                      <a:pt x="150721" y="34918"/>
                      <a:pt x="171190" y="0"/>
                      <a:pt x="196440" y="0"/>
                    </a:cubicBezTo>
                    <a:cubicBezTo>
                      <a:pt x="179026" y="14635"/>
                      <a:pt x="167997" y="44875"/>
                      <a:pt x="167997" y="77991"/>
                    </a:cubicBezTo>
                    <a:cubicBezTo>
                      <a:pt x="167997" y="111107"/>
                      <a:pt x="179025" y="141347"/>
                      <a:pt x="196440" y="155982"/>
                    </a:cubicBezTo>
                    <a:close/>
                    <a:moveTo>
                      <a:pt x="147596" y="165162"/>
                    </a:moveTo>
                    <a:cubicBezTo>
                      <a:pt x="127466" y="163113"/>
                      <a:pt x="103636" y="144866"/>
                      <a:pt x="87483" y="116889"/>
                    </a:cubicBezTo>
                    <a:cubicBezTo>
                      <a:pt x="65947" y="79587"/>
                      <a:pt x="66214" y="39112"/>
                      <a:pt x="88081" y="26487"/>
                    </a:cubicBezTo>
                    <a:cubicBezTo>
                      <a:pt x="80318" y="47868"/>
                      <a:pt x="85887" y="79572"/>
                      <a:pt x="102445" y="108251"/>
                    </a:cubicBezTo>
                    <a:cubicBezTo>
                      <a:pt x="119003" y="136930"/>
                      <a:pt x="143673" y="157605"/>
                      <a:pt x="166073" y="161571"/>
                    </a:cubicBezTo>
                    <a:cubicBezTo>
                      <a:pt x="160606" y="164728"/>
                      <a:pt x="154307" y="165845"/>
                      <a:pt x="147596" y="165162"/>
                    </a:cubicBezTo>
                    <a:close/>
                    <a:moveTo>
                      <a:pt x="102165" y="179857"/>
                    </a:moveTo>
                    <a:cubicBezTo>
                      <a:pt x="82190" y="183088"/>
                      <a:pt x="54449" y="171630"/>
                      <a:pt x="31607" y="148787"/>
                    </a:cubicBezTo>
                    <a:cubicBezTo>
                      <a:pt x="1150" y="118330"/>
                      <a:pt x="-9067" y="79166"/>
                      <a:pt x="8787" y="61311"/>
                    </a:cubicBezTo>
                    <a:cubicBezTo>
                      <a:pt x="6822" y="83973"/>
                      <a:pt x="20406" y="113155"/>
                      <a:pt x="43823" y="136571"/>
                    </a:cubicBezTo>
                    <a:cubicBezTo>
                      <a:pt x="67239" y="159988"/>
                      <a:pt x="96420" y="173573"/>
                      <a:pt x="119083" y="171607"/>
                    </a:cubicBezTo>
                    <a:cubicBezTo>
                      <a:pt x="114619" y="176071"/>
                      <a:pt x="108824" y="178780"/>
                      <a:pt x="102165" y="179857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01E16E2B-F5F7-4227-B3D7-62C59F66276D}"/>
                </a:ext>
              </a:extLst>
            </p:cNvPr>
            <p:cNvGrpSpPr/>
            <p:nvPr/>
          </p:nvGrpSpPr>
          <p:grpSpPr>
            <a:xfrm>
              <a:off x="4516181" y="1994545"/>
              <a:ext cx="643552" cy="593560"/>
              <a:chOff x="5633684" y="389588"/>
              <a:chExt cx="590645" cy="544763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F446DFB1-9DED-439E-943E-3EAEF7187A51}"/>
                  </a:ext>
                </a:extLst>
              </p:cNvPr>
              <p:cNvSpPr/>
              <p:nvPr/>
            </p:nvSpPr>
            <p:spPr>
              <a:xfrm>
                <a:off x="5633684" y="389588"/>
                <a:ext cx="590645" cy="544763"/>
              </a:xfrm>
              <a:custGeom>
                <a:avLst/>
                <a:gdLst>
                  <a:gd name="connsiteX0" fmla="*/ 290118 w 590645"/>
                  <a:gd name="connsiteY0" fmla="*/ 0 h 544763"/>
                  <a:gd name="connsiteX1" fmla="*/ 312537 w 590645"/>
                  <a:gd name="connsiteY1" fmla="*/ 15347 h 544763"/>
                  <a:gd name="connsiteX2" fmla="*/ 318181 w 590645"/>
                  <a:gd name="connsiteY2" fmla="*/ 37864 h 544763"/>
                  <a:gd name="connsiteX3" fmla="*/ 325882 w 590645"/>
                  <a:gd name="connsiteY3" fmla="*/ 29674 h 544763"/>
                  <a:gd name="connsiteX4" fmla="*/ 351784 w 590645"/>
                  <a:gd name="connsiteY4" fmla="*/ 26908 h 544763"/>
                  <a:gd name="connsiteX5" fmla="*/ 362338 w 590645"/>
                  <a:gd name="connsiteY5" fmla="*/ 50722 h 544763"/>
                  <a:gd name="connsiteX6" fmla="*/ 362178 w 590645"/>
                  <a:gd name="connsiteY6" fmla="*/ 51255 h 544763"/>
                  <a:gd name="connsiteX7" fmla="*/ 405933 w 590645"/>
                  <a:gd name="connsiteY7" fmla="*/ 64219 h 544763"/>
                  <a:gd name="connsiteX8" fmla="*/ 590645 w 590645"/>
                  <a:gd name="connsiteY8" fmla="*/ 308868 h 544763"/>
                  <a:gd name="connsiteX9" fmla="*/ 295323 w 590645"/>
                  <a:gd name="connsiteY9" fmla="*/ 544763 h 544763"/>
                  <a:gd name="connsiteX10" fmla="*/ 0 w 590645"/>
                  <a:gd name="connsiteY10" fmla="*/ 308868 h 544763"/>
                  <a:gd name="connsiteX11" fmla="*/ 189358 w 590645"/>
                  <a:gd name="connsiteY11" fmla="*/ 64219 h 544763"/>
                  <a:gd name="connsiteX12" fmla="*/ 219319 w 590645"/>
                  <a:gd name="connsiteY12" fmla="*/ 55436 h 544763"/>
                  <a:gd name="connsiteX13" fmla="*/ 217899 w 590645"/>
                  <a:gd name="connsiteY13" fmla="*/ 50721 h 544763"/>
                  <a:gd name="connsiteX14" fmla="*/ 228454 w 590645"/>
                  <a:gd name="connsiteY14" fmla="*/ 26907 h 544763"/>
                  <a:gd name="connsiteX15" fmla="*/ 254355 w 590645"/>
                  <a:gd name="connsiteY15" fmla="*/ 29673 h 544763"/>
                  <a:gd name="connsiteX16" fmla="*/ 262056 w 590645"/>
                  <a:gd name="connsiteY16" fmla="*/ 37862 h 544763"/>
                  <a:gd name="connsiteX17" fmla="*/ 267700 w 590645"/>
                  <a:gd name="connsiteY17" fmla="*/ 15347 h 544763"/>
                  <a:gd name="connsiteX18" fmla="*/ 290118 w 590645"/>
                  <a:gd name="connsiteY18" fmla="*/ 0 h 544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0645" h="544763">
                    <a:moveTo>
                      <a:pt x="290118" y="0"/>
                    </a:moveTo>
                    <a:cubicBezTo>
                      <a:pt x="298873" y="0"/>
                      <a:pt x="306800" y="5865"/>
                      <a:pt x="312537" y="15347"/>
                    </a:cubicBezTo>
                    <a:lnTo>
                      <a:pt x="318181" y="37864"/>
                    </a:lnTo>
                    <a:lnTo>
                      <a:pt x="325882" y="29674"/>
                    </a:lnTo>
                    <a:cubicBezTo>
                      <a:pt x="335288" y="24156"/>
                      <a:pt x="344665" y="22798"/>
                      <a:pt x="351784" y="26908"/>
                    </a:cubicBezTo>
                    <a:cubicBezTo>
                      <a:pt x="358902" y="31017"/>
                      <a:pt x="362414" y="39817"/>
                      <a:pt x="362338" y="50722"/>
                    </a:cubicBezTo>
                    <a:lnTo>
                      <a:pt x="362178" y="51255"/>
                    </a:lnTo>
                    <a:lnTo>
                      <a:pt x="405933" y="64219"/>
                    </a:lnTo>
                    <a:cubicBezTo>
                      <a:pt x="514721" y="106733"/>
                      <a:pt x="590645" y="209121"/>
                      <a:pt x="590645" y="308868"/>
                    </a:cubicBezTo>
                    <a:cubicBezTo>
                      <a:pt x="590645" y="439149"/>
                      <a:pt x="458425" y="544763"/>
                      <a:pt x="295323" y="544763"/>
                    </a:cubicBezTo>
                    <a:cubicBezTo>
                      <a:pt x="132221" y="544763"/>
                      <a:pt x="0" y="439149"/>
                      <a:pt x="0" y="308868"/>
                    </a:cubicBezTo>
                    <a:cubicBezTo>
                      <a:pt x="0" y="209121"/>
                      <a:pt x="79087" y="106733"/>
                      <a:pt x="189358" y="64219"/>
                    </a:cubicBezTo>
                    <a:lnTo>
                      <a:pt x="219319" y="55436"/>
                    </a:lnTo>
                    <a:lnTo>
                      <a:pt x="217899" y="50721"/>
                    </a:lnTo>
                    <a:cubicBezTo>
                      <a:pt x="217823" y="39816"/>
                      <a:pt x="221336" y="31016"/>
                      <a:pt x="228454" y="26907"/>
                    </a:cubicBezTo>
                    <a:cubicBezTo>
                      <a:pt x="235572" y="22797"/>
                      <a:pt x="244949" y="24155"/>
                      <a:pt x="254355" y="29673"/>
                    </a:cubicBezTo>
                    <a:lnTo>
                      <a:pt x="262056" y="37862"/>
                    </a:lnTo>
                    <a:lnTo>
                      <a:pt x="267700" y="15347"/>
                    </a:lnTo>
                    <a:cubicBezTo>
                      <a:pt x="273437" y="5865"/>
                      <a:pt x="281363" y="0"/>
                      <a:pt x="29011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4000">
                    <a:srgbClr val="FFFFCC"/>
                  </a:gs>
                  <a:gs pos="10000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208128C9-94CD-4F75-9B8D-576092BEB753}"/>
                  </a:ext>
                </a:extLst>
              </p:cNvPr>
              <p:cNvSpPr/>
              <p:nvPr/>
            </p:nvSpPr>
            <p:spPr>
              <a:xfrm rot="10800000">
                <a:off x="5723513" y="472028"/>
                <a:ext cx="359840" cy="166432"/>
              </a:xfrm>
              <a:custGeom>
                <a:avLst/>
                <a:gdLst>
                  <a:gd name="connsiteX0" fmla="*/ 223438 w 390027"/>
                  <a:gd name="connsiteY0" fmla="*/ 152201 h 180394"/>
                  <a:gd name="connsiteX1" fmla="*/ 222840 w 390027"/>
                  <a:gd name="connsiteY1" fmla="*/ 61799 h 180394"/>
                  <a:gd name="connsiteX2" fmla="*/ 301429 w 390027"/>
                  <a:gd name="connsiteY2" fmla="*/ 17117 h 180394"/>
                  <a:gd name="connsiteX3" fmla="*/ 237802 w 390027"/>
                  <a:gd name="connsiteY3" fmla="*/ 70437 h 180394"/>
                  <a:gd name="connsiteX4" fmla="*/ 223438 w 390027"/>
                  <a:gd name="connsiteY4" fmla="*/ 152201 h 180394"/>
                  <a:gd name="connsiteX5" fmla="*/ 254943 w 390027"/>
                  <a:gd name="connsiteY5" fmla="*/ 152338 h 180394"/>
                  <a:gd name="connsiteX6" fmla="*/ 299625 w 390027"/>
                  <a:gd name="connsiteY6" fmla="*/ 73748 h 180394"/>
                  <a:gd name="connsiteX7" fmla="*/ 390027 w 390027"/>
                  <a:gd name="connsiteY7" fmla="*/ 74347 h 180394"/>
                  <a:gd name="connsiteX8" fmla="*/ 308263 w 390027"/>
                  <a:gd name="connsiteY8" fmla="*/ 88710 h 180394"/>
                  <a:gd name="connsiteX9" fmla="*/ 254943 w 390027"/>
                  <a:gd name="connsiteY9" fmla="*/ 152338 h 180394"/>
                  <a:gd name="connsiteX10" fmla="*/ 196440 w 390027"/>
                  <a:gd name="connsiteY10" fmla="*/ 155982 h 180394"/>
                  <a:gd name="connsiteX11" fmla="*/ 150721 w 390027"/>
                  <a:gd name="connsiteY11" fmla="*/ 77991 h 180394"/>
                  <a:gd name="connsiteX12" fmla="*/ 196440 w 390027"/>
                  <a:gd name="connsiteY12" fmla="*/ 0 h 180394"/>
                  <a:gd name="connsiteX13" fmla="*/ 167997 w 390027"/>
                  <a:gd name="connsiteY13" fmla="*/ 77991 h 180394"/>
                  <a:gd name="connsiteX14" fmla="*/ 196440 w 390027"/>
                  <a:gd name="connsiteY14" fmla="*/ 155982 h 180394"/>
                  <a:gd name="connsiteX15" fmla="*/ 147596 w 390027"/>
                  <a:gd name="connsiteY15" fmla="*/ 165162 h 180394"/>
                  <a:gd name="connsiteX16" fmla="*/ 87483 w 390027"/>
                  <a:gd name="connsiteY16" fmla="*/ 116889 h 180394"/>
                  <a:gd name="connsiteX17" fmla="*/ 88081 w 390027"/>
                  <a:gd name="connsiteY17" fmla="*/ 26487 h 180394"/>
                  <a:gd name="connsiteX18" fmla="*/ 102445 w 390027"/>
                  <a:gd name="connsiteY18" fmla="*/ 108251 h 180394"/>
                  <a:gd name="connsiteX19" fmla="*/ 166073 w 390027"/>
                  <a:gd name="connsiteY19" fmla="*/ 161571 h 180394"/>
                  <a:gd name="connsiteX20" fmla="*/ 147596 w 390027"/>
                  <a:gd name="connsiteY20" fmla="*/ 165162 h 180394"/>
                  <a:gd name="connsiteX21" fmla="*/ 102165 w 390027"/>
                  <a:gd name="connsiteY21" fmla="*/ 179857 h 180394"/>
                  <a:gd name="connsiteX22" fmla="*/ 31607 w 390027"/>
                  <a:gd name="connsiteY22" fmla="*/ 148787 h 180394"/>
                  <a:gd name="connsiteX23" fmla="*/ 8787 w 390027"/>
                  <a:gd name="connsiteY23" fmla="*/ 61311 h 180394"/>
                  <a:gd name="connsiteX24" fmla="*/ 43823 w 390027"/>
                  <a:gd name="connsiteY24" fmla="*/ 136571 h 180394"/>
                  <a:gd name="connsiteX25" fmla="*/ 119083 w 390027"/>
                  <a:gd name="connsiteY25" fmla="*/ 171607 h 180394"/>
                  <a:gd name="connsiteX26" fmla="*/ 102165 w 390027"/>
                  <a:gd name="connsiteY26" fmla="*/ 179857 h 180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90027" h="180394">
                    <a:moveTo>
                      <a:pt x="223438" y="152201"/>
                    </a:moveTo>
                    <a:cubicBezTo>
                      <a:pt x="201571" y="139576"/>
                      <a:pt x="201304" y="99102"/>
                      <a:pt x="222840" y="61799"/>
                    </a:cubicBezTo>
                    <a:cubicBezTo>
                      <a:pt x="244377" y="24497"/>
                      <a:pt x="279562" y="4492"/>
                      <a:pt x="301429" y="17117"/>
                    </a:cubicBezTo>
                    <a:cubicBezTo>
                      <a:pt x="279031" y="21084"/>
                      <a:pt x="254360" y="41758"/>
                      <a:pt x="237802" y="70437"/>
                    </a:cubicBezTo>
                    <a:cubicBezTo>
                      <a:pt x="221244" y="99117"/>
                      <a:pt x="215674" y="130819"/>
                      <a:pt x="223438" y="152201"/>
                    </a:cubicBezTo>
                    <a:close/>
                    <a:moveTo>
                      <a:pt x="254943" y="152338"/>
                    </a:moveTo>
                    <a:cubicBezTo>
                      <a:pt x="242318" y="130471"/>
                      <a:pt x="262323" y="95285"/>
                      <a:pt x="299625" y="73748"/>
                    </a:cubicBezTo>
                    <a:cubicBezTo>
                      <a:pt x="336928" y="52212"/>
                      <a:pt x="377402" y="52480"/>
                      <a:pt x="390027" y="74347"/>
                    </a:cubicBezTo>
                    <a:cubicBezTo>
                      <a:pt x="368646" y="66583"/>
                      <a:pt x="336943" y="72152"/>
                      <a:pt x="308263" y="88710"/>
                    </a:cubicBezTo>
                    <a:cubicBezTo>
                      <a:pt x="279584" y="105268"/>
                      <a:pt x="258910" y="129938"/>
                      <a:pt x="254943" y="152338"/>
                    </a:cubicBezTo>
                    <a:close/>
                    <a:moveTo>
                      <a:pt x="196440" y="155982"/>
                    </a:moveTo>
                    <a:cubicBezTo>
                      <a:pt x="171190" y="155982"/>
                      <a:pt x="150721" y="121064"/>
                      <a:pt x="150721" y="77991"/>
                    </a:cubicBezTo>
                    <a:cubicBezTo>
                      <a:pt x="150721" y="34918"/>
                      <a:pt x="171190" y="0"/>
                      <a:pt x="196440" y="0"/>
                    </a:cubicBezTo>
                    <a:cubicBezTo>
                      <a:pt x="179026" y="14635"/>
                      <a:pt x="167997" y="44875"/>
                      <a:pt x="167997" y="77991"/>
                    </a:cubicBezTo>
                    <a:cubicBezTo>
                      <a:pt x="167997" y="111107"/>
                      <a:pt x="179025" y="141347"/>
                      <a:pt x="196440" y="155982"/>
                    </a:cubicBezTo>
                    <a:close/>
                    <a:moveTo>
                      <a:pt x="147596" y="165162"/>
                    </a:moveTo>
                    <a:cubicBezTo>
                      <a:pt x="127466" y="163113"/>
                      <a:pt x="103636" y="144866"/>
                      <a:pt x="87483" y="116889"/>
                    </a:cubicBezTo>
                    <a:cubicBezTo>
                      <a:pt x="65947" y="79587"/>
                      <a:pt x="66214" y="39112"/>
                      <a:pt x="88081" y="26487"/>
                    </a:cubicBezTo>
                    <a:cubicBezTo>
                      <a:pt x="80318" y="47868"/>
                      <a:pt x="85887" y="79572"/>
                      <a:pt x="102445" y="108251"/>
                    </a:cubicBezTo>
                    <a:cubicBezTo>
                      <a:pt x="119003" y="136930"/>
                      <a:pt x="143673" y="157605"/>
                      <a:pt x="166073" y="161571"/>
                    </a:cubicBezTo>
                    <a:cubicBezTo>
                      <a:pt x="160606" y="164728"/>
                      <a:pt x="154307" y="165845"/>
                      <a:pt x="147596" y="165162"/>
                    </a:cubicBezTo>
                    <a:close/>
                    <a:moveTo>
                      <a:pt x="102165" y="179857"/>
                    </a:moveTo>
                    <a:cubicBezTo>
                      <a:pt x="82190" y="183088"/>
                      <a:pt x="54449" y="171630"/>
                      <a:pt x="31607" y="148787"/>
                    </a:cubicBezTo>
                    <a:cubicBezTo>
                      <a:pt x="1150" y="118330"/>
                      <a:pt x="-9067" y="79166"/>
                      <a:pt x="8787" y="61311"/>
                    </a:cubicBezTo>
                    <a:cubicBezTo>
                      <a:pt x="6822" y="83973"/>
                      <a:pt x="20406" y="113155"/>
                      <a:pt x="43823" y="136571"/>
                    </a:cubicBezTo>
                    <a:cubicBezTo>
                      <a:pt x="67239" y="159988"/>
                      <a:pt x="96420" y="173573"/>
                      <a:pt x="119083" y="171607"/>
                    </a:cubicBezTo>
                    <a:cubicBezTo>
                      <a:pt x="114619" y="176071"/>
                      <a:pt x="108824" y="178780"/>
                      <a:pt x="102165" y="179857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66AB2F5C-AF6E-4C16-AECD-4516511FAFAE}"/>
                </a:ext>
              </a:extLst>
            </p:cNvPr>
            <p:cNvGrpSpPr/>
            <p:nvPr/>
          </p:nvGrpSpPr>
          <p:grpSpPr>
            <a:xfrm>
              <a:off x="3974533" y="1697636"/>
              <a:ext cx="643552" cy="593560"/>
              <a:chOff x="5633684" y="389588"/>
              <a:chExt cx="590645" cy="544763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7516FFC6-B252-43C4-87BA-02C2D4620775}"/>
                  </a:ext>
                </a:extLst>
              </p:cNvPr>
              <p:cNvSpPr/>
              <p:nvPr/>
            </p:nvSpPr>
            <p:spPr>
              <a:xfrm>
                <a:off x="5633684" y="389588"/>
                <a:ext cx="590645" cy="544763"/>
              </a:xfrm>
              <a:custGeom>
                <a:avLst/>
                <a:gdLst>
                  <a:gd name="connsiteX0" fmla="*/ 290118 w 590645"/>
                  <a:gd name="connsiteY0" fmla="*/ 0 h 544763"/>
                  <a:gd name="connsiteX1" fmla="*/ 312537 w 590645"/>
                  <a:gd name="connsiteY1" fmla="*/ 15347 h 544763"/>
                  <a:gd name="connsiteX2" fmla="*/ 318181 w 590645"/>
                  <a:gd name="connsiteY2" fmla="*/ 37864 h 544763"/>
                  <a:gd name="connsiteX3" fmla="*/ 325882 w 590645"/>
                  <a:gd name="connsiteY3" fmla="*/ 29674 h 544763"/>
                  <a:gd name="connsiteX4" fmla="*/ 351784 w 590645"/>
                  <a:gd name="connsiteY4" fmla="*/ 26908 h 544763"/>
                  <a:gd name="connsiteX5" fmla="*/ 362338 w 590645"/>
                  <a:gd name="connsiteY5" fmla="*/ 50722 h 544763"/>
                  <a:gd name="connsiteX6" fmla="*/ 362178 w 590645"/>
                  <a:gd name="connsiteY6" fmla="*/ 51255 h 544763"/>
                  <a:gd name="connsiteX7" fmla="*/ 405933 w 590645"/>
                  <a:gd name="connsiteY7" fmla="*/ 64219 h 544763"/>
                  <a:gd name="connsiteX8" fmla="*/ 590645 w 590645"/>
                  <a:gd name="connsiteY8" fmla="*/ 308868 h 544763"/>
                  <a:gd name="connsiteX9" fmla="*/ 295323 w 590645"/>
                  <a:gd name="connsiteY9" fmla="*/ 544763 h 544763"/>
                  <a:gd name="connsiteX10" fmla="*/ 0 w 590645"/>
                  <a:gd name="connsiteY10" fmla="*/ 308868 h 544763"/>
                  <a:gd name="connsiteX11" fmla="*/ 189358 w 590645"/>
                  <a:gd name="connsiteY11" fmla="*/ 64219 h 544763"/>
                  <a:gd name="connsiteX12" fmla="*/ 219319 w 590645"/>
                  <a:gd name="connsiteY12" fmla="*/ 55436 h 544763"/>
                  <a:gd name="connsiteX13" fmla="*/ 217899 w 590645"/>
                  <a:gd name="connsiteY13" fmla="*/ 50721 h 544763"/>
                  <a:gd name="connsiteX14" fmla="*/ 228454 w 590645"/>
                  <a:gd name="connsiteY14" fmla="*/ 26907 h 544763"/>
                  <a:gd name="connsiteX15" fmla="*/ 254355 w 590645"/>
                  <a:gd name="connsiteY15" fmla="*/ 29673 h 544763"/>
                  <a:gd name="connsiteX16" fmla="*/ 262056 w 590645"/>
                  <a:gd name="connsiteY16" fmla="*/ 37862 h 544763"/>
                  <a:gd name="connsiteX17" fmla="*/ 267700 w 590645"/>
                  <a:gd name="connsiteY17" fmla="*/ 15347 h 544763"/>
                  <a:gd name="connsiteX18" fmla="*/ 290118 w 590645"/>
                  <a:gd name="connsiteY18" fmla="*/ 0 h 544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0645" h="544763">
                    <a:moveTo>
                      <a:pt x="290118" y="0"/>
                    </a:moveTo>
                    <a:cubicBezTo>
                      <a:pt x="298873" y="0"/>
                      <a:pt x="306800" y="5865"/>
                      <a:pt x="312537" y="15347"/>
                    </a:cubicBezTo>
                    <a:lnTo>
                      <a:pt x="318181" y="37864"/>
                    </a:lnTo>
                    <a:lnTo>
                      <a:pt x="325882" y="29674"/>
                    </a:lnTo>
                    <a:cubicBezTo>
                      <a:pt x="335288" y="24156"/>
                      <a:pt x="344665" y="22798"/>
                      <a:pt x="351784" y="26908"/>
                    </a:cubicBezTo>
                    <a:cubicBezTo>
                      <a:pt x="358902" y="31017"/>
                      <a:pt x="362414" y="39817"/>
                      <a:pt x="362338" y="50722"/>
                    </a:cubicBezTo>
                    <a:lnTo>
                      <a:pt x="362178" y="51255"/>
                    </a:lnTo>
                    <a:lnTo>
                      <a:pt x="405933" y="64219"/>
                    </a:lnTo>
                    <a:cubicBezTo>
                      <a:pt x="514721" y="106733"/>
                      <a:pt x="590645" y="209121"/>
                      <a:pt x="590645" y="308868"/>
                    </a:cubicBezTo>
                    <a:cubicBezTo>
                      <a:pt x="590645" y="439149"/>
                      <a:pt x="458425" y="544763"/>
                      <a:pt x="295323" y="544763"/>
                    </a:cubicBezTo>
                    <a:cubicBezTo>
                      <a:pt x="132221" y="544763"/>
                      <a:pt x="0" y="439149"/>
                      <a:pt x="0" y="308868"/>
                    </a:cubicBezTo>
                    <a:cubicBezTo>
                      <a:pt x="0" y="209121"/>
                      <a:pt x="79087" y="106733"/>
                      <a:pt x="189358" y="64219"/>
                    </a:cubicBezTo>
                    <a:lnTo>
                      <a:pt x="219319" y="55436"/>
                    </a:lnTo>
                    <a:lnTo>
                      <a:pt x="217899" y="50721"/>
                    </a:lnTo>
                    <a:cubicBezTo>
                      <a:pt x="217823" y="39816"/>
                      <a:pt x="221336" y="31016"/>
                      <a:pt x="228454" y="26907"/>
                    </a:cubicBezTo>
                    <a:cubicBezTo>
                      <a:pt x="235572" y="22797"/>
                      <a:pt x="244949" y="24155"/>
                      <a:pt x="254355" y="29673"/>
                    </a:cubicBezTo>
                    <a:lnTo>
                      <a:pt x="262056" y="37862"/>
                    </a:lnTo>
                    <a:lnTo>
                      <a:pt x="267700" y="15347"/>
                    </a:lnTo>
                    <a:cubicBezTo>
                      <a:pt x="273437" y="5865"/>
                      <a:pt x="281363" y="0"/>
                      <a:pt x="29011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64000">
                    <a:srgbClr val="FFFFCC"/>
                  </a:gs>
                  <a:gs pos="10000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36A16732-DEBF-4415-A60C-683589DD722F}"/>
                  </a:ext>
                </a:extLst>
              </p:cNvPr>
              <p:cNvSpPr/>
              <p:nvPr/>
            </p:nvSpPr>
            <p:spPr>
              <a:xfrm rot="10800000">
                <a:off x="5723513" y="472028"/>
                <a:ext cx="359840" cy="166432"/>
              </a:xfrm>
              <a:custGeom>
                <a:avLst/>
                <a:gdLst>
                  <a:gd name="connsiteX0" fmla="*/ 223438 w 390027"/>
                  <a:gd name="connsiteY0" fmla="*/ 152201 h 180394"/>
                  <a:gd name="connsiteX1" fmla="*/ 222840 w 390027"/>
                  <a:gd name="connsiteY1" fmla="*/ 61799 h 180394"/>
                  <a:gd name="connsiteX2" fmla="*/ 301429 w 390027"/>
                  <a:gd name="connsiteY2" fmla="*/ 17117 h 180394"/>
                  <a:gd name="connsiteX3" fmla="*/ 237802 w 390027"/>
                  <a:gd name="connsiteY3" fmla="*/ 70437 h 180394"/>
                  <a:gd name="connsiteX4" fmla="*/ 223438 w 390027"/>
                  <a:gd name="connsiteY4" fmla="*/ 152201 h 180394"/>
                  <a:gd name="connsiteX5" fmla="*/ 254943 w 390027"/>
                  <a:gd name="connsiteY5" fmla="*/ 152338 h 180394"/>
                  <a:gd name="connsiteX6" fmla="*/ 299625 w 390027"/>
                  <a:gd name="connsiteY6" fmla="*/ 73748 h 180394"/>
                  <a:gd name="connsiteX7" fmla="*/ 390027 w 390027"/>
                  <a:gd name="connsiteY7" fmla="*/ 74347 h 180394"/>
                  <a:gd name="connsiteX8" fmla="*/ 308263 w 390027"/>
                  <a:gd name="connsiteY8" fmla="*/ 88710 h 180394"/>
                  <a:gd name="connsiteX9" fmla="*/ 254943 w 390027"/>
                  <a:gd name="connsiteY9" fmla="*/ 152338 h 180394"/>
                  <a:gd name="connsiteX10" fmla="*/ 196440 w 390027"/>
                  <a:gd name="connsiteY10" fmla="*/ 155982 h 180394"/>
                  <a:gd name="connsiteX11" fmla="*/ 150721 w 390027"/>
                  <a:gd name="connsiteY11" fmla="*/ 77991 h 180394"/>
                  <a:gd name="connsiteX12" fmla="*/ 196440 w 390027"/>
                  <a:gd name="connsiteY12" fmla="*/ 0 h 180394"/>
                  <a:gd name="connsiteX13" fmla="*/ 167997 w 390027"/>
                  <a:gd name="connsiteY13" fmla="*/ 77991 h 180394"/>
                  <a:gd name="connsiteX14" fmla="*/ 196440 w 390027"/>
                  <a:gd name="connsiteY14" fmla="*/ 155982 h 180394"/>
                  <a:gd name="connsiteX15" fmla="*/ 147596 w 390027"/>
                  <a:gd name="connsiteY15" fmla="*/ 165162 h 180394"/>
                  <a:gd name="connsiteX16" fmla="*/ 87483 w 390027"/>
                  <a:gd name="connsiteY16" fmla="*/ 116889 h 180394"/>
                  <a:gd name="connsiteX17" fmla="*/ 88081 w 390027"/>
                  <a:gd name="connsiteY17" fmla="*/ 26487 h 180394"/>
                  <a:gd name="connsiteX18" fmla="*/ 102445 w 390027"/>
                  <a:gd name="connsiteY18" fmla="*/ 108251 h 180394"/>
                  <a:gd name="connsiteX19" fmla="*/ 166073 w 390027"/>
                  <a:gd name="connsiteY19" fmla="*/ 161571 h 180394"/>
                  <a:gd name="connsiteX20" fmla="*/ 147596 w 390027"/>
                  <a:gd name="connsiteY20" fmla="*/ 165162 h 180394"/>
                  <a:gd name="connsiteX21" fmla="*/ 102165 w 390027"/>
                  <a:gd name="connsiteY21" fmla="*/ 179857 h 180394"/>
                  <a:gd name="connsiteX22" fmla="*/ 31607 w 390027"/>
                  <a:gd name="connsiteY22" fmla="*/ 148787 h 180394"/>
                  <a:gd name="connsiteX23" fmla="*/ 8787 w 390027"/>
                  <a:gd name="connsiteY23" fmla="*/ 61311 h 180394"/>
                  <a:gd name="connsiteX24" fmla="*/ 43823 w 390027"/>
                  <a:gd name="connsiteY24" fmla="*/ 136571 h 180394"/>
                  <a:gd name="connsiteX25" fmla="*/ 119083 w 390027"/>
                  <a:gd name="connsiteY25" fmla="*/ 171607 h 180394"/>
                  <a:gd name="connsiteX26" fmla="*/ 102165 w 390027"/>
                  <a:gd name="connsiteY26" fmla="*/ 179857 h 180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90027" h="180394">
                    <a:moveTo>
                      <a:pt x="223438" y="152201"/>
                    </a:moveTo>
                    <a:cubicBezTo>
                      <a:pt x="201571" y="139576"/>
                      <a:pt x="201304" y="99102"/>
                      <a:pt x="222840" y="61799"/>
                    </a:cubicBezTo>
                    <a:cubicBezTo>
                      <a:pt x="244377" y="24497"/>
                      <a:pt x="279562" y="4492"/>
                      <a:pt x="301429" y="17117"/>
                    </a:cubicBezTo>
                    <a:cubicBezTo>
                      <a:pt x="279031" y="21084"/>
                      <a:pt x="254360" y="41758"/>
                      <a:pt x="237802" y="70437"/>
                    </a:cubicBezTo>
                    <a:cubicBezTo>
                      <a:pt x="221244" y="99117"/>
                      <a:pt x="215674" y="130819"/>
                      <a:pt x="223438" y="152201"/>
                    </a:cubicBezTo>
                    <a:close/>
                    <a:moveTo>
                      <a:pt x="254943" y="152338"/>
                    </a:moveTo>
                    <a:cubicBezTo>
                      <a:pt x="242318" y="130471"/>
                      <a:pt x="262323" y="95285"/>
                      <a:pt x="299625" y="73748"/>
                    </a:cubicBezTo>
                    <a:cubicBezTo>
                      <a:pt x="336928" y="52212"/>
                      <a:pt x="377402" y="52480"/>
                      <a:pt x="390027" y="74347"/>
                    </a:cubicBezTo>
                    <a:cubicBezTo>
                      <a:pt x="368646" y="66583"/>
                      <a:pt x="336943" y="72152"/>
                      <a:pt x="308263" y="88710"/>
                    </a:cubicBezTo>
                    <a:cubicBezTo>
                      <a:pt x="279584" y="105268"/>
                      <a:pt x="258910" y="129938"/>
                      <a:pt x="254943" y="152338"/>
                    </a:cubicBezTo>
                    <a:close/>
                    <a:moveTo>
                      <a:pt x="196440" y="155982"/>
                    </a:moveTo>
                    <a:cubicBezTo>
                      <a:pt x="171190" y="155982"/>
                      <a:pt x="150721" y="121064"/>
                      <a:pt x="150721" y="77991"/>
                    </a:cubicBezTo>
                    <a:cubicBezTo>
                      <a:pt x="150721" y="34918"/>
                      <a:pt x="171190" y="0"/>
                      <a:pt x="196440" y="0"/>
                    </a:cubicBezTo>
                    <a:cubicBezTo>
                      <a:pt x="179026" y="14635"/>
                      <a:pt x="167997" y="44875"/>
                      <a:pt x="167997" y="77991"/>
                    </a:cubicBezTo>
                    <a:cubicBezTo>
                      <a:pt x="167997" y="111107"/>
                      <a:pt x="179025" y="141347"/>
                      <a:pt x="196440" y="155982"/>
                    </a:cubicBezTo>
                    <a:close/>
                    <a:moveTo>
                      <a:pt x="147596" y="165162"/>
                    </a:moveTo>
                    <a:cubicBezTo>
                      <a:pt x="127466" y="163113"/>
                      <a:pt x="103636" y="144866"/>
                      <a:pt x="87483" y="116889"/>
                    </a:cubicBezTo>
                    <a:cubicBezTo>
                      <a:pt x="65947" y="79587"/>
                      <a:pt x="66214" y="39112"/>
                      <a:pt x="88081" y="26487"/>
                    </a:cubicBezTo>
                    <a:cubicBezTo>
                      <a:pt x="80318" y="47868"/>
                      <a:pt x="85887" y="79572"/>
                      <a:pt x="102445" y="108251"/>
                    </a:cubicBezTo>
                    <a:cubicBezTo>
                      <a:pt x="119003" y="136930"/>
                      <a:pt x="143673" y="157605"/>
                      <a:pt x="166073" y="161571"/>
                    </a:cubicBezTo>
                    <a:cubicBezTo>
                      <a:pt x="160606" y="164728"/>
                      <a:pt x="154307" y="165845"/>
                      <a:pt x="147596" y="165162"/>
                    </a:cubicBezTo>
                    <a:close/>
                    <a:moveTo>
                      <a:pt x="102165" y="179857"/>
                    </a:moveTo>
                    <a:cubicBezTo>
                      <a:pt x="82190" y="183088"/>
                      <a:pt x="54449" y="171630"/>
                      <a:pt x="31607" y="148787"/>
                    </a:cubicBezTo>
                    <a:cubicBezTo>
                      <a:pt x="1150" y="118330"/>
                      <a:pt x="-9067" y="79166"/>
                      <a:pt x="8787" y="61311"/>
                    </a:cubicBezTo>
                    <a:cubicBezTo>
                      <a:pt x="6822" y="83973"/>
                      <a:pt x="20406" y="113155"/>
                      <a:pt x="43823" y="136571"/>
                    </a:cubicBezTo>
                    <a:cubicBezTo>
                      <a:pt x="67239" y="159988"/>
                      <a:pt x="96420" y="173573"/>
                      <a:pt x="119083" y="171607"/>
                    </a:cubicBezTo>
                    <a:cubicBezTo>
                      <a:pt x="114619" y="176071"/>
                      <a:pt x="108824" y="178780"/>
                      <a:pt x="102165" y="179857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EDA8F5F8-FF94-4FFE-BD4C-7393871FAB90}"/>
                </a:ext>
              </a:extLst>
            </p:cNvPr>
            <p:cNvGrpSpPr/>
            <p:nvPr/>
          </p:nvGrpSpPr>
          <p:grpSpPr>
            <a:xfrm>
              <a:off x="3973043" y="688207"/>
              <a:ext cx="1949153" cy="1690485"/>
              <a:chOff x="3821501" y="2613251"/>
              <a:chExt cx="2558980" cy="2219383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92492A81-5567-4317-B3D6-24E52B990BFC}"/>
                  </a:ext>
                </a:extLst>
              </p:cNvPr>
              <p:cNvSpPr/>
              <p:nvPr/>
            </p:nvSpPr>
            <p:spPr>
              <a:xfrm>
                <a:off x="3821501" y="3623094"/>
                <a:ext cx="584575" cy="53318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AE6006BD-0AF7-40C1-953D-FD13FCBB5032}"/>
                  </a:ext>
                </a:extLst>
              </p:cNvPr>
              <p:cNvSpPr/>
              <p:nvPr/>
            </p:nvSpPr>
            <p:spPr>
              <a:xfrm>
                <a:off x="4438323" y="2613251"/>
                <a:ext cx="1156299" cy="970006"/>
              </a:xfrm>
              <a:custGeom>
                <a:avLst/>
                <a:gdLst>
                  <a:gd name="connsiteX0" fmla="*/ 935967 w 1552757"/>
                  <a:gd name="connsiteY0" fmla="*/ 0 h 1302590"/>
                  <a:gd name="connsiteX1" fmla="*/ 1194294 w 1552757"/>
                  <a:gd name="connsiteY1" fmla="*/ 171231 h 1302590"/>
                  <a:gd name="connsiteX2" fmla="*/ 1197557 w 1552757"/>
                  <a:gd name="connsiteY2" fmla="*/ 181742 h 1302590"/>
                  <a:gd name="connsiteX3" fmla="*/ 1203386 w 1552757"/>
                  <a:gd name="connsiteY3" fmla="*/ 181155 h 1302590"/>
                  <a:gd name="connsiteX4" fmla="*/ 1483745 w 1552757"/>
                  <a:gd name="connsiteY4" fmla="*/ 461514 h 1302590"/>
                  <a:gd name="connsiteX5" fmla="*/ 1435864 w 1552757"/>
                  <a:gd name="connsiteY5" fmla="*/ 618266 h 1302590"/>
                  <a:gd name="connsiteX6" fmla="*/ 1404885 w 1552757"/>
                  <a:gd name="connsiteY6" fmla="*/ 655813 h 1302590"/>
                  <a:gd name="connsiteX7" fmla="*/ 1429150 w 1552757"/>
                  <a:gd name="connsiteY7" fmla="*/ 668984 h 1302590"/>
                  <a:gd name="connsiteX8" fmla="*/ 1552757 w 1552757"/>
                  <a:gd name="connsiteY8" fmla="*/ 901462 h 1302590"/>
                  <a:gd name="connsiteX9" fmla="*/ 1272398 w 1552757"/>
                  <a:gd name="connsiteY9" fmla="*/ 1181821 h 1302590"/>
                  <a:gd name="connsiteX10" fmla="*/ 1115647 w 1552757"/>
                  <a:gd name="connsiteY10" fmla="*/ 1133940 h 1302590"/>
                  <a:gd name="connsiteX11" fmla="*/ 1115377 w 1552757"/>
                  <a:gd name="connsiteY11" fmla="*/ 1133718 h 1302590"/>
                  <a:gd name="connsiteX12" fmla="*/ 1090808 w 1552757"/>
                  <a:gd name="connsiteY12" fmla="*/ 1178983 h 1302590"/>
                  <a:gd name="connsiteX13" fmla="*/ 858330 w 1552757"/>
                  <a:gd name="connsiteY13" fmla="*/ 1302590 h 1302590"/>
                  <a:gd name="connsiteX14" fmla="*/ 625852 w 1552757"/>
                  <a:gd name="connsiteY14" fmla="*/ 1178983 h 1302590"/>
                  <a:gd name="connsiteX15" fmla="*/ 612516 w 1552757"/>
                  <a:gd name="connsiteY15" fmla="*/ 1154412 h 1302590"/>
                  <a:gd name="connsiteX16" fmla="*/ 549285 w 1552757"/>
                  <a:gd name="connsiteY16" fmla="*/ 1190688 h 1302590"/>
                  <a:gd name="connsiteX17" fmla="*/ 452888 w 1552757"/>
                  <a:gd name="connsiteY17" fmla="*/ 1207700 h 1302590"/>
                  <a:gd name="connsiteX18" fmla="*/ 172529 w 1552757"/>
                  <a:gd name="connsiteY18" fmla="*/ 927341 h 1302590"/>
                  <a:gd name="connsiteX19" fmla="*/ 178225 w 1552757"/>
                  <a:gd name="connsiteY19" fmla="*/ 870839 h 1302590"/>
                  <a:gd name="connsiteX20" fmla="*/ 181547 w 1552757"/>
                  <a:gd name="connsiteY20" fmla="*/ 860135 h 1302590"/>
                  <a:gd name="connsiteX21" fmla="*/ 171230 w 1552757"/>
                  <a:gd name="connsiteY21" fmla="*/ 856932 h 1302590"/>
                  <a:gd name="connsiteX22" fmla="*/ 0 w 1552757"/>
                  <a:gd name="connsiteY22" fmla="*/ 598605 h 1302590"/>
                  <a:gd name="connsiteX23" fmla="*/ 280359 w 1552757"/>
                  <a:gd name="connsiteY23" fmla="*/ 318246 h 1302590"/>
                  <a:gd name="connsiteX24" fmla="*/ 303773 w 1552757"/>
                  <a:gd name="connsiteY24" fmla="*/ 320606 h 1302590"/>
                  <a:gd name="connsiteX25" fmla="*/ 315331 w 1552757"/>
                  <a:gd name="connsiteY25" fmla="*/ 283374 h 1302590"/>
                  <a:gd name="connsiteX26" fmla="*/ 573658 w 1552757"/>
                  <a:gd name="connsiteY26" fmla="*/ 112143 h 1302590"/>
                  <a:gd name="connsiteX27" fmla="*/ 682787 w 1552757"/>
                  <a:gd name="connsiteY27" fmla="*/ 134175 h 1302590"/>
                  <a:gd name="connsiteX28" fmla="*/ 694347 w 1552757"/>
                  <a:gd name="connsiteY28" fmla="*/ 140450 h 1302590"/>
                  <a:gd name="connsiteX29" fmla="*/ 703489 w 1552757"/>
                  <a:gd name="connsiteY29" fmla="*/ 123608 h 1302590"/>
                  <a:gd name="connsiteX30" fmla="*/ 935967 w 1552757"/>
                  <a:gd name="connsiteY30" fmla="*/ 0 h 130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552757" h="1302590">
                    <a:moveTo>
                      <a:pt x="935967" y="0"/>
                    </a:moveTo>
                    <a:cubicBezTo>
                      <a:pt x="1052096" y="0"/>
                      <a:pt x="1151733" y="70605"/>
                      <a:pt x="1194294" y="171231"/>
                    </a:cubicBezTo>
                    <a:lnTo>
                      <a:pt x="1197557" y="181742"/>
                    </a:lnTo>
                    <a:lnTo>
                      <a:pt x="1203386" y="181155"/>
                    </a:lnTo>
                    <a:cubicBezTo>
                      <a:pt x="1358224" y="181155"/>
                      <a:pt x="1483745" y="306676"/>
                      <a:pt x="1483745" y="461514"/>
                    </a:cubicBezTo>
                    <a:cubicBezTo>
                      <a:pt x="1483745" y="519578"/>
                      <a:pt x="1466094" y="573520"/>
                      <a:pt x="1435864" y="618266"/>
                    </a:cubicBezTo>
                    <a:lnTo>
                      <a:pt x="1404885" y="655813"/>
                    </a:lnTo>
                    <a:lnTo>
                      <a:pt x="1429150" y="668984"/>
                    </a:lnTo>
                    <a:cubicBezTo>
                      <a:pt x="1503726" y="719367"/>
                      <a:pt x="1552757" y="804688"/>
                      <a:pt x="1552757" y="901462"/>
                    </a:cubicBezTo>
                    <a:cubicBezTo>
                      <a:pt x="1552757" y="1056300"/>
                      <a:pt x="1427236" y="1181821"/>
                      <a:pt x="1272398" y="1181821"/>
                    </a:cubicBezTo>
                    <a:cubicBezTo>
                      <a:pt x="1214334" y="1181821"/>
                      <a:pt x="1160392" y="1164170"/>
                      <a:pt x="1115647" y="1133940"/>
                    </a:cubicBezTo>
                    <a:lnTo>
                      <a:pt x="1115377" y="1133718"/>
                    </a:lnTo>
                    <a:lnTo>
                      <a:pt x="1090808" y="1178983"/>
                    </a:lnTo>
                    <a:cubicBezTo>
                      <a:pt x="1040426" y="1253558"/>
                      <a:pt x="955104" y="1302590"/>
                      <a:pt x="858330" y="1302590"/>
                    </a:cubicBezTo>
                    <a:cubicBezTo>
                      <a:pt x="761557" y="1302590"/>
                      <a:pt x="676235" y="1253558"/>
                      <a:pt x="625852" y="1178983"/>
                    </a:cubicBezTo>
                    <a:lnTo>
                      <a:pt x="612516" y="1154412"/>
                    </a:lnTo>
                    <a:lnTo>
                      <a:pt x="549285" y="1190688"/>
                    </a:lnTo>
                    <a:cubicBezTo>
                      <a:pt x="519227" y="1201694"/>
                      <a:pt x="486759" y="1207700"/>
                      <a:pt x="452888" y="1207700"/>
                    </a:cubicBezTo>
                    <a:cubicBezTo>
                      <a:pt x="298050" y="1207700"/>
                      <a:pt x="172529" y="1082179"/>
                      <a:pt x="172529" y="927341"/>
                    </a:cubicBezTo>
                    <a:cubicBezTo>
                      <a:pt x="172529" y="907986"/>
                      <a:pt x="174490" y="889090"/>
                      <a:pt x="178225" y="870839"/>
                    </a:cubicBezTo>
                    <a:lnTo>
                      <a:pt x="181547" y="860135"/>
                    </a:lnTo>
                    <a:lnTo>
                      <a:pt x="171230" y="856932"/>
                    </a:lnTo>
                    <a:cubicBezTo>
                      <a:pt x="70605" y="814371"/>
                      <a:pt x="0" y="714734"/>
                      <a:pt x="0" y="598605"/>
                    </a:cubicBezTo>
                    <a:cubicBezTo>
                      <a:pt x="0" y="443767"/>
                      <a:pt x="125521" y="318246"/>
                      <a:pt x="280359" y="318246"/>
                    </a:cubicBezTo>
                    <a:lnTo>
                      <a:pt x="303773" y="320606"/>
                    </a:lnTo>
                    <a:lnTo>
                      <a:pt x="315331" y="283374"/>
                    </a:lnTo>
                    <a:cubicBezTo>
                      <a:pt x="357892" y="182748"/>
                      <a:pt x="457529" y="112143"/>
                      <a:pt x="573658" y="112143"/>
                    </a:cubicBezTo>
                    <a:cubicBezTo>
                      <a:pt x="612368" y="112143"/>
                      <a:pt x="649245" y="119988"/>
                      <a:pt x="682787" y="134175"/>
                    </a:cubicBezTo>
                    <a:lnTo>
                      <a:pt x="694347" y="140450"/>
                    </a:lnTo>
                    <a:lnTo>
                      <a:pt x="703489" y="123608"/>
                    </a:lnTo>
                    <a:cubicBezTo>
                      <a:pt x="753872" y="49032"/>
                      <a:pt x="839193" y="0"/>
                      <a:pt x="935967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83708626-8264-42ED-870A-4510644352A0}"/>
                  </a:ext>
                </a:extLst>
              </p:cNvPr>
              <p:cNvSpPr/>
              <p:nvPr/>
            </p:nvSpPr>
            <p:spPr>
              <a:xfrm>
                <a:off x="5016473" y="4071667"/>
                <a:ext cx="416148" cy="37956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1202890D-6D2D-4092-AF22-CC1AA5C9A62F}"/>
                  </a:ext>
                </a:extLst>
              </p:cNvPr>
              <p:cNvSpPr/>
              <p:nvPr/>
            </p:nvSpPr>
            <p:spPr>
              <a:xfrm>
                <a:off x="5773030" y="3490768"/>
                <a:ext cx="607451" cy="554048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B41543B1-FB37-4B46-B192-13A40DEFD9A8}"/>
                  </a:ext>
                </a:extLst>
              </p:cNvPr>
              <p:cNvSpPr/>
              <p:nvPr/>
            </p:nvSpPr>
            <p:spPr>
              <a:xfrm>
                <a:off x="4353705" y="4451620"/>
                <a:ext cx="417737" cy="381014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9745776C-2402-4387-9C4C-EC21076AB4CF}"/>
              </a:ext>
            </a:extLst>
          </p:cNvPr>
          <p:cNvGrpSpPr/>
          <p:nvPr/>
        </p:nvGrpSpPr>
        <p:grpSpPr>
          <a:xfrm>
            <a:off x="867141" y="914998"/>
            <a:ext cx="2285946" cy="2540638"/>
            <a:chOff x="994171" y="688207"/>
            <a:chExt cx="2419811" cy="2689419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30E87573-D5B5-42AD-9131-36941F404725}"/>
                </a:ext>
              </a:extLst>
            </p:cNvPr>
            <p:cNvGrpSpPr/>
            <p:nvPr/>
          </p:nvGrpSpPr>
          <p:grpSpPr>
            <a:xfrm>
              <a:off x="994171" y="1018220"/>
              <a:ext cx="2419811" cy="2359406"/>
              <a:chOff x="1781171" y="2555494"/>
              <a:chExt cx="2419811" cy="2359406"/>
            </a:xfrm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83F572F7-C526-484D-8893-B518B42E94A5}"/>
                  </a:ext>
                </a:extLst>
              </p:cNvPr>
              <p:cNvSpPr/>
              <p:nvPr/>
            </p:nvSpPr>
            <p:spPr>
              <a:xfrm>
                <a:off x="1781174" y="2619375"/>
                <a:ext cx="2419721" cy="2295525"/>
              </a:xfrm>
              <a:custGeom>
                <a:avLst/>
                <a:gdLst>
                  <a:gd name="connsiteX0" fmla="*/ 1209675 w 2419721"/>
                  <a:gd name="connsiteY0" fmla="*/ 0 h 2295525"/>
                  <a:gd name="connsiteX1" fmla="*/ 2419350 w 2419721"/>
                  <a:gd name="connsiteY1" fmla="*/ 942975 h 2295525"/>
                  <a:gd name="connsiteX2" fmla="*/ 2419350 w 2419721"/>
                  <a:gd name="connsiteY2" fmla="*/ 990600 h 2295525"/>
                  <a:gd name="connsiteX3" fmla="*/ 2419350 w 2419721"/>
                  <a:gd name="connsiteY3" fmla="*/ 1123950 h 2295525"/>
                  <a:gd name="connsiteX4" fmla="*/ 2419496 w 2419721"/>
                  <a:gd name="connsiteY4" fmla="*/ 1211174 h 2295525"/>
                  <a:gd name="connsiteX5" fmla="*/ 2419721 w 2419721"/>
                  <a:gd name="connsiteY5" fmla="*/ 1309876 h 2295525"/>
                  <a:gd name="connsiteX6" fmla="*/ 2419648 w 2419721"/>
                  <a:gd name="connsiteY6" fmla="*/ 1332547 h 2295525"/>
                  <a:gd name="connsiteX7" fmla="*/ 2419349 w 2419721"/>
                  <a:gd name="connsiteY7" fmla="*/ 1366838 h 2295525"/>
                  <a:gd name="connsiteX8" fmla="*/ 2413105 w 2419721"/>
                  <a:gd name="connsiteY8" fmla="*/ 1448964 h 2295525"/>
                  <a:gd name="connsiteX9" fmla="*/ 1209675 w 2419721"/>
                  <a:gd name="connsiteY9" fmla="*/ 2295525 h 2295525"/>
                  <a:gd name="connsiteX10" fmla="*/ 6246 w 2419721"/>
                  <a:gd name="connsiteY10" fmla="*/ 1448964 h 2295525"/>
                  <a:gd name="connsiteX11" fmla="*/ 926 w 2419721"/>
                  <a:gd name="connsiteY11" fmla="*/ 1366838 h 2295525"/>
                  <a:gd name="connsiteX12" fmla="*/ 0 w 2419721"/>
                  <a:gd name="connsiteY12" fmla="*/ 1366838 h 2295525"/>
                  <a:gd name="connsiteX13" fmla="*/ 0 w 2419721"/>
                  <a:gd name="connsiteY13" fmla="*/ 942975 h 2295525"/>
                  <a:gd name="connsiteX14" fmla="*/ 1209675 w 2419721"/>
                  <a:gd name="connsiteY14" fmla="*/ 0 h 229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9721" h="2295525">
                    <a:moveTo>
                      <a:pt x="1209675" y="0"/>
                    </a:moveTo>
                    <a:cubicBezTo>
                      <a:pt x="1877760" y="0"/>
                      <a:pt x="2419350" y="422184"/>
                      <a:pt x="2419350" y="942975"/>
                    </a:cubicBezTo>
                    <a:lnTo>
                      <a:pt x="2419350" y="990600"/>
                    </a:lnTo>
                    <a:lnTo>
                      <a:pt x="2419350" y="1123950"/>
                    </a:lnTo>
                    <a:cubicBezTo>
                      <a:pt x="2419350" y="1147167"/>
                      <a:pt x="2419415" y="1177516"/>
                      <a:pt x="2419496" y="1211174"/>
                    </a:cubicBezTo>
                    <a:lnTo>
                      <a:pt x="2419721" y="1309876"/>
                    </a:lnTo>
                    <a:lnTo>
                      <a:pt x="2419648" y="1332547"/>
                    </a:lnTo>
                    <a:cubicBezTo>
                      <a:pt x="2419577" y="1345699"/>
                      <a:pt x="2419479" y="1357289"/>
                      <a:pt x="2419349" y="1366838"/>
                    </a:cubicBezTo>
                    <a:lnTo>
                      <a:pt x="2413105" y="1448964"/>
                    </a:lnTo>
                    <a:cubicBezTo>
                      <a:pt x="2351157" y="1924465"/>
                      <a:pt x="1836005" y="2295525"/>
                      <a:pt x="1209675" y="2295525"/>
                    </a:cubicBezTo>
                    <a:cubicBezTo>
                      <a:pt x="583345" y="2295525"/>
                      <a:pt x="68193" y="1924465"/>
                      <a:pt x="6246" y="1448964"/>
                    </a:cubicBezTo>
                    <a:lnTo>
                      <a:pt x="926" y="1366838"/>
                    </a:lnTo>
                    <a:lnTo>
                      <a:pt x="0" y="1366838"/>
                    </a:lnTo>
                    <a:lnTo>
                      <a:pt x="0" y="942975"/>
                    </a:lnTo>
                    <a:cubicBezTo>
                      <a:pt x="0" y="422184"/>
                      <a:pt x="541590" y="0"/>
                      <a:pt x="120967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50603ADB-8D6C-44CA-B56A-5CB41E5D511E}"/>
                  </a:ext>
                </a:extLst>
              </p:cNvPr>
              <p:cNvSpPr/>
              <p:nvPr/>
            </p:nvSpPr>
            <p:spPr>
              <a:xfrm>
                <a:off x="1781171" y="2625110"/>
                <a:ext cx="2419811" cy="1776413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1AA19BE7-0E33-4C87-8626-C361D11B1BB9}"/>
                  </a:ext>
                </a:extLst>
              </p:cNvPr>
              <p:cNvSpPr/>
              <p:nvPr/>
            </p:nvSpPr>
            <p:spPr>
              <a:xfrm>
                <a:off x="1881185" y="2555494"/>
                <a:ext cx="2219328" cy="1747012"/>
              </a:xfrm>
              <a:custGeom>
                <a:avLst/>
                <a:gdLst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2 w 2352678"/>
                  <a:gd name="connsiteY2" fmla="*/ 936245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3016 w 2352678"/>
                  <a:gd name="connsiteY6" fmla="*/ 936245 h 1872490"/>
                  <a:gd name="connsiteX7" fmla="*/ 0 w 2352678"/>
                  <a:gd name="connsiteY7" fmla="*/ 891001 h 1872490"/>
                  <a:gd name="connsiteX8" fmla="*/ 1176339 w 2352678"/>
                  <a:gd name="connsiteY8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2 w 2352678"/>
                  <a:gd name="connsiteY2" fmla="*/ 936245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0 w 2352678"/>
                  <a:gd name="connsiteY6" fmla="*/ 891001 h 1872490"/>
                  <a:gd name="connsiteX7" fmla="*/ 1176339 w 2352678"/>
                  <a:gd name="connsiteY7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3 w 2352678"/>
                  <a:gd name="connsiteY2" fmla="*/ 950949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0 w 2352678"/>
                  <a:gd name="connsiteY6" fmla="*/ 891001 h 1872490"/>
                  <a:gd name="connsiteX7" fmla="*/ 1176339 w 2352678"/>
                  <a:gd name="connsiteY7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52678 w 2352678"/>
                  <a:gd name="connsiteY2" fmla="*/ 981489 h 1872490"/>
                  <a:gd name="connsiteX3" fmla="*/ 1176339 w 2352678"/>
                  <a:gd name="connsiteY3" fmla="*/ 1872490 h 1872490"/>
                  <a:gd name="connsiteX4" fmla="*/ 0 w 2352678"/>
                  <a:gd name="connsiteY4" fmla="*/ 981489 h 1872490"/>
                  <a:gd name="connsiteX5" fmla="*/ 0 w 2352678"/>
                  <a:gd name="connsiteY5" fmla="*/ 891001 h 1872490"/>
                  <a:gd name="connsiteX6" fmla="*/ 1176339 w 2352678"/>
                  <a:gd name="connsiteY6" fmla="*/ 0 h 187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2678" h="1872490">
                    <a:moveTo>
                      <a:pt x="1176339" y="0"/>
                    </a:moveTo>
                    <a:cubicBezTo>
                      <a:pt x="1826013" y="0"/>
                      <a:pt x="2352678" y="398915"/>
                      <a:pt x="2352678" y="891001"/>
                    </a:cubicBezTo>
                    <a:lnTo>
                      <a:pt x="2352678" y="981489"/>
                    </a:lnTo>
                    <a:cubicBezTo>
                      <a:pt x="2352678" y="1473575"/>
                      <a:pt x="1826013" y="1872490"/>
                      <a:pt x="1176339" y="1872490"/>
                    </a:cubicBezTo>
                    <a:cubicBezTo>
                      <a:pt x="526665" y="1872490"/>
                      <a:pt x="0" y="1473575"/>
                      <a:pt x="0" y="981489"/>
                    </a:cubicBezTo>
                    <a:lnTo>
                      <a:pt x="0" y="891001"/>
                    </a:lnTo>
                    <a:cubicBezTo>
                      <a:pt x="0" y="398915"/>
                      <a:pt x="526665" y="0"/>
                      <a:pt x="117633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CCAC0DBE-A0AC-4A99-AFAE-ECD64FF8F00C}"/>
                  </a:ext>
                </a:extLst>
              </p:cNvPr>
              <p:cNvSpPr/>
              <p:nvPr/>
            </p:nvSpPr>
            <p:spPr>
              <a:xfrm>
                <a:off x="1965758" y="2907093"/>
                <a:ext cx="2050182" cy="1243432"/>
              </a:xfrm>
              <a:custGeom>
                <a:avLst/>
                <a:gdLst>
                  <a:gd name="connsiteX0" fmla="*/ 1025091 w 2050182"/>
                  <a:gd name="connsiteY0" fmla="*/ 0 h 1243432"/>
                  <a:gd name="connsiteX1" fmla="*/ 2025737 w 2050182"/>
                  <a:gd name="connsiteY1" fmla="*/ 550610 h 1243432"/>
                  <a:gd name="connsiteX2" fmla="*/ 2050182 w 2050182"/>
                  <a:gd name="connsiteY2" fmla="*/ 621716 h 1243432"/>
                  <a:gd name="connsiteX3" fmla="*/ 2025737 w 2050182"/>
                  <a:gd name="connsiteY3" fmla="*/ 692822 h 1243432"/>
                  <a:gd name="connsiteX4" fmla="*/ 1025091 w 2050182"/>
                  <a:gd name="connsiteY4" fmla="*/ 1243432 h 1243432"/>
                  <a:gd name="connsiteX5" fmla="*/ 24445 w 2050182"/>
                  <a:gd name="connsiteY5" fmla="*/ 692822 h 1243432"/>
                  <a:gd name="connsiteX6" fmla="*/ 0 w 2050182"/>
                  <a:gd name="connsiteY6" fmla="*/ 621716 h 1243432"/>
                  <a:gd name="connsiteX7" fmla="*/ 24445 w 2050182"/>
                  <a:gd name="connsiteY7" fmla="*/ 550610 h 1243432"/>
                  <a:gd name="connsiteX8" fmla="*/ 1025091 w 2050182"/>
                  <a:gd name="connsiteY8" fmla="*/ 0 h 1243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50182" h="1243432">
                    <a:moveTo>
                      <a:pt x="1025091" y="0"/>
                    </a:moveTo>
                    <a:cubicBezTo>
                      <a:pt x="1495250" y="0"/>
                      <a:pt x="1893080" y="231615"/>
                      <a:pt x="2025737" y="550610"/>
                    </a:cubicBezTo>
                    <a:lnTo>
                      <a:pt x="2050182" y="621716"/>
                    </a:lnTo>
                    <a:lnTo>
                      <a:pt x="2025737" y="692822"/>
                    </a:lnTo>
                    <a:cubicBezTo>
                      <a:pt x="1893080" y="1011818"/>
                      <a:pt x="1495250" y="1243432"/>
                      <a:pt x="1025091" y="1243432"/>
                    </a:cubicBezTo>
                    <a:cubicBezTo>
                      <a:pt x="554932" y="1243432"/>
                      <a:pt x="157102" y="1011818"/>
                      <a:pt x="24445" y="692822"/>
                    </a:cubicBezTo>
                    <a:lnTo>
                      <a:pt x="0" y="621716"/>
                    </a:lnTo>
                    <a:lnTo>
                      <a:pt x="24445" y="550610"/>
                    </a:lnTo>
                    <a:cubicBezTo>
                      <a:pt x="157102" y="231615"/>
                      <a:pt x="554932" y="0"/>
                      <a:pt x="102509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E454B05F-E7D7-43AE-A7F3-536E70B4152A}"/>
                  </a:ext>
                </a:extLst>
              </p:cNvPr>
              <p:cNvSpPr/>
              <p:nvPr/>
            </p:nvSpPr>
            <p:spPr>
              <a:xfrm>
                <a:off x="1943098" y="2583243"/>
                <a:ext cx="2095502" cy="945566"/>
              </a:xfrm>
              <a:custGeom>
                <a:avLst/>
                <a:gdLst>
                  <a:gd name="connsiteX0" fmla="*/ 1047751 w 2095502"/>
                  <a:gd name="connsiteY0" fmla="*/ 0 h 945566"/>
                  <a:gd name="connsiteX1" fmla="*/ 2095502 w 2095502"/>
                  <a:gd name="connsiteY1" fmla="*/ 783641 h 945566"/>
                  <a:gd name="connsiteX2" fmla="*/ 2074215 w 2095502"/>
                  <a:gd name="connsiteY2" fmla="*/ 941572 h 945566"/>
                  <a:gd name="connsiteX3" fmla="*/ 2072842 w 2095502"/>
                  <a:gd name="connsiteY3" fmla="*/ 945566 h 945566"/>
                  <a:gd name="connsiteX4" fmla="*/ 2048397 w 2095502"/>
                  <a:gd name="connsiteY4" fmla="*/ 874460 h 945566"/>
                  <a:gd name="connsiteX5" fmla="*/ 1047751 w 2095502"/>
                  <a:gd name="connsiteY5" fmla="*/ 323850 h 945566"/>
                  <a:gd name="connsiteX6" fmla="*/ 47105 w 2095502"/>
                  <a:gd name="connsiteY6" fmla="*/ 874460 h 945566"/>
                  <a:gd name="connsiteX7" fmla="*/ 22660 w 2095502"/>
                  <a:gd name="connsiteY7" fmla="*/ 945566 h 945566"/>
                  <a:gd name="connsiteX8" fmla="*/ 21287 w 2095502"/>
                  <a:gd name="connsiteY8" fmla="*/ 941572 h 945566"/>
                  <a:gd name="connsiteX9" fmla="*/ 0 w 2095502"/>
                  <a:gd name="connsiteY9" fmla="*/ 783641 h 945566"/>
                  <a:gd name="connsiteX10" fmla="*/ 1047751 w 2095502"/>
                  <a:gd name="connsiteY10" fmla="*/ 0 h 945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95502" h="945566">
                    <a:moveTo>
                      <a:pt x="1047751" y="0"/>
                    </a:moveTo>
                    <a:cubicBezTo>
                      <a:pt x="1626408" y="0"/>
                      <a:pt x="2095502" y="350848"/>
                      <a:pt x="2095502" y="783641"/>
                    </a:cubicBezTo>
                    <a:cubicBezTo>
                      <a:pt x="2095502" y="837740"/>
                      <a:pt x="2088173" y="890559"/>
                      <a:pt x="2074215" y="941572"/>
                    </a:cubicBezTo>
                    <a:lnTo>
                      <a:pt x="2072842" y="945566"/>
                    </a:lnTo>
                    <a:lnTo>
                      <a:pt x="2048397" y="874460"/>
                    </a:lnTo>
                    <a:cubicBezTo>
                      <a:pt x="1915740" y="555465"/>
                      <a:pt x="1517910" y="323850"/>
                      <a:pt x="1047751" y="323850"/>
                    </a:cubicBezTo>
                    <a:cubicBezTo>
                      <a:pt x="577592" y="323850"/>
                      <a:pt x="179762" y="555465"/>
                      <a:pt x="47105" y="874460"/>
                    </a:cubicBezTo>
                    <a:lnTo>
                      <a:pt x="22660" y="945566"/>
                    </a:lnTo>
                    <a:lnTo>
                      <a:pt x="21287" y="941572"/>
                    </a:lnTo>
                    <a:cubicBezTo>
                      <a:pt x="7330" y="890559"/>
                      <a:pt x="0" y="837740"/>
                      <a:pt x="0" y="783641"/>
                    </a:cubicBezTo>
                    <a:cubicBezTo>
                      <a:pt x="0" y="350848"/>
                      <a:pt x="469094" y="0"/>
                      <a:pt x="104775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100000">
                    <a:srgbClr val="FF9933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51DCBDA6-09AE-4EB8-8141-20AC86BFA7E0}"/>
                  </a:ext>
                </a:extLst>
              </p:cNvPr>
              <p:cNvSpPr/>
              <p:nvPr/>
            </p:nvSpPr>
            <p:spPr>
              <a:xfrm>
                <a:off x="1965758" y="2907093"/>
                <a:ext cx="2050182" cy="1243432"/>
              </a:xfrm>
              <a:custGeom>
                <a:avLst/>
                <a:gdLst>
                  <a:gd name="connsiteX0" fmla="*/ 1977721 w 2050182"/>
                  <a:gd name="connsiteY0" fmla="*/ 782364 h 1243432"/>
                  <a:gd name="connsiteX1" fmla="*/ 1963938 w 2050182"/>
                  <a:gd name="connsiteY1" fmla="*/ 808068 h 1243432"/>
                  <a:gd name="connsiteX2" fmla="*/ 1197634 w 2050182"/>
                  <a:gd name="connsiteY2" fmla="*/ 1232857 h 1243432"/>
                  <a:gd name="connsiteX3" fmla="*/ 1197422 w 2050182"/>
                  <a:gd name="connsiteY3" fmla="*/ 1232870 h 1243432"/>
                  <a:gd name="connsiteX4" fmla="*/ 2047982 w 2050182"/>
                  <a:gd name="connsiteY4" fmla="*/ 615316 h 1243432"/>
                  <a:gd name="connsiteX5" fmla="*/ 2050182 w 2050182"/>
                  <a:gd name="connsiteY5" fmla="*/ 621716 h 1243432"/>
                  <a:gd name="connsiteX6" fmla="*/ 2025737 w 2050182"/>
                  <a:gd name="connsiteY6" fmla="*/ 692822 h 1243432"/>
                  <a:gd name="connsiteX7" fmla="*/ 2001352 w 2050182"/>
                  <a:gd name="connsiteY7" fmla="*/ 738296 h 1243432"/>
                  <a:gd name="connsiteX8" fmla="*/ 1138466 w 2050182"/>
                  <a:gd name="connsiteY8" fmla="*/ 1236483 h 1243432"/>
                  <a:gd name="connsiteX9" fmla="*/ 1025091 w 2050182"/>
                  <a:gd name="connsiteY9" fmla="*/ 1243432 h 1243432"/>
                  <a:gd name="connsiteX10" fmla="*/ 966293 w 2050182"/>
                  <a:gd name="connsiteY10" fmla="*/ 1239828 h 1243432"/>
                  <a:gd name="connsiteX11" fmla="*/ 2005700 w 2050182"/>
                  <a:gd name="connsiteY11" fmla="*/ 513244 h 1243432"/>
                  <a:gd name="connsiteX12" fmla="*/ 2025737 w 2050182"/>
                  <a:gd name="connsiteY12" fmla="*/ 550610 h 1243432"/>
                  <a:gd name="connsiteX13" fmla="*/ 2039254 w 2050182"/>
                  <a:gd name="connsiteY13" fmla="*/ 589929 h 1243432"/>
                  <a:gd name="connsiteX14" fmla="*/ 918653 w 2050182"/>
                  <a:gd name="connsiteY14" fmla="*/ 1236909 h 1243432"/>
                  <a:gd name="connsiteX15" fmla="*/ 852549 w 2050182"/>
                  <a:gd name="connsiteY15" fmla="*/ 1232857 h 1243432"/>
                  <a:gd name="connsiteX16" fmla="*/ 782121 w 2050182"/>
                  <a:gd name="connsiteY16" fmla="*/ 1219677 h 1243432"/>
                  <a:gd name="connsiteX17" fmla="*/ 1950522 w 2050182"/>
                  <a:gd name="connsiteY17" fmla="*/ 418617 h 1243432"/>
                  <a:gd name="connsiteX18" fmla="*/ 1963938 w 2050182"/>
                  <a:gd name="connsiteY18" fmla="*/ 435365 h 1243432"/>
                  <a:gd name="connsiteX19" fmla="*/ 1993241 w 2050182"/>
                  <a:gd name="connsiteY19" fmla="*/ 490011 h 1243432"/>
                  <a:gd name="connsiteX20" fmla="*/ 742324 w 2050182"/>
                  <a:gd name="connsiteY20" fmla="*/ 1212229 h 1243432"/>
                  <a:gd name="connsiteX21" fmla="*/ 689047 w 2050182"/>
                  <a:gd name="connsiteY21" fmla="*/ 1202258 h 1243432"/>
                  <a:gd name="connsiteX22" fmla="*/ 627492 w 2050182"/>
                  <a:gd name="connsiteY22" fmla="*/ 1182468 h 1243432"/>
                  <a:gd name="connsiteX23" fmla="*/ 1881244 w 2050182"/>
                  <a:gd name="connsiteY23" fmla="*/ 332131 h 1243432"/>
                  <a:gd name="connsiteX24" fmla="*/ 1933858 w 2050182"/>
                  <a:gd name="connsiteY24" fmla="*/ 397813 h 1243432"/>
                  <a:gd name="connsiteX25" fmla="*/ 593643 w 2050182"/>
                  <a:gd name="connsiteY25" fmla="*/ 1171586 h 1243432"/>
                  <a:gd name="connsiteX26" fmla="*/ 536846 w 2050182"/>
                  <a:gd name="connsiteY26" fmla="*/ 1153326 h 1243432"/>
                  <a:gd name="connsiteX27" fmla="*/ 493997 w 2050182"/>
                  <a:gd name="connsiteY27" fmla="*/ 1133059 h 1243432"/>
                  <a:gd name="connsiteX28" fmla="*/ 1795774 w 2050182"/>
                  <a:gd name="connsiteY28" fmla="*/ 254994 h 1243432"/>
                  <a:gd name="connsiteX29" fmla="*/ 1860995 w 2050182"/>
                  <a:gd name="connsiteY29" fmla="*/ 313397 h 1243432"/>
                  <a:gd name="connsiteX30" fmla="*/ 465030 w 2050182"/>
                  <a:gd name="connsiteY30" fmla="*/ 1119358 h 1243432"/>
                  <a:gd name="connsiteX31" fmla="*/ 398205 w 2050182"/>
                  <a:gd name="connsiteY31" fmla="*/ 1087751 h 1243432"/>
                  <a:gd name="connsiteX32" fmla="*/ 377224 w 2050182"/>
                  <a:gd name="connsiteY32" fmla="*/ 1073994 h 1243432"/>
                  <a:gd name="connsiteX33" fmla="*/ 1697273 w 2050182"/>
                  <a:gd name="connsiteY33" fmla="*/ 185380 h 1243432"/>
                  <a:gd name="connsiteX34" fmla="*/ 1774798 w 2050182"/>
                  <a:gd name="connsiteY34" fmla="*/ 236210 h 1243432"/>
                  <a:gd name="connsiteX35" fmla="*/ 1775116 w 2050182"/>
                  <a:gd name="connsiteY35" fmla="*/ 236496 h 1243432"/>
                  <a:gd name="connsiteX36" fmla="*/ 352548 w 2050182"/>
                  <a:gd name="connsiteY36" fmla="*/ 1057815 h 1243432"/>
                  <a:gd name="connsiteX37" fmla="*/ 275385 w 2050182"/>
                  <a:gd name="connsiteY37" fmla="*/ 1007222 h 1243432"/>
                  <a:gd name="connsiteX38" fmla="*/ 274763 w 2050182"/>
                  <a:gd name="connsiteY38" fmla="*/ 1006666 h 1243432"/>
                  <a:gd name="connsiteX39" fmla="*/ 1584729 w 2050182"/>
                  <a:gd name="connsiteY39" fmla="*/ 123874 h 1243432"/>
                  <a:gd name="connsiteX40" fmla="*/ 1651977 w 2050182"/>
                  <a:gd name="connsiteY40" fmla="*/ 155682 h 1243432"/>
                  <a:gd name="connsiteX41" fmla="*/ 1672597 w 2050182"/>
                  <a:gd name="connsiteY41" fmla="*/ 169202 h 1243432"/>
                  <a:gd name="connsiteX42" fmla="*/ 254106 w 2050182"/>
                  <a:gd name="connsiteY42" fmla="*/ 988168 h 1243432"/>
                  <a:gd name="connsiteX43" fmla="*/ 188885 w 2050182"/>
                  <a:gd name="connsiteY43" fmla="*/ 929765 h 1243432"/>
                  <a:gd name="connsiteX44" fmla="*/ 1456043 w 2050182"/>
                  <a:gd name="connsiteY44" fmla="*/ 71687 h 1243432"/>
                  <a:gd name="connsiteX45" fmla="*/ 1513337 w 2050182"/>
                  <a:gd name="connsiteY45" fmla="*/ 90107 h 1243432"/>
                  <a:gd name="connsiteX46" fmla="*/ 1555762 w 2050182"/>
                  <a:gd name="connsiteY46" fmla="*/ 110173 h 1243432"/>
                  <a:gd name="connsiteX47" fmla="*/ 168695 w 2050182"/>
                  <a:gd name="connsiteY47" fmla="*/ 910997 h 1243432"/>
                  <a:gd name="connsiteX48" fmla="*/ 116081 w 2050182"/>
                  <a:gd name="connsiteY48" fmla="*/ 845314 h 1243432"/>
                  <a:gd name="connsiteX49" fmla="*/ 1307276 w 2050182"/>
                  <a:gd name="connsiteY49" fmla="*/ 31095 h 1243432"/>
                  <a:gd name="connsiteX50" fmla="*/ 1361136 w 2050182"/>
                  <a:gd name="connsiteY50" fmla="*/ 41174 h 1243432"/>
                  <a:gd name="connsiteX51" fmla="*/ 1422195 w 2050182"/>
                  <a:gd name="connsiteY51" fmla="*/ 60805 h 1243432"/>
                  <a:gd name="connsiteX52" fmla="*/ 99417 w 2050182"/>
                  <a:gd name="connsiteY52" fmla="*/ 824511 h 1243432"/>
                  <a:gd name="connsiteX53" fmla="*/ 86245 w 2050182"/>
                  <a:gd name="connsiteY53" fmla="*/ 808068 h 1243432"/>
                  <a:gd name="connsiteX54" fmla="*/ 56759 w 2050182"/>
                  <a:gd name="connsiteY54" fmla="*/ 753081 h 1243432"/>
                  <a:gd name="connsiteX55" fmla="*/ 851687 w 2050182"/>
                  <a:gd name="connsiteY55" fmla="*/ 10737 h 1243432"/>
                  <a:gd name="connsiteX56" fmla="*/ 72808 w 2050182"/>
                  <a:gd name="connsiteY56" fmla="*/ 460423 h 1243432"/>
                  <a:gd name="connsiteX57" fmla="*/ 86245 w 2050182"/>
                  <a:gd name="connsiteY57" fmla="*/ 435365 h 1243432"/>
                  <a:gd name="connsiteX58" fmla="*/ 689047 w 2050182"/>
                  <a:gd name="connsiteY58" fmla="*/ 41174 h 1243432"/>
                  <a:gd name="connsiteX59" fmla="*/ 1130832 w 2050182"/>
                  <a:gd name="connsiteY59" fmla="*/ 6481 h 1243432"/>
                  <a:gd name="connsiteX60" fmla="*/ 1197634 w 2050182"/>
                  <a:gd name="connsiteY60" fmla="*/ 10575 h 1243432"/>
                  <a:gd name="connsiteX61" fmla="*/ 1267478 w 2050182"/>
                  <a:gd name="connsiteY61" fmla="*/ 23647 h 1243432"/>
                  <a:gd name="connsiteX62" fmla="*/ 44301 w 2050182"/>
                  <a:gd name="connsiteY62" fmla="*/ 729849 h 1243432"/>
                  <a:gd name="connsiteX63" fmla="*/ 24445 w 2050182"/>
                  <a:gd name="connsiteY63" fmla="*/ 692822 h 1243432"/>
                  <a:gd name="connsiteX64" fmla="*/ 10800 w 2050182"/>
                  <a:gd name="connsiteY64" fmla="*/ 653131 h 1243432"/>
                  <a:gd name="connsiteX65" fmla="*/ 1025091 w 2050182"/>
                  <a:gd name="connsiteY65" fmla="*/ 0 h 1243432"/>
                  <a:gd name="connsiteX66" fmla="*/ 1083192 w 2050182"/>
                  <a:gd name="connsiteY66" fmla="*/ 3561 h 1243432"/>
                  <a:gd name="connsiteX67" fmla="*/ 2073 w 2050182"/>
                  <a:gd name="connsiteY67" fmla="*/ 627745 h 1243432"/>
                  <a:gd name="connsiteX68" fmla="*/ 0 w 2050182"/>
                  <a:gd name="connsiteY68" fmla="*/ 621716 h 1243432"/>
                  <a:gd name="connsiteX69" fmla="*/ 24445 w 2050182"/>
                  <a:gd name="connsiteY69" fmla="*/ 550610 h 1243432"/>
                  <a:gd name="connsiteX70" fmla="*/ 49176 w 2050182"/>
                  <a:gd name="connsiteY70" fmla="*/ 504491 h 1243432"/>
                  <a:gd name="connsiteX71" fmla="*/ 910854 w 2050182"/>
                  <a:gd name="connsiteY71" fmla="*/ 7002 h 1243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050182" h="1243432">
                    <a:moveTo>
                      <a:pt x="1977721" y="782364"/>
                    </a:moveTo>
                    <a:lnTo>
                      <a:pt x="1963938" y="808068"/>
                    </a:lnTo>
                    <a:cubicBezTo>
                      <a:pt x="1816985" y="1029241"/>
                      <a:pt x="1534431" y="1191120"/>
                      <a:pt x="1197634" y="1232857"/>
                    </a:cubicBezTo>
                    <a:lnTo>
                      <a:pt x="1197422" y="1232870"/>
                    </a:lnTo>
                    <a:close/>
                    <a:moveTo>
                      <a:pt x="2047982" y="615316"/>
                    </a:moveTo>
                    <a:lnTo>
                      <a:pt x="2050182" y="621716"/>
                    </a:lnTo>
                    <a:lnTo>
                      <a:pt x="2025737" y="692822"/>
                    </a:lnTo>
                    <a:lnTo>
                      <a:pt x="2001352" y="738296"/>
                    </a:lnTo>
                    <a:lnTo>
                      <a:pt x="1138466" y="1236483"/>
                    </a:lnTo>
                    <a:lnTo>
                      <a:pt x="1025091" y="1243432"/>
                    </a:lnTo>
                    <a:lnTo>
                      <a:pt x="966293" y="1239828"/>
                    </a:lnTo>
                    <a:close/>
                    <a:moveTo>
                      <a:pt x="2005700" y="513244"/>
                    </a:moveTo>
                    <a:lnTo>
                      <a:pt x="2025737" y="550610"/>
                    </a:lnTo>
                    <a:lnTo>
                      <a:pt x="2039254" y="589929"/>
                    </a:lnTo>
                    <a:lnTo>
                      <a:pt x="918653" y="1236909"/>
                    </a:lnTo>
                    <a:lnTo>
                      <a:pt x="852549" y="1232857"/>
                    </a:lnTo>
                    <a:lnTo>
                      <a:pt x="782121" y="1219677"/>
                    </a:lnTo>
                    <a:close/>
                    <a:moveTo>
                      <a:pt x="1950522" y="418617"/>
                    </a:moveTo>
                    <a:lnTo>
                      <a:pt x="1963938" y="435365"/>
                    </a:lnTo>
                    <a:lnTo>
                      <a:pt x="1993241" y="490011"/>
                    </a:lnTo>
                    <a:lnTo>
                      <a:pt x="742324" y="1212229"/>
                    </a:lnTo>
                    <a:lnTo>
                      <a:pt x="689047" y="1202258"/>
                    </a:lnTo>
                    <a:lnTo>
                      <a:pt x="627492" y="1182468"/>
                    </a:lnTo>
                    <a:close/>
                    <a:moveTo>
                      <a:pt x="1881244" y="332131"/>
                    </a:moveTo>
                    <a:lnTo>
                      <a:pt x="1933858" y="397813"/>
                    </a:lnTo>
                    <a:lnTo>
                      <a:pt x="593643" y="1171586"/>
                    </a:lnTo>
                    <a:lnTo>
                      <a:pt x="536846" y="1153326"/>
                    </a:lnTo>
                    <a:lnTo>
                      <a:pt x="493997" y="1133059"/>
                    </a:lnTo>
                    <a:close/>
                    <a:moveTo>
                      <a:pt x="1795774" y="254994"/>
                    </a:moveTo>
                    <a:lnTo>
                      <a:pt x="1860995" y="313397"/>
                    </a:lnTo>
                    <a:lnTo>
                      <a:pt x="465030" y="1119358"/>
                    </a:lnTo>
                    <a:lnTo>
                      <a:pt x="398205" y="1087751"/>
                    </a:lnTo>
                    <a:lnTo>
                      <a:pt x="377224" y="1073994"/>
                    </a:lnTo>
                    <a:close/>
                    <a:moveTo>
                      <a:pt x="1697273" y="185380"/>
                    </a:moveTo>
                    <a:lnTo>
                      <a:pt x="1774798" y="236210"/>
                    </a:lnTo>
                    <a:lnTo>
                      <a:pt x="1775116" y="236496"/>
                    </a:lnTo>
                    <a:lnTo>
                      <a:pt x="352548" y="1057815"/>
                    </a:lnTo>
                    <a:lnTo>
                      <a:pt x="275385" y="1007222"/>
                    </a:lnTo>
                    <a:lnTo>
                      <a:pt x="274763" y="1006666"/>
                    </a:lnTo>
                    <a:close/>
                    <a:moveTo>
                      <a:pt x="1584729" y="123874"/>
                    </a:moveTo>
                    <a:lnTo>
                      <a:pt x="1651977" y="155682"/>
                    </a:lnTo>
                    <a:lnTo>
                      <a:pt x="1672597" y="169202"/>
                    </a:lnTo>
                    <a:lnTo>
                      <a:pt x="254106" y="988168"/>
                    </a:lnTo>
                    <a:lnTo>
                      <a:pt x="188885" y="929765"/>
                    </a:lnTo>
                    <a:close/>
                    <a:moveTo>
                      <a:pt x="1456043" y="71687"/>
                    </a:moveTo>
                    <a:lnTo>
                      <a:pt x="1513337" y="90107"/>
                    </a:lnTo>
                    <a:lnTo>
                      <a:pt x="1555762" y="110173"/>
                    </a:lnTo>
                    <a:lnTo>
                      <a:pt x="168695" y="910997"/>
                    </a:lnTo>
                    <a:lnTo>
                      <a:pt x="116081" y="845314"/>
                    </a:lnTo>
                    <a:close/>
                    <a:moveTo>
                      <a:pt x="1307276" y="31095"/>
                    </a:moveTo>
                    <a:lnTo>
                      <a:pt x="1361136" y="41174"/>
                    </a:lnTo>
                    <a:lnTo>
                      <a:pt x="1422195" y="60805"/>
                    </a:lnTo>
                    <a:lnTo>
                      <a:pt x="99417" y="824511"/>
                    </a:lnTo>
                    <a:lnTo>
                      <a:pt x="86245" y="808068"/>
                    </a:lnTo>
                    <a:lnTo>
                      <a:pt x="56759" y="753081"/>
                    </a:lnTo>
                    <a:close/>
                    <a:moveTo>
                      <a:pt x="851687" y="10737"/>
                    </a:moveTo>
                    <a:lnTo>
                      <a:pt x="72808" y="460423"/>
                    </a:lnTo>
                    <a:lnTo>
                      <a:pt x="86245" y="435365"/>
                    </a:lnTo>
                    <a:cubicBezTo>
                      <a:pt x="208706" y="251054"/>
                      <a:pt x="425333" y="107920"/>
                      <a:pt x="689047" y="41174"/>
                    </a:cubicBezTo>
                    <a:close/>
                    <a:moveTo>
                      <a:pt x="1130832" y="6481"/>
                    </a:moveTo>
                    <a:lnTo>
                      <a:pt x="1197634" y="10575"/>
                    </a:lnTo>
                    <a:lnTo>
                      <a:pt x="1267478" y="23647"/>
                    </a:lnTo>
                    <a:lnTo>
                      <a:pt x="44301" y="729849"/>
                    </a:lnTo>
                    <a:lnTo>
                      <a:pt x="24445" y="692822"/>
                    </a:lnTo>
                    <a:lnTo>
                      <a:pt x="10800" y="653131"/>
                    </a:lnTo>
                    <a:close/>
                    <a:moveTo>
                      <a:pt x="1025091" y="0"/>
                    </a:moveTo>
                    <a:lnTo>
                      <a:pt x="1083192" y="3561"/>
                    </a:lnTo>
                    <a:lnTo>
                      <a:pt x="2073" y="627745"/>
                    </a:lnTo>
                    <a:lnTo>
                      <a:pt x="0" y="621716"/>
                    </a:lnTo>
                    <a:lnTo>
                      <a:pt x="24445" y="550610"/>
                    </a:lnTo>
                    <a:lnTo>
                      <a:pt x="49176" y="504491"/>
                    </a:lnTo>
                    <a:lnTo>
                      <a:pt x="910854" y="7002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3F8015ED-68D2-42E4-96C1-488EE0435383}"/>
                </a:ext>
              </a:extLst>
            </p:cNvPr>
            <p:cNvGrpSpPr/>
            <p:nvPr/>
          </p:nvGrpSpPr>
          <p:grpSpPr>
            <a:xfrm>
              <a:off x="1920383" y="1201760"/>
              <a:ext cx="1098789" cy="900788"/>
              <a:chOff x="2481427" y="-131781"/>
              <a:chExt cx="1429553" cy="1236309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4D429800-34CA-4578-AE76-A559118C29B6}"/>
                  </a:ext>
                </a:extLst>
              </p:cNvPr>
              <p:cNvGrpSpPr/>
              <p:nvPr/>
            </p:nvGrpSpPr>
            <p:grpSpPr>
              <a:xfrm>
                <a:off x="2481427" y="-131781"/>
                <a:ext cx="1429553" cy="1236309"/>
                <a:chOff x="2237105" y="715685"/>
                <a:chExt cx="1760230" cy="1522287"/>
              </a:xfrm>
            </p:grpSpPr>
            <p:grpSp>
              <p:nvGrpSpPr>
                <p:cNvPr id="57" name="グループ化 56">
                  <a:extLst>
                    <a:ext uri="{FF2B5EF4-FFF2-40B4-BE49-F238E27FC236}">
                      <a16:creationId xmlns:a16="http://schemas.microsoft.com/office/drawing/2014/main" id="{9BEE7235-A613-4E92-AA41-4003F076E820}"/>
                    </a:ext>
                  </a:extLst>
                </p:cNvPr>
                <p:cNvGrpSpPr/>
                <p:nvPr/>
              </p:nvGrpSpPr>
              <p:grpSpPr>
                <a:xfrm>
                  <a:off x="2237105" y="715685"/>
                  <a:ext cx="1760230" cy="1522287"/>
                  <a:chOff x="2453639" y="2277863"/>
                  <a:chExt cx="1760230" cy="1522287"/>
                </a:xfrm>
              </p:grpSpPr>
              <p:sp>
                <p:nvSpPr>
                  <p:cNvPr id="60" name="フリーフォーム: 図形 59">
                    <a:extLst>
                      <a:ext uri="{FF2B5EF4-FFF2-40B4-BE49-F238E27FC236}">
                        <a16:creationId xmlns:a16="http://schemas.microsoft.com/office/drawing/2014/main" id="{F1AC348F-F9D3-4D08-9FAE-CD0AC95445CE}"/>
                      </a:ext>
                    </a:extLst>
                  </p:cNvPr>
                  <p:cNvSpPr/>
                  <p:nvPr/>
                </p:nvSpPr>
                <p:spPr>
                  <a:xfrm>
                    <a:off x="2453639" y="2277863"/>
                    <a:ext cx="1760230" cy="1522287"/>
                  </a:xfrm>
                  <a:custGeom>
                    <a:avLst/>
                    <a:gdLst>
                      <a:gd name="connsiteX0" fmla="*/ 927810 w 1760220"/>
                      <a:gd name="connsiteY0" fmla="*/ 12 h 1372751"/>
                      <a:gd name="connsiteX1" fmla="*/ 1037038 w 1760220"/>
                      <a:gd name="connsiteY1" fmla="*/ 21774 h 1372751"/>
                      <a:gd name="connsiteX2" fmla="*/ 1046919 w 1760220"/>
                      <a:gd name="connsiteY2" fmla="*/ 17015 h 1372751"/>
                      <a:gd name="connsiteX3" fmla="*/ 1061996 w 1760220"/>
                      <a:gd name="connsiteY3" fmla="*/ 19157 h 1372751"/>
                      <a:gd name="connsiteX4" fmla="*/ 1087307 w 1760220"/>
                      <a:gd name="connsiteY4" fmla="*/ 22752 h 1372751"/>
                      <a:gd name="connsiteX5" fmla="*/ 1092180 w 1760220"/>
                      <a:gd name="connsiteY5" fmla="*/ 23846 h 1372751"/>
                      <a:gd name="connsiteX6" fmla="*/ 1124822 w 1760220"/>
                      <a:gd name="connsiteY6" fmla="*/ 36660 h 1372751"/>
                      <a:gd name="connsiteX7" fmla="*/ 1138331 w 1760220"/>
                      <a:gd name="connsiteY7" fmla="*/ 52304 h 1372751"/>
                      <a:gd name="connsiteX8" fmla="*/ 1214667 w 1760220"/>
                      <a:gd name="connsiteY8" fmla="*/ 85451 h 1372751"/>
                      <a:gd name="connsiteX9" fmla="*/ 1250859 w 1760220"/>
                      <a:gd name="connsiteY9" fmla="*/ 109331 h 1372751"/>
                      <a:gd name="connsiteX10" fmla="*/ 1281360 w 1760220"/>
                      <a:gd name="connsiteY10" fmla="*/ 165354 h 1372751"/>
                      <a:gd name="connsiteX11" fmla="*/ 1283931 w 1760220"/>
                      <a:gd name="connsiteY11" fmla="*/ 169490 h 1372751"/>
                      <a:gd name="connsiteX12" fmla="*/ 1372188 w 1760220"/>
                      <a:gd name="connsiteY12" fmla="*/ 209324 h 1372751"/>
                      <a:gd name="connsiteX13" fmla="*/ 1760220 w 1760220"/>
                      <a:gd name="connsiteY13" fmla="*/ 816174 h 1372751"/>
                      <a:gd name="connsiteX14" fmla="*/ 887730 w 1760220"/>
                      <a:gd name="connsiteY14" fmla="*/ 1372751 h 1372751"/>
                      <a:gd name="connsiteX15" fmla="*/ 0 w 1760220"/>
                      <a:gd name="connsiteY15" fmla="*/ 816174 h 1372751"/>
                      <a:gd name="connsiteX16" fmla="*/ 388032 w 1760220"/>
                      <a:gd name="connsiteY16" fmla="*/ 209324 h 1372751"/>
                      <a:gd name="connsiteX17" fmla="*/ 501808 w 1760220"/>
                      <a:gd name="connsiteY17" fmla="*/ 157972 h 1372751"/>
                      <a:gd name="connsiteX18" fmla="*/ 507458 w 1760220"/>
                      <a:gd name="connsiteY18" fmla="*/ 150021 h 1372751"/>
                      <a:gd name="connsiteX19" fmla="*/ 517013 w 1760220"/>
                      <a:gd name="connsiteY19" fmla="*/ 107765 h 1372751"/>
                      <a:gd name="connsiteX20" fmla="*/ 582421 w 1760220"/>
                      <a:gd name="connsiteY20" fmla="*/ 75926 h 1372751"/>
                      <a:gd name="connsiteX21" fmla="*/ 644469 w 1760220"/>
                      <a:gd name="connsiteY21" fmla="*/ 52304 h 1372751"/>
                      <a:gd name="connsiteX22" fmla="*/ 763533 w 1760220"/>
                      <a:gd name="connsiteY22" fmla="*/ 13087 h 1372751"/>
                      <a:gd name="connsiteX23" fmla="*/ 780692 w 1760220"/>
                      <a:gd name="connsiteY23" fmla="*/ 4190 h 1372751"/>
                      <a:gd name="connsiteX24" fmla="*/ 808178 w 1760220"/>
                      <a:gd name="connsiteY24" fmla="*/ 11754 h 1372751"/>
                      <a:gd name="connsiteX25" fmla="*/ 891400 w 1760220"/>
                      <a:gd name="connsiteY25" fmla="*/ 11754 h 1372751"/>
                      <a:gd name="connsiteX26" fmla="*/ 927810 w 1760220"/>
                      <a:gd name="connsiteY26" fmla="*/ 12 h 1372751"/>
                      <a:gd name="connsiteX0" fmla="*/ 927810 w 1760220"/>
                      <a:gd name="connsiteY0" fmla="*/ 12 h 1372751"/>
                      <a:gd name="connsiteX1" fmla="*/ 1037038 w 1760220"/>
                      <a:gd name="connsiteY1" fmla="*/ 21774 h 1372751"/>
                      <a:gd name="connsiteX2" fmla="*/ 1046919 w 1760220"/>
                      <a:gd name="connsiteY2" fmla="*/ 17015 h 1372751"/>
                      <a:gd name="connsiteX3" fmla="*/ 1061996 w 1760220"/>
                      <a:gd name="connsiteY3" fmla="*/ 19157 h 1372751"/>
                      <a:gd name="connsiteX4" fmla="*/ 1087307 w 1760220"/>
                      <a:gd name="connsiteY4" fmla="*/ 22752 h 1372751"/>
                      <a:gd name="connsiteX5" fmla="*/ 1092180 w 1760220"/>
                      <a:gd name="connsiteY5" fmla="*/ 23846 h 1372751"/>
                      <a:gd name="connsiteX6" fmla="*/ 1124822 w 1760220"/>
                      <a:gd name="connsiteY6" fmla="*/ 36660 h 1372751"/>
                      <a:gd name="connsiteX7" fmla="*/ 1138331 w 1760220"/>
                      <a:gd name="connsiteY7" fmla="*/ 52304 h 1372751"/>
                      <a:gd name="connsiteX8" fmla="*/ 1214667 w 1760220"/>
                      <a:gd name="connsiteY8" fmla="*/ 85451 h 1372751"/>
                      <a:gd name="connsiteX9" fmla="*/ 1250859 w 1760220"/>
                      <a:gd name="connsiteY9" fmla="*/ 109331 h 1372751"/>
                      <a:gd name="connsiteX10" fmla="*/ 1281360 w 1760220"/>
                      <a:gd name="connsiteY10" fmla="*/ 165354 h 1372751"/>
                      <a:gd name="connsiteX11" fmla="*/ 1283931 w 1760220"/>
                      <a:gd name="connsiteY11" fmla="*/ 169490 h 1372751"/>
                      <a:gd name="connsiteX12" fmla="*/ 1372188 w 1760220"/>
                      <a:gd name="connsiteY12" fmla="*/ 209324 h 1372751"/>
                      <a:gd name="connsiteX13" fmla="*/ 1760220 w 1760220"/>
                      <a:gd name="connsiteY13" fmla="*/ 816174 h 1372751"/>
                      <a:gd name="connsiteX14" fmla="*/ 887730 w 1760220"/>
                      <a:gd name="connsiteY14" fmla="*/ 1372751 h 1372751"/>
                      <a:gd name="connsiteX15" fmla="*/ 0 w 1760220"/>
                      <a:gd name="connsiteY15" fmla="*/ 816174 h 1372751"/>
                      <a:gd name="connsiteX16" fmla="*/ 388032 w 1760220"/>
                      <a:gd name="connsiteY16" fmla="*/ 209324 h 1372751"/>
                      <a:gd name="connsiteX17" fmla="*/ 501808 w 1760220"/>
                      <a:gd name="connsiteY17" fmla="*/ 157972 h 1372751"/>
                      <a:gd name="connsiteX18" fmla="*/ 507458 w 1760220"/>
                      <a:gd name="connsiteY18" fmla="*/ 150021 h 1372751"/>
                      <a:gd name="connsiteX19" fmla="*/ 517013 w 1760220"/>
                      <a:gd name="connsiteY19" fmla="*/ 107765 h 1372751"/>
                      <a:gd name="connsiteX20" fmla="*/ 582421 w 1760220"/>
                      <a:gd name="connsiteY20" fmla="*/ 75926 h 1372751"/>
                      <a:gd name="connsiteX21" fmla="*/ 644469 w 1760220"/>
                      <a:gd name="connsiteY21" fmla="*/ 52304 h 1372751"/>
                      <a:gd name="connsiteX22" fmla="*/ 763533 w 1760220"/>
                      <a:gd name="connsiteY22" fmla="*/ 13087 h 1372751"/>
                      <a:gd name="connsiteX23" fmla="*/ 780692 w 1760220"/>
                      <a:gd name="connsiteY23" fmla="*/ 4190 h 1372751"/>
                      <a:gd name="connsiteX24" fmla="*/ 808178 w 1760220"/>
                      <a:gd name="connsiteY24" fmla="*/ 11754 h 1372751"/>
                      <a:gd name="connsiteX25" fmla="*/ 891400 w 1760220"/>
                      <a:gd name="connsiteY25" fmla="*/ 11754 h 1372751"/>
                      <a:gd name="connsiteX26" fmla="*/ 927810 w 1760220"/>
                      <a:gd name="connsiteY26" fmla="*/ 12 h 1372751"/>
                      <a:gd name="connsiteX0" fmla="*/ 927810 w 1760220"/>
                      <a:gd name="connsiteY0" fmla="*/ 12 h 1372751"/>
                      <a:gd name="connsiteX1" fmla="*/ 1037038 w 1760220"/>
                      <a:gd name="connsiteY1" fmla="*/ 21774 h 1372751"/>
                      <a:gd name="connsiteX2" fmla="*/ 1046919 w 1760220"/>
                      <a:gd name="connsiteY2" fmla="*/ 17015 h 1372751"/>
                      <a:gd name="connsiteX3" fmla="*/ 1061996 w 1760220"/>
                      <a:gd name="connsiteY3" fmla="*/ 19157 h 1372751"/>
                      <a:gd name="connsiteX4" fmla="*/ 1087307 w 1760220"/>
                      <a:gd name="connsiteY4" fmla="*/ 22752 h 1372751"/>
                      <a:gd name="connsiteX5" fmla="*/ 1092180 w 1760220"/>
                      <a:gd name="connsiteY5" fmla="*/ 23846 h 1372751"/>
                      <a:gd name="connsiteX6" fmla="*/ 1124822 w 1760220"/>
                      <a:gd name="connsiteY6" fmla="*/ 36660 h 1372751"/>
                      <a:gd name="connsiteX7" fmla="*/ 1138331 w 1760220"/>
                      <a:gd name="connsiteY7" fmla="*/ 52304 h 1372751"/>
                      <a:gd name="connsiteX8" fmla="*/ 1214667 w 1760220"/>
                      <a:gd name="connsiteY8" fmla="*/ 85451 h 1372751"/>
                      <a:gd name="connsiteX9" fmla="*/ 1250859 w 1760220"/>
                      <a:gd name="connsiteY9" fmla="*/ 109331 h 1372751"/>
                      <a:gd name="connsiteX10" fmla="*/ 1281360 w 1760220"/>
                      <a:gd name="connsiteY10" fmla="*/ 165354 h 1372751"/>
                      <a:gd name="connsiteX11" fmla="*/ 1283931 w 1760220"/>
                      <a:gd name="connsiteY11" fmla="*/ 169490 h 1372751"/>
                      <a:gd name="connsiteX12" fmla="*/ 1372188 w 1760220"/>
                      <a:gd name="connsiteY12" fmla="*/ 209324 h 1372751"/>
                      <a:gd name="connsiteX13" fmla="*/ 1760220 w 1760220"/>
                      <a:gd name="connsiteY13" fmla="*/ 816174 h 1372751"/>
                      <a:gd name="connsiteX14" fmla="*/ 887730 w 1760220"/>
                      <a:gd name="connsiteY14" fmla="*/ 1372751 h 1372751"/>
                      <a:gd name="connsiteX15" fmla="*/ 0 w 1760220"/>
                      <a:gd name="connsiteY15" fmla="*/ 816174 h 1372751"/>
                      <a:gd name="connsiteX16" fmla="*/ 388032 w 1760220"/>
                      <a:gd name="connsiteY16" fmla="*/ 209324 h 1372751"/>
                      <a:gd name="connsiteX17" fmla="*/ 501808 w 1760220"/>
                      <a:gd name="connsiteY17" fmla="*/ 157972 h 1372751"/>
                      <a:gd name="connsiteX18" fmla="*/ 507458 w 1760220"/>
                      <a:gd name="connsiteY18" fmla="*/ 150021 h 1372751"/>
                      <a:gd name="connsiteX19" fmla="*/ 517013 w 1760220"/>
                      <a:gd name="connsiteY19" fmla="*/ 107765 h 1372751"/>
                      <a:gd name="connsiteX20" fmla="*/ 582421 w 1760220"/>
                      <a:gd name="connsiteY20" fmla="*/ 75926 h 1372751"/>
                      <a:gd name="connsiteX21" fmla="*/ 644469 w 1760220"/>
                      <a:gd name="connsiteY21" fmla="*/ 52304 h 1372751"/>
                      <a:gd name="connsiteX22" fmla="*/ 763533 w 1760220"/>
                      <a:gd name="connsiteY22" fmla="*/ 13087 h 1372751"/>
                      <a:gd name="connsiteX23" fmla="*/ 780692 w 1760220"/>
                      <a:gd name="connsiteY23" fmla="*/ 4190 h 1372751"/>
                      <a:gd name="connsiteX24" fmla="*/ 808178 w 1760220"/>
                      <a:gd name="connsiteY24" fmla="*/ 11754 h 1372751"/>
                      <a:gd name="connsiteX25" fmla="*/ 891400 w 1760220"/>
                      <a:gd name="connsiteY25" fmla="*/ 11754 h 1372751"/>
                      <a:gd name="connsiteX26" fmla="*/ 927810 w 1760220"/>
                      <a:gd name="connsiteY26" fmla="*/ 12 h 1372751"/>
                      <a:gd name="connsiteX0" fmla="*/ 927810 w 1760220"/>
                      <a:gd name="connsiteY0" fmla="*/ 12 h 1372751"/>
                      <a:gd name="connsiteX1" fmla="*/ 1037038 w 1760220"/>
                      <a:gd name="connsiteY1" fmla="*/ 21774 h 1372751"/>
                      <a:gd name="connsiteX2" fmla="*/ 1046919 w 1760220"/>
                      <a:gd name="connsiteY2" fmla="*/ 17015 h 1372751"/>
                      <a:gd name="connsiteX3" fmla="*/ 1061996 w 1760220"/>
                      <a:gd name="connsiteY3" fmla="*/ 19157 h 1372751"/>
                      <a:gd name="connsiteX4" fmla="*/ 1087307 w 1760220"/>
                      <a:gd name="connsiteY4" fmla="*/ 22752 h 1372751"/>
                      <a:gd name="connsiteX5" fmla="*/ 1092180 w 1760220"/>
                      <a:gd name="connsiteY5" fmla="*/ 23846 h 1372751"/>
                      <a:gd name="connsiteX6" fmla="*/ 1124822 w 1760220"/>
                      <a:gd name="connsiteY6" fmla="*/ 36660 h 1372751"/>
                      <a:gd name="connsiteX7" fmla="*/ 1138331 w 1760220"/>
                      <a:gd name="connsiteY7" fmla="*/ 52304 h 1372751"/>
                      <a:gd name="connsiteX8" fmla="*/ 1214667 w 1760220"/>
                      <a:gd name="connsiteY8" fmla="*/ 85451 h 1372751"/>
                      <a:gd name="connsiteX9" fmla="*/ 1250859 w 1760220"/>
                      <a:gd name="connsiteY9" fmla="*/ 109331 h 1372751"/>
                      <a:gd name="connsiteX10" fmla="*/ 1281360 w 1760220"/>
                      <a:gd name="connsiteY10" fmla="*/ 165354 h 1372751"/>
                      <a:gd name="connsiteX11" fmla="*/ 1283931 w 1760220"/>
                      <a:gd name="connsiteY11" fmla="*/ 169490 h 1372751"/>
                      <a:gd name="connsiteX12" fmla="*/ 1372188 w 1760220"/>
                      <a:gd name="connsiteY12" fmla="*/ 209324 h 1372751"/>
                      <a:gd name="connsiteX13" fmla="*/ 1760220 w 1760220"/>
                      <a:gd name="connsiteY13" fmla="*/ 816174 h 1372751"/>
                      <a:gd name="connsiteX14" fmla="*/ 887730 w 1760220"/>
                      <a:gd name="connsiteY14" fmla="*/ 1372751 h 1372751"/>
                      <a:gd name="connsiteX15" fmla="*/ 0 w 1760220"/>
                      <a:gd name="connsiteY15" fmla="*/ 816174 h 1372751"/>
                      <a:gd name="connsiteX16" fmla="*/ 388032 w 1760220"/>
                      <a:gd name="connsiteY16" fmla="*/ 209324 h 1372751"/>
                      <a:gd name="connsiteX17" fmla="*/ 501808 w 1760220"/>
                      <a:gd name="connsiteY17" fmla="*/ 157972 h 1372751"/>
                      <a:gd name="connsiteX18" fmla="*/ 507458 w 1760220"/>
                      <a:gd name="connsiteY18" fmla="*/ 150021 h 1372751"/>
                      <a:gd name="connsiteX19" fmla="*/ 517013 w 1760220"/>
                      <a:gd name="connsiteY19" fmla="*/ 107765 h 1372751"/>
                      <a:gd name="connsiteX20" fmla="*/ 582421 w 1760220"/>
                      <a:gd name="connsiteY20" fmla="*/ 75926 h 1372751"/>
                      <a:gd name="connsiteX21" fmla="*/ 644469 w 1760220"/>
                      <a:gd name="connsiteY21" fmla="*/ 52304 h 1372751"/>
                      <a:gd name="connsiteX22" fmla="*/ 763533 w 1760220"/>
                      <a:gd name="connsiteY22" fmla="*/ 13087 h 1372751"/>
                      <a:gd name="connsiteX23" fmla="*/ 780692 w 1760220"/>
                      <a:gd name="connsiteY23" fmla="*/ 4190 h 1372751"/>
                      <a:gd name="connsiteX24" fmla="*/ 808178 w 1760220"/>
                      <a:gd name="connsiteY24" fmla="*/ 11754 h 1372751"/>
                      <a:gd name="connsiteX25" fmla="*/ 891400 w 1760220"/>
                      <a:gd name="connsiteY25" fmla="*/ 11754 h 1372751"/>
                      <a:gd name="connsiteX26" fmla="*/ 927810 w 1760220"/>
                      <a:gd name="connsiteY26" fmla="*/ 12 h 1372751"/>
                      <a:gd name="connsiteX0" fmla="*/ 927810 w 1760220"/>
                      <a:gd name="connsiteY0" fmla="*/ 12 h 1372751"/>
                      <a:gd name="connsiteX1" fmla="*/ 1037038 w 1760220"/>
                      <a:gd name="connsiteY1" fmla="*/ 21774 h 1372751"/>
                      <a:gd name="connsiteX2" fmla="*/ 1046919 w 1760220"/>
                      <a:gd name="connsiteY2" fmla="*/ 17015 h 1372751"/>
                      <a:gd name="connsiteX3" fmla="*/ 1061996 w 1760220"/>
                      <a:gd name="connsiteY3" fmla="*/ 19157 h 1372751"/>
                      <a:gd name="connsiteX4" fmla="*/ 1087307 w 1760220"/>
                      <a:gd name="connsiteY4" fmla="*/ 22752 h 1372751"/>
                      <a:gd name="connsiteX5" fmla="*/ 1092180 w 1760220"/>
                      <a:gd name="connsiteY5" fmla="*/ 23846 h 1372751"/>
                      <a:gd name="connsiteX6" fmla="*/ 1124822 w 1760220"/>
                      <a:gd name="connsiteY6" fmla="*/ 36660 h 1372751"/>
                      <a:gd name="connsiteX7" fmla="*/ 1138331 w 1760220"/>
                      <a:gd name="connsiteY7" fmla="*/ 52304 h 1372751"/>
                      <a:gd name="connsiteX8" fmla="*/ 1214667 w 1760220"/>
                      <a:gd name="connsiteY8" fmla="*/ 85451 h 1372751"/>
                      <a:gd name="connsiteX9" fmla="*/ 1250859 w 1760220"/>
                      <a:gd name="connsiteY9" fmla="*/ 109331 h 1372751"/>
                      <a:gd name="connsiteX10" fmla="*/ 1281360 w 1760220"/>
                      <a:gd name="connsiteY10" fmla="*/ 165354 h 1372751"/>
                      <a:gd name="connsiteX11" fmla="*/ 1283931 w 1760220"/>
                      <a:gd name="connsiteY11" fmla="*/ 169490 h 1372751"/>
                      <a:gd name="connsiteX12" fmla="*/ 1372188 w 1760220"/>
                      <a:gd name="connsiteY12" fmla="*/ 209324 h 1372751"/>
                      <a:gd name="connsiteX13" fmla="*/ 1760220 w 1760220"/>
                      <a:gd name="connsiteY13" fmla="*/ 816174 h 1372751"/>
                      <a:gd name="connsiteX14" fmla="*/ 887730 w 1760220"/>
                      <a:gd name="connsiteY14" fmla="*/ 1372751 h 1372751"/>
                      <a:gd name="connsiteX15" fmla="*/ 0 w 1760220"/>
                      <a:gd name="connsiteY15" fmla="*/ 816174 h 1372751"/>
                      <a:gd name="connsiteX16" fmla="*/ 388032 w 1760220"/>
                      <a:gd name="connsiteY16" fmla="*/ 209324 h 1372751"/>
                      <a:gd name="connsiteX17" fmla="*/ 501808 w 1760220"/>
                      <a:gd name="connsiteY17" fmla="*/ 157972 h 1372751"/>
                      <a:gd name="connsiteX18" fmla="*/ 507458 w 1760220"/>
                      <a:gd name="connsiteY18" fmla="*/ 150021 h 1372751"/>
                      <a:gd name="connsiteX19" fmla="*/ 517013 w 1760220"/>
                      <a:gd name="connsiteY19" fmla="*/ 107765 h 1372751"/>
                      <a:gd name="connsiteX20" fmla="*/ 582421 w 1760220"/>
                      <a:gd name="connsiteY20" fmla="*/ 75926 h 1372751"/>
                      <a:gd name="connsiteX21" fmla="*/ 644469 w 1760220"/>
                      <a:gd name="connsiteY21" fmla="*/ 52304 h 1372751"/>
                      <a:gd name="connsiteX22" fmla="*/ 763533 w 1760220"/>
                      <a:gd name="connsiteY22" fmla="*/ 13087 h 1372751"/>
                      <a:gd name="connsiteX23" fmla="*/ 780692 w 1760220"/>
                      <a:gd name="connsiteY23" fmla="*/ 4190 h 1372751"/>
                      <a:gd name="connsiteX24" fmla="*/ 808178 w 1760220"/>
                      <a:gd name="connsiteY24" fmla="*/ 11754 h 1372751"/>
                      <a:gd name="connsiteX25" fmla="*/ 891400 w 1760220"/>
                      <a:gd name="connsiteY25" fmla="*/ 11754 h 1372751"/>
                      <a:gd name="connsiteX26" fmla="*/ 927810 w 1760220"/>
                      <a:gd name="connsiteY26" fmla="*/ 12 h 1372751"/>
                      <a:gd name="connsiteX0" fmla="*/ 927810 w 1760220"/>
                      <a:gd name="connsiteY0" fmla="*/ 12 h 1372751"/>
                      <a:gd name="connsiteX1" fmla="*/ 1037038 w 1760220"/>
                      <a:gd name="connsiteY1" fmla="*/ 21774 h 1372751"/>
                      <a:gd name="connsiteX2" fmla="*/ 1046919 w 1760220"/>
                      <a:gd name="connsiteY2" fmla="*/ 17015 h 1372751"/>
                      <a:gd name="connsiteX3" fmla="*/ 1061996 w 1760220"/>
                      <a:gd name="connsiteY3" fmla="*/ 19157 h 1372751"/>
                      <a:gd name="connsiteX4" fmla="*/ 1087307 w 1760220"/>
                      <a:gd name="connsiteY4" fmla="*/ 22752 h 1372751"/>
                      <a:gd name="connsiteX5" fmla="*/ 1092180 w 1760220"/>
                      <a:gd name="connsiteY5" fmla="*/ 23846 h 1372751"/>
                      <a:gd name="connsiteX6" fmla="*/ 1124822 w 1760220"/>
                      <a:gd name="connsiteY6" fmla="*/ 36660 h 1372751"/>
                      <a:gd name="connsiteX7" fmla="*/ 1138331 w 1760220"/>
                      <a:gd name="connsiteY7" fmla="*/ 52304 h 1372751"/>
                      <a:gd name="connsiteX8" fmla="*/ 1214667 w 1760220"/>
                      <a:gd name="connsiteY8" fmla="*/ 85451 h 1372751"/>
                      <a:gd name="connsiteX9" fmla="*/ 1250859 w 1760220"/>
                      <a:gd name="connsiteY9" fmla="*/ 109331 h 1372751"/>
                      <a:gd name="connsiteX10" fmla="*/ 1281360 w 1760220"/>
                      <a:gd name="connsiteY10" fmla="*/ 165354 h 1372751"/>
                      <a:gd name="connsiteX11" fmla="*/ 1283931 w 1760220"/>
                      <a:gd name="connsiteY11" fmla="*/ 169490 h 1372751"/>
                      <a:gd name="connsiteX12" fmla="*/ 1372188 w 1760220"/>
                      <a:gd name="connsiteY12" fmla="*/ 209324 h 1372751"/>
                      <a:gd name="connsiteX13" fmla="*/ 1760220 w 1760220"/>
                      <a:gd name="connsiteY13" fmla="*/ 816174 h 1372751"/>
                      <a:gd name="connsiteX14" fmla="*/ 887730 w 1760220"/>
                      <a:gd name="connsiteY14" fmla="*/ 1372751 h 1372751"/>
                      <a:gd name="connsiteX15" fmla="*/ 0 w 1760220"/>
                      <a:gd name="connsiteY15" fmla="*/ 816174 h 1372751"/>
                      <a:gd name="connsiteX16" fmla="*/ 388032 w 1760220"/>
                      <a:gd name="connsiteY16" fmla="*/ 209324 h 1372751"/>
                      <a:gd name="connsiteX17" fmla="*/ 501808 w 1760220"/>
                      <a:gd name="connsiteY17" fmla="*/ 157972 h 1372751"/>
                      <a:gd name="connsiteX18" fmla="*/ 507458 w 1760220"/>
                      <a:gd name="connsiteY18" fmla="*/ 150021 h 1372751"/>
                      <a:gd name="connsiteX19" fmla="*/ 517013 w 1760220"/>
                      <a:gd name="connsiteY19" fmla="*/ 107765 h 1372751"/>
                      <a:gd name="connsiteX20" fmla="*/ 582421 w 1760220"/>
                      <a:gd name="connsiteY20" fmla="*/ 75926 h 1372751"/>
                      <a:gd name="connsiteX21" fmla="*/ 644469 w 1760220"/>
                      <a:gd name="connsiteY21" fmla="*/ 52304 h 1372751"/>
                      <a:gd name="connsiteX22" fmla="*/ 763533 w 1760220"/>
                      <a:gd name="connsiteY22" fmla="*/ 13087 h 1372751"/>
                      <a:gd name="connsiteX23" fmla="*/ 780692 w 1760220"/>
                      <a:gd name="connsiteY23" fmla="*/ 4190 h 1372751"/>
                      <a:gd name="connsiteX24" fmla="*/ 808178 w 1760220"/>
                      <a:gd name="connsiteY24" fmla="*/ 11754 h 1372751"/>
                      <a:gd name="connsiteX25" fmla="*/ 891400 w 1760220"/>
                      <a:gd name="connsiteY25" fmla="*/ 11754 h 1372751"/>
                      <a:gd name="connsiteX26" fmla="*/ 927810 w 1760220"/>
                      <a:gd name="connsiteY26" fmla="*/ 12 h 1372751"/>
                      <a:gd name="connsiteX0" fmla="*/ 927810 w 1760220"/>
                      <a:gd name="connsiteY0" fmla="*/ 12 h 1372751"/>
                      <a:gd name="connsiteX1" fmla="*/ 1037038 w 1760220"/>
                      <a:gd name="connsiteY1" fmla="*/ 21774 h 1372751"/>
                      <a:gd name="connsiteX2" fmla="*/ 1046919 w 1760220"/>
                      <a:gd name="connsiteY2" fmla="*/ 17015 h 1372751"/>
                      <a:gd name="connsiteX3" fmla="*/ 1061996 w 1760220"/>
                      <a:gd name="connsiteY3" fmla="*/ 19157 h 1372751"/>
                      <a:gd name="connsiteX4" fmla="*/ 1087307 w 1760220"/>
                      <a:gd name="connsiteY4" fmla="*/ 22752 h 1372751"/>
                      <a:gd name="connsiteX5" fmla="*/ 1092180 w 1760220"/>
                      <a:gd name="connsiteY5" fmla="*/ 23846 h 1372751"/>
                      <a:gd name="connsiteX6" fmla="*/ 1124822 w 1760220"/>
                      <a:gd name="connsiteY6" fmla="*/ 36660 h 1372751"/>
                      <a:gd name="connsiteX7" fmla="*/ 1138331 w 1760220"/>
                      <a:gd name="connsiteY7" fmla="*/ 52304 h 1372751"/>
                      <a:gd name="connsiteX8" fmla="*/ 1214667 w 1760220"/>
                      <a:gd name="connsiteY8" fmla="*/ 85451 h 1372751"/>
                      <a:gd name="connsiteX9" fmla="*/ 1250859 w 1760220"/>
                      <a:gd name="connsiteY9" fmla="*/ 109331 h 1372751"/>
                      <a:gd name="connsiteX10" fmla="*/ 1281360 w 1760220"/>
                      <a:gd name="connsiteY10" fmla="*/ 165354 h 1372751"/>
                      <a:gd name="connsiteX11" fmla="*/ 1283931 w 1760220"/>
                      <a:gd name="connsiteY11" fmla="*/ 169490 h 1372751"/>
                      <a:gd name="connsiteX12" fmla="*/ 1372188 w 1760220"/>
                      <a:gd name="connsiteY12" fmla="*/ 209324 h 1372751"/>
                      <a:gd name="connsiteX13" fmla="*/ 1760220 w 1760220"/>
                      <a:gd name="connsiteY13" fmla="*/ 816174 h 1372751"/>
                      <a:gd name="connsiteX14" fmla="*/ 887730 w 1760220"/>
                      <a:gd name="connsiteY14" fmla="*/ 1372751 h 1372751"/>
                      <a:gd name="connsiteX15" fmla="*/ 0 w 1760220"/>
                      <a:gd name="connsiteY15" fmla="*/ 816174 h 1372751"/>
                      <a:gd name="connsiteX16" fmla="*/ 388032 w 1760220"/>
                      <a:gd name="connsiteY16" fmla="*/ 209324 h 1372751"/>
                      <a:gd name="connsiteX17" fmla="*/ 501808 w 1760220"/>
                      <a:gd name="connsiteY17" fmla="*/ 157972 h 1372751"/>
                      <a:gd name="connsiteX18" fmla="*/ 507458 w 1760220"/>
                      <a:gd name="connsiteY18" fmla="*/ 150021 h 1372751"/>
                      <a:gd name="connsiteX19" fmla="*/ 517013 w 1760220"/>
                      <a:gd name="connsiteY19" fmla="*/ 107765 h 1372751"/>
                      <a:gd name="connsiteX20" fmla="*/ 582421 w 1760220"/>
                      <a:gd name="connsiteY20" fmla="*/ 75926 h 1372751"/>
                      <a:gd name="connsiteX21" fmla="*/ 644469 w 1760220"/>
                      <a:gd name="connsiteY21" fmla="*/ 52304 h 1372751"/>
                      <a:gd name="connsiteX22" fmla="*/ 763533 w 1760220"/>
                      <a:gd name="connsiteY22" fmla="*/ 13087 h 1372751"/>
                      <a:gd name="connsiteX23" fmla="*/ 780692 w 1760220"/>
                      <a:gd name="connsiteY23" fmla="*/ 4190 h 1372751"/>
                      <a:gd name="connsiteX24" fmla="*/ 808178 w 1760220"/>
                      <a:gd name="connsiteY24" fmla="*/ 11754 h 1372751"/>
                      <a:gd name="connsiteX25" fmla="*/ 891400 w 1760220"/>
                      <a:gd name="connsiteY25" fmla="*/ 11754 h 1372751"/>
                      <a:gd name="connsiteX26" fmla="*/ 927810 w 1760220"/>
                      <a:gd name="connsiteY26" fmla="*/ 12 h 1372751"/>
                      <a:gd name="connsiteX0" fmla="*/ 927810 w 1760220"/>
                      <a:gd name="connsiteY0" fmla="*/ 12 h 1372751"/>
                      <a:gd name="connsiteX1" fmla="*/ 1037038 w 1760220"/>
                      <a:gd name="connsiteY1" fmla="*/ 21774 h 1372751"/>
                      <a:gd name="connsiteX2" fmla="*/ 1046919 w 1760220"/>
                      <a:gd name="connsiteY2" fmla="*/ 17015 h 1372751"/>
                      <a:gd name="connsiteX3" fmla="*/ 1061996 w 1760220"/>
                      <a:gd name="connsiteY3" fmla="*/ 19157 h 1372751"/>
                      <a:gd name="connsiteX4" fmla="*/ 1087307 w 1760220"/>
                      <a:gd name="connsiteY4" fmla="*/ 22752 h 1372751"/>
                      <a:gd name="connsiteX5" fmla="*/ 1092180 w 1760220"/>
                      <a:gd name="connsiteY5" fmla="*/ 23846 h 1372751"/>
                      <a:gd name="connsiteX6" fmla="*/ 1124822 w 1760220"/>
                      <a:gd name="connsiteY6" fmla="*/ 36660 h 1372751"/>
                      <a:gd name="connsiteX7" fmla="*/ 1138331 w 1760220"/>
                      <a:gd name="connsiteY7" fmla="*/ 52304 h 1372751"/>
                      <a:gd name="connsiteX8" fmla="*/ 1214667 w 1760220"/>
                      <a:gd name="connsiteY8" fmla="*/ 85451 h 1372751"/>
                      <a:gd name="connsiteX9" fmla="*/ 1250859 w 1760220"/>
                      <a:gd name="connsiteY9" fmla="*/ 109331 h 1372751"/>
                      <a:gd name="connsiteX10" fmla="*/ 1281360 w 1760220"/>
                      <a:gd name="connsiteY10" fmla="*/ 165354 h 1372751"/>
                      <a:gd name="connsiteX11" fmla="*/ 1283931 w 1760220"/>
                      <a:gd name="connsiteY11" fmla="*/ 169490 h 1372751"/>
                      <a:gd name="connsiteX12" fmla="*/ 1372188 w 1760220"/>
                      <a:gd name="connsiteY12" fmla="*/ 209324 h 1372751"/>
                      <a:gd name="connsiteX13" fmla="*/ 1760220 w 1760220"/>
                      <a:gd name="connsiteY13" fmla="*/ 816174 h 1372751"/>
                      <a:gd name="connsiteX14" fmla="*/ 887730 w 1760220"/>
                      <a:gd name="connsiteY14" fmla="*/ 1372751 h 1372751"/>
                      <a:gd name="connsiteX15" fmla="*/ 0 w 1760220"/>
                      <a:gd name="connsiteY15" fmla="*/ 816174 h 1372751"/>
                      <a:gd name="connsiteX16" fmla="*/ 388032 w 1760220"/>
                      <a:gd name="connsiteY16" fmla="*/ 209324 h 1372751"/>
                      <a:gd name="connsiteX17" fmla="*/ 501808 w 1760220"/>
                      <a:gd name="connsiteY17" fmla="*/ 157972 h 1372751"/>
                      <a:gd name="connsiteX18" fmla="*/ 507458 w 1760220"/>
                      <a:gd name="connsiteY18" fmla="*/ 150021 h 1372751"/>
                      <a:gd name="connsiteX19" fmla="*/ 517013 w 1760220"/>
                      <a:gd name="connsiteY19" fmla="*/ 107765 h 1372751"/>
                      <a:gd name="connsiteX20" fmla="*/ 582421 w 1760220"/>
                      <a:gd name="connsiteY20" fmla="*/ 75926 h 1372751"/>
                      <a:gd name="connsiteX21" fmla="*/ 644469 w 1760220"/>
                      <a:gd name="connsiteY21" fmla="*/ 52304 h 1372751"/>
                      <a:gd name="connsiteX22" fmla="*/ 763533 w 1760220"/>
                      <a:gd name="connsiteY22" fmla="*/ 13087 h 1372751"/>
                      <a:gd name="connsiteX23" fmla="*/ 780692 w 1760220"/>
                      <a:gd name="connsiteY23" fmla="*/ 4190 h 1372751"/>
                      <a:gd name="connsiteX24" fmla="*/ 808178 w 1760220"/>
                      <a:gd name="connsiteY24" fmla="*/ 11754 h 1372751"/>
                      <a:gd name="connsiteX25" fmla="*/ 891400 w 1760220"/>
                      <a:gd name="connsiteY25" fmla="*/ 11754 h 1372751"/>
                      <a:gd name="connsiteX26" fmla="*/ 927810 w 1760220"/>
                      <a:gd name="connsiteY26" fmla="*/ 12 h 1372751"/>
                      <a:gd name="connsiteX0" fmla="*/ 927810 w 1771628"/>
                      <a:gd name="connsiteY0" fmla="*/ 12 h 1522287"/>
                      <a:gd name="connsiteX1" fmla="*/ 1037038 w 1771628"/>
                      <a:gd name="connsiteY1" fmla="*/ 21774 h 1522287"/>
                      <a:gd name="connsiteX2" fmla="*/ 1046919 w 1771628"/>
                      <a:gd name="connsiteY2" fmla="*/ 17015 h 1522287"/>
                      <a:gd name="connsiteX3" fmla="*/ 1061996 w 1771628"/>
                      <a:gd name="connsiteY3" fmla="*/ 19157 h 1522287"/>
                      <a:gd name="connsiteX4" fmla="*/ 1087307 w 1771628"/>
                      <a:gd name="connsiteY4" fmla="*/ 22752 h 1522287"/>
                      <a:gd name="connsiteX5" fmla="*/ 1092180 w 1771628"/>
                      <a:gd name="connsiteY5" fmla="*/ 23846 h 1522287"/>
                      <a:gd name="connsiteX6" fmla="*/ 1124822 w 1771628"/>
                      <a:gd name="connsiteY6" fmla="*/ 36660 h 1522287"/>
                      <a:gd name="connsiteX7" fmla="*/ 1138331 w 1771628"/>
                      <a:gd name="connsiteY7" fmla="*/ 52304 h 1522287"/>
                      <a:gd name="connsiteX8" fmla="*/ 1214667 w 1771628"/>
                      <a:gd name="connsiteY8" fmla="*/ 85451 h 1522287"/>
                      <a:gd name="connsiteX9" fmla="*/ 1250859 w 1771628"/>
                      <a:gd name="connsiteY9" fmla="*/ 109331 h 1522287"/>
                      <a:gd name="connsiteX10" fmla="*/ 1281360 w 1771628"/>
                      <a:gd name="connsiteY10" fmla="*/ 165354 h 1522287"/>
                      <a:gd name="connsiteX11" fmla="*/ 1283931 w 1771628"/>
                      <a:gd name="connsiteY11" fmla="*/ 169490 h 1522287"/>
                      <a:gd name="connsiteX12" fmla="*/ 1372188 w 1771628"/>
                      <a:gd name="connsiteY12" fmla="*/ 209324 h 1522287"/>
                      <a:gd name="connsiteX13" fmla="*/ 1760220 w 1771628"/>
                      <a:gd name="connsiteY13" fmla="*/ 816174 h 1522287"/>
                      <a:gd name="connsiteX14" fmla="*/ 876002 w 1771628"/>
                      <a:gd name="connsiteY14" fmla="*/ 1522287 h 1522287"/>
                      <a:gd name="connsiteX15" fmla="*/ 0 w 1771628"/>
                      <a:gd name="connsiteY15" fmla="*/ 816174 h 1522287"/>
                      <a:gd name="connsiteX16" fmla="*/ 388032 w 1771628"/>
                      <a:gd name="connsiteY16" fmla="*/ 209324 h 1522287"/>
                      <a:gd name="connsiteX17" fmla="*/ 501808 w 1771628"/>
                      <a:gd name="connsiteY17" fmla="*/ 157972 h 1522287"/>
                      <a:gd name="connsiteX18" fmla="*/ 507458 w 1771628"/>
                      <a:gd name="connsiteY18" fmla="*/ 150021 h 1522287"/>
                      <a:gd name="connsiteX19" fmla="*/ 517013 w 1771628"/>
                      <a:gd name="connsiteY19" fmla="*/ 107765 h 1522287"/>
                      <a:gd name="connsiteX20" fmla="*/ 582421 w 1771628"/>
                      <a:gd name="connsiteY20" fmla="*/ 75926 h 1522287"/>
                      <a:gd name="connsiteX21" fmla="*/ 644469 w 1771628"/>
                      <a:gd name="connsiteY21" fmla="*/ 52304 h 1522287"/>
                      <a:gd name="connsiteX22" fmla="*/ 763533 w 1771628"/>
                      <a:gd name="connsiteY22" fmla="*/ 13087 h 1522287"/>
                      <a:gd name="connsiteX23" fmla="*/ 780692 w 1771628"/>
                      <a:gd name="connsiteY23" fmla="*/ 4190 h 1522287"/>
                      <a:gd name="connsiteX24" fmla="*/ 808178 w 1771628"/>
                      <a:gd name="connsiteY24" fmla="*/ 11754 h 1522287"/>
                      <a:gd name="connsiteX25" fmla="*/ 891400 w 1771628"/>
                      <a:gd name="connsiteY25" fmla="*/ 11754 h 1522287"/>
                      <a:gd name="connsiteX26" fmla="*/ 927810 w 1771628"/>
                      <a:gd name="connsiteY26" fmla="*/ 12 h 1522287"/>
                      <a:gd name="connsiteX0" fmla="*/ 927810 w 1771628"/>
                      <a:gd name="connsiteY0" fmla="*/ 12 h 1522287"/>
                      <a:gd name="connsiteX1" fmla="*/ 1037038 w 1771628"/>
                      <a:gd name="connsiteY1" fmla="*/ 21774 h 1522287"/>
                      <a:gd name="connsiteX2" fmla="*/ 1046919 w 1771628"/>
                      <a:gd name="connsiteY2" fmla="*/ 17015 h 1522287"/>
                      <a:gd name="connsiteX3" fmla="*/ 1061996 w 1771628"/>
                      <a:gd name="connsiteY3" fmla="*/ 19157 h 1522287"/>
                      <a:gd name="connsiteX4" fmla="*/ 1087307 w 1771628"/>
                      <a:gd name="connsiteY4" fmla="*/ 22752 h 1522287"/>
                      <a:gd name="connsiteX5" fmla="*/ 1092180 w 1771628"/>
                      <a:gd name="connsiteY5" fmla="*/ 23846 h 1522287"/>
                      <a:gd name="connsiteX6" fmla="*/ 1124822 w 1771628"/>
                      <a:gd name="connsiteY6" fmla="*/ 36660 h 1522287"/>
                      <a:gd name="connsiteX7" fmla="*/ 1138331 w 1771628"/>
                      <a:gd name="connsiteY7" fmla="*/ 52304 h 1522287"/>
                      <a:gd name="connsiteX8" fmla="*/ 1214667 w 1771628"/>
                      <a:gd name="connsiteY8" fmla="*/ 85451 h 1522287"/>
                      <a:gd name="connsiteX9" fmla="*/ 1250859 w 1771628"/>
                      <a:gd name="connsiteY9" fmla="*/ 109331 h 1522287"/>
                      <a:gd name="connsiteX10" fmla="*/ 1281360 w 1771628"/>
                      <a:gd name="connsiteY10" fmla="*/ 165354 h 1522287"/>
                      <a:gd name="connsiteX11" fmla="*/ 1283931 w 1771628"/>
                      <a:gd name="connsiteY11" fmla="*/ 169490 h 1522287"/>
                      <a:gd name="connsiteX12" fmla="*/ 1372188 w 1771628"/>
                      <a:gd name="connsiteY12" fmla="*/ 209324 h 1522287"/>
                      <a:gd name="connsiteX13" fmla="*/ 1760220 w 1771628"/>
                      <a:gd name="connsiteY13" fmla="*/ 816174 h 1522287"/>
                      <a:gd name="connsiteX14" fmla="*/ 876002 w 1771628"/>
                      <a:gd name="connsiteY14" fmla="*/ 1522287 h 1522287"/>
                      <a:gd name="connsiteX15" fmla="*/ 0 w 1771628"/>
                      <a:gd name="connsiteY15" fmla="*/ 816174 h 1522287"/>
                      <a:gd name="connsiteX16" fmla="*/ 388032 w 1771628"/>
                      <a:gd name="connsiteY16" fmla="*/ 209324 h 1522287"/>
                      <a:gd name="connsiteX17" fmla="*/ 501808 w 1771628"/>
                      <a:gd name="connsiteY17" fmla="*/ 157972 h 1522287"/>
                      <a:gd name="connsiteX18" fmla="*/ 507458 w 1771628"/>
                      <a:gd name="connsiteY18" fmla="*/ 150021 h 1522287"/>
                      <a:gd name="connsiteX19" fmla="*/ 517013 w 1771628"/>
                      <a:gd name="connsiteY19" fmla="*/ 107765 h 1522287"/>
                      <a:gd name="connsiteX20" fmla="*/ 582421 w 1771628"/>
                      <a:gd name="connsiteY20" fmla="*/ 75926 h 1522287"/>
                      <a:gd name="connsiteX21" fmla="*/ 644469 w 1771628"/>
                      <a:gd name="connsiteY21" fmla="*/ 52304 h 1522287"/>
                      <a:gd name="connsiteX22" fmla="*/ 763533 w 1771628"/>
                      <a:gd name="connsiteY22" fmla="*/ 13087 h 1522287"/>
                      <a:gd name="connsiteX23" fmla="*/ 780692 w 1771628"/>
                      <a:gd name="connsiteY23" fmla="*/ 4190 h 1522287"/>
                      <a:gd name="connsiteX24" fmla="*/ 808178 w 1771628"/>
                      <a:gd name="connsiteY24" fmla="*/ 11754 h 1522287"/>
                      <a:gd name="connsiteX25" fmla="*/ 891400 w 1771628"/>
                      <a:gd name="connsiteY25" fmla="*/ 11754 h 1522287"/>
                      <a:gd name="connsiteX26" fmla="*/ 927810 w 1771628"/>
                      <a:gd name="connsiteY26" fmla="*/ 12 h 1522287"/>
                      <a:gd name="connsiteX0" fmla="*/ 927810 w 1760220"/>
                      <a:gd name="connsiteY0" fmla="*/ 12 h 1522287"/>
                      <a:gd name="connsiteX1" fmla="*/ 1037038 w 1760220"/>
                      <a:gd name="connsiteY1" fmla="*/ 21774 h 1522287"/>
                      <a:gd name="connsiteX2" fmla="*/ 1046919 w 1760220"/>
                      <a:gd name="connsiteY2" fmla="*/ 17015 h 1522287"/>
                      <a:gd name="connsiteX3" fmla="*/ 1061996 w 1760220"/>
                      <a:gd name="connsiteY3" fmla="*/ 19157 h 1522287"/>
                      <a:gd name="connsiteX4" fmla="*/ 1087307 w 1760220"/>
                      <a:gd name="connsiteY4" fmla="*/ 22752 h 1522287"/>
                      <a:gd name="connsiteX5" fmla="*/ 1092180 w 1760220"/>
                      <a:gd name="connsiteY5" fmla="*/ 23846 h 1522287"/>
                      <a:gd name="connsiteX6" fmla="*/ 1124822 w 1760220"/>
                      <a:gd name="connsiteY6" fmla="*/ 36660 h 1522287"/>
                      <a:gd name="connsiteX7" fmla="*/ 1138331 w 1760220"/>
                      <a:gd name="connsiteY7" fmla="*/ 52304 h 1522287"/>
                      <a:gd name="connsiteX8" fmla="*/ 1214667 w 1760220"/>
                      <a:gd name="connsiteY8" fmla="*/ 85451 h 1522287"/>
                      <a:gd name="connsiteX9" fmla="*/ 1250859 w 1760220"/>
                      <a:gd name="connsiteY9" fmla="*/ 109331 h 1522287"/>
                      <a:gd name="connsiteX10" fmla="*/ 1281360 w 1760220"/>
                      <a:gd name="connsiteY10" fmla="*/ 165354 h 1522287"/>
                      <a:gd name="connsiteX11" fmla="*/ 1283931 w 1760220"/>
                      <a:gd name="connsiteY11" fmla="*/ 169490 h 1522287"/>
                      <a:gd name="connsiteX12" fmla="*/ 1372188 w 1760220"/>
                      <a:gd name="connsiteY12" fmla="*/ 209324 h 1522287"/>
                      <a:gd name="connsiteX13" fmla="*/ 1760220 w 1760220"/>
                      <a:gd name="connsiteY13" fmla="*/ 816174 h 1522287"/>
                      <a:gd name="connsiteX14" fmla="*/ 876002 w 1760220"/>
                      <a:gd name="connsiteY14" fmla="*/ 1522287 h 1522287"/>
                      <a:gd name="connsiteX15" fmla="*/ 0 w 1760220"/>
                      <a:gd name="connsiteY15" fmla="*/ 816174 h 1522287"/>
                      <a:gd name="connsiteX16" fmla="*/ 388032 w 1760220"/>
                      <a:gd name="connsiteY16" fmla="*/ 209324 h 1522287"/>
                      <a:gd name="connsiteX17" fmla="*/ 501808 w 1760220"/>
                      <a:gd name="connsiteY17" fmla="*/ 157972 h 1522287"/>
                      <a:gd name="connsiteX18" fmla="*/ 507458 w 1760220"/>
                      <a:gd name="connsiteY18" fmla="*/ 150021 h 1522287"/>
                      <a:gd name="connsiteX19" fmla="*/ 517013 w 1760220"/>
                      <a:gd name="connsiteY19" fmla="*/ 107765 h 1522287"/>
                      <a:gd name="connsiteX20" fmla="*/ 582421 w 1760220"/>
                      <a:gd name="connsiteY20" fmla="*/ 75926 h 1522287"/>
                      <a:gd name="connsiteX21" fmla="*/ 644469 w 1760220"/>
                      <a:gd name="connsiteY21" fmla="*/ 52304 h 1522287"/>
                      <a:gd name="connsiteX22" fmla="*/ 763533 w 1760220"/>
                      <a:gd name="connsiteY22" fmla="*/ 13087 h 1522287"/>
                      <a:gd name="connsiteX23" fmla="*/ 780692 w 1760220"/>
                      <a:gd name="connsiteY23" fmla="*/ 4190 h 1522287"/>
                      <a:gd name="connsiteX24" fmla="*/ 808178 w 1760220"/>
                      <a:gd name="connsiteY24" fmla="*/ 11754 h 1522287"/>
                      <a:gd name="connsiteX25" fmla="*/ 891400 w 1760220"/>
                      <a:gd name="connsiteY25" fmla="*/ 11754 h 1522287"/>
                      <a:gd name="connsiteX26" fmla="*/ 927810 w 1760220"/>
                      <a:gd name="connsiteY26" fmla="*/ 12 h 1522287"/>
                      <a:gd name="connsiteX0" fmla="*/ 927810 w 1771628"/>
                      <a:gd name="connsiteY0" fmla="*/ 12 h 1522287"/>
                      <a:gd name="connsiteX1" fmla="*/ 1037038 w 1771628"/>
                      <a:gd name="connsiteY1" fmla="*/ 21774 h 1522287"/>
                      <a:gd name="connsiteX2" fmla="*/ 1046919 w 1771628"/>
                      <a:gd name="connsiteY2" fmla="*/ 17015 h 1522287"/>
                      <a:gd name="connsiteX3" fmla="*/ 1061996 w 1771628"/>
                      <a:gd name="connsiteY3" fmla="*/ 19157 h 1522287"/>
                      <a:gd name="connsiteX4" fmla="*/ 1087307 w 1771628"/>
                      <a:gd name="connsiteY4" fmla="*/ 22752 h 1522287"/>
                      <a:gd name="connsiteX5" fmla="*/ 1092180 w 1771628"/>
                      <a:gd name="connsiteY5" fmla="*/ 23846 h 1522287"/>
                      <a:gd name="connsiteX6" fmla="*/ 1124822 w 1771628"/>
                      <a:gd name="connsiteY6" fmla="*/ 36660 h 1522287"/>
                      <a:gd name="connsiteX7" fmla="*/ 1138331 w 1771628"/>
                      <a:gd name="connsiteY7" fmla="*/ 52304 h 1522287"/>
                      <a:gd name="connsiteX8" fmla="*/ 1214667 w 1771628"/>
                      <a:gd name="connsiteY8" fmla="*/ 85451 h 1522287"/>
                      <a:gd name="connsiteX9" fmla="*/ 1250859 w 1771628"/>
                      <a:gd name="connsiteY9" fmla="*/ 109331 h 1522287"/>
                      <a:gd name="connsiteX10" fmla="*/ 1281360 w 1771628"/>
                      <a:gd name="connsiteY10" fmla="*/ 165354 h 1522287"/>
                      <a:gd name="connsiteX11" fmla="*/ 1283931 w 1771628"/>
                      <a:gd name="connsiteY11" fmla="*/ 169490 h 1522287"/>
                      <a:gd name="connsiteX12" fmla="*/ 1372188 w 1771628"/>
                      <a:gd name="connsiteY12" fmla="*/ 209324 h 1522287"/>
                      <a:gd name="connsiteX13" fmla="*/ 1760220 w 1771628"/>
                      <a:gd name="connsiteY13" fmla="*/ 816174 h 1522287"/>
                      <a:gd name="connsiteX14" fmla="*/ 876002 w 1771628"/>
                      <a:gd name="connsiteY14" fmla="*/ 1522287 h 1522287"/>
                      <a:gd name="connsiteX15" fmla="*/ 0 w 1771628"/>
                      <a:gd name="connsiteY15" fmla="*/ 816174 h 1522287"/>
                      <a:gd name="connsiteX16" fmla="*/ 388032 w 1771628"/>
                      <a:gd name="connsiteY16" fmla="*/ 209324 h 1522287"/>
                      <a:gd name="connsiteX17" fmla="*/ 501808 w 1771628"/>
                      <a:gd name="connsiteY17" fmla="*/ 157972 h 1522287"/>
                      <a:gd name="connsiteX18" fmla="*/ 507458 w 1771628"/>
                      <a:gd name="connsiteY18" fmla="*/ 150021 h 1522287"/>
                      <a:gd name="connsiteX19" fmla="*/ 517013 w 1771628"/>
                      <a:gd name="connsiteY19" fmla="*/ 107765 h 1522287"/>
                      <a:gd name="connsiteX20" fmla="*/ 582421 w 1771628"/>
                      <a:gd name="connsiteY20" fmla="*/ 75926 h 1522287"/>
                      <a:gd name="connsiteX21" fmla="*/ 644469 w 1771628"/>
                      <a:gd name="connsiteY21" fmla="*/ 52304 h 1522287"/>
                      <a:gd name="connsiteX22" fmla="*/ 763533 w 1771628"/>
                      <a:gd name="connsiteY22" fmla="*/ 13087 h 1522287"/>
                      <a:gd name="connsiteX23" fmla="*/ 780692 w 1771628"/>
                      <a:gd name="connsiteY23" fmla="*/ 4190 h 1522287"/>
                      <a:gd name="connsiteX24" fmla="*/ 808178 w 1771628"/>
                      <a:gd name="connsiteY24" fmla="*/ 11754 h 1522287"/>
                      <a:gd name="connsiteX25" fmla="*/ 891400 w 1771628"/>
                      <a:gd name="connsiteY25" fmla="*/ 11754 h 1522287"/>
                      <a:gd name="connsiteX26" fmla="*/ 927810 w 1771628"/>
                      <a:gd name="connsiteY26" fmla="*/ 12 h 1522287"/>
                      <a:gd name="connsiteX0" fmla="*/ 927810 w 1760441"/>
                      <a:gd name="connsiteY0" fmla="*/ 12 h 1522287"/>
                      <a:gd name="connsiteX1" fmla="*/ 1037038 w 1760441"/>
                      <a:gd name="connsiteY1" fmla="*/ 21774 h 1522287"/>
                      <a:gd name="connsiteX2" fmla="*/ 1046919 w 1760441"/>
                      <a:gd name="connsiteY2" fmla="*/ 17015 h 1522287"/>
                      <a:gd name="connsiteX3" fmla="*/ 1061996 w 1760441"/>
                      <a:gd name="connsiteY3" fmla="*/ 19157 h 1522287"/>
                      <a:gd name="connsiteX4" fmla="*/ 1087307 w 1760441"/>
                      <a:gd name="connsiteY4" fmla="*/ 22752 h 1522287"/>
                      <a:gd name="connsiteX5" fmla="*/ 1092180 w 1760441"/>
                      <a:gd name="connsiteY5" fmla="*/ 23846 h 1522287"/>
                      <a:gd name="connsiteX6" fmla="*/ 1124822 w 1760441"/>
                      <a:gd name="connsiteY6" fmla="*/ 36660 h 1522287"/>
                      <a:gd name="connsiteX7" fmla="*/ 1138331 w 1760441"/>
                      <a:gd name="connsiteY7" fmla="*/ 52304 h 1522287"/>
                      <a:gd name="connsiteX8" fmla="*/ 1214667 w 1760441"/>
                      <a:gd name="connsiteY8" fmla="*/ 85451 h 1522287"/>
                      <a:gd name="connsiteX9" fmla="*/ 1250859 w 1760441"/>
                      <a:gd name="connsiteY9" fmla="*/ 109331 h 1522287"/>
                      <a:gd name="connsiteX10" fmla="*/ 1281360 w 1760441"/>
                      <a:gd name="connsiteY10" fmla="*/ 165354 h 1522287"/>
                      <a:gd name="connsiteX11" fmla="*/ 1283931 w 1760441"/>
                      <a:gd name="connsiteY11" fmla="*/ 169490 h 1522287"/>
                      <a:gd name="connsiteX12" fmla="*/ 1372188 w 1760441"/>
                      <a:gd name="connsiteY12" fmla="*/ 209324 h 1522287"/>
                      <a:gd name="connsiteX13" fmla="*/ 1760220 w 1760441"/>
                      <a:gd name="connsiteY13" fmla="*/ 816174 h 1522287"/>
                      <a:gd name="connsiteX14" fmla="*/ 876002 w 1760441"/>
                      <a:gd name="connsiteY14" fmla="*/ 1522287 h 1522287"/>
                      <a:gd name="connsiteX15" fmla="*/ 0 w 1760441"/>
                      <a:gd name="connsiteY15" fmla="*/ 816174 h 1522287"/>
                      <a:gd name="connsiteX16" fmla="*/ 388032 w 1760441"/>
                      <a:gd name="connsiteY16" fmla="*/ 209324 h 1522287"/>
                      <a:gd name="connsiteX17" fmla="*/ 501808 w 1760441"/>
                      <a:gd name="connsiteY17" fmla="*/ 157972 h 1522287"/>
                      <a:gd name="connsiteX18" fmla="*/ 507458 w 1760441"/>
                      <a:gd name="connsiteY18" fmla="*/ 150021 h 1522287"/>
                      <a:gd name="connsiteX19" fmla="*/ 517013 w 1760441"/>
                      <a:gd name="connsiteY19" fmla="*/ 107765 h 1522287"/>
                      <a:gd name="connsiteX20" fmla="*/ 582421 w 1760441"/>
                      <a:gd name="connsiteY20" fmla="*/ 75926 h 1522287"/>
                      <a:gd name="connsiteX21" fmla="*/ 644469 w 1760441"/>
                      <a:gd name="connsiteY21" fmla="*/ 52304 h 1522287"/>
                      <a:gd name="connsiteX22" fmla="*/ 763533 w 1760441"/>
                      <a:gd name="connsiteY22" fmla="*/ 13087 h 1522287"/>
                      <a:gd name="connsiteX23" fmla="*/ 780692 w 1760441"/>
                      <a:gd name="connsiteY23" fmla="*/ 4190 h 1522287"/>
                      <a:gd name="connsiteX24" fmla="*/ 808178 w 1760441"/>
                      <a:gd name="connsiteY24" fmla="*/ 11754 h 1522287"/>
                      <a:gd name="connsiteX25" fmla="*/ 891400 w 1760441"/>
                      <a:gd name="connsiteY25" fmla="*/ 11754 h 1522287"/>
                      <a:gd name="connsiteX26" fmla="*/ 927810 w 1760441"/>
                      <a:gd name="connsiteY26" fmla="*/ 12 h 1522287"/>
                      <a:gd name="connsiteX0" fmla="*/ 927810 w 1760230"/>
                      <a:gd name="connsiteY0" fmla="*/ 12 h 1522287"/>
                      <a:gd name="connsiteX1" fmla="*/ 1037038 w 1760230"/>
                      <a:gd name="connsiteY1" fmla="*/ 21774 h 1522287"/>
                      <a:gd name="connsiteX2" fmla="*/ 1046919 w 1760230"/>
                      <a:gd name="connsiteY2" fmla="*/ 17015 h 1522287"/>
                      <a:gd name="connsiteX3" fmla="*/ 1061996 w 1760230"/>
                      <a:gd name="connsiteY3" fmla="*/ 19157 h 1522287"/>
                      <a:gd name="connsiteX4" fmla="*/ 1087307 w 1760230"/>
                      <a:gd name="connsiteY4" fmla="*/ 22752 h 1522287"/>
                      <a:gd name="connsiteX5" fmla="*/ 1092180 w 1760230"/>
                      <a:gd name="connsiteY5" fmla="*/ 23846 h 1522287"/>
                      <a:gd name="connsiteX6" fmla="*/ 1124822 w 1760230"/>
                      <a:gd name="connsiteY6" fmla="*/ 36660 h 1522287"/>
                      <a:gd name="connsiteX7" fmla="*/ 1138331 w 1760230"/>
                      <a:gd name="connsiteY7" fmla="*/ 52304 h 1522287"/>
                      <a:gd name="connsiteX8" fmla="*/ 1214667 w 1760230"/>
                      <a:gd name="connsiteY8" fmla="*/ 85451 h 1522287"/>
                      <a:gd name="connsiteX9" fmla="*/ 1250859 w 1760230"/>
                      <a:gd name="connsiteY9" fmla="*/ 109331 h 1522287"/>
                      <a:gd name="connsiteX10" fmla="*/ 1281360 w 1760230"/>
                      <a:gd name="connsiteY10" fmla="*/ 165354 h 1522287"/>
                      <a:gd name="connsiteX11" fmla="*/ 1283931 w 1760230"/>
                      <a:gd name="connsiteY11" fmla="*/ 169490 h 1522287"/>
                      <a:gd name="connsiteX12" fmla="*/ 1372188 w 1760230"/>
                      <a:gd name="connsiteY12" fmla="*/ 209324 h 1522287"/>
                      <a:gd name="connsiteX13" fmla="*/ 1760220 w 1760230"/>
                      <a:gd name="connsiteY13" fmla="*/ 816174 h 1522287"/>
                      <a:gd name="connsiteX14" fmla="*/ 876002 w 1760230"/>
                      <a:gd name="connsiteY14" fmla="*/ 1522287 h 1522287"/>
                      <a:gd name="connsiteX15" fmla="*/ 0 w 1760230"/>
                      <a:gd name="connsiteY15" fmla="*/ 816174 h 1522287"/>
                      <a:gd name="connsiteX16" fmla="*/ 388032 w 1760230"/>
                      <a:gd name="connsiteY16" fmla="*/ 209324 h 1522287"/>
                      <a:gd name="connsiteX17" fmla="*/ 501808 w 1760230"/>
                      <a:gd name="connsiteY17" fmla="*/ 157972 h 1522287"/>
                      <a:gd name="connsiteX18" fmla="*/ 507458 w 1760230"/>
                      <a:gd name="connsiteY18" fmla="*/ 150021 h 1522287"/>
                      <a:gd name="connsiteX19" fmla="*/ 517013 w 1760230"/>
                      <a:gd name="connsiteY19" fmla="*/ 107765 h 1522287"/>
                      <a:gd name="connsiteX20" fmla="*/ 582421 w 1760230"/>
                      <a:gd name="connsiteY20" fmla="*/ 75926 h 1522287"/>
                      <a:gd name="connsiteX21" fmla="*/ 644469 w 1760230"/>
                      <a:gd name="connsiteY21" fmla="*/ 52304 h 1522287"/>
                      <a:gd name="connsiteX22" fmla="*/ 763533 w 1760230"/>
                      <a:gd name="connsiteY22" fmla="*/ 13087 h 1522287"/>
                      <a:gd name="connsiteX23" fmla="*/ 780692 w 1760230"/>
                      <a:gd name="connsiteY23" fmla="*/ 4190 h 1522287"/>
                      <a:gd name="connsiteX24" fmla="*/ 808178 w 1760230"/>
                      <a:gd name="connsiteY24" fmla="*/ 11754 h 1522287"/>
                      <a:gd name="connsiteX25" fmla="*/ 891400 w 1760230"/>
                      <a:gd name="connsiteY25" fmla="*/ 11754 h 1522287"/>
                      <a:gd name="connsiteX26" fmla="*/ 927810 w 1760230"/>
                      <a:gd name="connsiteY26" fmla="*/ 12 h 15222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60230" h="1522287">
                        <a:moveTo>
                          <a:pt x="927810" y="12"/>
                        </a:moveTo>
                        <a:cubicBezTo>
                          <a:pt x="964219" y="691"/>
                          <a:pt x="1000629" y="30959"/>
                          <a:pt x="1037038" y="21774"/>
                        </a:cubicBezTo>
                        <a:lnTo>
                          <a:pt x="1046919" y="17015"/>
                        </a:lnTo>
                        <a:lnTo>
                          <a:pt x="1061996" y="19157"/>
                        </a:lnTo>
                        <a:lnTo>
                          <a:pt x="1087307" y="22752"/>
                        </a:lnTo>
                        <a:lnTo>
                          <a:pt x="1092180" y="23846"/>
                        </a:lnTo>
                        <a:lnTo>
                          <a:pt x="1124822" y="36660"/>
                        </a:lnTo>
                        <a:lnTo>
                          <a:pt x="1138331" y="52304"/>
                        </a:lnTo>
                        <a:cubicBezTo>
                          <a:pt x="1155668" y="82027"/>
                          <a:pt x="1185168" y="83739"/>
                          <a:pt x="1214667" y="85451"/>
                        </a:cubicBezTo>
                        <a:lnTo>
                          <a:pt x="1250859" y="109331"/>
                        </a:lnTo>
                        <a:cubicBezTo>
                          <a:pt x="1261501" y="127608"/>
                          <a:pt x="1271193" y="146680"/>
                          <a:pt x="1281360" y="165354"/>
                        </a:cubicBezTo>
                        <a:lnTo>
                          <a:pt x="1283931" y="169490"/>
                        </a:lnTo>
                        <a:lnTo>
                          <a:pt x="1372188" y="209324"/>
                        </a:lnTo>
                        <a:cubicBezTo>
                          <a:pt x="1451569" y="317105"/>
                          <a:pt x="1757889" y="465404"/>
                          <a:pt x="1760220" y="816174"/>
                        </a:cubicBezTo>
                        <a:cubicBezTo>
                          <a:pt x="1762551" y="1166944"/>
                          <a:pt x="1362073" y="1522287"/>
                          <a:pt x="876002" y="1522287"/>
                        </a:cubicBezTo>
                        <a:cubicBezTo>
                          <a:pt x="389931" y="1522287"/>
                          <a:pt x="0" y="1220356"/>
                          <a:pt x="0" y="816174"/>
                        </a:cubicBezTo>
                        <a:cubicBezTo>
                          <a:pt x="0" y="563560"/>
                          <a:pt x="198371" y="369415"/>
                          <a:pt x="388032" y="209324"/>
                        </a:cubicBezTo>
                        <a:lnTo>
                          <a:pt x="501808" y="157972"/>
                        </a:lnTo>
                        <a:lnTo>
                          <a:pt x="507458" y="150021"/>
                        </a:lnTo>
                        <a:cubicBezTo>
                          <a:pt x="512772" y="138667"/>
                          <a:pt x="516348" y="124957"/>
                          <a:pt x="517013" y="107765"/>
                        </a:cubicBezTo>
                        <a:lnTo>
                          <a:pt x="582421" y="75926"/>
                        </a:lnTo>
                        <a:cubicBezTo>
                          <a:pt x="611920" y="74214"/>
                          <a:pt x="614284" y="62777"/>
                          <a:pt x="644469" y="52304"/>
                        </a:cubicBezTo>
                        <a:cubicBezTo>
                          <a:pt x="674654" y="41831"/>
                          <a:pt x="723845" y="26159"/>
                          <a:pt x="763533" y="13087"/>
                        </a:cubicBezTo>
                        <a:lnTo>
                          <a:pt x="780692" y="4190"/>
                        </a:lnTo>
                        <a:lnTo>
                          <a:pt x="808178" y="11754"/>
                        </a:lnTo>
                        <a:cubicBezTo>
                          <a:pt x="835919" y="21933"/>
                          <a:pt x="863659" y="32112"/>
                          <a:pt x="891400" y="11754"/>
                        </a:cubicBezTo>
                        <a:cubicBezTo>
                          <a:pt x="903537" y="2848"/>
                          <a:pt x="915673" y="-214"/>
                          <a:pt x="927810" y="1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/>
                      </a:gs>
                      <a:gs pos="69000">
                        <a:srgbClr val="FFFFCC"/>
                      </a:gs>
                      <a:gs pos="8000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1" name="楕円 60">
                    <a:extLst>
                      <a:ext uri="{FF2B5EF4-FFF2-40B4-BE49-F238E27FC236}">
                        <a16:creationId xmlns:a16="http://schemas.microsoft.com/office/drawing/2014/main" id="{96DFA0BE-6C23-420F-8070-85FF905FAF0F}"/>
                      </a:ext>
                    </a:extLst>
                  </p:cNvPr>
                  <p:cNvSpPr/>
                  <p:nvPr/>
                </p:nvSpPr>
                <p:spPr>
                  <a:xfrm>
                    <a:off x="3721100" y="2525508"/>
                    <a:ext cx="91440" cy="9144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楕円 112">
                    <a:extLst>
                      <a:ext uri="{FF2B5EF4-FFF2-40B4-BE49-F238E27FC236}">
                        <a16:creationId xmlns:a16="http://schemas.microsoft.com/office/drawing/2014/main" id="{1809ED55-92A1-4BCE-8FB0-0A41A1856AAE}"/>
                      </a:ext>
                    </a:extLst>
                  </p:cNvPr>
                  <p:cNvSpPr/>
                  <p:nvPr/>
                </p:nvSpPr>
                <p:spPr>
                  <a:xfrm rot="19286971">
                    <a:off x="3919652" y="2593419"/>
                    <a:ext cx="91721" cy="321446"/>
                  </a:xfrm>
                  <a:custGeom>
                    <a:avLst/>
                    <a:gdLst>
                      <a:gd name="connsiteX0" fmla="*/ 0 w 91440"/>
                      <a:gd name="connsiteY0" fmla="*/ 159647 h 319293"/>
                      <a:gd name="connsiteX1" fmla="*/ 45720 w 91440"/>
                      <a:gd name="connsiteY1" fmla="*/ 0 h 319293"/>
                      <a:gd name="connsiteX2" fmla="*/ 91440 w 91440"/>
                      <a:gd name="connsiteY2" fmla="*/ 159647 h 319293"/>
                      <a:gd name="connsiteX3" fmla="*/ 45720 w 91440"/>
                      <a:gd name="connsiteY3" fmla="*/ 319294 h 319293"/>
                      <a:gd name="connsiteX4" fmla="*/ 0 w 91440"/>
                      <a:gd name="connsiteY4" fmla="*/ 159647 h 319293"/>
                      <a:gd name="connsiteX0" fmla="*/ 0 w 115081"/>
                      <a:gd name="connsiteY0" fmla="*/ 159649 h 319298"/>
                      <a:gd name="connsiteX1" fmla="*/ 45720 w 115081"/>
                      <a:gd name="connsiteY1" fmla="*/ 2 h 319298"/>
                      <a:gd name="connsiteX2" fmla="*/ 115081 w 115081"/>
                      <a:gd name="connsiteY2" fmla="*/ 156801 h 319298"/>
                      <a:gd name="connsiteX3" fmla="*/ 45720 w 115081"/>
                      <a:gd name="connsiteY3" fmla="*/ 319296 h 319298"/>
                      <a:gd name="connsiteX4" fmla="*/ 0 w 115081"/>
                      <a:gd name="connsiteY4" fmla="*/ 159649 h 319298"/>
                      <a:gd name="connsiteX0" fmla="*/ 108 w 80917"/>
                      <a:gd name="connsiteY0" fmla="*/ 157438 h 319295"/>
                      <a:gd name="connsiteX1" fmla="*/ 11556 w 80917"/>
                      <a:gd name="connsiteY1" fmla="*/ 1 h 319295"/>
                      <a:gd name="connsiteX2" fmla="*/ 80917 w 80917"/>
                      <a:gd name="connsiteY2" fmla="*/ 156800 h 319295"/>
                      <a:gd name="connsiteX3" fmla="*/ 11556 w 80917"/>
                      <a:gd name="connsiteY3" fmla="*/ 319295 h 319295"/>
                      <a:gd name="connsiteX4" fmla="*/ 108 w 80917"/>
                      <a:gd name="connsiteY4" fmla="*/ 157438 h 319295"/>
                      <a:gd name="connsiteX0" fmla="*/ 10912 w 91721"/>
                      <a:gd name="connsiteY0" fmla="*/ 157507 h 319364"/>
                      <a:gd name="connsiteX1" fmla="*/ 22360 w 91721"/>
                      <a:gd name="connsiteY1" fmla="*/ 70 h 319364"/>
                      <a:gd name="connsiteX2" fmla="*/ 91721 w 91721"/>
                      <a:gd name="connsiteY2" fmla="*/ 156869 h 319364"/>
                      <a:gd name="connsiteX3" fmla="*/ 22360 w 91721"/>
                      <a:gd name="connsiteY3" fmla="*/ 319364 h 319364"/>
                      <a:gd name="connsiteX4" fmla="*/ 10912 w 91721"/>
                      <a:gd name="connsiteY4" fmla="*/ 157507 h 319364"/>
                      <a:gd name="connsiteX0" fmla="*/ 10912 w 91721"/>
                      <a:gd name="connsiteY0" fmla="*/ 157507 h 321446"/>
                      <a:gd name="connsiteX1" fmla="*/ 22360 w 91721"/>
                      <a:gd name="connsiteY1" fmla="*/ 70 h 321446"/>
                      <a:gd name="connsiteX2" fmla="*/ 91721 w 91721"/>
                      <a:gd name="connsiteY2" fmla="*/ 156869 h 321446"/>
                      <a:gd name="connsiteX3" fmla="*/ 22360 w 91721"/>
                      <a:gd name="connsiteY3" fmla="*/ 319364 h 321446"/>
                      <a:gd name="connsiteX4" fmla="*/ 10912 w 91721"/>
                      <a:gd name="connsiteY4" fmla="*/ 157507 h 321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1721" h="321446">
                        <a:moveTo>
                          <a:pt x="10912" y="157507"/>
                        </a:moveTo>
                        <a:cubicBezTo>
                          <a:pt x="10912" y="69336"/>
                          <a:pt x="-20064" y="2705"/>
                          <a:pt x="22360" y="70"/>
                        </a:cubicBezTo>
                        <a:cubicBezTo>
                          <a:pt x="64784" y="-2565"/>
                          <a:pt x="91721" y="68698"/>
                          <a:pt x="91721" y="156869"/>
                        </a:cubicBezTo>
                        <a:cubicBezTo>
                          <a:pt x="91721" y="245040"/>
                          <a:pt x="56131" y="336480"/>
                          <a:pt x="22360" y="319364"/>
                        </a:cubicBezTo>
                        <a:cubicBezTo>
                          <a:pt x="-11411" y="302248"/>
                          <a:pt x="10912" y="245678"/>
                          <a:pt x="10912" y="157507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66A7CAC7-46AC-4C54-BB59-E7741935E809}"/>
                    </a:ext>
                  </a:extLst>
                </p:cNvPr>
                <p:cNvSpPr/>
                <p:nvPr/>
              </p:nvSpPr>
              <p:spPr>
                <a:xfrm>
                  <a:off x="2869539" y="962805"/>
                  <a:ext cx="530942" cy="176963"/>
                </a:xfrm>
                <a:custGeom>
                  <a:avLst/>
                  <a:gdLst>
                    <a:gd name="connsiteX0" fmla="*/ 259090 w 530942"/>
                    <a:gd name="connsiteY0" fmla="*/ 36473 h 176964"/>
                    <a:gd name="connsiteX1" fmla="*/ 293207 w 530942"/>
                    <a:gd name="connsiteY1" fmla="*/ 137672 h 176964"/>
                    <a:gd name="connsiteX2" fmla="*/ 260403 w 530942"/>
                    <a:gd name="connsiteY2" fmla="*/ 176961 h 176964"/>
                    <a:gd name="connsiteX3" fmla="*/ 228910 w 530942"/>
                    <a:gd name="connsiteY3" fmla="*/ 136481 h 176964"/>
                    <a:gd name="connsiteX4" fmla="*/ 259090 w 530942"/>
                    <a:gd name="connsiteY4" fmla="*/ 36473 h 176964"/>
                    <a:gd name="connsiteX5" fmla="*/ 187031 w 530942"/>
                    <a:gd name="connsiteY5" fmla="*/ 21380 h 176964"/>
                    <a:gd name="connsiteX6" fmla="*/ 165978 w 530942"/>
                    <a:gd name="connsiteY6" fmla="*/ 126080 h 176964"/>
                    <a:gd name="connsiteX7" fmla="*/ 117924 w 530942"/>
                    <a:gd name="connsiteY7" fmla="*/ 143703 h 176964"/>
                    <a:gd name="connsiteX8" fmla="*/ 110891 w 530942"/>
                    <a:gd name="connsiteY8" fmla="*/ 92900 h 176964"/>
                    <a:gd name="connsiteX9" fmla="*/ 187031 w 530942"/>
                    <a:gd name="connsiteY9" fmla="*/ 21380 h 176964"/>
                    <a:gd name="connsiteX10" fmla="*/ 336887 w 530942"/>
                    <a:gd name="connsiteY10" fmla="*/ 21379 h 176964"/>
                    <a:gd name="connsiteX11" fmla="*/ 413027 w 530942"/>
                    <a:gd name="connsiteY11" fmla="*/ 92899 h 176964"/>
                    <a:gd name="connsiteX12" fmla="*/ 405994 w 530942"/>
                    <a:gd name="connsiteY12" fmla="*/ 143702 h 176964"/>
                    <a:gd name="connsiteX13" fmla="*/ 357940 w 530942"/>
                    <a:gd name="connsiteY13" fmla="*/ 126079 h 176964"/>
                    <a:gd name="connsiteX14" fmla="*/ 336887 w 530942"/>
                    <a:gd name="connsiteY14" fmla="*/ 21379 h 176964"/>
                    <a:gd name="connsiteX15" fmla="*/ 110857 w 530942"/>
                    <a:gd name="connsiteY15" fmla="*/ 1 h 176964"/>
                    <a:gd name="connsiteX16" fmla="*/ 46998 w 530942"/>
                    <a:gd name="connsiteY16" fmla="*/ 82169 h 176964"/>
                    <a:gd name="connsiteX17" fmla="*/ 1747 w 530942"/>
                    <a:gd name="connsiteY17" fmla="*/ 88505 h 176964"/>
                    <a:gd name="connsiteX18" fmla="*/ 19363 w 530942"/>
                    <a:gd name="connsiteY18" fmla="*/ 45730 h 176964"/>
                    <a:gd name="connsiteX19" fmla="*/ 110857 w 530942"/>
                    <a:gd name="connsiteY19" fmla="*/ 1 h 176964"/>
                    <a:gd name="connsiteX20" fmla="*/ 420085 w 530942"/>
                    <a:gd name="connsiteY20" fmla="*/ 0 h 176964"/>
                    <a:gd name="connsiteX21" fmla="*/ 511579 w 530942"/>
                    <a:gd name="connsiteY21" fmla="*/ 45729 h 176964"/>
                    <a:gd name="connsiteX22" fmla="*/ 529195 w 530942"/>
                    <a:gd name="connsiteY22" fmla="*/ 88504 h 176964"/>
                    <a:gd name="connsiteX23" fmla="*/ 483944 w 530942"/>
                    <a:gd name="connsiteY23" fmla="*/ 82168 h 176964"/>
                    <a:gd name="connsiteX24" fmla="*/ 420085 w 530942"/>
                    <a:gd name="connsiteY24" fmla="*/ 0 h 176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30942" h="176964">
                      <a:moveTo>
                        <a:pt x="259090" y="36473"/>
                      </a:moveTo>
                      <a:cubicBezTo>
                        <a:pt x="272684" y="60285"/>
                        <a:pt x="293207" y="107425"/>
                        <a:pt x="293207" y="137672"/>
                      </a:cubicBezTo>
                      <a:cubicBezTo>
                        <a:pt x="293207" y="167918"/>
                        <a:pt x="271119" y="177160"/>
                        <a:pt x="260403" y="176961"/>
                      </a:cubicBezTo>
                      <a:cubicBezTo>
                        <a:pt x="249687" y="176763"/>
                        <a:pt x="229129" y="159896"/>
                        <a:pt x="228910" y="136481"/>
                      </a:cubicBezTo>
                      <a:cubicBezTo>
                        <a:pt x="228691" y="113067"/>
                        <a:pt x="245497" y="65047"/>
                        <a:pt x="259090" y="36473"/>
                      </a:cubicBezTo>
                      <a:close/>
                      <a:moveTo>
                        <a:pt x="187031" y="21380"/>
                      </a:moveTo>
                      <a:cubicBezTo>
                        <a:pt x="186898" y="48799"/>
                        <a:pt x="181101" y="99885"/>
                        <a:pt x="165978" y="126080"/>
                      </a:cubicBezTo>
                      <a:cubicBezTo>
                        <a:pt x="150855" y="152274"/>
                        <a:pt x="127105" y="149233"/>
                        <a:pt x="117924" y="143703"/>
                      </a:cubicBezTo>
                      <a:cubicBezTo>
                        <a:pt x="108743" y="138173"/>
                        <a:pt x="99373" y="113287"/>
                        <a:pt x="110891" y="92900"/>
                      </a:cubicBezTo>
                      <a:cubicBezTo>
                        <a:pt x="122408" y="72513"/>
                        <a:pt x="160972" y="39329"/>
                        <a:pt x="187031" y="21380"/>
                      </a:cubicBezTo>
                      <a:close/>
                      <a:moveTo>
                        <a:pt x="336887" y="21379"/>
                      </a:moveTo>
                      <a:cubicBezTo>
                        <a:pt x="362946" y="39328"/>
                        <a:pt x="401510" y="72512"/>
                        <a:pt x="413027" y="92899"/>
                      </a:cubicBezTo>
                      <a:cubicBezTo>
                        <a:pt x="424545" y="113286"/>
                        <a:pt x="415175" y="138172"/>
                        <a:pt x="405994" y="143702"/>
                      </a:cubicBezTo>
                      <a:cubicBezTo>
                        <a:pt x="396813" y="149232"/>
                        <a:pt x="373063" y="152273"/>
                        <a:pt x="357940" y="126079"/>
                      </a:cubicBezTo>
                      <a:cubicBezTo>
                        <a:pt x="342817" y="99884"/>
                        <a:pt x="337020" y="48798"/>
                        <a:pt x="336887" y="21379"/>
                      </a:cubicBezTo>
                      <a:close/>
                      <a:moveTo>
                        <a:pt x="110857" y="1"/>
                      </a:moveTo>
                      <a:cubicBezTo>
                        <a:pt x="98304" y="22425"/>
                        <a:pt x="70614" y="63272"/>
                        <a:pt x="46998" y="82169"/>
                      </a:cubicBezTo>
                      <a:cubicBezTo>
                        <a:pt x="23381" y="101067"/>
                        <a:pt x="6353" y="94578"/>
                        <a:pt x="1747" y="88505"/>
                      </a:cubicBezTo>
                      <a:cubicBezTo>
                        <a:pt x="-2858" y="82431"/>
                        <a:pt x="1179" y="60480"/>
                        <a:pt x="19363" y="45730"/>
                      </a:cubicBezTo>
                      <a:cubicBezTo>
                        <a:pt x="37548" y="30979"/>
                        <a:pt x="82508" y="10306"/>
                        <a:pt x="110857" y="1"/>
                      </a:cubicBezTo>
                      <a:close/>
                      <a:moveTo>
                        <a:pt x="420085" y="0"/>
                      </a:moveTo>
                      <a:cubicBezTo>
                        <a:pt x="448434" y="10305"/>
                        <a:pt x="493394" y="30978"/>
                        <a:pt x="511579" y="45729"/>
                      </a:cubicBezTo>
                      <a:cubicBezTo>
                        <a:pt x="529763" y="60479"/>
                        <a:pt x="533800" y="82430"/>
                        <a:pt x="529195" y="88504"/>
                      </a:cubicBezTo>
                      <a:cubicBezTo>
                        <a:pt x="524589" y="94577"/>
                        <a:pt x="507561" y="101066"/>
                        <a:pt x="483944" y="82168"/>
                      </a:cubicBezTo>
                      <a:cubicBezTo>
                        <a:pt x="460328" y="63271"/>
                        <a:pt x="432638" y="22424"/>
                        <a:pt x="42008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  <a:alpha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543B1A1E-74E8-4094-B092-524780E3F49F}"/>
                    </a:ext>
                  </a:extLst>
                </p:cNvPr>
                <p:cNvSpPr/>
                <p:nvPr/>
              </p:nvSpPr>
              <p:spPr>
                <a:xfrm flipV="1">
                  <a:off x="2954113" y="747959"/>
                  <a:ext cx="361795" cy="86007"/>
                </a:xfrm>
                <a:custGeom>
                  <a:avLst/>
                  <a:gdLst>
                    <a:gd name="connsiteX0" fmla="*/ 259090 w 530942"/>
                    <a:gd name="connsiteY0" fmla="*/ 36473 h 176964"/>
                    <a:gd name="connsiteX1" fmla="*/ 293207 w 530942"/>
                    <a:gd name="connsiteY1" fmla="*/ 137672 h 176964"/>
                    <a:gd name="connsiteX2" fmla="*/ 260403 w 530942"/>
                    <a:gd name="connsiteY2" fmla="*/ 176961 h 176964"/>
                    <a:gd name="connsiteX3" fmla="*/ 228910 w 530942"/>
                    <a:gd name="connsiteY3" fmla="*/ 136481 h 176964"/>
                    <a:gd name="connsiteX4" fmla="*/ 259090 w 530942"/>
                    <a:gd name="connsiteY4" fmla="*/ 36473 h 176964"/>
                    <a:gd name="connsiteX5" fmla="*/ 187031 w 530942"/>
                    <a:gd name="connsiteY5" fmla="*/ 21380 h 176964"/>
                    <a:gd name="connsiteX6" fmla="*/ 165978 w 530942"/>
                    <a:gd name="connsiteY6" fmla="*/ 126080 h 176964"/>
                    <a:gd name="connsiteX7" fmla="*/ 117924 w 530942"/>
                    <a:gd name="connsiteY7" fmla="*/ 143703 h 176964"/>
                    <a:gd name="connsiteX8" fmla="*/ 110891 w 530942"/>
                    <a:gd name="connsiteY8" fmla="*/ 92900 h 176964"/>
                    <a:gd name="connsiteX9" fmla="*/ 187031 w 530942"/>
                    <a:gd name="connsiteY9" fmla="*/ 21380 h 176964"/>
                    <a:gd name="connsiteX10" fmla="*/ 336887 w 530942"/>
                    <a:gd name="connsiteY10" fmla="*/ 21379 h 176964"/>
                    <a:gd name="connsiteX11" fmla="*/ 413027 w 530942"/>
                    <a:gd name="connsiteY11" fmla="*/ 92899 h 176964"/>
                    <a:gd name="connsiteX12" fmla="*/ 405994 w 530942"/>
                    <a:gd name="connsiteY12" fmla="*/ 143702 h 176964"/>
                    <a:gd name="connsiteX13" fmla="*/ 357940 w 530942"/>
                    <a:gd name="connsiteY13" fmla="*/ 126079 h 176964"/>
                    <a:gd name="connsiteX14" fmla="*/ 336887 w 530942"/>
                    <a:gd name="connsiteY14" fmla="*/ 21379 h 176964"/>
                    <a:gd name="connsiteX15" fmla="*/ 110857 w 530942"/>
                    <a:gd name="connsiteY15" fmla="*/ 1 h 176964"/>
                    <a:gd name="connsiteX16" fmla="*/ 46998 w 530942"/>
                    <a:gd name="connsiteY16" fmla="*/ 82169 h 176964"/>
                    <a:gd name="connsiteX17" fmla="*/ 1747 w 530942"/>
                    <a:gd name="connsiteY17" fmla="*/ 88505 h 176964"/>
                    <a:gd name="connsiteX18" fmla="*/ 19363 w 530942"/>
                    <a:gd name="connsiteY18" fmla="*/ 45730 h 176964"/>
                    <a:gd name="connsiteX19" fmla="*/ 110857 w 530942"/>
                    <a:gd name="connsiteY19" fmla="*/ 1 h 176964"/>
                    <a:gd name="connsiteX20" fmla="*/ 420085 w 530942"/>
                    <a:gd name="connsiteY20" fmla="*/ 0 h 176964"/>
                    <a:gd name="connsiteX21" fmla="*/ 511579 w 530942"/>
                    <a:gd name="connsiteY21" fmla="*/ 45729 h 176964"/>
                    <a:gd name="connsiteX22" fmla="*/ 529195 w 530942"/>
                    <a:gd name="connsiteY22" fmla="*/ 88504 h 176964"/>
                    <a:gd name="connsiteX23" fmla="*/ 483944 w 530942"/>
                    <a:gd name="connsiteY23" fmla="*/ 82168 h 176964"/>
                    <a:gd name="connsiteX24" fmla="*/ 420085 w 530942"/>
                    <a:gd name="connsiteY24" fmla="*/ 0 h 176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30942" h="176964">
                      <a:moveTo>
                        <a:pt x="259090" y="36473"/>
                      </a:moveTo>
                      <a:cubicBezTo>
                        <a:pt x="272684" y="60285"/>
                        <a:pt x="293207" y="107425"/>
                        <a:pt x="293207" y="137672"/>
                      </a:cubicBezTo>
                      <a:cubicBezTo>
                        <a:pt x="293207" y="167918"/>
                        <a:pt x="271119" y="177160"/>
                        <a:pt x="260403" y="176961"/>
                      </a:cubicBezTo>
                      <a:cubicBezTo>
                        <a:pt x="249687" y="176763"/>
                        <a:pt x="229129" y="159896"/>
                        <a:pt x="228910" y="136481"/>
                      </a:cubicBezTo>
                      <a:cubicBezTo>
                        <a:pt x="228691" y="113067"/>
                        <a:pt x="245497" y="65047"/>
                        <a:pt x="259090" y="36473"/>
                      </a:cubicBezTo>
                      <a:close/>
                      <a:moveTo>
                        <a:pt x="187031" y="21380"/>
                      </a:moveTo>
                      <a:cubicBezTo>
                        <a:pt x="186898" y="48799"/>
                        <a:pt x="181101" y="99885"/>
                        <a:pt x="165978" y="126080"/>
                      </a:cubicBezTo>
                      <a:cubicBezTo>
                        <a:pt x="150855" y="152274"/>
                        <a:pt x="127105" y="149233"/>
                        <a:pt x="117924" y="143703"/>
                      </a:cubicBezTo>
                      <a:cubicBezTo>
                        <a:pt x="108743" y="138173"/>
                        <a:pt x="99373" y="113287"/>
                        <a:pt x="110891" y="92900"/>
                      </a:cubicBezTo>
                      <a:cubicBezTo>
                        <a:pt x="122408" y="72513"/>
                        <a:pt x="160972" y="39329"/>
                        <a:pt x="187031" y="21380"/>
                      </a:cubicBezTo>
                      <a:close/>
                      <a:moveTo>
                        <a:pt x="336887" y="21379"/>
                      </a:moveTo>
                      <a:cubicBezTo>
                        <a:pt x="362946" y="39328"/>
                        <a:pt x="401510" y="72512"/>
                        <a:pt x="413027" y="92899"/>
                      </a:cubicBezTo>
                      <a:cubicBezTo>
                        <a:pt x="424545" y="113286"/>
                        <a:pt x="415175" y="138172"/>
                        <a:pt x="405994" y="143702"/>
                      </a:cubicBezTo>
                      <a:cubicBezTo>
                        <a:pt x="396813" y="149232"/>
                        <a:pt x="373063" y="152273"/>
                        <a:pt x="357940" y="126079"/>
                      </a:cubicBezTo>
                      <a:cubicBezTo>
                        <a:pt x="342817" y="99884"/>
                        <a:pt x="337020" y="48798"/>
                        <a:pt x="336887" y="21379"/>
                      </a:cubicBezTo>
                      <a:close/>
                      <a:moveTo>
                        <a:pt x="110857" y="1"/>
                      </a:moveTo>
                      <a:cubicBezTo>
                        <a:pt x="98304" y="22425"/>
                        <a:pt x="70614" y="63272"/>
                        <a:pt x="46998" y="82169"/>
                      </a:cubicBezTo>
                      <a:cubicBezTo>
                        <a:pt x="23381" y="101067"/>
                        <a:pt x="6353" y="94578"/>
                        <a:pt x="1747" y="88505"/>
                      </a:cubicBezTo>
                      <a:cubicBezTo>
                        <a:pt x="-2858" y="82431"/>
                        <a:pt x="1179" y="60480"/>
                        <a:pt x="19363" y="45730"/>
                      </a:cubicBezTo>
                      <a:cubicBezTo>
                        <a:pt x="37548" y="30979"/>
                        <a:pt x="82508" y="10306"/>
                        <a:pt x="110857" y="1"/>
                      </a:cubicBezTo>
                      <a:close/>
                      <a:moveTo>
                        <a:pt x="420085" y="0"/>
                      </a:moveTo>
                      <a:cubicBezTo>
                        <a:pt x="448434" y="10305"/>
                        <a:pt x="493394" y="30978"/>
                        <a:pt x="511579" y="45729"/>
                      </a:cubicBezTo>
                      <a:cubicBezTo>
                        <a:pt x="529763" y="60479"/>
                        <a:pt x="533800" y="82430"/>
                        <a:pt x="529195" y="88504"/>
                      </a:cubicBezTo>
                      <a:cubicBezTo>
                        <a:pt x="524589" y="94577"/>
                        <a:pt x="507561" y="101066"/>
                        <a:pt x="483944" y="82168"/>
                      </a:cubicBezTo>
                      <a:cubicBezTo>
                        <a:pt x="460328" y="63271"/>
                        <a:pt x="432638" y="22424"/>
                        <a:pt x="42008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  <a:alpha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BEF69D64-B0F7-42C5-982D-602D413C7629}"/>
                  </a:ext>
                </a:extLst>
              </p:cNvPr>
              <p:cNvSpPr/>
              <p:nvPr/>
            </p:nvSpPr>
            <p:spPr>
              <a:xfrm>
                <a:off x="3116455" y="-26602"/>
                <a:ext cx="159496" cy="86399"/>
              </a:xfrm>
              <a:custGeom>
                <a:avLst/>
                <a:gdLst>
                  <a:gd name="connsiteX0" fmla="*/ 135898 w 146001"/>
                  <a:gd name="connsiteY0" fmla="*/ 2580 h 150418"/>
                  <a:gd name="connsiteX1" fmla="*/ 143042 w 146001"/>
                  <a:gd name="connsiteY1" fmla="*/ 128786 h 150418"/>
                  <a:gd name="connsiteX2" fmla="*/ 93036 w 146001"/>
                  <a:gd name="connsiteY2" fmla="*/ 114499 h 150418"/>
                  <a:gd name="connsiteX3" fmla="*/ 50173 w 146001"/>
                  <a:gd name="connsiteY3" fmla="*/ 150217 h 150418"/>
                  <a:gd name="connsiteX4" fmla="*/ 38267 w 146001"/>
                  <a:gd name="connsiteY4" fmla="*/ 95449 h 150418"/>
                  <a:gd name="connsiteX5" fmla="*/ 167 w 146001"/>
                  <a:gd name="connsiteY5" fmla="*/ 66874 h 150418"/>
                  <a:gd name="connsiteX6" fmla="*/ 54936 w 146001"/>
                  <a:gd name="connsiteY6" fmla="*/ 59730 h 150418"/>
                  <a:gd name="connsiteX7" fmla="*/ 54936 w 146001"/>
                  <a:gd name="connsiteY7" fmla="*/ 16867 h 150418"/>
                  <a:gd name="connsiteX8" fmla="*/ 100179 w 146001"/>
                  <a:gd name="connsiteY8" fmla="*/ 40680 h 150418"/>
                  <a:gd name="connsiteX9" fmla="*/ 135898 w 146001"/>
                  <a:gd name="connsiteY9" fmla="*/ 2580 h 150418"/>
                  <a:gd name="connsiteX0" fmla="*/ 159710 w 161786"/>
                  <a:gd name="connsiteY0" fmla="*/ 5030 h 133818"/>
                  <a:gd name="connsiteX1" fmla="*/ 143042 w 161786"/>
                  <a:gd name="connsiteY1" fmla="*/ 112186 h 133818"/>
                  <a:gd name="connsiteX2" fmla="*/ 93036 w 161786"/>
                  <a:gd name="connsiteY2" fmla="*/ 97899 h 133818"/>
                  <a:gd name="connsiteX3" fmla="*/ 50173 w 161786"/>
                  <a:gd name="connsiteY3" fmla="*/ 133617 h 133818"/>
                  <a:gd name="connsiteX4" fmla="*/ 38267 w 161786"/>
                  <a:gd name="connsiteY4" fmla="*/ 78849 h 133818"/>
                  <a:gd name="connsiteX5" fmla="*/ 167 w 161786"/>
                  <a:gd name="connsiteY5" fmla="*/ 50274 h 133818"/>
                  <a:gd name="connsiteX6" fmla="*/ 54936 w 161786"/>
                  <a:gd name="connsiteY6" fmla="*/ 43130 h 133818"/>
                  <a:gd name="connsiteX7" fmla="*/ 54936 w 161786"/>
                  <a:gd name="connsiteY7" fmla="*/ 267 h 133818"/>
                  <a:gd name="connsiteX8" fmla="*/ 100179 w 161786"/>
                  <a:gd name="connsiteY8" fmla="*/ 24080 h 133818"/>
                  <a:gd name="connsiteX9" fmla="*/ 159710 w 161786"/>
                  <a:gd name="connsiteY9" fmla="*/ 5030 h 133818"/>
                  <a:gd name="connsiteX0" fmla="*/ 159710 w 160122"/>
                  <a:gd name="connsiteY0" fmla="*/ 5030 h 133818"/>
                  <a:gd name="connsiteX1" fmla="*/ 127324 w 160122"/>
                  <a:gd name="connsiteY1" fmla="*/ 61736 h 133818"/>
                  <a:gd name="connsiteX2" fmla="*/ 143042 w 160122"/>
                  <a:gd name="connsiteY2" fmla="*/ 112186 h 133818"/>
                  <a:gd name="connsiteX3" fmla="*/ 93036 w 160122"/>
                  <a:gd name="connsiteY3" fmla="*/ 97899 h 133818"/>
                  <a:gd name="connsiteX4" fmla="*/ 50173 w 160122"/>
                  <a:gd name="connsiteY4" fmla="*/ 133617 h 133818"/>
                  <a:gd name="connsiteX5" fmla="*/ 38267 w 160122"/>
                  <a:gd name="connsiteY5" fmla="*/ 78849 h 133818"/>
                  <a:gd name="connsiteX6" fmla="*/ 167 w 160122"/>
                  <a:gd name="connsiteY6" fmla="*/ 50274 h 133818"/>
                  <a:gd name="connsiteX7" fmla="*/ 54936 w 160122"/>
                  <a:gd name="connsiteY7" fmla="*/ 43130 h 133818"/>
                  <a:gd name="connsiteX8" fmla="*/ 54936 w 160122"/>
                  <a:gd name="connsiteY8" fmla="*/ 267 h 133818"/>
                  <a:gd name="connsiteX9" fmla="*/ 100179 w 160122"/>
                  <a:gd name="connsiteY9" fmla="*/ 24080 h 133818"/>
                  <a:gd name="connsiteX10" fmla="*/ 159710 w 160122"/>
                  <a:gd name="connsiteY10" fmla="*/ 5030 h 133818"/>
                  <a:gd name="connsiteX0" fmla="*/ 159710 w 160122"/>
                  <a:gd name="connsiteY0" fmla="*/ 5030 h 133822"/>
                  <a:gd name="connsiteX1" fmla="*/ 127324 w 160122"/>
                  <a:gd name="connsiteY1" fmla="*/ 61736 h 133822"/>
                  <a:gd name="connsiteX2" fmla="*/ 152567 w 160122"/>
                  <a:gd name="connsiteY2" fmla="*/ 107424 h 133822"/>
                  <a:gd name="connsiteX3" fmla="*/ 93036 w 160122"/>
                  <a:gd name="connsiteY3" fmla="*/ 97899 h 133822"/>
                  <a:gd name="connsiteX4" fmla="*/ 50173 w 160122"/>
                  <a:gd name="connsiteY4" fmla="*/ 133617 h 133822"/>
                  <a:gd name="connsiteX5" fmla="*/ 38267 w 160122"/>
                  <a:gd name="connsiteY5" fmla="*/ 78849 h 133822"/>
                  <a:gd name="connsiteX6" fmla="*/ 167 w 160122"/>
                  <a:gd name="connsiteY6" fmla="*/ 50274 h 133822"/>
                  <a:gd name="connsiteX7" fmla="*/ 54936 w 160122"/>
                  <a:gd name="connsiteY7" fmla="*/ 43130 h 133822"/>
                  <a:gd name="connsiteX8" fmla="*/ 54936 w 160122"/>
                  <a:gd name="connsiteY8" fmla="*/ 267 h 133822"/>
                  <a:gd name="connsiteX9" fmla="*/ 100179 w 160122"/>
                  <a:gd name="connsiteY9" fmla="*/ 24080 h 133822"/>
                  <a:gd name="connsiteX10" fmla="*/ 159710 w 160122"/>
                  <a:gd name="connsiteY10" fmla="*/ 5030 h 133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122" h="133822">
                    <a:moveTo>
                      <a:pt x="159710" y="5030"/>
                    </a:moveTo>
                    <a:cubicBezTo>
                      <a:pt x="164234" y="11306"/>
                      <a:pt x="130102" y="43877"/>
                      <a:pt x="127324" y="61736"/>
                    </a:cubicBezTo>
                    <a:cubicBezTo>
                      <a:pt x="124546" y="79595"/>
                      <a:pt x="158282" y="101397"/>
                      <a:pt x="152567" y="107424"/>
                    </a:cubicBezTo>
                    <a:cubicBezTo>
                      <a:pt x="146852" y="113451"/>
                      <a:pt x="110102" y="93534"/>
                      <a:pt x="93036" y="97899"/>
                    </a:cubicBezTo>
                    <a:cubicBezTo>
                      <a:pt x="75970" y="102265"/>
                      <a:pt x="59301" y="136792"/>
                      <a:pt x="50173" y="133617"/>
                    </a:cubicBezTo>
                    <a:cubicBezTo>
                      <a:pt x="41045" y="130442"/>
                      <a:pt x="46601" y="92739"/>
                      <a:pt x="38267" y="78849"/>
                    </a:cubicBezTo>
                    <a:cubicBezTo>
                      <a:pt x="29933" y="64959"/>
                      <a:pt x="-2611" y="56227"/>
                      <a:pt x="167" y="50274"/>
                    </a:cubicBezTo>
                    <a:cubicBezTo>
                      <a:pt x="2945" y="44321"/>
                      <a:pt x="45808" y="51464"/>
                      <a:pt x="54936" y="43130"/>
                    </a:cubicBezTo>
                    <a:cubicBezTo>
                      <a:pt x="64064" y="34796"/>
                      <a:pt x="47395" y="3442"/>
                      <a:pt x="54936" y="267"/>
                    </a:cubicBezTo>
                    <a:cubicBezTo>
                      <a:pt x="62476" y="-2908"/>
                      <a:pt x="82717" y="23286"/>
                      <a:pt x="100179" y="24080"/>
                    </a:cubicBezTo>
                    <a:cubicBezTo>
                      <a:pt x="117641" y="24874"/>
                      <a:pt x="155186" y="-1246"/>
                      <a:pt x="159710" y="5030"/>
                    </a:cubicBez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615E3C3A-16E9-4F7C-B941-63261F5CB880}"/>
                </a:ext>
              </a:extLst>
            </p:cNvPr>
            <p:cNvGrpSpPr/>
            <p:nvPr/>
          </p:nvGrpSpPr>
          <p:grpSpPr>
            <a:xfrm>
              <a:off x="1390650" y="1644328"/>
              <a:ext cx="1098789" cy="900788"/>
              <a:chOff x="2481427" y="-131781"/>
              <a:chExt cx="1429553" cy="1236309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CECC3830-146C-496A-B724-4A549443898E}"/>
                  </a:ext>
                </a:extLst>
              </p:cNvPr>
              <p:cNvGrpSpPr/>
              <p:nvPr/>
            </p:nvGrpSpPr>
            <p:grpSpPr>
              <a:xfrm>
                <a:off x="2481427" y="-131781"/>
                <a:ext cx="1429553" cy="1236309"/>
                <a:chOff x="2237105" y="715685"/>
                <a:chExt cx="1760230" cy="1522287"/>
              </a:xfrm>
            </p:grpSpPr>
            <p:grpSp>
              <p:nvGrpSpPr>
                <p:cNvPr id="49" name="グループ化 48">
                  <a:extLst>
                    <a:ext uri="{FF2B5EF4-FFF2-40B4-BE49-F238E27FC236}">
                      <a16:creationId xmlns:a16="http://schemas.microsoft.com/office/drawing/2014/main" id="{0D708877-D19F-429D-BBD7-A07AABFF12B6}"/>
                    </a:ext>
                  </a:extLst>
                </p:cNvPr>
                <p:cNvGrpSpPr/>
                <p:nvPr/>
              </p:nvGrpSpPr>
              <p:grpSpPr>
                <a:xfrm>
                  <a:off x="2237105" y="715685"/>
                  <a:ext cx="1760230" cy="1522287"/>
                  <a:chOff x="2453639" y="2277863"/>
                  <a:chExt cx="1760230" cy="1522287"/>
                </a:xfrm>
              </p:grpSpPr>
              <p:sp>
                <p:nvSpPr>
                  <p:cNvPr id="52" name="フリーフォーム: 図形 51">
                    <a:extLst>
                      <a:ext uri="{FF2B5EF4-FFF2-40B4-BE49-F238E27FC236}">
                        <a16:creationId xmlns:a16="http://schemas.microsoft.com/office/drawing/2014/main" id="{6A2686E6-3684-4404-977E-0C19A384A5DC}"/>
                      </a:ext>
                    </a:extLst>
                  </p:cNvPr>
                  <p:cNvSpPr/>
                  <p:nvPr/>
                </p:nvSpPr>
                <p:spPr>
                  <a:xfrm>
                    <a:off x="2453639" y="2277863"/>
                    <a:ext cx="1760230" cy="1522287"/>
                  </a:xfrm>
                  <a:custGeom>
                    <a:avLst/>
                    <a:gdLst>
                      <a:gd name="connsiteX0" fmla="*/ 927810 w 1760220"/>
                      <a:gd name="connsiteY0" fmla="*/ 12 h 1372751"/>
                      <a:gd name="connsiteX1" fmla="*/ 1037038 w 1760220"/>
                      <a:gd name="connsiteY1" fmla="*/ 21774 h 1372751"/>
                      <a:gd name="connsiteX2" fmla="*/ 1046919 w 1760220"/>
                      <a:gd name="connsiteY2" fmla="*/ 17015 h 1372751"/>
                      <a:gd name="connsiteX3" fmla="*/ 1061996 w 1760220"/>
                      <a:gd name="connsiteY3" fmla="*/ 19157 h 1372751"/>
                      <a:gd name="connsiteX4" fmla="*/ 1087307 w 1760220"/>
                      <a:gd name="connsiteY4" fmla="*/ 22752 h 1372751"/>
                      <a:gd name="connsiteX5" fmla="*/ 1092180 w 1760220"/>
                      <a:gd name="connsiteY5" fmla="*/ 23846 h 1372751"/>
                      <a:gd name="connsiteX6" fmla="*/ 1124822 w 1760220"/>
                      <a:gd name="connsiteY6" fmla="*/ 36660 h 1372751"/>
                      <a:gd name="connsiteX7" fmla="*/ 1138331 w 1760220"/>
                      <a:gd name="connsiteY7" fmla="*/ 52304 h 1372751"/>
                      <a:gd name="connsiteX8" fmla="*/ 1214667 w 1760220"/>
                      <a:gd name="connsiteY8" fmla="*/ 85451 h 1372751"/>
                      <a:gd name="connsiteX9" fmla="*/ 1250859 w 1760220"/>
                      <a:gd name="connsiteY9" fmla="*/ 109331 h 1372751"/>
                      <a:gd name="connsiteX10" fmla="*/ 1281360 w 1760220"/>
                      <a:gd name="connsiteY10" fmla="*/ 165354 h 1372751"/>
                      <a:gd name="connsiteX11" fmla="*/ 1283931 w 1760220"/>
                      <a:gd name="connsiteY11" fmla="*/ 169490 h 1372751"/>
                      <a:gd name="connsiteX12" fmla="*/ 1372188 w 1760220"/>
                      <a:gd name="connsiteY12" fmla="*/ 209324 h 1372751"/>
                      <a:gd name="connsiteX13" fmla="*/ 1760220 w 1760220"/>
                      <a:gd name="connsiteY13" fmla="*/ 816174 h 1372751"/>
                      <a:gd name="connsiteX14" fmla="*/ 887730 w 1760220"/>
                      <a:gd name="connsiteY14" fmla="*/ 1372751 h 1372751"/>
                      <a:gd name="connsiteX15" fmla="*/ 0 w 1760220"/>
                      <a:gd name="connsiteY15" fmla="*/ 816174 h 1372751"/>
                      <a:gd name="connsiteX16" fmla="*/ 388032 w 1760220"/>
                      <a:gd name="connsiteY16" fmla="*/ 209324 h 1372751"/>
                      <a:gd name="connsiteX17" fmla="*/ 501808 w 1760220"/>
                      <a:gd name="connsiteY17" fmla="*/ 157972 h 1372751"/>
                      <a:gd name="connsiteX18" fmla="*/ 507458 w 1760220"/>
                      <a:gd name="connsiteY18" fmla="*/ 150021 h 1372751"/>
                      <a:gd name="connsiteX19" fmla="*/ 517013 w 1760220"/>
                      <a:gd name="connsiteY19" fmla="*/ 107765 h 1372751"/>
                      <a:gd name="connsiteX20" fmla="*/ 582421 w 1760220"/>
                      <a:gd name="connsiteY20" fmla="*/ 75926 h 1372751"/>
                      <a:gd name="connsiteX21" fmla="*/ 644469 w 1760220"/>
                      <a:gd name="connsiteY21" fmla="*/ 52304 h 1372751"/>
                      <a:gd name="connsiteX22" fmla="*/ 763533 w 1760220"/>
                      <a:gd name="connsiteY22" fmla="*/ 13087 h 1372751"/>
                      <a:gd name="connsiteX23" fmla="*/ 780692 w 1760220"/>
                      <a:gd name="connsiteY23" fmla="*/ 4190 h 1372751"/>
                      <a:gd name="connsiteX24" fmla="*/ 808178 w 1760220"/>
                      <a:gd name="connsiteY24" fmla="*/ 11754 h 1372751"/>
                      <a:gd name="connsiteX25" fmla="*/ 891400 w 1760220"/>
                      <a:gd name="connsiteY25" fmla="*/ 11754 h 1372751"/>
                      <a:gd name="connsiteX26" fmla="*/ 927810 w 1760220"/>
                      <a:gd name="connsiteY26" fmla="*/ 12 h 1372751"/>
                      <a:gd name="connsiteX0" fmla="*/ 927810 w 1760220"/>
                      <a:gd name="connsiteY0" fmla="*/ 12 h 1372751"/>
                      <a:gd name="connsiteX1" fmla="*/ 1037038 w 1760220"/>
                      <a:gd name="connsiteY1" fmla="*/ 21774 h 1372751"/>
                      <a:gd name="connsiteX2" fmla="*/ 1046919 w 1760220"/>
                      <a:gd name="connsiteY2" fmla="*/ 17015 h 1372751"/>
                      <a:gd name="connsiteX3" fmla="*/ 1061996 w 1760220"/>
                      <a:gd name="connsiteY3" fmla="*/ 19157 h 1372751"/>
                      <a:gd name="connsiteX4" fmla="*/ 1087307 w 1760220"/>
                      <a:gd name="connsiteY4" fmla="*/ 22752 h 1372751"/>
                      <a:gd name="connsiteX5" fmla="*/ 1092180 w 1760220"/>
                      <a:gd name="connsiteY5" fmla="*/ 23846 h 1372751"/>
                      <a:gd name="connsiteX6" fmla="*/ 1124822 w 1760220"/>
                      <a:gd name="connsiteY6" fmla="*/ 36660 h 1372751"/>
                      <a:gd name="connsiteX7" fmla="*/ 1138331 w 1760220"/>
                      <a:gd name="connsiteY7" fmla="*/ 52304 h 1372751"/>
                      <a:gd name="connsiteX8" fmla="*/ 1214667 w 1760220"/>
                      <a:gd name="connsiteY8" fmla="*/ 85451 h 1372751"/>
                      <a:gd name="connsiteX9" fmla="*/ 1250859 w 1760220"/>
                      <a:gd name="connsiteY9" fmla="*/ 109331 h 1372751"/>
                      <a:gd name="connsiteX10" fmla="*/ 1281360 w 1760220"/>
                      <a:gd name="connsiteY10" fmla="*/ 165354 h 1372751"/>
                      <a:gd name="connsiteX11" fmla="*/ 1283931 w 1760220"/>
                      <a:gd name="connsiteY11" fmla="*/ 169490 h 1372751"/>
                      <a:gd name="connsiteX12" fmla="*/ 1372188 w 1760220"/>
                      <a:gd name="connsiteY12" fmla="*/ 209324 h 1372751"/>
                      <a:gd name="connsiteX13" fmla="*/ 1760220 w 1760220"/>
                      <a:gd name="connsiteY13" fmla="*/ 816174 h 1372751"/>
                      <a:gd name="connsiteX14" fmla="*/ 887730 w 1760220"/>
                      <a:gd name="connsiteY14" fmla="*/ 1372751 h 1372751"/>
                      <a:gd name="connsiteX15" fmla="*/ 0 w 1760220"/>
                      <a:gd name="connsiteY15" fmla="*/ 816174 h 1372751"/>
                      <a:gd name="connsiteX16" fmla="*/ 388032 w 1760220"/>
                      <a:gd name="connsiteY16" fmla="*/ 209324 h 1372751"/>
                      <a:gd name="connsiteX17" fmla="*/ 501808 w 1760220"/>
                      <a:gd name="connsiteY17" fmla="*/ 157972 h 1372751"/>
                      <a:gd name="connsiteX18" fmla="*/ 507458 w 1760220"/>
                      <a:gd name="connsiteY18" fmla="*/ 150021 h 1372751"/>
                      <a:gd name="connsiteX19" fmla="*/ 517013 w 1760220"/>
                      <a:gd name="connsiteY19" fmla="*/ 107765 h 1372751"/>
                      <a:gd name="connsiteX20" fmla="*/ 582421 w 1760220"/>
                      <a:gd name="connsiteY20" fmla="*/ 75926 h 1372751"/>
                      <a:gd name="connsiteX21" fmla="*/ 644469 w 1760220"/>
                      <a:gd name="connsiteY21" fmla="*/ 52304 h 1372751"/>
                      <a:gd name="connsiteX22" fmla="*/ 763533 w 1760220"/>
                      <a:gd name="connsiteY22" fmla="*/ 13087 h 1372751"/>
                      <a:gd name="connsiteX23" fmla="*/ 780692 w 1760220"/>
                      <a:gd name="connsiteY23" fmla="*/ 4190 h 1372751"/>
                      <a:gd name="connsiteX24" fmla="*/ 808178 w 1760220"/>
                      <a:gd name="connsiteY24" fmla="*/ 11754 h 1372751"/>
                      <a:gd name="connsiteX25" fmla="*/ 891400 w 1760220"/>
                      <a:gd name="connsiteY25" fmla="*/ 11754 h 1372751"/>
                      <a:gd name="connsiteX26" fmla="*/ 927810 w 1760220"/>
                      <a:gd name="connsiteY26" fmla="*/ 12 h 1372751"/>
                      <a:gd name="connsiteX0" fmla="*/ 927810 w 1760220"/>
                      <a:gd name="connsiteY0" fmla="*/ 12 h 1372751"/>
                      <a:gd name="connsiteX1" fmla="*/ 1037038 w 1760220"/>
                      <a:gd name="connsiteY1" fmla="*/ 21774 h 1372751"/>
                      <a:gd name="connsiteX2" fmla="*/ 1046919 w 1760220"/>
                      <a:gd name="connsiteY2" fmla="*/ 17015 h 1372751"/>
                      <a:gd name="connsiteX3" fmla="*/ 1061996 w 1760220"/>
                      <a:gd name="connsiteY3" fmla="*/ 19157 h 1372751"/>
                      <a:gd name="connsiteX4" fmla="*/ 1087307 w 1760220"/>
                      <a:gd name="connsiteY4" fmla="*/ 22752 h 1372751"/>
                      <a:gd name="connsiteX5" fmla="*/ 1092180 w 1760220"/>
                      <a:gd name="connsiteY5" fmla="*/ 23846 h 1372751"/>
                      <a:gd name="connsiteX6" fmla="*/ 1124822 w 1760220"/>
                      <a:gd name="connsiteY6" fmla="*/ 36660 h 1372751"/>
                      <a:gd name="connsiteX7" fmla="*/ 1138331 w 1760220"/>
                      <a:gd name="connsiteY7" fmla="*/ 52304 h 1372751"/>
                      <a:gd name="connsiteX8" fmla="*/ 1214667 w 1760220"/>
                      <a:gd name="connsiteY8" fmla="*/ 85451 h 1372751"/>
                      <a:gd name="connsiteX9" fmla="*/ 1250859 w 1760220"/>
                      <a:gd name="connsiteY9" fmla="*/ 109331 h 1372751"/>
                      <a:gd name="connsiteX10" fmla="*/ 1281360 w 1760220"/>
                      <a:gd name="connsiteY10" fmla="*/ 165354 h 1372751"/>
                      <a:gd name="connsiteX11" fmla="*/ 1283931 w 1760220"/>
                      <a:gd name="connsiteY11" fmla="*/ 169490 h 1372751"/>
                      <a:gd name="connsiteX12" fmla="*/ 1372188 w 1760220"/>
                      <a:gd name="connsiteY12" fmla="*/ 209324 h 1372751"/>
                      <a:gd name="connsiteX13" fmla="*/ 1760220 w 1760220"/>
                      <a:gd name="connsiteY13" fmla="*/ 816174 h 1372751"/>
                      <a:gd name="connsiteX14" fmla="*/ 887730 w 1760220"/>
                      <a:gd name="connsiteY14" fmla="*/ 1372751 h 1372751"/>
                      <a:gd name="connsiteX15" fmla="*/ 0 w 1760220"/>
                      <a:gd name="connsiteY15" fmla="*/ 816174 h 1372751"/>
                      <a:gd name="connsiteX16" fmla="*/ 388032 w 1760220"/>
                      <a:gd name="connsiteY16" fmla="*/ 209324 h 1372751"/>
                      <a:gd name="connsiteX17" fmla="*/ 501808 w 1760220"/>
                      <a:gd name="connsiteY17" fmla="*/ 157972 h 1372751"/>
                      <a:gd name="connsiteX18" fmla="*/ 507458 w 1760220"/>
                      <a:gd name="connsiteY18" fmla="*/ 150021 h 1372751"/>
                      <a:gd name="connsiteX19" fmla="*/ 517013 w 1760220"/>
                      <a:gd name="connsiteY19" fmla="*/ 107765 h 1372751"/>
                      <a:gd name="connsiteX20" fmla="*/ 582421 w 1760220"/>
                      <a:gd name="connsiteY20" fmla="*/ 75926 h 1372751"/>
                      <a:gd name="connsiteX21" fmla="*/ 644469 w 1760220"/>
                      <a:gd name="connsiteY21" fmla="*/ 52304 h 1372751"/>
                      <a:gd name="connsiteX22" fmla="*/ 763533 w 1760220"/>
                      <a:gd name="connsiteY22" fmla="*/ 13087 h 1372751"/>
                      <a:gd name="connsiteX23" fmla="*/ 780692 w 1760220"/>
                      <a:gd name="connsiteY23" fmla="*/ 4190 h 1372751"/>
                      <a:gd name="connsiteX24" fmla="*/ 808178 w 1760220"/>
                      <a:gd name="connsiteY24" fmla="*/ 11754 h 1372751"/>
                      <a:gd name="connsiteX25" fmla="*/ 891400 w 1760220"/>
                      <a:gd name="connsiteY25" fmla="*/ 11754 h 1372751"/>
                      <a:gd name="connsiteX26" fmla="*/ 927810 w 1760220"/>
                      <a:gd name="connsiteY26" fmla="*/ 12 h 1372751"/>
                      <a:gd name="connsiteX0" fmla="*/ 927810 w 1760220"/>
                      <a:gd name="connsiteY0" fmla="*/ 12 h 1372751"/>
                      <a:gd name="connsiteX1" fmla="*/ 1037038 w 1760220"/>
                      <a:gd name="connsiteY1" fmla="*/ 21774 h 1372751"/>
                      <a:gd name="connsiteX2" fmla="*/ 1046919 w 1760220"/>
                      <a:gd name="connsiteY2" fmla="*/ 17015 h 1372751"/>
                      <a:gd name="connsiteX3" fmla="*/ 1061996 w 1760220"/>
                      <a:gd name="connsiteY3" fmla="*/ 19157 h 1372751"/>
                      <a:gd name="connsiteX4" fmla="*/ 1087307 w 1760220"/>
                      <a:gd name="connsiteY4" fmla="*/ 22752 h 1372751"/>
                      <a:gd name="connsiteX5" fmla="*/ 1092180 w 1760220"/>
                      <a:gd name="connsiteY5" fmla="*/ 23846 h 1372751"/>
                      <a:gd name="connsiteX6" fmla="*/ 1124822 w 1760220"/>
                      <a:gd name="connsiteY6" fmla="*/ 36660 h 1372751"/>
                      <a:gd name="connsiteX7" fmla="*/ 1138331 w 1760220"/>
                      <a:gd name="connsiteY7" fmla="*/ 52304 h 1372751"/>
                      <a:gd name="connsiteX8" fmla="*/ 1214667 w 1760220"/>
                      <a:gd name="connsiteY8" fmla="*/ 85451 h 1372751"/>
                      <a:gd name="connsiteX9" fmla="*/ 1250859 w 1760220"/>
                      <a:gd name="connsiteY9" fmla="*/ 109331 h 1372751"/>
                      <a:gd name="connsiteX10" fmla="*/ 1281360 w 1760220"/>
                      <a:gd name="connsiteY10" fmla="*/ 165354 h 1372751"/>
                      <a:gd name="connsiteX11" fmla="*/ 1283931 w 1760220"/>
                      <a:gd name="connsiteY11" fmla="*/ 169490 h 1372751"/>
                      <a:gd name="connsiteX12" fmla="*/ 1372188 w 1760220"/>
                      <a:gd name="connsiteY12" fmla="*/ 209324 h 1372751"/>
                      <a:gd name="connsiteX13" fmla="*/ 1760220 w 1760220"/>
                      <a:gd name="connsiteY13" fmla="*/ 816174 h 1372751"/>
                      <a:gd name="connsiteX14" fmla="*/ 887730 w 1760220"/>
                      <a:gd name="connsiteY14" fmla="*/ 1372751 h 1372751"/>
                      <a:gd name="connsiteX15" fmla="*/ 0 w 1760220"/>
                      <a:gd name="connsiteY15" fmla="*/ 816174 h 1372751"/>
                      <a:gd name="connsiteX16" fmla="*/ 388032 w 1760220"/>
                      <a:gd name="connsiteY16" fmla="*/ 209324 h 1372751"/>
                      <a:gd name="connsiteX17" fmla="*/ 501808 w 1760220"/>
                      <a:gd name="connsiteY17" fmla="*/ 157972 h 1372751"/>
                      <a:gd name="connsiteX18" fmla="*/ 507458 w 1760220"/>
                      <a:gd name="connsiteY18" fmla="*/ 150021 h 1372751"/>
                      <a:gd name="connsiteX19" fmla="*/ 517013 w 1760220"/>
                      <a:gd name="connsiteY19" fmla="*/ 107765 h 1372751"/>
                      <a:gd name="connsiteX20" fmla="*/ 582421 w 1760220"/>
                      <a:gd name="connsiteY20" fmla="*/ 75926 h 1372751"/>
                      <a:gd name="connsiteX21" fmla="*/ 644469 w 1760220"/>
                      <a:gd name="connsiteY21" fmla="*/ 52304 h 1372751"/>
                      <a:gd name="connsiteX22" fmla="*/ 763533 w 1760220"/>
                      <a:gd name="connsiteY22" fmla="*/ 13087 h 1372751"/>
                      <a:gd name="connsiteX23" fmla="*/ 780692 w 1760220"/>
                      <a:gd name="connsiteY23" fmla="*/ 4190 h 1372751"/>
                      <a:gd name="connsiteX24" fmla="*/ 808178 w 1760220"/>
                      <a:gd name="connsiteY24" fmla="*/ 11754 h 1372751"/>
                      <a:gd name="connsiteX25" fmla="*/ 891400 w 1760220"/>
                      <a:gd name="connsiteY25" fmla="*/ 11754 h 1372751"/>
                      <a:gd name="connsiteX26" fmla="*/ 927810 w 1760220"/>
                      <a:gd name="connsiteY26" fmla="*/ 12 h 1372751"/>
                      <a:gd name="connsiteX0" fmla="*/ 927810 w 1760220"/>
                      <a:gd name="connsiteY0" fmla="*/ 12 h 1372751"/>
                      <a:gd name="connsiteX1" fmla="*/ 1037038 w 1760220"/>
                      <a:gd name="connsiteY1" fmla="*/ 21774 h 1372751"/>
                      <a:gd name="connsiteX2" fmla="*/ 1046919 w 1760220"/>
                      <a:gd name="connsiteY2" fmla="*/ 17015 h 1372751"/>
                      <a:gd name="connsiteX3" fmla="*/ 1061996 w 1760220"/>
                      <a:gd name="connsiteY3" fmla="*/ 19157 h 1372751"/>
                      <a:gd name="connsiteX4" fmla="*/ 1087307 w 1760220"/>
                      <a:gd name="connsiteY4" fmla="*/ 22752 h 1372751"/>
                      <a:gd name="connsiteX5" fmla="*/ 1092180 w 1760220"/>
                      <a:gd name="connsiteY5" fmla="*/ 23846 h 1372751"/>
                      <a:gd name="connsiteX6" fmla="*/ 1124822 w 1760220"/>
                      <a:gd name="connsiteY6" fmla="*/ 36660 h 1372751"/>
                      <a:gd name="connsiteX7" fmla="*/ 1138331 w 1760220"/>
                      <a:gd name="connsiteY7" fmla="*/ 52304 h 1372751"/>
                      <a:gd name="connsiteX8" fmla="*/ 1214667 w 1760220"/>
                      <a:gd name="connsiteY8" fmla="*/ 85451 h 1372751"/>
                      <a:gd name="connsiteX9" fmla="*/ 1250859 w 1760220"/>
                      <a:gd name="connsiteY9" fmla="*/ 109331 h 1372751"/>
                      <a:gd name="connsiteX10" fmla="*/ 1281360 w 1760220"/>
                      <a:gd name="connsiteY10" fmla="*/ 165354 h 1372751"/>
                      <a:gd name="connsiteX11" fmla="*/ 1283931 w 1760220"/>
                      <a:gd name="connsiteY11" fmla="*/ 169490 h 1372751"/>
                      <a:gd name="connsiteX12" fmla="*/ 1372188 w 1760220"/>
                      <a:gd name="connsiteY12" fmla="*/ 209324 h 1372751"/>
                      <a:gd name="connsiteX13" fmla="*/ 1760220 w 1760220"/>
                      <a:gd name="connsiteY13" fmla="*/ 816174 h 1372751"/>
                      <a:gd name="connsiteX14" fmla="*/ 887730 w 1760220"/>
                      <a:gd name="connsiteY14" fmla="*/ 1372751 h 1372751"/>
                      <a:gd name="connsiteX15" fmla="*/ 0 w 1760220"/>
                      <a:gd name="connsiteY15" fmla="*/ 816174 h 1372751"/>
                      <a:gd name="connsiteX16" fmla="*/ 388032 w 1760220"/>
                      <a:gd name="connsiteY16" fmla="*/ 209324 h 1372751"/>
                      <a:gd name="connsiteX17" fmla="*/ 501808 w 1760220"/>
                      <a:gd name="connsiteY17" fmla="*/ 157972 h 1372751"/>
                      <a:gd name="connsiteX18" fmla="*/ 507458 w 1760220"/>
                      <a:gd name="connsiteY18" fmla="*/ 150021 h 1372751"/>
                      <a:gd name="connsiteX19" fmla="*/ 517013 w 1760220"/>
                      <a:gd name="connsiteY19" fmla="*/ 107765 h 1372751"/>
                      <a:gd name="connsiteX20" fmla="*/ 582421 w 1760220"/>
                      <a:gd name="connsiteY20" fmla="*/ 75926 h 1372751"/>
                      <a:gd name="connsiteX21" fmla="*/ 644469 w 1760220"/>
                      <a:gd name="connsiteY21" fmla="*/ 52304 h 1372751"/>
                      <a:gd name="connsiteX22" fmla="*/ 763533 w 1760220"/>
                      <a:gd name="connsiteY22" fmla="*/ 13087 h 1372751"/>
                      <a:gd name="connsiteX23" fmla="*/ 780692 w 1760220"/>
                      <a:gd name="connsiteY23" fmla="*/ 4190 h 1372751"/>
                      <a:gd name="connsiteX24" fmla="*/ 808178 w 1760220"/>
                      <a:gd name="connsiteY24" fmla="*/ 11754 h 1372751"/>
                      <a:gd name="connsiteX25" fmla="*/ 891400 w 1760220"/>
                      <a:gd name="connsiteY25" fmla="*/ 11754 h 1372751"/>
                      <a:gd name="connsiteX26" fmla="*/ 927810 w 1760220"/>
                      <a:gd name="connsiteY26" fmla="*/ 12 h 1372751"/>
                      <a:gd name="connsiteX0" fmla="*/ 927810 w 1760220"/>
                      <a:gd name="connsiteY0" fmla="*/ 12 h 1372751"/>
                      <a:gd name="connsiteX1" fmla="*/ 1037038 w 1760220"/>
                      <a:gd name="connsiteY1" fmla="*/ 21774 h 1372751"/>
                      <a:gd name="connsiteX2" fmla="*/ 1046919 w 1760220"/>
                      <a:gd name="connsiteY2" fmla="*/ 17015 h 1372751"/>
                      <a:gd name="connsiteX3" fmla="*/ 1061996 w 1760220"/>
                      <a:gd name="connsiteY3" fmla="*/ 19157 h 1372751"/>
                      <a:gd name="connsiteX4" fmla="*/ 1087307 w 1760220"/>
                      <a:gd name="connsiteY4" fmla="*/ 22752 h 1372751"/>
                      <a:gd name="connsiteX5" fmla="*/ 1092180 w 1760220"/>
                      <a:gd name="connsiteY5" fmla="*/ 23846 h 1372751"/>
                      <a:gd name="connsiteX6" fmla="*/ 1124822 w 1760220"/>
                      <a:gd name="connsiteY6" fmla="*/ 36660 h 1372751"/>
                      <a:gd name="connsiteX7" fmla="*/ 1138331 w 1760220"/>
                      <a:gd name="connsiteY7" fmla="*/ 52304 h 1372751"/>
                      <a:gd name="connsiteX8" fmla="*/ 1214667 w 1760220"/>
                      <a:gd name="connsiteY8" fmla="*/ 85451 h 1372751"/>
                      <a:gd name="connsiteX9" fmla="*/ 1250859 w 1760220"/>
                      <a:gd name="connsiteY9" fmla="*/ 109331 h 1372751"/>
                      <a:gd name="connsiteX10" fmla="*/ 1281360 w 1760220"/>
                      <a:gd name="connsiteY10" fmla="*/ 165354 h 1372751"/>
                      <a:gd name="connsiteX11" fmla="*/ 1283931 w 1760220"/>
                      <a:gd name="connsiteY11" fmla="*/ 169490 h 1372751"/>
                      <a:gd name="connsiteX12" fmla="*/ 1372188 w 1760220"/>
                      <a:gd name="connsiteY12" fmla="*/ 209324 h 1372751"/>
                      <a:gd name="connsiteX13" fmla="*/ 1760220 w 1760220"/>
                      <a:gd name="connsiteY13" fmla="*/ 816174 h 1372751"/>
                      <a:gd name="connsiteX14" fmla="*/ 887730 w 1760220"/>
                      <a:gd name="connsiteY14" fmla="*/ 1372751 h 1372751"/>
                      <a:gd name="connsiteX15" fmla="*/ 0 w 1760220"/>
                      <a:gd name="connsiteY15" fmla="*/ 816174 h 1372751"/>
                      <a:gd name="connsiteX16" fmla="*/ 388032 w 1760220"/>
                      <a:gd name="connsiteY16" fmla="*/ 209324 h 1372751"/>
                      <a:gd name="connsiteX17" fmla="*/ 501808 w 1760220"/>
                      <a:gd name="connsiteY17" fmla="*/ 157972 h 1372751"/>
                      <a:gd name="connsiteX18" fmla="*/ 507458 w 1760220"/>
                      <a:gd name="connsiteY18" fmla="*/ 150021 h 1372751"/>
                      <a:gd name="connsiteX19" fmla="*/ 517013 w 1760220"/>
                      <a:gd name="connsiteY19" fmla="*/ 107765 h 1372751"/>
                      <a:gd name="connsiteX20" fmla="*/ 582421 w 1760220"/>
                      <a:gd name="connsiteY20" fmla="*/ 75926 h 1372751"/>
                      <a:gd name="connsiteX21" fmla="*/ 644469 w 1760220"/>
                      <a:gd name="connsiteY21" fmla="*/ 52304 h 1372751"/>
                      <a:gd name="connsiteX22" fmla="*/ 763533 w 1760220"/>
                      <a:gd name="connsiteY22" fmla="*/ 13087 h 1372751"/>
                      <a:gd name="connsiteX23" fmla="*/ 780692 w 1760220"/>
                      <a:gd name="connsiteY23" fmla="*/ 4190 h 1372751"/>
                      <a:gd name="connsiteX24" fmla="*/ 808178 w 1760220"/>
                      <a:gd name="connsiteY24" fmla="*/ 11754 h 1372751"/>
                      <a:gd name="connsiteX25" fmla="*/ 891400 w 1760220"/>
                      <a:gd name="connsiteY25" fmla="*/ 11754 h 1372751"/>
                      <a:gd name="connsiteX26" fmla="*/ 927810 w 1760220"/>
                      <a:gd name="connsiteY26" fmla="*/ 12 h 1372751"/>
                      <a:gd name="connsiteX0" fmla="*/ 927810 w 1760220"/>
                      <a:gd name="connsiteY0" fmla="*/ 12 h 1372751"/>
                      <a:gd name="connsiteX1" fmla="*/ 1037038 w 1760220"/>
                      <a:gd name="connsiteY1" fmla="*/ 21774 h 1372751"/>
                      <a:gd name="connsiteX2" fmla="*/ 1046919 w 1760220"/>
                      <a:gd name="connsiteY2" fmla="*/ 17015 h 1372751"/>
                      <a:gd name="connsiteX3" fmla="*/ 1061996 w 1760220"/>
                      <a:gd name="connsiteY3" fmla="*/ 19157 h 1372751"/>
                      <a:gd name="connsiteX4" fmla="*/ 1087307 w 1760220"/>
                      <a:gd name="connsiteY4" fmla="*/ 22752 h 1372751"/>
                      <a:gd name="connsiteX5" fmla="*/ 1092180 w 1760220"/>
                      <a:gd name="connsiteY5" fmla="*/ 23846 h 1372751"/>
                      <a:gd name="connsiteX6" fmla="*/ 1124822 w 1760220"/>
                      <a:gd name="connsiteY6" fmla="*/ 36660 h 1372751"/>
                      <a:gd name="connsiteX7" fmla="*/ 1138331 w 1760220"/>
                      <a:gd name="connsiteY7" fmla="*/ 52304 h 1372751"/>
                      <a:gd name="connsiteX8" fmla="*/ 1214667 w 1760220"/>
                      <a:gd name="connsiteY8" fmla="*/ 85451 h 1372751"/>
                      <a:gd name="connsiteX9" fmla="*/ 1250859 w 1760220"/>
                      <a:gd name="connsiteY9" fmla="*/ 109331 h 1372751"/>
                      <a:gd name="connsiteX10" fmla="*/ 1281360 w 1760220"/>
                      <a:gd name="connsiteY10" fmla="*/ 165354 h 1372751"/>
                      <a:gd name="connsiteX11" fmla="*/ 1283931 w 1760220"/>
                      <a:gd name="connsiteY11" fmla="*/ 169490 h 1372751"/>
                      <a:gd name="connsiteX12" fmla="*/ 1372188 w 1760220"/>
                      <a:gd name="connsiteY12" fmla="*/ 209324 h 1372751"/>
                      <a:gd name="connsiteX13" fmla="*/ 1760220 w 1760220"/>
                      <a:gd name="connsiteY13" fmla="*/ 816174 h 1372751"/>
                      <a:gd name="connsiteX14" fmla="*/ 887730 w 1760220"/>
                      <a:gd name="connsiteY14" fmla="*/ 1372751 h 1372751"/>
                      <a:gd name="connsiteX15" fmla="*/ 0 w 1760220"/>
                      <a:gd name="connsiteY15" fmla="*/ 816174 h 1372751"/>
                      <a:gd name="connsiteX16" fmla="*/ 388032 w 1760220"/>
                      <a:gd name="connsiteY16" fmla="*/ 209324 h 1372751"/>
                      <a:gd name="connsiteX17" fmla="*/ 501808 w 1760220"/>
                      <a:gd name="connsiteY17" fmla="*/ 157972 h 1372751"/>
                      <a:gd name="connsiteX18" fmla="*/ 507458 w 1760220"/>
                      <a:gd name="connsiteY18" fmla="*/ 150021 h 1372751"/>
                      <a:gd name="connsiteX19" fmla="*/ 517013 w 1760220"/>
                      <a:gd name="connsiteY19" fmla="*/ 107765 h 1372751"/>
                      <a:gd name="connsiteX20" fmla="*/ 582421 w 1760220"/>
                      <a:gd name="connsiteY20" fmla="*/ 75926 h 1372751"/>
                      <a:gd name="connsiteX21" fmla="*/ 644469 w 1760220"/>
                      <a:gd name="connsiteY21" fmla="*/ 52304 h 1372751"/>
                      <a:gd name="connsiteX22" fmla="*/ 763533 w 1760220"/>
                      <a:gd name="connsiteY22" fmla="*/ 13087 h 1372751"/>
                      <a:gd name="connsiteX23" fmla="*/ 780692 w 1760220"/>
                      <a:gd name="connsiteY23" fmla="*/ 4190 h 1372751"/>
                      <a:gd name="connsiteX24" fmla="*/ 808178 w 1760220"/>
                      <a:gd name="connsiteY24" fmla="*/ 11754 h 1372751"/>
                      <a:gd name="connsiteX25" fmla="*/ 891400 w 1760220"/>
                      <a:gd name="connsiteY25" fmla="*/ 11754 h 1372751"/>
                      <a:gd name="connsiteX26" fmla="*/ 927810 w 1760220"/>
                      <a:gd name="connsiteY26" fmla="*/ 12 h 1372751"/>
                      <a:gd name="connsiteX0" fmla="*/ 927810 w 1760220"/>
                      <a:gd name="connsiteY0" fmla="*/ 12 h 1372751"/>
                      <a:gd name="connsiteX1" fmla="*/ 1037038 w 1760220"/>
                      <a:gd name="connsiteY1" fmla="*/ 21774 h 1372751"/>
                      <a:gd name="connsiteX2" fmla="*/ 1046919 w 1760220"/>
                      <a:gd name="connsiteY2" fmla="*/ 17015 h 1372751"/>
                      <a:gd name="connsiteX3" fmla="*/ 1061996 w 1760220"/>
                      <a:gd name="connsiteY3" fmla="*/ 19157 h 1372751"/>
                      <a:gd name="connsiteX4" fmla="*/ 1087307 w 1760220"/>
                      <a:gd name="connsiteY4" fmla="*/ 22752 h 1372751"/>
                      <a:gd name="connsiteX5" fmla="*/ 1092180 w 1760220"/>
                      <a:gd name="connsiteY5" fmla="*/ 23846 h 1372751"/>
                      <a:gd name="connsiteX6" fmla="*/ 1124822 w 1760220"/>
                      <a:gd name="connsiteY6" fmla="*/ 36660 h 1372751"/>
                      <a:gd name="connsiteX7" fmla="*/ 1138331 w 1760220"/>
                      <a:gd name="connsiteY7" fmla="*/ 52304 h 1372751"/>
                      <a:gd name="connsiteX8" fmla="*/ 1214667 w 1760220"/>
                      <a:gd name="connsiteY8" fmla="*/ 85451 h 1372751"/>
                      <a:gd name="connsiteX9" fmla="*/ 1250859 w 1760220"/>
                      <a:gd name="connsiteY9" fmla="*/ 109331 h 1372751"/>
                      <a:gd name="connsiteX10" fmla="*/ 1281360 w 1760220"/>
                      <a:gd name="connsiteY10" fmla="*/ 165354 h 1372751"/>
                      <a:gd name="connsiteX11" fmla="*/ 1283931 w 1760220"/>
                      <a:gd name="connsiteY11" fmla="*/ 169490 h 1372751"/>
                      <a:gd name="connsiteX12" fmla="*/ 1372188 w 1760220"/>
                      <a:gd name="connsiteY12" fmla="*/ 209324 h 1372751"/>
                      <a:gd name="connsiteX13" fmla="*/ 1760220 w 1760220"/>
                      <a:gd name="connsiteY13" fmla="*/ 816174 h 1372751"/>
                      <a:gd name="connsiteX14" fmla="*/ 887730 w 1760220"/>
                      <a:gd name="connsiteY14" fmla="*/ 1372751 h 1372751"/>
                      <a:gd name="connsiteX15" fmla="*/ 0 w 1760220"/>
                      <a:gd name="connsiteY15" fmla="*/ 816174 h 1372751"/>
                      <a:gd name="connsiteX16" fmla="*/ 388032 w 1760220"/>
                      <a:gd name="connsiteY16" fmla="*/ 209324 h 1372751"/>
                      <a:gd name="connsiteX17" fmla="*/ 501808 w 1760220"/>
                      <a:gd name="connsiteY17" fmla="*/ 157972 h 1372751"/>
                      <a:gd name="connsiteX18" fmla="*/ 507458 w 1760220"/>
                      <a:gd name="connsiteY18" fmla="*/ 150021 h 1372751"/>
                      <a:gd name="connsiteX19" fmla="*/ 517013 w 1760220"/>
                      <a:gd name="connsiteY19" fmla="*/ 107765 h 1372751"/>
                      <a:gd name="connsiteX20" fmla="*/ 582421 w 1760220"/>
                      <a:gd name="connsiteY20" fmla="*/ 75926 h 1372751"/>
                      <a:gd name="connsiteX21" fmla="*/ 644469 w 1760220"/>
                      <a:gd name="connsiteY21" fmla="*/ 52304 h 1372751"/>
                      <a:gd name="connsiteX22" fmla="*/ 763533 w 1760220"/>
                      <a:gd name="connsiteY22" fmla="*/ 13087 h 1372751"/>
                      <a:gd name="connsiteX23" fmla="*/ 780692 w 1760220"/>
                      <a:gd name="connsiteY23" fmla="*/ 4190 h 1372751"/>
                      <a:gd name="connsiteX24" fmla="*/ 808178 w 1760220"/>
                      <a:gd name="connsiteY24" fmla="*/ 11754 h 1372751"/>
                      <a:gd name="connsiteX25" fmla="*/ 891400 w 1760220"/>
                      <a:gd name="connsiteY25" fmla="*/ 11754 h 1372751"/>
                      <a:gd name="connsiteX26" fmla="*/ 927810 w 1760220"/>
                      <a:gd name="connsiteY26" fmla="*/ 12 h 1372751"/>
                      <a:gd name="connsiteX0" fmla="*/ 927810 w 1771628"/>
                      <a:gd name="connsiteY0" fmla="*/ 12 h 1522287"/>
                      <a:gd name="connsiteX1" fmla="*/ 1037038 w 1771628"/>
                      <a:gd name="connsiteY1" fmla="*/ 21774 h 1522287"/>
                      <a:gd name="connsiteX2" fmla="*/ 1046919 w 1771628"/>
                      <a:gd name="connsiteY2" fmla="*/ 17015 h 1522287"/>
                      <a:gd name="connsiteX3" fmla="*/ 1061996 w 1771628"/>
                      <a:gd name="connsiteY3" fmla="*/ 19157 h 1522287"/>
                      <a:gd name="connsiteX4" fmla="*/ 1087307 w 1771628"/>
                      <a:gd name="connsiteY4" fmla="*/ 22752 h 1522287"/>
                      <a:gd name="connsiteX5" fmla="*/ 1092180 w 1771628"/>
                      <a:gd name="connsiteY5" fmla="*/ 23846 h 1522287"/>
                      <a:gd name="connsiteX6" fmla="*/ 1124822 w 1771628"/>
                      <a:gd name="connsiteY6" fmla="*/ 36660 h 1522287"/>
                      <a:gd name="connsiteX7" fmla="*/ 1138331 w 1771628"/>
                      <a:gd name="connsiteY7" fmla="*/ 52304 h 1522287"/>
                      <a:gd name="connsiteX8" fmla="*/ 1214667 w 1771628"/>
                      <a:gd name="connsiteY8" fmla="*/ 85451 h 1522287"/>
                      <a:gd name="connsiteX9" fmla="*/ 1250859 w 1771628"/>
                      <a:gd name="connsiteY9" fmla="*/ 109331 h 1522287"/>
                      <a:gd name="connsiteX10" fmla="*/ 1281360 w 1771628"/>
                      <a:gd name="connsiteY10" fmla="*/ 165354 h 1522287"/>
                      <a:gd name="connsiteX11" fmla="*/ 1283931 w 1771628"/>
                      <a:gd name="connsiteY11" fmla="*/ 169490 h 1522287"/>
                      <a:gd name="connsiteX12" fmla="*/ 1372188 w 1771628"/>
                      <a:gd name="connsiteY12" fmla="*/ 209324 h 1522287"/>
                      <a:gd name="connsiteX13" fmla="*/ 1760220 w 1771628"/>
                      <a:gd name="connsiteY13" fmla="*/ 816174 h 1522287"/>
                      <a:gd name="connsiteX14" fmla="*/ 876002 w 1771628"/>
                      <a:gd name="connsiteY14" fmla="*/ 1522287 h 1522287"/>
                      <a:gd name="connsiteX15" fmla="*/ 0 w 1771628"/>
                      <a:gd name="connsiteY15" fmla="*/ 816174 h 1522287"/>
                      <a:gd name="connsiteX16" fmla="*/ 388032 w 1771628"/>
                      <a:gd name="connsiteY16" fmla="*/ 209324 h 1522287"/>
                      <a:gd name="connsiteX17" fmla="*/ 501808 w 1771628"/>
                      <a:gd name="connsiteY17" fmla="*/ 157972 h 1522287"/>
                      <a:gd name="connsiteX18" fmla="*/ 507458 w 1771628"/>
                      <a:gd name="connsiteY18" fmla="*/ 150021 h 1522287"/>
                      <a:gd name="connsiteX19" fmla="*/ 517013 w 1771628"/>
                      <a:gd name="connsiteY19" fmla="*/ 107765 h 1522287"/>
                      <a:gd name="connsiteX20" fmla="*/ 582421 w 1771628"/>
                      <a:gd name="connsiteY20" fmla="*/ 75926 h 1522287"/>
                      <a:gd name="connsiteX21" fmla="*/ 644469 w 1771628"/>
                      <a:gd name="connsiteY21" fmla="*/ 52304 h 1522287"/>
                      <a:gd name="connsiteX22" fmla="*/ 763533 w 1771628"/>
                      <a:gd name="connsiteY22" fmla="*/ 13087 h 1522287"/>
                      <a:gd name="connsiteX23" fmla="*/ 780692 w 1771628"/>
                      <a:gd name="connsiteY23" fmla="*/ 4190 h 1522287"/>
                      <a:gd name="connsiteX24" fmla="*/ 808178 w 1771628"/>
                      <a:gd name="connsiteY24" fmla="*/ 11754 h 1522287"/>
                      <a:gd name="connsiteX25" fmla="*/ 891400 w 1771628"/>
                      <a:gd name="connsiteY25" fmla="*/ 11754 h 1522287"/>
                      <a:gd name="connsiteX26" fmla="*/ 927810 w 1771628"/>
                      <a:gd name="connsiteY26" fmla="*/ 12 h 1522287"/>
                      <a:gd name="connsiteX0" fmla="*/ 927810 w 1771628"/>
                      <a:gd name="connsiteY0" fmla="*/ 12 h 1522287"/>
                      <a:gd name="connsiteX1" fmla="*/ 1037038 w 1771628"/>
                      <a:gd name="connsiteY1" fmla="*/ 21774 h 1522287"/>
                      <a:gd name="connsiteX2" fmla="*/ 1046919 w 1771628"/>
                      <a:gd name="connsiteY2" fmla="*/ 17015 h 1522287"/>
                      <a:gd name="connsiteX3" fmla="*/ 1061996 w 1771628"/>
                      <a:gd name="connsiteY3" fmla="*/ 19157 h 1522287"/>
                      <a:gd name="connsiteX4" fmla="*/ 1087307 w 1771628"/>
                      <a:gd name="connsiteY4" fmla="*/ 22752 h 1522287"/>
                      <a:gd name="connsiteX5" fmla="*/ 1092180 w 1771628"/>
                      <a:gd name="connsiteY5" fmla="*/ 23846 h 1522287"/>
                      <a:gd name="connsiteX6" fmla="*/ 1124822 w 1771628"/>
                      <a:gd name="connsiteY6" fmla="*/ 36660 h 1522287"/>
                      <a:gd name="connsiteX7" fmla="*/ 1138331 w 1771628"/>
                      <a:gd name="connsiteY7" fmla="*/ 52304 h 1522287"/>
                      <a:gd name="connsiteX8" fmla="*/ 1214667 w 1771628"/>
                      <a:gd name="connsiteY8" fmla="*/ 85451 h 1522287"/>
                      <a:gd name="connsiteX9" fmla="*/ 1250859 w 1771628"/>
                      <a:gd name="connsiteY9" fmla="*/ 109331 h 1522287"/>
                      <a:gd name="connsiteX10" fmla="*/ 1281360 w 1771628"/>
                      <a:gd name="connsiteY10" fmla="*/ 165354 h 1522287"/>
                      <a:gd name="connsiteX11" fmla="*/ 1283931 w 1771628"/>
                      <a:gd name="connsiteY11" fmla="*/ 169490 h 1522287"/>
                      <a:gd name="connsiteX12" fmla="*/ 1372188 w 1771628"/>
                      <a:gd name="connsiteY12" fmla="*/ 209324 h 1522287"/>
                      <a:gd name="connsiteX13" fmla="*/ 1760220 w 1771628"/>
                      <a:gd name="connsiteY13" fmla="*/ 816174 h 1522287"/>
                      <a:gd name="connsiteX14" fmla="*/ 876002 w 1771628"/>
                      <a:gd name="connsiteY14" fmla="*/ 1522287 h 1522287"/>
                      <a:gd name="connsiteX15" fmla="*/ 0 w 1771628"/>
                      <a:gd name="connsiteY15" fmla="*/ 816174 h 1522287"/>
                      <a:gd name="connsiteX16" fmla="*/ 388032 w 1771628"/>
                      <a:gd name="connsiteY16" fmla="*/ 209324 h 1522287"/>
                      <a:gd name="connsiteX17" fmla="*/ 501808 w 1771628"/>
                      <a:gd name="connsiteY17" fmla="*/ 157972 h 1522287"/>
                      <a:gd name="connsiteX18" fmla="*/ 507458 w 1771628"/>
                      <a:gd name="connsiteY18" fmla="*/ 150021 h 1522287"/>
                      <a:gd name="connsiteX19" fmla="*/ 517013 w 1771628"/>
                      <a:gd name="connsiteY19" fmla="*/ 107765 h 1522287"/>
                      <a:gd name="connsiteX20" fmla="*/ 582421 w 1771628"/>
                      <a:gd name="connsiteY20" fmla="*/ 75926 h 1522287"/>
                      <a:gd name="connsiteX21" fmla="*/ 644469 w 1771628"/>
                      <a:gd name="connsiteY21" fmla="*/ 52304 h 1522287"/>
                      <a:gd name="connsiteX22" fmla="*/ 763533 w 1771628"/>
                      <a:gd name="connsiteY22" fmla="*/ 13087 h 1522287"/>
                      <a:gd name="connsiteX23" fmla="*/ 780692 w 1771628"/>
                      <a:gd name="connsiteY23" fmla="*/ 4190 h 1522287"/>
                      <a:gd name="connsiteX24" fmla="*/ 808178 w 1771628"/>
                      <a:gd name="connsiteY24" fmla="*/ 11754 h 1522287"/>
                      <a:gd name="connsiteX25" fmla="*/ 891400 w 1771628"/>
                      <a:gd name="connsiteY25" fmla="*/ 11754 h 1522287"/>
                      <a:gd name="connsiteX26" fmla="*/ 927810 w 1771628"/>
                      <a:gd name="connsiteY26" fmla="*/ 12 h 1522287"/>
                      <a:gd name="connsiteX0" fmla="*/ 927810 w 1760220"/>
                      <a:gd name="connsiteY0" fmla="*/ 12 h 1522287"/>
                      <a:gd name="connsiteX1" fmla="*/ 1037038 w 1760220"/>
                      <a:gd name="connsiteY1" fmla="*/ 21774 h 1522287"/>
                      <a:gd name="connsiteX2" fmla="*/ 1046919 w 1760220"/>
                      <a:gd name="connsiteY2" fmla="*/ 17015 h 1522287"/>
                      <a:gd name="connsiteX3" fmla="*/ 1061996 w 1760220"/>
                      <a:gd name="connsiteY3" fmla="*/ 19157 h 1522287"/>
                      <a:gd name="connsiteX4" fmla="*/ 1087307 w 1760220"/>
                      <a:gd name="connsiteY4" fmla="*/ 22752 h 1522287"/>
                      <a:gd name="connsiteX5" fmla="*/ 1092180 w 1760220"/>
                      <a:gd name="connsiteY5" fmla="*/ 23846 h 1522287"/>
                      <a:gd name="connsiteX6" fmla="*/ 1124822 w 1760220"/>
                      <a:gd name="connsiteY6" fmla="*/ 36660 h 1522287"/>
                      <a:gd name="connsiteX7" fmla="*/ 1138331 w 1760220"/>
                      <a:gd name="connsiteY7" fmla="*/ 52304 h 1522287"/>
                      <a:gd name="connsiteX8" fmla="*/ 1214667 w 1760220"/>
                      <a:gd name="connsiteY8" fmla="*/ 85451 h 1522287"/>
                      <a:gd name="connsiteX9" fmla="*/ 1250859 w 1760220"/>
                      <a:gd name="connsiteY9" fmla="*/ 109331 h 1522287"/>
                      <a:gd name="connsiteX10" fmla="*/ 1281360 w 1760220"/>
                      <a:gd name="connsiteY10" fmla="*/ 165354 h 1522287"/>
                      <a:gd name="connsiteX11" fmla="*/ 1283931 w 1760220"/>
                      <a:gd name="connsiteY11" fmla="*/ 169490 h 1522287"/>
                      <a:gd name="connsiteX12" fmla="*/ 1372188 w 1760220"/>
                      <a:gd name="connsiteY12" fmla="*/ 209324 h 1522287"/>
                      <a:gd name="connsiteX13" fmla="*/ 1760220 w 1760220"/>
                      <a:gd name="connsiteY13" fmla="*/ 816174 h 1522287"/>
                      <a:gd name="connsiteX14" fmla="*/ 876002 w 1760220"/>
                      <a:gd name="connsiteY14" fmla="*/ 1522287 h 1522287"/>
                      <a:gd name="connsiteX15" fmla="*/ 0 w 1760220"/>
                      <a:gd name="connsiteY15" fmla="*/ 816174 h 1522287"/>
                      <a:gd name="connsiteX16" fmla="*/ 388032 w 1760220"/>
                      <a:gd name="connsiteY16" fmla="*/ 209324 h 1522287"/>
                      <a:gd name="connsiteX17" fmla="*/ 501808 w 1760220"/>
                      <a:gd name="connsiteY17" fmla="*/ 157972 h 1522287"/>
                      <a:gd name="connsiteX18" fmla="*/ 507458 w 1760220"/>
                      <a:gd name="connsiteY18" fmla="*/ 150021 h 1522287"/>
                      <a:gd name="connsiteX19" fmla="*/ 517013 w 1760220"/>
                      <a:gd name="connsiteY19" fmla="*/ 107765 h 1522287"/>
                      <a:gd name="connsiteX20" fmla="*/ 582421 w 1760220"/>
                      <a:gd name="connsiteY20" fmla="*/ 75926 h 1522287"/>
                      <a:gd name="connsiteX21" fmla="*/ 644469 w 1760220"/>
                      <a:gd name="connsiteY21" fmla="*/ 52304 h 1522287"/>
                      <a:gd name="connsiteX22" fmla="*/ 763533 w 1760220"/>
                      <a:gd name="connsiteY22" fmla="*/ 13087 h 1522287"/>
                      <a:gd name="connsiteX23" fmla="*/ 780692 w 1760220"/>
                      <a:gd name="connsiteY23" fmla="*/ 4190 h 1522287"/>
                      <a:gd name="connsiteX24" fmla="*/ 808178 w 1760220"/>
                      <a:gd name="connsiteY24" fmla="*/ 11754 h 1522287"/>
                      <a:gd name="connsiteX25" fmla="*/ 891400 w 1760220"/>
                      <a:gd name="connsiteY25" fmla="*/ 11754 h 1522287"/>
                      <a:gd name="connsiteX26" fmla="*/ 927810 w 1760220"/>
                      <a:gd name="connsiteY26" fmla="*/ 12 h 1522287"/>
                      <a:gd name="connsiteX0" fmla="*/ 927810 w 1771628"/>
                      <a:gd name="connsiteY0" fmla="*/ 12 h 1522287"/>
                      <a:gd name="connsiteX1" fmla="*/ 1037038 w 1771628"/>
                      <a:gd name="connsiteY1" fmla="*/ 21774 h 1522287"/>
                      <a:gd name="connsiteX2" fmla="*/ 1046919 w 1771628"/>
                      <a:gd name="connsiteY2" fmla="*/ 17015 h 1522287"/>
                      <a:gd name="connsiteX3" fmla="*/ 1061996 w 1771628"/>
                      <a:gd name="connsiteY3" fmla="*/ 19157 h 1522287"/>
                      <a:gd name="connsiteX4" fmla="*/ 1087307 w 1771628"/>
                      <a:gd name="connsiteY4" fmla="*/ 22752 h 1522287"/>
                      <a:gd name="connsiteX5" fmla="*/ 1092180 w 1771628"/>
                      <a:gd name="connsiteY5" fmla="*/ 23846 h 1522287"/>
                      <a:gd name="connsiteX6" fmla="*/ 1124822 w 1771628"/>
                      <a:gd name="connsiteY6" fmla="*/ 36660 h 1522287"/>
                      <a:gd name="connsiteX7" fmla="*/ 1138331 w 1771628"/>
                      <a:gd name="connsiteY7" fmla="*/ 52304 h 1522287"/>
                      <a:gd name="connsiteX8" fmla="*/ 1214667 w 1771628"/>
                      <a:gd name="connsiteY8" fmla="*/ 85451 h 1522287"/>
                      <a:gd name="connsiteX9" fmla="*/ 1250859 w 1771628"/>
                      <a:gd name="connsiteY9" fmla="*/ 109331 h 1522287"/>
                      <a:gd name="connsiteX10" fmla="*/ 1281360 w 1771628"/>
                      <a:gd name="connsiteY10" fmla="*/ 165354 h 1522287"/>
                      <a:gd name="connsiteX11" fmla="*/ 1283931 w 1771628"/>
                      <a:gd name="connsiteY11" fmla="*/ 169490 h 1522287"/>
                      <a:gd name="connsiteX12" fmla="*/ 1372188 w 1771628"/>
                      <a:gd name="connsiteY12" fmla="*/ 209324 h 1522287"/>
                      <a:gd name="connsiteX13" fmla="*/ 1760220 w 1771628"/>
                      <a:gd name="connsiteY13" fmla="*/ 816174 h 1522287"/>
                      <a:gd name="connsiteX14" fmla="*/ 876002 w 1771628"/>
                      <a:gd name="connsiteY14" fmla="*/ 1522287 h 1522287"/>
                      <a:gd name="connsiteX15" fmla="*/ 0 w 1771628"/>
                      <a:gd name="connsiteY15" fmla="*/ 816174 h 1522287"/>
                      <a:gd name="connsiteX16" fmla="*/ 388032 w 1771628"/>
                      <a:gd name="connsiteY16" fmla="*/ 209324 h 1522287"/>
                      <a:gd name="connsiteX17" fmla="*/ 501808 w 1771628"/>
                      <a:gd name="connsiteY17" fmla="*/ 157972 h 1522287"/>
                      <a:gd name="connsiteX18" fmla="*/ 507458 w 1771628"/>
                      <a:gd name="connsiteY18" fmla="*/ 150021 h 1522287"/>
                      <a:gd name="connsiteX19" fmla="*/ 517013 w 1771628"/>
                      <a:gd name="connsiteY19" fmla="*/ 107765 h 1522287"/>
                      <a:gd name="connsiteX20" fmla="*/ 582421 w 1771628"/>
                      <a:gd name="connsiteY20" fmla="*/ 75926 h 1522287"/>
                      <a:gd name="connsiteX21" fmla="*/ 644469 w 1771628"/>
                      <a:gd name="connsiteY21" fmla="*/ 52304 h 1522287"/>
                      <a:gd name="connsiteX22" fmla="*/ 763533 w 1771628"/>
                      <a:gd name="connsiteY22" fmla="*/ 13087 h 1522287"/>
                      <a:gd name="connsiteX23" fmla="*/ 780692 w 1771628"/>
                      <a:gd name="connsiteY23" fmla="*/ 4190 h 1522287"/>
                      <a:gd name="connsiteX24" fmla="*/ 808178 w 1771628"/>
                      <a:gd name="connsiteY24" fmla="*/ 11754 h 1522287"/>
                      <a:gd name="connsiteX25" fmla="*/ 891400 w 1771628"/>
                      <a:gd name="connsiteY25" fmla="*/ 11754 h 1522287"/>
                      <a:gd name="connsiteX26" fmla="*/ 927810 w 1771628"/>
                      <a:gd name="connsiteY26" fmla="*/ 12 h 1522287"/>
                      <a:gd name="connsiteX0" fmla="*/ 927810 w 1760441"/>
                      <a:gd name="connsiteY0" fmla="*/ 12 h 1522287"/>
                      <a:gd name="connsiteX1" fmla="*/ 1037038 w 1760441"/>
                      <a:gd name="connsiteY1" fmla="*/ 21774 h 1522287"/>
                      <a:gd name="connsiteX2" fmla="*/ 1046919 w 1760441"/>
                      <a:gd name="connsiteY2" fmla="*/ 17015 h 1522287"/>
                      <a:gd name="connsiteX3" fmla="*/ 1061996 w 1760441"/>
                      <a:gd name="connsiteY3" fmla="*/ 19157 h 1522287"/>
                      <a:gd name="connsiteX4" fmla="*/ 1087307 w 1760441"/>
                      <a:gd name="connsiteY4" fmla="*/ 22752 h 1522287"/>
                      <a:gd name="connsiteX5" fmla="*/ 1092180 w 1760441"/>
                      <a:gd name="connsiteY5" fmla="*/ 23846 h 1522287"/>
                      <a:gd name="connsiteX6" fmla="*/ 1124822 w 1760441"/>
                      <a:gd name="connsiteY6" fmla="*/ 36660 h 1522287"/>
                      <a:gd name="connsiteX7" fmla="*/ 1138331 w 1760441"/>
                      <a:gd name="connsiteY7" fmla="*/ 52304 h 1522287"/>
                      <a:gd name="connsiteX8" fmla="*/ 1214667 w 1760441"/>
                      <a:gd name="connsiteY8" fmla="*/ 85451 h 1522287"/>
                      <a:gd name="connsiteX9" fmla="*/ 1250859 w 1760441"/>
                      <a:gd name="connsiteY9" fmla="*/ 109331 h 1522287"/>
                      <a:gd name="connsiteX10" fmla="*/ 1281360 w 1760441"/>
                      <a:gd name="connsiteY10" fmla="*/ 165354 h 1522287"/>
                      <a:gd name="connsiteX11" fmla="*/ 1283931 w 1760441"/>
                      <a:gd name="connsiteY11" fmla="*/ 169490 h 1522287"/>
                      <a:gd name="connsiteX12" fmla="*/ 1372188 w 1760441"/>
                      <a:gd name="connsiteY12" fmla="*/ 209324 h 1522287"/>
                      <a:gd name="connsiteX13" fmla="*/ 1760220 w 1760441"/>
                      <a:gd name="connsiteY13" fmla="*/ 816174 h 1522287"/>
                      <a:gd name="connsiteX14" fmla="*/ 876002 w 1760441"/>
                      <a:gd name="connsiteY14" fmla="*/ 1522287 h 1522287"/>
                      <a:gd name="connsiteX15" fmla="*/ 0 w 1760441"/>
                      <a:gd name="connsiteY15" fmla="*/ 816174 h 1522287"/>
                      <a:gd name="connsiteX16" fmla="*/ 388032 w 1760441"/>
                      <a:gd name="connsiteY16" fmla="*/ 209324 h 1522287"/>
                      <a:gd name="connsiteX17" fmla="*/ 501808 w 1760441"/>
                      <a:gd name="connsiteY17" fmla="*/ 157972 h 1522287"/>
                      <a:gd name="connsiteX18" fmla="*/ 507458 w 1760441"/>
                      <a:gd name="connsiteY18" fmla="*/ 150021 h 1522287"/>
                      <a:gd name="connsiteX19" fmla="*/ 517013 w 1760441"/>
                      <a:gd name="connsiteY19" fmla="*/ 107765 h 1522287"/>
                      <a:gd name="connsiteX20" fmla="*/ 582421 w 1760441"/>
                      <a:gd name="connsiteY20" fmla="*/ 75926 h 1522287"/>
                      <a:gd name="connsiteX21" fmla="*/ 644469 w 1760441"/>
                      <a:gd name="connsiteY21" fmla="*/ 52304 h 1522287"/>
                      <a:gd name="connsiteX22" fmla="*/ 763533 w 1760441"/>
                      <a:gd name="connsiteY22" fmla="*/ 13087 h 1522287"/>
                      <a:gd name="connsiteX23" fmla="*/ 780692 w 1760441"/>
                      <a:gd name="connsiteY23" fmla="*/ 4190 h 1522287"/>
                      <a:gd name="connsiteX24" fmla="*/ 808178 w 1760441"/>
                      <a:gd name="connsiteY24" fmla="*/ 11754 h 1522287"/>
                      <a:gd name="connsiteX25" fmla="*/ 891400 w 1760441"/>
                      <a:gd name="connsiteY25" fmla="*/ 11754 h 1522287"/>
                      <a:gd name="connsiteX26" fmla="*/ 927810 w 1760441"/>
                      <a:gd name="connsiteY26" fmla="*/ 12 h 1522287"/>
                      <a:gd name="connsiteX0" fmla="*/ 927810 w 1760230"/>
                      <a:gd name="connsiteY0" fmla="*/ 12 h 1522287"/>
                      <a:gd name="connsiteX1" fmla="*/ 1037038 w 1760230"/>
                      <a:gd name="connsiteY1" fmla="*/ 21774 h 1522287"/>
                      <a:gd name="connsiteX2" fmla="*/ 1046919 w 1760230"/>
                      <a:gd name="connsiteY2" fmla="*/ 17015 h 1522287"/>
                      <a:gd name="connsiteX3" fmla="*/ 1061996 w 1760230"/>
                      <a:gd name="connsiteY3" fmla="*/ 19157 h 1522287"/>
                      <a:gd name="connsiteX4" fmla="*/ 1087307 w 1760230"/>
                      <a:gd name="connsiteY4" fmla="*/ 22752 h 1522287"/>
                      <a:gd name="connsiteX5" fmla="*/ 1092180 w 1760230"/>
                      <a:gd name="connsiteY5" fmla="*/ 23846 h 1522287"/>
                      <a:gd name="connsiteX6" fmla="*/ 1124822 w 1760230"/>
                      <a:gd name="connsiteY6" fmla="*/ 36660 h 1522287"/>
                      <a:gd name="connsiteX7" fmla="*/ 1138331 w 1760230"/>
                      <a:gd name="connsiteY7" fmla="*/ 52304 h 1522287"/>
                      <a:gd name="connsiteX8" fmla="*/ 1214667 w 1760230"/>
                      <a:gd name="connsiteY8" fmla="*/ 85451 h 1522287"/>
                      <a:gd name="connsiteX9" fmla="*/ 1250859 w 1760230"/>
                      <a:gd name="connsiteY9" fmla="*/ 109331 h 1522287"/>
                      <a:gd name="connsiteX10" fmla="*/ 1281360 w 1760230"/>
                      <a:gd name="connsiteY10" fmla="*/ 165354 h 1522287"/>
                      <a:gd name="connsiteX11" fmla="*/ 1283931 w 1760230"/>
                      <a:gd name="connsiteY11" fmla="*/ 169490 h 1522287"/>
                      <a:gd name="connsiteX12" fmla="*/ 1372188 w 1760230"/>
                      <a:gd name="connsiteY12" fmla="*/ 209324 h 1522287"/>
                      <a:gd name="connsiteX13" fmla="*/ 1760220 w 1760230"/>
                      <a:gd name="connsiteY13" fmla="*/ 816174 h 1522287"/>
                      <a:gd name="connsiteX14" fmla="*/ 876002 w 1760230"/>
                      <a:gd name="connsiteY14" fmla="*/ 1522287 h 1522287"/>
                      <a:gd name="connsiteX15" fmla="*/ 0 w 1760230"/>
                      <a:gd name="connsiteY15" fmla="*/ 816174 h 1522287"/>
                      <a:gd name="connsiteX16" fmla="*/ 388032 w 1760230"/>
                      <a:gd name="connsiteY16" fmla="*/ 209324 h 1522287"/>
                      <a:gd name="connsiteX17" fmla="*/ 501808 w 1760230"/>
                      <a:gd name="connsiteY17" fmla="*/ 157972 h 1522287"/>
                      <a:gd name="connsiteX18" fmla="*/ 507458 w 1760230"/>
                      <a:gd name="connsiteY18" fmla="*/ 150021 h 1522287"/>
                      <a:gd name="connsiteX19" fmla="*/ 517013 w 1760230"/>
                      <a:gd name="connsiteY19" fmla="*/ 107765 h 1522287"/>
                      <a:gd name="connsiteX20" fmla="*/ 582421 w 1760230"/>
                      <a:gd name="connsiteY20" fmla="*/ 75926 h 1522287"/>
                      <a:gd name="connsiteX21" fmla="*/ 644469 w 1760230"/>
                      <a:gd name="connsiteY21" fmla="*/ 52304 h 1522287"/>
                      <a:gd name="connsiteX22" fmla="*/ 763533 w 1760230"/>
                      <a:gd name="connsiteY22" fmla="*/ 13087 h 1522287"/>
                      <a:gd name="connsiteX23" fmla="*/ 780692 w 1760230"/>
                      <a:gd name="connsiteY23" fmla="*/ 4190 h 1522287"/>
                      <a:gd name="connsiteX24" fmla="*/ 808178 w 1760230"/>
                      <a:gd name="connsiteY24" fmla="*/ 11754 h 1522287"/>
                      <a:gd name="connsiteX25" fmla="*/ 891400 w 1760230"/>
                      <a:gd name="connsiteY25" fmla="*/ 11754 h 1522287"/>
                      <a:gd name="connsiteX26" fmla="*/ 927810 w 1760230"/>
                      <a:gd name="connsiteY26" fmla="*/ 12 h 15222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760230" h="1522287">
                        <a:moveTo>
                          <a:pt x="927810" y="12"/>
                        </a:moveTo>
                        <a:cubicBezTo>
                          <a:pt x="964219" y="691"/>
                          <a:pt x="1000629" y="30959"/>
                          <a:pt x="1037038" y="21774"/>
                        </a:cubicBezTo>
                        <a:lnTo>
                          <a:pt x="1046919" y="17015"/>
                        </a:lnTo>
                        <a:lnTo>
                          <a:pt x="1061996" y="19157"/>
                        </a:lnTo>
                        <a:lnTo>
                          <a:pt x="1087307" y="22752"/>
                        </a:lnTo>
                        <a:lnTo>
                          <a:pt x="1092180" y="23846"/>
                        </a:lnTo>
                        <a:lnTo>
                          <a:pt x="1124822" y="36660"/>
                        </a:lnTo>
                        <a:lnTo>
                          <a:pt x="1138331" y="52304"/>
                        </a:lnTo>
                        <a:cubicBezTo>
                          <a:pt x="1155668" y="82027"/>
                          <a:pt x="1185168" y="83739"/>
                          <a:pt x="1214667" y="85451"/>
                        </a:cubicBezTo>
                        <a:lnTo>
                          <a:pt x="1250859" y="109331"/>
                        </a:lnTo>
                        <a:cubicBezTo>
                          <a:pt x="1261501" y="127608"/>
                          <a:pt x="1271193" y="146680"/>
                          <a:pt x="1281360" y="165354"/>
                        </a:cubicBezTo>
                        <a:lnTo>
                          <a:pt x="1283931" y="169490"/>
                        </a:lnTo>
                        <a:lnTo>
                          <a:pt x="1372188" y="209324"/>
                        </a:lnTo>
                        <a:cubicBezTo>
                          <a:pt x="1451569" y="317105"/>
                          <a:pt x="1757889" y="465404"/>
                          <a:pt x="1760220" y="816174"/>
                        </a:cubicBezTo>
                        <a:cubicBezTo>
                          <a:pt x="1762551" y="1166944"/>
                          <a:pt x="1362073" y="1522287"/>
                          <a:pt x="876002" y="1522287"/>
                        </a:cubicBezTo>
                        <a:cubicBezTo>
                          <a:pt x="389931" y="1522287"/>
                          <a:pt x="0" y="1220356"/>
                          <a:pt x="0" y="816174"/>
                        </a:cubicBezTo>
                        <a:cubicBezTo>
                          <a:pt x="0" y="563560"/>
                          <a:pt x="198371" y="369415"/>
                          <a:pt x="388032" y="209324"/>
                        </a:cubicBezTo>
                        <a:lnTo>
                          <a:pt x="501808" y="157972"/>
                        </a:lnTo>
                        <a:lnTo>
                          <a:pt x="507458" y="150021"/>
                        </a:lnTo>
                        <a:cubicBezTo>
                          <a:pt x="512772" y="138667"/>
                          <a:pt x="516348" y="124957"/>
                          <a:pt x="517013" y="107765"/>
                        </a:cubicBezTo>
                        <a:lnTo>
                          <a:pt x="582421" y="75926"/>
                        </a:lnTo>
                        <a:cubicBezTo>
                          <a:pt x="611920" y="74214"/>
                          <a:pt x="614284" y="62777"/>
                          <a:pt x="644469" y="52304"/>
                        </a:cubicBezTo>
                        <a:cubicBezTo>
                          <a:pt x="674654" y="41831"/>
                          <a:pt x="723845" y="26159"/>
                          <a:pt x="763533" y="13087"/>
                        </a:cubicBezTo>
                        <a:lnTo>
                          <a:pt x="780692" y="4190"/>
                        </a:lnTo>
                        <a:lnTo>
                          <a:pt x="808178" y="11754"/>
                        </a:lnTo>
                        <a:cubicBezTo>
                          <a:pt x="835919" y="21933"/>
                          <a:pt x="863659" y="32112"/>
                          <a:pt x="891400" y="11754"/>
                        </a:cubicBezTo>
                        <a:cubicBezTo>
                          <a:pt x="903537" y="2848"/>
                          <a:pt x="915673" y="-214"/>
                          <a:pt x="927810" y="1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bg1"/>
                      </a:gs>
                      <a:gs pos="69000">
                        <a:srgbClr val="FFFFCC"/>
                      </a:gs>
                      <a:gs pos="8000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3" name="楕円 52">
                    <a:extLst>
                      <a:ext uri="{FF2B5EF4-FFF2-40B4-BE49-F238E27FC236}">
                        <a16:creationId xmlns:a16="http://schemas.microsoft.com/office/drawing/2014/main" id="{FB88D1BB-5DF2-44A5-877D-B49C569C9D4D}"/>
                      </a:ext>
                    </a:extLst>
                  </p:cNvPr>
                  <p:cNvSpPr/>
                  <p:nvPr/>
                </p:nvSpPr>
                <p:spPr>
                  <a:xfrm>
                    <a:off x="3721100" y="2525508"/>
                    <a:ext cx="91440" cy="9144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楕円 112">
                    <a:extLst>
                      <a:ext uri="{FF2B5EF4-FFF2-40B4-BE49-F238E27FC236}">
                        <a16:creationId xmlns:a16="http://schemas.microsoft.com/office/drawing/2014/main" id="{66DA0698-CE09-4DEE-9659-41178C535BE0}"/>
                      </a:ext>
                    </a:extLst>
                  </p:cNvPr>
                  <p:cNvSpPr/>
                  <p:nvPr/>
                </p:nvSpPr>
                <p:spPr>
                  <a:xfrm rot="19286971">
                    <a:off x="3919652" y="2593419"/>
                    <a:ext cx="91721" cy="321446"/>
                  </a:xfrm>
                  <a:custGeom>
                    <a:avLst/>
                    <a:gdLst>
                      <a:gd name="connsiteX0" fmla="*/ 0 w 91440"/>
                      <a:gd name="connsiteY0" fmla="*/ 159647 h 319293"/>
                      <a:gd name="connsiteX1" fmla="*/ 45720 w 91440"/>
                      <a:gd name="connsiteY1" fmla="*/ 0 h 319293"/>
                      <a:gd name="connsiteX2" fmla="*/ 91440 w 91440"/>
                      <a:gd name="connsiteY2" fmla="*/ 159647 h 319293"/>
                      <a:gd name="connsiteX3" fmla="*/ 45720 w 91440"/>
                      <a:gd name="connsiteY3" fmla="*/ 319294 h 319293"/>
                      <a:gd name="connsiteX4" fmla="*/ 0 w 91440"/>
                      <a:gd name="connsiteY4" fmla="*/ 159647 h 319293"/>
                      <a:gd name="connsiteX0" fmla="*/ 0 w 115081"/>
                      <a:gd name="connsiteY0" fmla="*/ 159649 h 319298"/>
                      <a:gd name="connsiteX1" fmla="*/ 45720 w 115081"/>
                      <a:gd name="connsiteY1" fmla="*/ 2 h 319298"/>
                      <a:gd name="connsiteX2" fmla="*/ 115081 w 115081"/>
                      <a:gd name="connsiteY2" fmla="*/ 156801 h 319298"/>
                      <a:gd name="connsiteX3" fmla="*/ 45720 w 115081"/>
                      <a:gd name="connsiteY3" fmla="*/ 319296 h 319298"/>
                      <a:gd name="connsiteX4" fmla="*/ 0 w 115081"/>
                      <a:gd name="connsiteY4" fmla="*/ 159649 h 319298"/>
                      <a:gd name="connsiteX0" fmla="*/ 108 w 80917"/>
                      <a:gd name="connsiteY0" fmla="*/ 157438 h 319295"/>
                      <a:gd name="connsiteX1" fmla="*/ 11556 w 80917"/>
                      <a:gd name="connsiteY1" fmla="*/ 1 h 319295"/>
                      <a:gd name="connsiteX2" fmla="*/ 80917 w 80917"/>
                      <a:gd name="connsiteY2" fmla="*/ 156800 h 319295"/>
                      <a:gd name="connsiteX3" fmla="*/ 11556 w 80917"/>
                      <a:gd name="connsiteY3" fmla="*/ 319295 h 319295"/>
                      <a:gd name="connsiteX4" fmla="*/ 108 w 80917"/>
                      <a:gd name="connsiteY4" fmla="*/ 157438 h 319295"/>
                      <a:gd name="connsiteX0" fmla="*/ 10912 w 91721"/>
                      <a:gd name="connsiteY0" fmla="*/ 157507 h 319364"/>
                      <a:gd name="connsiteX1" fmla="*/ 22360 w 91721"/>
                      <a:gd name="connsiteY1" fmla="*/ 70 h 319364"/>
                      <a:gd name="connsiteX2" fmla="*/ 91721 w 91721"/>
                      <a:gd name="connsiteY2" fmla="*/ 156869 h 319364"/>
                      <a:gd name="connsiteX3" fmla="*/ 22360 w 91721"/>
                      <a:gd name="connsiteY3" fmla="*/ 319364 h 319364"/>
                      <a:gd name="connsiteX4" fmla="*/ 10912 w 91721"/>
                      <a:gd name="connsiteY4" fmla="*/ 157507 h 319364"/>
                      <a:gd name="connsiteX0" fmla="*/ 10912 w 91721"/>
                      <a:gd name="connsiteY0" fmla="*/ 157507 h 321446"/>
                      <a:gd name="connsiteX1" fmla="*/ 22360 w 91721"/>
                      <a:gd name="connsiteY1" fmla="*/ 70 h 321446"/>
                      <a:gd name="connsiteX2" fmla="*/ 91721 w 91721"/>
                      <a:gd name="connsiteY2" fmla="*/ 156869 h 321446"/>
                      <a:gd name="connsiteX3" fmla="*/ 22360 w 91721"/>
                      <a:gd name="connsiteY3" fmla="*/ 319364 h 321446"/>
                      <a:gd name="connsiteX4" fmla="*/ 10912 w 91721"/>
                      <a:gd name="connsiteY4" fmla="*/ 157507 h 3214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1721" h="321446">
                        <a:moveTo>
                          <a:pt x="10912" y="157507"/>
                        </a:moveTo>
                        <a:cubicBezTo>
                          <a:pt x="10912" y="69336"/>
                          <a:pt x="-20064" y="2705"/>
                          <a:pt x="22360" y="70"/>
                        </a:cubicBezTo>
                        <a:cubicBezTo>
                          <a:pt x="64784" y="-2565"/>
                          <a:pt x="91721" y="68698"/>
                          <a:pt x="91721" y="156869"/>
                        </a:cubicBezTo>
                        <a:cubicBezTo>
                          <a:pt x="91721" y="245040"/>
                          <a:pt x="56131" y="336480"/>
                          <a:pt x="22360" y="319364"/>
                        </a:cubicBezTo>
                        <a:cubicBezTo>
                          <a:pt x="-11411" y="302248"/>
                          <a:pt x="10912" y="245678"/>
                          <a:pt x="10912" y="157507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7B06B78E-E387-4A9D-9639-24DA0C3163A9}"/>
                    </a:ext>
                  </a:extLst>
                </p:cNvPr>
                <p:cNvSpPr/>
                <p:nvPr/>
              </p:nvSpPr>
              <p:spPr>
                <a:xfrm>
                  <a:off x="2869539" y="962805"/>
                  <a:ext cx="530942" cy="176963"/>
                </a:xfrm>
                <a:custGeom>
                  <a:avLst/>
                  <a:gdLst>
                    <a:gd name="connsiteX0" fmla="*/ 259090 w 530942"/>
                    <a:gd name="connsiteY0" fmla="*/ 36473 h 176964"/>
                    <a:gd name="connsiteX1" fmla="*/ 293207 w 530942"/>
                    <a:gd name="connsiteY1" fmla="*/ 137672 h 176964"/>
                    <a:gd name="connsiteX2" fmla="*/ 260403 w 530942"/>
                    <a:gd name="connsiteY2" fmla="*/ 176961 h 176964"/>
                    <a:gd name="connsiteX3" fmla="*/ 228910 w 530942"/>
                    <a:gd name="connsiteY3" fmla="*/ 136481 h 176964"/>
                    <a:gd name="connsiteX4" fmla="*/ 259090 w 530942"/>
                    <a:gd name="connsiteY4" fmla="*/ 36473 h 176964"/>
                    <a:gd name="connsiteX5" fmla="*/ 187031 w 530942"/>
                    <a:gd name="connsiteY5" fmla="*/ 21380 h 176964"/>
                    <a:gd name="connsiteX6" fmla="*/ 165978 w 530942"/>
                    <a:gd name="connsiteY6" fmla="*/ 126080 h 176964"/>
                    <a:gd name="connsiteX7" fmla="*/ 117924 w 530942"/>
                    <a:gd name="connsiteY7" fmla="*/ 143703 h 176964"/>
                    <a:gd name="connsiteX8" fmla="*/ 110891 w 530942"/>
                    <a:gd name="connsiteY8" fmla="*/ 92900 h 176964"/>
                    <a:gd name="connsiteX9" fmla="*/ 187031 w 530942"/>
                    <a:gd name="connsiteY9" fmla="*/ 21380 h 176964"/>
                    <a:gd name="connsiteX10" fmla="*/ 336887 w 530942"/>
                    <a:gd name="connsiteY10" fmla="*/ 21379 h 176964"/>
                    <a:gd name="connsiteX11" fmla="*/ 413027 w 530942"/>
                    <a:gd name="connsiteY11" fmla="*/ 92899 h 176964"/>
                    <a:gd name="connsiteX12" fmla="*/ 405994 w 530942"/>
                    <a:gd name="connsiteY12" fmla="*/ 143702 h 176964"/>
                    <a:gd name="connsiteX13" fmla="*/ 357940 w 530942"/>
                    <a:gd name="connsiteY13" fmla="*/ 126079 h 176964"/>
                    <a:gd name="connsiteX14" fmla="*/ 336887 w 530942"/>
                    <a:gd name="connsiteY14" fmla="*/ 21379 h 176964"/>
                    <a:gd name="connsiteX15" fmla="*/ 110857 w 530942"/>
                    <a:gd name="connsiteY15" fmla="*/ 1 h 176964"/>
                    <a:gd name="connsiteX16" fmla="*/ 46998 w 530942"/>
                    <a:gd name="connsiteY16" fmla="*/ 82169 h 176964"/>
                    <a:gd name="connsiteX17" fmla="*/ 1747 w 530942"/>
                    <a:gd name="connsiteY17" fmla="*/ 88505 h 176964"/>
                    <a:gd name="connsiteX18" fmla="*/ 19363 w 530942"/>
                    <a:gd name="connsiteY18" fmla="*/ 45730 h 176964"/>
                    <a:gd name="connsiteX19" fmla="*/ 110857 w 530942"/>
                    <a:gd name="connsiteY19" fmla="*/ 1 h 176964"/>
                    <a:gd name="connsiteX20" fmla="*/ 420085 w 530942"/>
                    <a:gd name="connsiteY20" fmla="*/ 0 h 176964"/>
                    <a:gd name="connsiteX21" fmla="*/ 511579 w 530942"/>
                    <a:gd name="connsiteY21" fmla="*/ 45729 h 176964"/>
                    <a:gd name="connsiteX22" fmla="*/ 529195 w 530942"/>
                    <a:gd name="connsiteY22" fmla="*/ 88504 h 176964"/>
                    <a:gd name="connsiteX23" fmla="*/ 483944 w 530942"/>
                    <a:gd name="connsiteY23" fmla="*/ 82168 h 176964"/>
                    <a:gd name="connsiteX24" fmla="*/ 420085 w 530942"/>
                    <a:gd name="connsiteY24" fmla="*/ 0 h 176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30942" h="176964">
                      <a:moveTo>
                        <a:pt x="259090" y="36473"/>
                      </a:moveTo>
                      <a:cubicBezTo>
                        <a:pt x="272684" y="60285"/>
                        <a:pt x="293207" y="107425"/>
                        <a:pt x="293207" y="137672"/>
                      </a:cubicBezTo>
                      <a:cubicBezTo>
                        <a:pt x="293207" y="167918"/>
                        <a:pt x="271119" y="177160"/>
                        <a:pt x="260403" y="176961"/>
                      </a:cubicBezTo>
                      <a:cubicBezTo>
                        <a:pt x="249687" y="176763"/>
                        <a:pt x="229129" y="159896"/>
                        <a:pt x="228910" y="136481"/>
                      </a:cubicBezTo>
                      <a:cubicBezTo>
                        <a:pt x="228691" y="113067"/>
                        <a:pt x="245497" y="65047"/>
                        <a:pt x="259090" y="36473"/>
                      </a:cubicBezTo>
                      <a:close/>
                      <a:moveTo>
                        <a:pt x="187031" y="21380"/>
                      </a:moveTo>
                      <a:cubicBezTo>
                        <a:pt x="186898" y="48799"/>
                        <a:pt x="181101" y="99885"/>
                        <a:pt x="165978" y="126080"/>
                      </a:cubicBezTo>
                      <a:cubicBezTo>
                        <a:pt x="150855" y="152274"/>
                        <a:pt x="127105" y="149233"/>
                        <a:pt x="117924" y="143703"/>
                      </a:cubicBezTo>
                      <a:cubicBezTo>
                        <a:pt x="108743" y="138173"/>
                        <a:pt x="99373" y="113287"/>
                        <a:pt x="110891" y="92900"/>
                      </a:cubicBezTo>
                      <a:cubicBezTo>
                        <a:pt x="122408" y="72513"/>
                        <a:pt x="160972" y="39329"/>
                        <a:pt x="187031" y="21380"/>
                      </a:cubicBezTo>
                      <a:close/>
                      <a:moveTo>
                        <a:pt x="336887" y="21379"/>
                      </a:moveTo>
                      <a:cubicBezTo>
                        <a:pt x="362946" y="39328"/>
                        <a:pt x="401510" y="72512"/>
                        <a:pt x="413027" y="92899"/>
                      </a:cubicBezTo>
                      <a:cubicBezTo>
                        <a:pt x="424545" y="113286"/>
                        <a:pt x="415175" y="138172"/>
                        <a:pt x="405994" y="143702"/>
                      </a:cubicBezTo>
                      <a:cubicBezTo>
                        <a:pt x="396813" y="149232"/>
                        <a:pt x="373063" y="152273"/>
                        <a:pt x="357940" y="126079"/>
                      </a:cubicBezTo>
                      <a:cubicBezTo>
                        <a:pt x="342817" y="99884"/>
                        <a:pt x="337020" y="48798"/>
                        <a:pt x="336887" y="21379"/>
                      </a:cubicBezTo>
                      <a:close/>
                      <a:moveTo>
                        <a:pt x="110857" y="1"/>
                      </a:moveTo>
                      <a:cubicBezTo>
                        <a:pt x="98304" y="22425"/>
                        <a:pt x="70614" y="63272"/>
                        <a:pt x="46998" y="82169"/>
                      </a:cubicBezTo>
                      <a:cubicBezTo>
                        <a:pt x="23381" y="101067"/>
                        <a:pt x="6353" y="94578"/>
                        <a:pt x="1747" y="88505"/>
                      </a:cubicBezTo>
                      <a:cubicBezTo>
                        <a:pt x="-2858" y="82431"/>
                        <a:pt x="1179" y="60480"/>
                        <a:pt x="19363" y="45730"/>
                      </a:cubicBezTo>
                      <a:cubicBezTo>
                        <a:pt x="37548" y="30979"/>
                        <a:pt x="82508" y="10306"/>
                        <a:pt x="110857" y="1"/>
                      </a:cubicBezTo>
                      <a:close/>
                      <a:moveTo>
                        <a:pt x="420085" y="0"/>
                      </a:moveTo>
                      <a:cubicBezTo>
                        <a:pt x="448434" y="10305"/>
                        <a:pt x="493394" y="30978"/>
                        <a:pt x="511579" y="45729"/>
                      </a:cubicBezTo>
                      <a:cubicBezTo>
                        <a:pt x="529763" y="60479"/>
                        <a:pt x="533800" y="82430"/>
                        <a:pt x="529195" y="88504"/>
                      </a:cubicBezTo>
                      <a:cubicBezTo>
                        <a:pt x="524589" y="94577"/>
                        <a:pt x="507561" y="101066"/>
                        <a:pt x="483944" y="82168"/>
                      </a:cubicBezTo>
                      <a:cubicBezTo>
                        <a:pt x="460328" y="63271"/>
                        <a:pt x="432638" y="22424"/>
                        <a:pt x="42008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  <a:alpha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7BC1A367-80B7-471A-A58F-B8C08B1A41BF}"/>
                    </a:ext>
                  </a:extLst>
                </p:cNvPr>
                <p:cNvSpPr/>
                <p:nvPr/>
              </p:nvSpPr>
              <p:spPr>
                <a:xfrm flipV="1">
                  <a:off x="2954113" y="747959"/>
                  <a:ext cx="361795" cy="86007"/>
                </a:xfrm>
                <a:custGeom>
                  <a:avLst/>
                  <a:gdLst>
                    <a:gd name="connsiteX0" fmla="*/ 259090 w 530942"/>
                    <a:gd name="connsiteY0" fmla="*/ 36473 h 176964"/>
                    <a:gd name="connsiteX1" fmla="*/ 293207 w 530942"/>
                    <a:gd name="connsiteY1" fmla="*/ 137672 h 176964"/>
                    <a:gd name="connsiteX2" fmla="*/ 260403 w 530942"/>
                    <a:gd name="connsiteY2" fmla="*/ 176961 h 176964"/>
                    <a:gd name="connsiteX3" fmla="*/ 228910 w 530942"/>
                    <a:gd name="connsiteY3" fmla="*/ 136481 h 176964"/>
                    <a:gd name="connsiteX4" fmla="*/ 259090 w 530942"/>
                    <a:gd name="connsiteY4" fmla="*/ 36473 h 176964"/>
                    <a:gd name="connsiteX5" fmla="*/ 187031 w 530942"/>
                    <a:gd name="connsiteY5" fmla="*/ 21380 h 176964"/>
                    <a:gd name="connsiteX6" fmla="*/ 165978 w 530942"/>
                    <a:gd name="connsiteY6" fmla="*/ 126080 h 176964"/>
                    <a:gd name="connsiteX7" fmla="*/ 117924 w 530942"/>
                    <a:gd name="connsiteY7" fmla="*/ 143703 h 176964"/>
                    <a:gd name="connsiteX8" fmla="*/ 110891 w 530942"/>
                    <a:gd name="connsiteY8" fmla="*/ 92900 h 176964"/>
                    <a:gd name="connsiteX9" fmla="*/ 187031 w 530942"/>
                    <a:gd name="connsiteY9" fmla="*/ 21380 h 176964"/>
                    <a:gd name="connsiteX10" fmla="*/ 336887 w 530942"/>
                    <a:gd name="connsiteY10" fmla="*/ 21379 h 176964"/>
                    <a:gd name="connsiteX11" fmla="*/ 413027 w 530942"/>
                    <a:gd name="connsiteY11" fmla="*/ 92899 h 176964"/>
                    <a:gd name="connsiteX12" fmla="*/ 405994 w 530942"/>
                    <a:gd name="connsiteY12" fmla="*/ 143702 h 176964"/>
                    <a:gd name="connsiteX13" fmla="*/ 357940 w 530942"/>
                    <a:gd name="connsiteY13" fmla="*/ 126079 h 176964"/>
                    <a:gd name="connsiteX14" fmla="*/ 336887 w 530942"/>
                    <a:gd name="connsiteY14" fmla="*/ 21379 h 176964"/>
                    <a:gd name="connsiteX15" fmla="*/ 110857 w 530942"/>
                    <a:gd name="connsiteY15" fmla="*/ 1 h 176964"/>
                    <a:gd name="connsiteX16" fmla="*/ 46998 w 530942"/>
                    <a:gd name="connsiteY16" fmla="*/ 82169 h 176964"/>
                    <a:gd name="connsiteX17" fmla="*/ 1747 w 530942"/>
                    <a:gd name="connsiteY17" fmla="*/ 88505 h 176964"/>
                    <a:gd name="connsiteX18" fmla="*/ 19363 w 530942"/>
                    <a:gd name="connsiteY18" fmla="*/ 45730 h 176964"/>
                    <a:gd name="connsiteX19" fmla="*/ 110857 w 530942"/>
                    <a:gd name="connsiteY19" fmla="*/ 1 h 176964"/>
                    <a:gd name="connsiteX20" fmla="*/ 420085 w 530942"/>
                    <a:gd name="connsiteY20" fmla="*/ 0 h 176964"/>
                    <a:gd name="connsiteX21" fmla="*/ 511579 w 530942"/>
                    <a:gd name="connsiteY21" fmla="*/ 45729 h 176964"/>
                    <a:gd name="connsiteX22" fmla="*/ 529195 w 530942"/>
                    <a:gd name="connsiteY22" fmla="*/ 88504 h 176964"/>
                    <a:gd name="connsiteX23" fmla="*/ 483944 w 530942"/>
                    <a:gd name="connsiteY23" fmla="*/ 82168 h 176964"/>
                    <a:gd name="connsiteX24" fmla="*/ 420085 w 530942"/>
                    <a:gd name="connsiteY24" fmla="*/ 0 h 176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30942" h="176964">
                      <a:moveTo>
                        <a:pt x="259090" y="36473"/>
                      </a:moveTo>
                      <a:cubicBezTo>
                        <a:pt x="272684" y="60285"/>
                        <a:pt x="293207" y="107425"/>
                        <a:pt x="293207" y="137672"/>
                      </a:cubicBezTo>
                      <a:cubicBezTo>
                        <a:pt x="293207" y="167918"/>
                        <a:pt x="271119" y="177160"/>
                        <a:pt x="260403" y="176961"/>
                      </a:cubicBezTo>
                      <a:cubicBezTo>
                        <a:pt x="249687" y="176763"/>
                        <a:pt x="229129" y="159896"/>
                        <a:pt x="228910" y="136481"/>
                      </a:cubicBezTo>
                      <a:cubicBezTo>
                        <a:pt x="228691" y="113067"/>
                        <a:pt x="245497" y="65047"/>
                        <a:pt x="259090" y="36473"/>
                      </a:cubicBezTo>
                      <a:close/>
                      <a:moveTo>
                        <a:pt x="187031" y="21380"/>
                      </a:moveTo>
                      <a:cubicBezTo>
                        <a:pt x="186898" y="48799"/>
                        <a:pt x="181101" y="99885"/>
                        <a:pt x="165978" y="126080"/>
                      </a:cubicBezTo>
                      <a:cubicBezTo>
                        <a:pt x="150855" y="152274"/>
                        <a:pt x="127105" y="149233"/>
                        <a:pt x="117924" y="143703"/>
                      </a:cubicBezTo>
                      <a:cubicBezTo>
                        <a:pt x="108743" y="138173"/>
                        <a:pt x="99373" y="113287"/>
                        <a:pt x="110891" y="92900"/>
                      </a:cubicBezTo>
                      <a:cubicBezTo>
                        <a:pt x="122408" y="72513"/>
                        <a:pt x="160972" y="39329"/>
                        <a:pt x="187031" y="21380"/>
                      </a:cubicBezTo>
                      <a:close/>
                      <a:moveTo>
                        <a:pt x="336887" y="21379"/>
                      </a:moveTo>
                      <a:cubicBezTo>
                        <a:pt x="362946" y="39328"/>
                        <a:pt x="401510" y="72512"/>
                        <a:pt x="413027" y="92899"/>
                      </a:cubicBezTo>
                      <a:cubicBezTo>
                        <a:pt x="424545" y="113286"/>
                        <a:pt x="415175" y="138172"/>
                        <a:pt x="405994" y="143702"/>
                      </a:cubicBezTo>
                      <a:cubicBezTo>
                        <a:pt x="396813" y="149232"/>
                        <a:pt x="373063" y="152273"/>
                        <a:pt x="357940" y="126079"/>
                      </a:cubicBezTo>
                      <a:cubicBezTo>
                        <a:pt x="342817" y="99884"/>
                        <a:pt x="337020" y="48798"/>
                        <a:pt x="336887" y="21379"/>
                      </a:cubicBezTo>
                      <a:close/>
                      <a:moveTo>
                        <a:pt x="110857" y="1"/>
                      </a:moveTo>
                      <a:cubicBezTo>
                        <a:pt x="98304" y="22425"/>
                        <a:pt x="70614" y="63272"/>
                        <a:pt x="46998" y="82169"/>
                      </a:cubicBezTo>
                      <a:cubicBezTo>
                        <a:pt x="23381" y="101067"/>
                        <a:pt x="6353" y="94578"/>
                        <a:pt x="1747" y="88505"/>
                      </a:cubicBezTo>
                      <a:cubicBezTo>
                        <a:pt x="-2858" y="82431"/>
                        <a:pt x="1179" y="60480"/>
                        <a:pt x="19363" y="45730"/>
                      </a:cubicBezTo>
                      <a:cubicBezTo>
                        <a:pt x="37548" y="30979"/>
                        <a:pt x="82508" y="10306"/>
                        <a:pt x="110857" y="1"/>
                      </a:cubicBezTo>
                      <a:close/>
                      <a:moveTo>
                        <a:pt x="420085" y="0"/>
                      </a:moveTo>
                      <a:cubicBezTo>
                        <a:pt x="448434" y="10305"/>
                        <a:pt x="493394" y="30978"/>
                        <a:pt x="511579" y="45729"/>
                      </a:cubicBezTo>
                      <a:cubicBezTo>
                        <a:pt x="529763" y="60479"/>
                        <a:pt x="533800" y="82430"/>
                        <a:pt x="529195" y="88504"/>
                      </a:cubicBezTo>
                      <a:cubicBezTo>
                        <a:pt x="524589" y="94577"/>
                        <a:pt x="507561" y="101066"/>
                        <a:pt x="483944" y="82168"/>
                      </a:cubicBezTo>
                      <a:cubicBezTo>
                        <a:pt x="460328" y="63271"/>
                        <a:pt x="432638" y="22424"/>
                        <a:pt x="42008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  <a:alpha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03B761B5-1135-4AB6-834F-601C4BBC22E9}"/>
                  </a:ext>
                </a:extLst>
              </p:cNvPr>
              <p:cNvSpPr/>
              <p:nvPr/>
            </p:nvSpPr>
            <p:spPr>
              <a:xfrm>
                <a:off x="3116455" y="-26602"/>
                <a:ext cx="159496" cy="86399"/>
              </a:xfrm>
              <a:custGeom>
                <a:avLst/>
                <a:gdLst>
                  <a:gd name="connsiteX0" fmla="*/ 135898 w 146001"/>
                  <a:gd name="connsiteY0" fmla="*/ 2580 h 150418"/>
                  <a:gd name="connsiteX1" fmla="*/ 143042 w 146001"/>
                  <a:gd name="connsiteY1" fmla="*/ 128786 h 150418"/>
                  <a:gd name="connsiteX2" fmla="*/ 93036 w 146001"/>
                  <a:gd name="connsiteY2" fmla="*/ 114499 h 150418"/>
                  <a:gd name="connsiteX3" fmla="*/ 50173 w 146001"/>
                  <a:gd name="connsiteY3" fmla="*/ 150217 h 150418"/>
                  <a:gd name="connsiteX4" fmla="*/ 38267 w 146001"/>
                  <a:gd name="connsiteY4" fmla="*/ 95449 h 150418"/>
                  <a:gd name="connsiteX5" fmla="*/ 167 w 146001"/>
                  <a:gd name="connsiteY5" fmla="*/ 66874 h 150418"/>
                  <a:gd name="connsiteX6" fmla="*/ 54936 w 146001"/>
                  <a:gd name="connsiteY6" fmla="*/ 59730 h 150418"/>
                  <a:gd name="connsiteX7" fmla="*/ 54936 w 146001"/>
                  <a:gd name="connsiteY7" fmla="*/ 16867 h 150418"/>
                  <a:gd name="connsiteX8" fmla="*/ 100179 w 146001"/>
                  <a:gd name="connsiteY8" fmla="*/ 40680 h 150418"/>
                  <a:gd name="connsiteX9" fmla="*/ 135898 w 146001"/>
                  <a:gd name="connsiteY9" fmla="*/ 2580 h 150418"/>
                  <a:gd name="connsiteX0" fmla="*/ 159710 w 161786"/>
                  <a:gd name="connsiteY0" fmla="*/ 5030 h 133818"/>
                  <a:gd name="connsiteX1" fmla="*/ 143042 w 161786"/>
                  <a:gd name="connsiteY1" fmla="*/ 112186 h 133818"/>
                  <a:gd name="connsiteX2" fmla="*/ 93036 w 161786"/>
                  <a:gd name="connsiteY2" fmla="*/ 97899 h 133818"/>
                  <a:gd name="connsiteX3" fmla="*/ 50173 w 161786"/>
                  <a:gd name="connsiteY3" fmla="*/ 133617 h 133818"/>
                  <a:gd name="connsiteX4" fmla="*/ 38267 w 161786"/>
                  <a:gd name="connsiteY4" fmla="*/ 78849 h 133818"/>
                  <a:gd name="connsiteX5" fmla="*/ 167 w 161786"/>
                  <a:gd name="connsiteY5" fmla="*/ 50274 h 133818"/>
                  <a:gd name="connsiteX6" fmla="*/ 54936 w 161786"/>
                  <a:gd name="connsiteY6" fmla="*/ 43130 h 133818"/>
                  <a:gd name="connsiteX7" fmla="*/ 54936 w 161786"/>
                  <a:gd name="connsiteY7" fmla="*/ 267 h 133818"/>
                  <a:gd name="connsiteX8" fmla="*/ 100179 w 161786"/>
                  <a:gd name="connsiteY8" fmla="*/ 24080 h 133818"/>
                  <a:gd name="connsiteX9" fmla="*/ 159710 w 161786"/>
                  <a:gd name="connsiteY9" fmla="*/ 5030 h 133818"/>
                  <a:gd name="connsiteX0" fmla="*/ 159710 w 160122"/>
                  <a:gd name="connsiteY0" fmla="*/ 5030 h 133818"/>
                  <a:gd name="connsiteX1" fmla="*/ 127324 w 160122"/>
                  <a:gd name="connsiteY1" fmla="*/ 61736 h 133818"/>
                  <a:gd name="connsiteX2" fmla="*/ 143042 w 160122"/>
                  <a:gd name="connsiteY2" fmla="*/ 112186 h 133818"/>
                  <a:gd name="connsiteX3" fmla="*/ 93036 w 160122"/>
                  <a:gd name="connsiteY3" fmla="*/ 97899 h 133818"/>
                  <a:gd name="connsiteX4" fmla="*/ 50173 w 160122"/>
                  <a:gd name="connsiteY4" fmla="*/ 133617 h 133818"/>
                  <a:gd name="connsiteX5" fmla="*/ 38267 w 160122"/>
                  <a:gd name="connsiteY5" fmla="*/ 78849 h 133818"/>
                  <a:gd name="connsiteX6" fmla="*/ 167 w 160122"/>
                  <a:gd name="connsiteY6" fmla="*/ 50274 h 133818"/>
                  <a:gd name="connsiteX7" fmla="*/ 54936 w 160122"/>
                  <a:gd name="connsiteY7" fmla="*/ 43130 h 133818"/>
                  <a:gd name="connsiteX8" fmla="*/ 54936 w 160122"/>
                  <a:gd name="connsiteY8" fmla="*/ 267 h 133818"/>
                  <a:gd name="connsiteX9" fmla="*/ 100179 w 160122"/>
                  <a:gd name="connsiteY9" fmla="*/ 24080 h 133818"/>
                  <a:gd name="connsiteX10" fmla="*/ 159710 w 160122"/>
                  <a:gd name="connsiteY10" fmla="*/ 5030 h 133818"/>
                  <a:gd name="connsiteX0" fmla="*/ 159710 w 160122"/>
                  <a:gd name="connsiteY0" fmla="*/ 5030 h 133822"/>
                  <a:gd name="connsiteX1" fmla="*/ 127324 w 160122"/>
                  <a:gd name="connsiteY1" fmla="*/ 61736 h 133822"/>
                  <a:gd name="connsiteX2" fmla="*/ 152567 w 160122"/>
                  <a:gd name="connsiteY2" fmla="*/ 107424 h 133822"/>
                  <a:gd name="connsiteX3" fmla="*/ 93036 w 160122"/>
                  <a:gd name="connsiteY3" fmla="*/ 97899 h 133822"/>
                  <a:gd name="connsiteX4" fmla="*/ 50173 w 160122"/>
                  <a:gd name="connsiteY4" fmla="*/ 133617 h 133822"/>
                  <a:gd name="connsiteX5" fmla="*/ 38267 w 160122"/>
                  <a:gd name="connsiteY5" fmla="*/ 78849 h 133822"/>
                  <a:gd name="connsiteX6" fmla="*/ 167 w 160122"/>
                  <a:gd name="connsiteY6" fmla="*/ 50274 h 133822"/>
                  <a:gd name="connsiteX7" fmla="*/ 54936 w 160122"/>
                  <a:gd name="connsiteY7" fmla="*/ 43130 h 133822"/>
                  <a:gd name="connsiteX8" fmla="*/ 54936 w 160122"/>
                  <a:gd name="connsiteY8" fmla="*/ 267 h 133822"/>
                  <a:gd name="connsiteX9" fmla="*/ 100179 w 160122"/>
                  <a:gd name="connsiteY9" fmla="*/ 24080 h 133822"/>
                  <a:gd name="connsiteX10" fmla="*/ 159710 w 160122"/>
                  <a:gd name="connsiteY10" fmla="*/ 5030 h 133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122" h="133822">
                    <a:moveTo>
                      <a:pt x="159710" y="5030"/>
                    </a:moveTo>
                    <a:cubicBezTo>
                      <a:pt x="164234" y="11306"/>
                      <a:pt x="130102" y="43877"/>
                      <a:pt x="127324" y="61736"/>
                    </a:cubicBezTo>
                    <a:cubicBezTo>
                      <a:pt x="124546" y="79595"/>
                      <a:pt x="158282" y="101397"/>
                      <a:pt x="152567" y="107424"/>
                    </a:cubicBezTo>
                    <a:cubicBezTo>
                      <a:pt x="146852" y="113451"/>
                      <a:pt x="110102" y="93534"/>
                      <a:pt x="93036" y="97899"/>
                    </a:cubicBezTo>
                    <a:cubicBezTo>
                      <a:pt x="75970" y="102265"/>
                      <a:pt x="59301" y="136792"/>
                      <a:pt x="50173" y="133617"/>
                    </a:cubicBezTo>
                    <a:cubicBezTo>
                      <a:pt x="41045" y="130442"/>
                      <a:pt x="46601" y="92739"/>
                      <a:pt x="38267" y="78849"/>
                    </a:cubicBezTo>
                    <a:cubicBezTo>
                      <a:pt x="29933" y="64959"/>
                      <a:pt x="-2611" y="56227"/>
                      <a:pt x="167" y="50274"/>
                    </a:cubicBezTo>
                    <a:cubicBezTo>
                      <a:pt x="2945" y="44321"/>
                      <a:pt x="45808" y="51464"/>
                      <a:pt x="54936" y="43130"/>
                    </a:cubicBezTo>
                    <a:cubicBezTo>
                      <a:pt x="64064" y="34796"/>
                      <a:pt x="47395" y="3442"/>
                      <a:pt x="54936" y="267"/>
                    </a:cubicBezTo>
                    <a:cubicBezTo>
                      <a:pt x="62476" y="-2908"/>
                      <a:pt x="82717" y="23286"/>
                      <a:pt x="100179" y="24080"/>
                    </a:cubicBezTo>
                    <a:cubicBezTo>
                      <a:pt x="117641" y="24874"/>
                      <a:pt x="155186" y="-1246"/>
                      <a:pt x="159710" y="5030"/>
                    </a:cubicBez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13538346-D3F1-4ACF-B61E-1ABD30D49719}"/>
                </a:ext>
              </a:extLst>
            </p:cNvPr>
            <p:cNvGrpSpPr/>
            <p:nvPr/>
          </p:nvGrpSpPr>
          <p:grpSpPr>
            <a:xfrm>
              <a:off x="1248893" y="688207"/>
              <a:ext cx="1949153" cy="1690485"/>
              <a:chOff x="3821501" y="2613251"/>
              <a:chExt cx="2558980" cy="2219383"/>
            </a:xfrm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4B4EBB1A-5F41-426E-B686-4A764930157C}"/>
                  </a:ext>
                </a:extLst>
              </p:cNvPr>
              <p:cNvSpPr/>
              <p:nvPr/>
            </p:nvSpPr>
            <p:spPr>
              <a:xfrm>
                <a:off x="3821501" y="3623094"/>
                <a:ext cx="584575" cy="53318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92774268-D6D4-4A02-9C92-13475D3E9712}"/>
                  </a:ext>
                </a:extLst>
              </p:cNvPr>
              <p:cNvSpPr/>
              <p:nvPr/>
            </p:nvSpPr>
            <p:spPr>
              <a:xfrm>
                <a:off x="4438323" y="2613251"/>
                <a:ext cx="1156299" cy="970006"/>
              </a:xfrm>
              <a:custGeom>
                <a:avLst/>
                <a:gdLst>
                  <a:gd name="connsiteX0" fmla="*/ 935967 w 1552757"/>
                  <a:gd name="connsiteY0" fmla="*/ 0 h 1302590"/>
                  <a:gd name="connsiteX1" fmla="*/ 1194294 w 1552757"/>
                  <a:gd name="connsiteY1" fmla="*/ 171231 h 1302590"/>
                  <a:gd name="connsiteX2" fmla="*/ 1197557 w 1552757"/>
                  <a:gd name="connsiteY2" fmla="*/ 181742 h 1302590"/>
                  <a:gd name="connsiteX3" fmla="*/ 1203386 w 1552757"/>
                  <a:gd name="connsiteY3" fmla="*/ 181155 h 1302590"/>
                  <a:gd name="connsiteX4" fmla="*/ 1483745 w 1552757"/>
                  <a:gd name="connsiteY4" fmla="*/ 461514 h 1302590"/>
                  <a:gd name="connsiteX5" fmla="*/ 1435864 w 1552757"/>
                  <a:gd name="connsiteY5" fmla="*/ 618266 h 1302590"/>
                  <a:gd name="connsiteX6" fmla="*/ 1404885 w 1552757"/>
                  <a:gd name="connsiteY6" fmla="*/ 655813 h 1302590"/>
                  <a:gd name="connsiteX7" fmla="*/ 1429150 w 1552757"/>
                  <a:gd name="connsiteY7" fmla="*/ 668984 h 1302590"/>
                  <a:gd name="connsiteX8" fmla="*/ 1552757 w 1552757"/>
                  <a:gd name="connsiteY8" fmla="*/ 901462 h 1302590"/>
                  <a:gd name="connsiteX9" fmla="*/ 1272398 w 1552757"/>
                  <a:gd name="connsiteY9" fmla="*/ 1181821 h 1302590"/>
                  <a:gd name="connsiteX10" fmla="*/ 1115647 w 1552757"/>
                  <a:gd name="connsiteY10" fmla="*/ 1133940 h 1302590"/>
                  <a:gd name="connsiteX11" fmla="*/ 1115377 w 1552757"/>
                  <a:gd name="connsiteY11" fmla="*/ 1133718 h 1302590"/>
                  <a:gd name="connsiteX12" fmla="*/ 1090808 w 1552757"/>
                  <a:gd name="connsiteY12" fmla="*/ 1178983 h 1302590"/>
                  <a:gd name="connsiteX13" fmla="*/ 858330 w 1552757"/>
                  <a:gd name="connsiteY13" fmla="*/ 1302590 h 1302590"/>
                  <a:gd name="connsiteX14" fmla="*/ 625852 w 1552757"/>
                  <a:gd name="connsiteY14" fmla="*/ 1178983 h 1302590"/>
                  <a:gd name="connsiteX15" fmla="*/ 612516 w 1552757"/>
                  <a:gd name="connsiteY15" fmla="*/ 1154412 h 1302590"/>
                  <a:gd name="connsiteX16" fmla="*/ 549285 w 1552757"/>
                  <a:gd name="connsiteY16" fmla="*/ 1190688 h 1302590"/>
                  <a:gd name="connsiteX17" fmla="*/ 452888 w 1552757"/>
                  <a:gd name="connsiteY17" fmla="*/ 1207700 h 1302590"/>
                  <a:gd name="connsiteX18" fmla="*/ 172529 w 1552757"/>
                  <a:gd name="connsiteY18" fmla="*/ 927341 h 1302590"/>
                  <a:gd name="connsiteX19" fmla="*/ 178225 w 1552757"/>
                  <a:gd name="connsiteY19" fmla="*/ 870839 h 1302590"/>
                  <a:gd name="connsiteX20" fmla="*/ 181547 w 1552757"/>
                  <a:gd name="connsiteY20" fmla="*/ 860135 h 1302590"/>
                  <a:gd name="connsiteX21" fmla="*/ 171230 w 1552757"/>
                  <a:gd name="connsiteY21" fmla="*/ 856932 h 1302590"/>
                  <a:gd name="connsiteX22" fmla="*/ 0 w 1552757"/>
                  <a:gd name="connsiteY22" fmla="*/ 598605 h 1302590"/>
                  <a:gd name="connsiteX23" fmla="*/ 280359 w 1552757"/>
                  <a:gd name="connsiteY23" fmla="*/ 318246 h 1302590"/>
                  <a:gd name="connsiteX24" fmla="*/ 303773 w 1552757"/>
                  <a:gd name="connsiteY24" fmla="*/ 320606 h 1302590"/>
                  <a:gd name="connsiteX25" fmla="*/ 315331 w 1552757"/>
                  <a:gd name="connsiteY25" fmla="*/ 283374 h 1302590"/>
                  <a:gd name="connsiteX26" fmla="*/ 573658 w 1552757"/>
                  <a:gd name="connsiteY26" fmla="*/ 112143 h 1302590"/>
                  <a:gd name="connsiteX27" fmla="*/ 682787 w 1552757"/>
                  <a:gd name="connsiteY27" fmla="*/ 134175 h 1302590"/>
                  <a:gd name="connsiteX28" fmla="*/ 694347 w 1552757"/>
                  <a:gd name="connsiteY28" fmla="*/ 140450 h 1302590"/>
                  <a:gd name="connsiteX29" fmla="*/ 703489 w 1552757"/>
                  <a:gd name="connsiteY29" fmla="*/ 123608 h 1302590"/>
                  <a:gd name="connsiteX30" fmla="*/ 935967 w 1552757"/>
                  <a:gd name="connsiteY30" fmla="*/ 0 h 130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552757" h="1302590">
                    <a:moveTo>
                      <a:pt x="935967" y="0"/>
                    </a:moveTo>
                    <a:cubicBezTo>
                      <a:pt x="1052096" y="0"/>
                      <a:pt x="1151733" y="70605"/>
                      <a:pt x="1194294" y="171231"/>
                    </a:cubicBezTo>
                    <a:lnTo>
                      <a:pt x="1197557" y="181742"/>
                    </a:lnTo>
                    <a:lnTo>
                      <a:pt x="1203386" y="181155"/>
                    </a:lnTo>
                    <a:cubicBezTo>
                      <a:pt x="1358224" y="181155"/>
                      <a:pt x="1483745" y="306676"/>
                      <a:pt x="1483745" y="461514"/>
                    </a:cubicBezTo>
                    <a:cubicBezTo>
                      <a:pt x="1483745" y="519578"/>
                      <a:pt x="1466094" y="573520"/>
                      <a:pt x="1435864" y="618266"/>
                    </a:cubicBezTo>
                    <a:lnTo>
                      <a:pt x="1404885" y="655813"/>
                    </a:lnTo>
                    <a:lnTo>
                      <a:pt x="1429150" y="668984"/>
                    </a:lnTo>
                    <a:cubicBezTo>
                      <a:pt x="1503726" y="719367"/>
                      <a:pt x="1552757" y="804688"/>
                      <a:pt x="1552757" y="901462"/>
                    </a:cubicBezTo>
                    <a:cubicBezTo>
                      <a:pt x="1552757" y="1056300"/>
                      <a:pt x="1427236" y="1181821"/>
                      <a:pt x="1272398" y="1181821"/>
                    </a:cubicBezTo>
                    <a:cubicBezTo>
                      <a:pt x="1214334" y="1181821"/>
                      <a:pt x="1160392" y="1164170"/>
                      <a:pt x="1115647" y="1133940"/>
                    </a:cubicBezTo>
                    <a:lnTo>
                      <a:pt x="1115377" y="1133718"/>
                    </a:lnTo>
                    <a:lnTo>
                      <a:pt x="1090808" y="1178983"/>
                    </a:lnTo>
                    <a:cubicBezTo>
                      <a:pt x="1040426" y="1253558"/>
                      <a:pt x="955104" y="1302590"/>
                      <a:pt x="858330" y="1302590"/>
                    </a:cubicBezTo>
                    <a:cubicBezTo>
                      <a:pt x="761557" y="1302590"/>
                      <a:pt x="676235" y="1253558"/>
                      <a:pt x="625852" y="1178983"/>
                    </a:cubicBezTo>
                    <a:lnTo>
                      <a:pt x="612516" y="1154412"/>
                    </a:lnTo>
                    <a:lnTo>
                      <a:pt x="549285" y="1190688"/>
                    </a:lnTo>
                    <a:cubicBezTo>
                      <a:pt x="519227" y="1201694"/>
                      <a:pt x="486759" y="1207700"/>
                      <a:pt x="452888" y="1207700"/>
                    </a:cubicBezTo>
                    <a:cubicBezTo>
                      <a:pt x="298050" y="1207700"/>
                      <a:pt x="172529" y="1082179"/>
                      <a:pt x="172529" y="927341"/>
                    </a:cubicBezTo>
                    <a:cubicBezTo>
                      <a:pt x="172529" y="907986"/>
                      <a:pt x="174490" y="889090"/>
                      <a:pt x="178225" y="870839"/>
                    </a:cubicBezTo>
                    <a:lnTo>
                      <a:pt x="181547" y="860135"/>
                    </a:lnTo>
                    <a:lnTo>
                      <a:pt x="171230" y="856932"/>
                    </a:lnTo>
                    <a:cubicBezTo>
                      <a:pt x="70605" y="814371"/>
                      <a:pt x="0" y="714734"/>
                      <a:pt x="0" y="598605"/>
                    </a:cubicBezTo>
                    <a:cubicBezTo>
                      <a:pt x="0" y="443767"/>
                      <a:pt x="125521" y="318246"/>
                      <a:pt x="280359" y="318246"/>
                    </a:cubicBezTo>
                    <a:lnTo>
                      <a:pt x="303773" y="320606"/>
                    </a:lnTo>
                    <a:lnTo>
                      <a:pt x="315331" y="283374"/>
                    </a:lnTo>
                    <a:cubicBezTo>
                      <a:pt x="357892" y="182748"/>
                      <a:pt x="457529" y="112143"/>
                      <a:pt x="573658" y="112143"/>
                    </a:cubicBezTo>
                    <a:cubicBezTo>
                      <a:pt x="612368" y="112143"/>
                      <a:pt x="649245" y="119988"/>
                      <a:pt x="682787" y="134175"/>
                    </a:cubicBezTo>
                    <a:lnTo>
                      <a:pt x="694347" y="140450"/>
                    </a:lnTo>
                    <a:lnTo>
                      <a:pt x="703489" y="123608"/>
                    </a:lnTo>
                    <a:cubicBezTo>
                      <a:pt x="753872" y="49032"/>
                      <a:pt x="839193" y="0"/>
                      <a:pt x="935967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E7364775-A26B-417B-94C8-9E8C80AB2899}"/>
                  </a:ext>
                </a:extLst>
              </p:cNvPr>
              <p:cNvSpPr/>
              <p:nvPr/>
            </p:nvSpPr>
            <p:spPr>
              <a:xfrm>
                <a:off x="5016473" y="4071667"/>
                <a:ext cx="416148" cy="37956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4CE565E8-DE03-481B-9A17-8EFAD85CA02E}"/>
                  </a:ext>
                </a:extLst>
              </p:cNvPr>
              <p:cNvSpPr/>
              <p:nvPr/>
            </p:nvSpPr>
            <p:spPr>
              <a:xfrm>
                <a:off x="5773030" y="3490768"/>
                <a:ext cx="607451" cy="554048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E6153089-50A3-45DC-B3E1-77FDE2E8D22C}"/>
                  </a:ext>
                </a:extLst>
              </p:cNvPr>
              <p:cNvSpPr/>
              <p:nvPr/>
            </p:nvSpPr>
            <p:spPr>
              <a:xfrm>
                <a:off x="4353705" y="4451620"/>
                <a:ext cx="417737" cy="381014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3F8F22E0-F183-4B77-AABF-B0692FFFC4DE}"/>
              </a:ext>
            </a:extLst>
          </p:cNvPr>
          <p:cNvGrpSpPr/>
          <p:nvPr/>
        </p:nvGrpSpPr>
        <p:grpSpPr>
          <a:xfrm>
            <a:off x="6774928" y="914998"/>
            <a:ext cx="2285946" cy="2540638"/>
            <a:chOff x="6333921" y="688207"/>
            <a:chExt cx="2419811" cy="2689419"/>
          </a:xfrm>
        </p:grpSpPr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9A4D6EAC-2A23-4E0F-B7B8-FB54DFCD7DC1}"/>
                </a:ext>
              </a:extLst>
            </p:cNvPr>
            <p:cNvGrpSpPr/>
            <p:nvPr/>
          </p:nvGrpSpPr>
          <p:grpSpPr>
            <a:xfrm>
              <a:off x="6333921" y="1018220"/>
              <a:ext cx="2419811" cy="2359406"/>
              <a:chOff x="1781171" y="2555494"/>
              <a:chExt cx="2419811" cy="2359406"/>
            </a:xfrm>
          </p:grpSpPr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21D6AAC7-687E-43E1-B843-DC870CD1CE9F}"/>
                  </a:ext>
                </a:extLst>
              </p:cNvPr>
              <p:cNvSpPr/>
              <p:nvPr/>
            </p:nvSpPr>
            <p:spPr>
              <a:xfrm>
                <a:off x="1781174" y="2619375"/>
                <a:ext cx="2419721" cy="2295525"/>
              </a:xfrm>
              <a:custGeom>
                <a:avLst/>
                <a:gdLst>
                  <a:gd name="connsiteX0" fmla="*/ 1209675 w 2419721"/>
                  <a:gd name="connsiteY0" fmla="*/ 0 h 2295525"/>
                  <a:gd name="connsiteX1" fmla="*/ 2419350 w 2419721"/>
                  <a:gd name="connsiteY1" fmla="*/ 942975 h 2295525"/>
                  <a:gd name="connsiteX2" fmla="*/ 2419350 w 2419721"/>
                  <a:gd name="connsiteY2" fmla="*/ 990600 h 2295525"/>
                  <a:gd name="connsiteX3" fmla="*/ 2419350 w 2419721"/>
                  <a:gd name="connsiteY3" fmla="*/ 1123950 h 2295525"/>
                  <a:gd name="connsiteX4" fmla="*/ 2419496 w 2419721"/>
                  <a:gd name="connsiteY4" fmla="*/ 1211174 h 2295525"/>
                  <a:gd name="connsiteX5" fmla="*/ 2419721 w 2419721"/>
                  <a:gd name="connsiteY5" fmla="*/ 1309876 h 2295525"/>
                  <a:gd name="connsiteX6" fmla="*/ 2419648 w 2419721"/>
                  <a:gd name="connsiteY6" fmla="*/ 1332547 h 2295525"/>
                  <a:gd name="connsiteX7" fmla="*/ 2419349 w 2419721"/>
                  <a:gd name="connsiteY7" fmla="*/ 1366838 h 2295525"/>
                  <a:gd name="connsiteX8" fmla="*/ 2413105 w 2419721"/>
                  <a:gd name="connsiteY8" fmla="*/ 1448964 h 2295525"/>
                  <a:gd name="connsiteX9" fmla="*/ 1209675 w 2419721"/>
                  <a:gd name="connsiteY9" fmla="*/ 2295525 h 2295525"/>
                  <a:gd name="connsiteX10" fmla="*/ 6246 w 2419721"/>
                  <a:gd name="connsiteY10" fmla="*/ 1448964 h 2295525"/>
                  <a:gd name="connsiteX11" fmla="*/ 926 w 2419721"/>
                  <a:gd name="connsiteY11" fmla="*/ 1366838 h 2295525"/>
                  <a:gd name="connsiteX12" fmla="*/ 0 w 2419721"/>
                  <a:gd name="connsiteY12" fmla="*/ 1366838 h 2295525"/>
                  <a:gd name="connsiteX13" fmla="*/ 0 w 2419721"/>
                  <a:gd name="connsiteY13" fmla="*/ 942975 h 2295525"/>
                  <a:gd name="connsiteX14" fmla="*/ 1209675 w 2419721"/>
                  <a:gd name="connsiteY14" fmla="*/ 0 h 229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9721" h="2295525">
                    <a:moveTo>
                      <a:pt x="1209675" y="0"/>
                    </a:moveTo>
                    <a:cubicBezTo>
                      <a:pt x="1877760" y="0"/>
                      <a:pt x="2419350" y="422184"/>
                      <a:pt x="2419350" y="942975"/>
                    </a:cubicBezTo>
                    <a:lnTo>
                      <a:pt x="2419350" y="990600"/>
                    </a:lnTo>
                    <a:lnTo>
                      <a:pt x="2419350" y="1123950"/>
                    </a:lnTo>
                    <a:cubicBezTo>
                      <a:pt x="2419350" y="1147167"/>
                      <a:pt x="2419415" y="1177516"/>
                      <a:pt x="2419496" y="1211174"/>
                    </a:cubicBezTo>
                    <a:lnTo>
                      <a:pt x="2419721" y="1309876"/>
                    </a:lnTo>
                    <a:lnTo>
                      <a:pt x="2419648" y="1332547"/>
                    </a:lnTo>
                    <a:cubicBezTo>
                      <a:pt x="2419577" y="1345699"/>
                      <a:pt x="2419479" y="1357289"/>
                      <a:pt x="2419349" y="1366838"/>
                    </a:cubicBezTo>
                    <a:lnTo>
                      <a:pt x="2413105" y="1448964"/>
                    </a:lnTo>
                    <a:cubicBezTo>
                      <a:pt x="2351157" y="1924465"/>
                      <a:pt x="1836005" y="2295525"/>
                      <a:pt x="1209675" y="2295525"/>
                    </a:cubicBezTo>
                    <a:cubicBezTo>
                      <a:pt x="583345" y="2295525"/>
                      <a:pt x="68193" y="1924465"/>
                      <a:pt x="6246" y="1448964"/>
                    </a:cubicBezTo>
                    <a:lnTo>
                      <a:pt x="926" y="1366838"/>
                    </a:lnTo>
                    <a:lnTo>
                      <a:pt x="0" y="1366838"/>
                    </a:lnTo>
                    <a:lnTo>
                      <a:pt x="0" y="942975"/>
                    </a:lnTo>
                    <a:cubicBezTo>
                      <a:pt x="0" y="422184"/>
                      <a:pt x="541590" y="0"/>
                      <a:pt x="120967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B237BFE9-4263-4D1B-A4CA-FFE71B221F86}"/>
                  </a:ext>
                </a:extLst>
              </p:cNvPr>
              <p:cNvSpPr/>
              <p:nvPr/>
            </p:nvSpPr>
            <p:spPr>
              <a:xfrm>
                <a:off x="1781171" y="2625110"/>
                <a:ext cx="2419811" cy="1776413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FDC4F7BB-43AE-49DC-9CA5-B22CEAEE72DB}"/>
                  </a:ext>
                </a:extLst>
              </p:cNvPr>
              <p:cNvSpPr/>
              <p:nvPr/>
            </p:nvSpPr>
            <p:spPr>
              <a:xfrm>
                <a:off x="1881185" y="2555494"/>
                <a:ext cx="2219328" cy="1747012"/>
              </a:xfrm>
              <a:custGeom>
                <a:avLst/>
                <a:gdLst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2 w 2352678"/>
                  <a:gd name="connsiteY2" fmla="*/ 936245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3016 w 2352678"/>
                  <a:gd name="connsiteY6" fmla="*/ 936245 h 1872490"/>
                  <a:gd name="connsiteX7" fmla="*/ 0 w 2352678"/>
                  <a:gd name="connsiteY7" fmla="*/ 891001 h 1872490"/>
                  <a:gd name="connsiteX8" fmla="*/ 1176339 w 2352678"/>
                  <a:gd name="connsiteY8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2 w 2352678"/>
                  <a:gd name="connsiteY2" fmla="*/ 936245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0 w 2352678"/>
                  <a:gd name="connsiteY6" fmla="*/ 891001 h 1872490"/>
                  <a:gd name="connsiteX7" fmla="*/ 1176339 w 2352678"/>
                  <a:gd name="connsiteY7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3 w 2352678"/>
                  <a:gd name="connsiteY2" fmla="*/ 950949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0 w 2352678"/>
                  <a:gd name="connsiteY6" fmla="*/ 891001 h 1872490"/>
                  <a:gd name="connsiteX7" fmla="*/ 1176339 w 2352678"/>
                  <a:gd name="connsiteY7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52678 w 2352678"/>
                  <a:gd name="connsiteY2" fmla="*/ 981489 h 1872490"/>
                  <a:gd name="connsiteX3" fmla="*/ 1176339 w 2352678"/>
                  <a:gd name="connsiteY3" fmla="*/ 1872490 h 1872490"/>
                  <a:gd name="connsiteX4" fmla="*/ 0 w 2352678"/>
                  <a:gd name="connsiteY4" fmla="*/ 981489 h 1872490"/>
                  <a:gd name="connsiteX5" fmla="*/ 0 w 2352678"/>
                  <a:gd name="connsiteY5" fmla="*/ 891001 h 1872490"/>
                  <a:gd name="connsiteX6" fmla="*/ 1176339 w 2352678"/>
                  <a:gd name="connsiteY6" fmla="*/ 0 h 187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2678" h="1872490">
                    <a:moveTo>
                      <a:pt x="1176339" y="0"/>
                    </a:moveTo>
                    <a:cubicBezTo>
                      <a:pt x="1826013" y="0"/>
                      <a:pt x="2352678" y="398915"/>
                      <a:pt x="2352678" y="891001"/>
                    </a:cubicBezTo>
                    <a:lnTo>
                      <a:pt x="2352678" y="981489"/>
                    </a:lnTo>
                    <a:cubicBezTo>
                      <a:pt x="2352678" y="1473575"/>
                      <a:pt x="1826013" y="1872490"/>
                      <a:pt x="1176339" y="1872490"/>
                    </a:cubicBezTo>
                    <a:cubicBezTo>
                      <a:pt x="526665" y="1872490"/>
                      <a:pt x="0" y="1473575"/>
                      <a:pt x="0" y="981489"/>
                    </a:cubicBezTo>
                    <a:lnTo>
                      <a:pt x="0" y="891001"/>
                    </a:lnTo>
                    <a:cubicBezTo>
                      <a:pt x="0" y="398915"/>
                      <a:pt x="526665" y="0"/>
                      <a:pt x="117633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8ACF7CDE-3295-4005-BAD8-60B238F88261}"/>
                  </a:ext>
                </a:extLst>
              </p:cNvPr>
              <p:cNvSpPr/>
              <p:nvPr/>
            </p:nvSpPr>
            <p:spPr>
              <a:xfrm>
                <a:off x="1965758" y="2907093"/>
                <a:ext cx="2050182" cy="1243432"/>
              </a:xfrm>
              <a:custGeom>
                <a:avLst/>
                <a:gdLst>
                  <a:gd name="connsiteX0" fmla="*/ 1025091 w 2050182"/>
                  <a:gd name="connsiteY0" fmla="*/ 0 h 1243432"/>
                  <a:gd name="connsiteX1" fmla="*/ 2025737 w 2050182"/>
                  <a:gd name="connsiteY1" fmla="*/ 550610 h 1243432"/>
                  <a:gd name="connsiteX2" fmla="*/ 2050182 w 2050182"/>
                  <a:gd name="connsiteY2" fmla="*/ 621716 h 1243432"/>
                  <a:gd name="connsiteX3" fmla="*/ 2025737 w 2050182"/>
                  <a:gd name="connsiteY3" fmla="*/ 692822 h 1243432"/>
                  <a:gd name="connsiteX4" fmla="*/ 1025091 w 2050182"/>
                  <a:gd name="connsiteY4" fmla="*/ 1243432 h 1243432"/>
                  <a:gd name="connsiteX5" fmla="*/ 24445 w 2050182"/>
                  <a:gd name="connsiteY5" fmla="*/ 692822 h 1243432"/>
                  <a:gd name="connsiteX6" fmla="*/ 0 w 2050182"/>
                  <a:gd name="connsiteY6" fmla="*/ 621716 h 1243432"/>
                  <a:gd name="connsiteX7" fmla="*/ 24445 w 2050182"/>
                  <a:gd name="connsiteY7" fmla="*/ 550610 h 1243432"/>
                  <a:gd name="connsiteX8" fmla="*/ 1025091 w 2050182"/>
                  <a:gd name="connsiteY8" fmla="*/ 0 h 1243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50182" h="1243432">
                    <a:moveTo>
                      <a:pt x="1025091" y="0"/>
                    </a:moveTo>
                    <a:cubicBezTo>
                      <a:pt x="1495250" y="0"/>
                      <a:pt x="1893080" y="231615"/>
                      <a:pt x="2025737" y="550610"/>
                    </a:cubicBezTo>
                    <a:lnTo>
                      <a:pt x="2050182" y="621716"/>
                    </a:lnTo>
                    <a:lnTo>
                      <a:pt x="2025737" y="692822"/>
                    </a:lnTo>
                    <a:cubicBezTo>
                      <a:pt x="1893080" y="1011818"/>
                      <a:pt x="1495250" y="1243432"/>
                      <a:pt x="1025091" y="1243432"/>
                    </a:cubicBezTo>
                    <a:cubicBezTo>
                      <a:pt x="554932" y="1243432"/>
                      <a:pt x="157102" y="1011818"/>
                      <a:pt x="24445" y="692822"/>
                    </a:cubicBezTo>
                    <a:lnTo>
                      <a:pt x="0" y="621716"/>
                    </a:lnTo>
                    <a:lnTo>
                      <a:pt x="24445" y="550610"/>
                    </a:lnTo>
                    <a:cubicBezTo>
                      <a:pt x="157102" y="231615"/>
                      <a:pt x="554932" y="0"/>
                      <a:pt x="102509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43C6AAEE-5D2F-4407-A5A3-1246AE49BD09}"/>
                  </a:ext>
                </a:extLst>
              </p:cNvPr>
              <p:cNvSpPr/>
              <p:nvPr/>
            </p:nvSpPr>
            <p:spPr>
              <a:xfrm>
                <a:off x="1943098" y="2583243"/>
                <a:ext cx="2095502" cy="945566"/>
              </a:xfrm>
              <a:custGeom>
                <a:avLst/>
                <a:gdLst>
                  <a:gd name="connsiteX0" fmla="*/ 1047751 w 2095502"/>
                  <a:gd name="connsiteY0" fmla="*/ 0 h 945566"/>
                  <a:gd name="connsiteX1" fmla="*/ 2095502 w 2095502"/>
                  <a:gd name="connsiteY1" fmla="*/ 783641 h 945566"/>
                  <a:gd name="connsiteX2" fmla="*/ 2074215 w 2095502"/>
                  <a:gd name="connsiteY2" fmla="*/ 941572 h 945566"/>
                  <a:gd name="connsiteX3" fmla="*/ 2072842 w 2095502"/>
                  <a:gd name="connsiteY3" fmla="*/ 945566 h 945566"/>
                  <a:gd name="connsiteX4" fmla="*/ 2048397 w 2095502"/>
                  <a:gd name="connsiteY4" fmla="*/ 874460 h 945566"/>
                  <a:gd name="connsiteX5" fmla="*/ 1047751 w 2095502"/>
                  <a:gd name="connsiteY5" fmla="*/ 323850 h 945566"/>
                  <a:gd name="connsiteX6" fmla="*/ 47105 w 2095502"/>
                  <a:gd name="connsiteY6" fmla="*/ 874460 h 945566"/>
                  <a:gd name="connsiteX7" fmla="*/ 22660 w 2095502"/>
                  <a:gd name="connsiteY7" fmla="*/ 945566 h 945566"/>
                  <a:gd name="connsiteX8" fmla="*/ 21287 w 2095502"/>
                  <a:gd name="connsiteY8" fmla="*/ 941572 h 945566"/>
                  <a:gd name="connsiteX9" fmla="*/ 0 w 2095502"/>
                  <a:gd name="connsiteY9" fmla="*/ 783641 h 945566"/>
                  <a:gd name="connsiteX10" fmla="*/ 1047751 w 2095502"/>
                  <a:gd name="connsiteY10" fmla="*/ 0 h 945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95502" h="945566">
                    <a:moveTo>
                      <a:pt x="1047751" y="0"/>
                    </a:moveTo>
                    <a:cubicBezTo>
                      <a:pt x="1626408" y="0"/>
                      <a:pt x="2095502" y="350848"/>
                      <a:pt x="2095502" y="783641"/>
                    </a:cubicBezTo>
                    <a:cubicBezTo>
                      <a:pt x="2095502" y="837740"/>
                      <a:pt x="2088173" y="890559"/>
                      <a:pt x="2074215" y="941572"/>
                    </a:cubicBezTo>
                    <a:lnTo>
                      <a:pt x="2072842" y="945566"/>
                    </a:lnTo>
                    <a:lnTo>
                      <a:pt x="2048397" y="874460"/>
                    </a:lnTo>
                    <a:cubicBezTo>
                      <a:pt x="1915740" y="555465"/>
                      <a:pt x="1517910" y="323850"/>
                      <a:pt x="1047751" y="323850"/>
                    </a:cubicBezTo>
                    <a:cubicBezTo>
                      <a:pt x="577592" y="323850"/>
                      <a:pt x="179762" y="555465"/>
                      <a:pt x="47105" y="874460"/>
                    </a:cubicBezTo>
                    <a:lnTo>
                      <a:pt x="22660" y="945566"/>
                    </a:lnTo>
                    <a:lnTo>
                      <a:pt x="21287" y="941572"/>
                    </a:lnTo>
                    <a:cubicBezTo>
                      <a:pt x="7330" y="890559"/>
                      <a:pt x="0" y="837740"/>
                      <a:pt x="0" y="783641"/>
                    </a:cubicBezTo>
                    <a:cubicBezTo>
                      <a:pt x="0" y="350848"/>
                      <a:pt x="469094" y="0"/>
                      <a:pt x="104775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100000">
                    <a:srgbClr val="FF9933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CFD034D4-4096-4DBE-8392-37D0E7E738AF}"/>
                  </a:ext>
                </a:extLst>
              </p:cNvPr>
              <p:cNvSpPr/>
              <p:nvPr/>
            </p:nvSpPr>
            <p:spPr>
              <a:xfrm>
                <a:off x="1965758" y="2907093"/>
                <a:ext cx="2050182" cy="1243432"/>
              </a:xfrm>
              <a:custGeom>
                <a:avLst/>
                <a:gdLst>
                  <a:gd name="connsiteX0" fmla="*/ 1977721 w 2050182"/>
                  <a:gd name="connsiteY0" fmla="*/ 782364 h 1243432"/>
                  <a:gd name="connsiteX1" fmla="*/ 1963938 w 2050182"/>
                  <a:gd name="connsiteY1" fmla="*/ 808068 h 1243432"/>
                  <a:gd name="connsiteX2" fmla="*/ 1197634 w 2050182"/>
                  <a:gd name="connsiteY2" fmla="*/ 1232857 h 1243432"/>
                  <a:gd name="connsiteX3" fmla="*/ 1197422 w 2050182"/>
                  <a:gd name="connsiteY3" fmla="*/ 1232870 h 1243432"/>
                  <a:gd name="connsiteX4" fmla="*/ 2047982 w 2050182"/>
                  <a:gd name="connsiteY4" fmla="*/ 615316 h 1243432"/>
                  <a:gd name="connsiteX5" fmla="*/ 2050182 w 2050182"/>
                  <a:gd name="connsiteY5" fmla="*/ 621716 h 1243432"/>
                  <a:gd name="connsiteX6" fmla="*/ 2025737 w 2050182"/>
                  <a:gd name="connsiteY6" fmla="*/ 692822 h 1243432"/>
                  <a:gd name="connsiteX7" fmla="*/ 2001352 w 2050182"/>
                  <a:gd name="connsiteY7" fmla="*/ 738296 h 1243432"/>
                  <a:gd name="connsiteX8" fmla="*/ 1138466 w 2050182"/>
                  <a:gd name="connsiteY8" fmla="*/ 1236483 h 1243432"/>
                  <a:gd name="connsiteX9" fmla="*/ 1025091 w 2050182"/>
                  <a:gd name="connsiteY9" fmla="*/ 1243432 h 1243432"/>
                  <a:gd name="connsiteX10" fmla="*/ 966293 w 2050182"/>
                  <a:gd name="connsiteY10" fmla="*/ 1239828 h 1243432"/>
                  <a:gd name="connsiteX11" fmla="*/ 2005700 w 2050182"/>
                  <a:gd name="connsiteY11" fmla="*/ 513244 h 1243432"/>
                  <a:gd name="connsiteX12" fmla="*/ 2025737 w 2050182"/>
                  <a:gd name="connsiteY12" fmla="*/ 550610 h 1243432"/>
                  <a:gd name="connsiteX13" fmla="*/ 2039254 w 2050182"/>
                  <a:gd name="connsiteY13" fmla="*/ 589929 h 1243432"/>
                  <a:gd name="connsiteX14" fmla="*/ 918653 w 2050182"/>
                  <a:gd name="connsiteY14" fmla="*/ 1236909 h 1243432"/>
                  <a:gd name="connsiteX15" fmla="*/ 852549 w 2050182"/>
                  <a:gd name="connsiteY15" fmla="*/ 1232857 h 1243432"/>
                  <a:gd name="connsiteX16" fmla="*/ 782121 w 2050182"/>
                  <a:gd name="connsiteY16" fmla="*/ 1219677 h 1243432"/>
                  <a:gd name="connsiteX17" fmla="*/ 1950522 w 2050182"/>
                  <a:gd name="connsiteY17" fmla="*/ 418617 h 1243432"/>
                  <a:gd name="connsiteX18" fmla="*/ 1963938 w 2050182"/>
                  <a:gd name="connsiteY18" fmla="*/ 435365 h 1243432"/>
                  <a:gd name="connsiteX19" fmla="*/ 1993241 w 2050182"/>
                  <a:gd name="connsiteY19" fmla="*/ 490011 h 1243432"/>
                  <a:gd name="connsiteX20" fmla="*/ 742324 w 2050182"/>
                  <a:gd name="connsiteY20" fmla="*/ 1212229 h 1243432"/>
                  <a:gd name="connsiteX21" fmla="*/ 689047 w 2050182"/>
                  <a:gd name="connsiteY21" fmla="*/ 1202258 h 1243432"/>
                  <a:gd name="connsiteX22" fmla="*/ 627492 w 2050182"/>
                  <a:gd name="connsiteY22" fmla="*/ 1182468 h 1243432"/>
                  <a:gd name="connsiteX23" fmla="*/ 1881244 w 2050182"/>
                  <a:gd name="connsiteY23" fmla="*/ 332131 h 1243432"/>
                  <a:gd name="connsiteX24" fmla="*/ 1933858 w 2050182"/>
                  <a:gd name="connsiteY24" fmla="*/ 397813 h 1243432"/>
                  <a:gd name="connsiteX25" fmla="*/ 593643 w 2050182"/>
                  <a:gd name="connsiteY25" fmla="*/ 1171586 h 1243432"/>
                  <a:gd name="connsiteX26" fmla="*/ 536846 w 2050182"/>
                  <a:gd name="connsiteY26" fmla="*/ 1153326 h 1243432"/>
                  <a:gd name="connsiteX27" fmla="*/ 493997 w 2050182"/>
                  <a:gd name="connsiteY27" fmla="*/ 1133059 h 1243432"/>
                  <a:gd name="connsiteX28" fmla="*/ 1795774 w 2050182"/>
                  <a:gd name="connsiteY28" fmla="*/ 254994 h 1243432"/>
                  <a:gd name="connsiteX29" fmla="*/ 1860995 w 2050182"/>
                  <a:gd name="connsiteY29" fmla="*/ 313397 h 1243432"/>
                  <a:gd name="connsiteX30" fmla="*/ 465030 w 2050182"/>
                  <a:gd name="connsiteY30" fmla="*/ 1119358 h 1243432"/>
                  <a:gd name="connsiteX31" fmla="*/ 398205 w 2050182"/>
                  <a:gd name="connsiteY31" fmla="*/ 1087751 h 1243432"/>
                  <a:gd name="connsiteX32" fmla="*/ 377224 w 2050182"/>
                  <a:gd name="connsiteY32" fmla="*/ 1073994 h 1243432"/>
                  <a:gd name="connsiteX33" fmla="*/ 1697273 w 2050182"/>
                  <a:gd name="connsiteY33" fmla="*/ 185380 h 1243432"/>
                  <a:gd name="connsiteX34" fmla="*/ 1774798 w 2050182"/>
                  <a:gd name="connsiteY34" fmla="*/ 236210 h 1243432"/>
                  <a:gd name="connsiteX35" fmla="*/ 1775116 w 2050182"/>
                  <a:gd name="connsiteY35" fmla="*/ 236496 h 1243432"/>
                  <a:gd name="connsiteX36" fmla="*/ 352548 w 2050182"/>
                  <a:gd name="connsiteY36" fmla="*/ 1057815 h 1243432"/>
                  <a:gd name="connsiteX37" fmla="*/ 275385 w 2050182"/>
                  <a:gd name="connsiteY37" fmla="*/ 1007222 h 1243432"/>
                  <a:gd name="connsiteX38" fmla="*/ 274763 w 2050182"/>
                  <a:gd name="connsiteY38" fmla="*/ 1006666 h 1243432"/>
                  <a:gd name="connsiteX39" fmla="*/ 1584729 w 2050182"/>
                  <a:gd name="connsiteY39" fmla="*/ 123874 h 1243432"/>
                  <a:gd name="connsiteX40" fmla="*/ 1651977 w 2050182"/>
                  <a:gd name="connsiteY40" fmla="*/ 155682 h 1243432"/>
                  <a:gd name="connsiteX41" fmla="*/ 1672597 w 2050182"/>
                  <a:gd name="connsiteY41" fmla="*/ 169202 h 1243432"/>
                  <a:gd name="connsiteX42" fmla="*/ 254106 w 2050182"/>
                  <a:gd name="connsiteY42" fmla="*/ 988168 h 1243432"/>
                  <a:gd name="connsiteX43" fmla="*/ 188885 w 2050182"/>
                  <a:gd name="connsiteY43" fmla="*/ 929765 h 1243432"/>
                  <a:gd name="connsiteX44" fmla="*/ 1456043 w 2050182"/>
                  <a:gd name="connsiteY44" fmla="*/ 71687 h 1243432"/>
                  <a:gd name="connsiteX45" fmla="*/ 1513337 w 2050182"/>
                  <a:gd name="connsiteY45" fmla="*/ 90107 h 1243432"/>
                  <a:gd name="connsiteX46" fmla="*/ 1555762 w 2050182"/>
                  <a:gd name="connsiteY46" fmla="*/ 110173 h 1243432"/>
                  <a:gd name="connsiteX47" fmla="*/ 168695 w 2050182"/>
                  <a:gd name="connsiteY47" fmla="*/ 910997 h 1243432"/>
                  <a:gd name="connsiteX48" fmla="*/ 116081 w 2050182"/>
                  <a:gd name="connsiteY48" fmla="*/ 845314 h 1243432"/>
                  <a:gd name="connsiteX49" fmla="*/ 1307276 w 2050182"/>
                  <a:gd name="connsiteY49" fmla="*/ 31095 h 1243432"/>
                  <a:gd name="connsiteX50" fmla="*/ 1361136 w 2050182"/>
                  <a:gd name="connsiteY50" fmla="*/ 41174 h 1243432"/>
                  <a:gd name="connsiteX51" fmla="*/ 1422195 w 2050182"/>
                  <a:gd name="connsiteY51" fmla="*/ 60805 h 1243432"/>
                  <a:gd name="connsiteX52" fmla="*/ 99417 w 2050182"/>
                  <a:gd name="connsiteY52" fmla="*/ 824511 h 1243432"/>
                  <a:gd name="connsiteX53" fmla="*/ 86245 w 2050182"/>
                  <a:gd name="connsiteY53" fmla="*/ 808068 h 1243432"/>
                  <a:gd name="connsiteX54" fmla="*/ 56759 w 2050182"/>
                  <a:gd name="connsiteY54" fmla="*/ 753081 h 1243432"/>
                  <a:gd name="connsiteX55" fmla="*/ 851687 w 2050182"/>
                  <a:gd name="connsiteY55" fmla="*/ 10737 h 1243432"/>
                  <a:gd name="connsiteX56" fmla="*/ 72808 w 2050182"/>
                  <a:gd name="connsiteY56" fmla="*/ 460423 h 1243432"/>
                  <a:gd name="connsiteX57" fmla="*/ 86245 w 2050182"/>
                  <a:gd name="connsiteY57" fmla="*/ 435365 h 1243432"/>
                  <a:gd name="connsiteX58" fmla="*/ 689047 w 2050182"/>
                  <a:gd name="connsiteY58" fmla="*/ 41174 h 1243432"/>
                  <a:gd name="connsiteX59" fmla="*/ 1130832 w 2050182"/>
                  <a:gd name="connsiteY59" fmla="*/ 6481 h 1243432"/>
                  <a:gd name="connsiteX60" fmla="*/ 1197634 w 2050182"/>
                  <a:gd name="connsiteY60" fmla="*/ 10575 h 1243432"/>
                  <a:gd name="connsiteX61" fmla="*/ 1267478 w 2050182"/>
                  <a:gd name="connsiteY61" fmla="*/ 23647 h 1243432"/>
                  <a:gd name="connsiteX62" fmla="*/ 44301 w 2050182"/>
                  <a:gd name="connsiteY62" fmla="*/ 729849 h 1243432"/>
                  <a:gd name="connsiteX63" fmla="*/ 24445 w 2050182"/>
                  <a:gd name="connsiteY63" fmla="*/ 692822 h 1243432"/>
                  <a:gd name="connsiteX64" fmla="*/ 10800 w 2050182"/>
                  <a:gd name="connsiteY64" fmla="*/ 653131 h 1243432"/>
                  <a:gd name="connsiteX65" fmla="*/ 1025091 w 2050182"/>
                  <a:gd name="connsiteY65" fmla="*/ 0 h 1243432"/>
                  <a:gd name="connsiteX66" fmla="*/ 1083192 w 2050182"/>
                  <a:gd name="connsiteY66" fmla="*/ 3561 h 1243432"/>
                  <a:gd name="connsiteX67" fmla="*/ 2073 w 2050182"/>
                  <a:gd name="connsiteY67" fmla="*/ 627745 h 1243432"/>
                  <a:gd name="connsiteX68" fmla="*/ 0 w 2050182"/>
                  <a:gd name="connsiteY68" fmla="*/ 621716 h 1243432"/>
                  <a:gd name="connsiteX69" fmla="*/ 24445 w 2050182"/>
                  <a:gd name="connsiteY69" fmla="*/ 550610 h 1243432"/>
                  <a:gd name="connsiteX70" fmla="*/ 49176 w 2050182"/>
                  <a:gd name="connsiteY70" fmla="*/ 504491 h 1243432"/>
                  <a:gd name="connsiteX71" fmla="*/ 910854 w 2050182"/>
                  <a:gd name="connsiteY71" fmla="*/ 7002 h 1243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050182" h="1243432">
                    <a:moveTo>
                      <a:pt x="1977721" y="782364"/>
                    </a:moveTo>
                    <a:lnTo>
                      <a:pt x="1963938" y="808068"/>
                    </a:lnTo>
                    <a:cubicBezTo>
                      <a:pt x="1816985" y="1029241"/>
                      <a:pt x="1534431" y="1191120"/>
                      <a:pt x="1197634" y="1232857"/>
                    </a:cubicBezTo>
                    <a:lnTo>
                      <a:pt x="1197422" y="1232870"/>
                    </a:lnTo>
                    <a:close/>
                    <a:moveTo>
                      <a:pt x="2047982" y="615316"/>
                    </a:moveTo>
                    <a:lnTo>
                      <a:pt x="2050182" y="621716"/>
                    </a:lnTo>
                    <a:lnTo>
                      <a:pt x="2025737" y="692822"/>
                    </a:lnTo>
                    <a:lnTo>
                      <a:pt x="2001352" y="738296"/>
                    </a:lnTo>
                    <a:lnTo>
                      <a:pt x="1138466" y="1236483"/>
                    </a:lnTo>
                    <a:lnTo>
                      <a:pt x="1025091" y="1243432"/>
                    </a:lnTo>
                    <a:lnTo>
                      <a:pt x="966293" y="1239828"/>
                    </a:lnTo>
                    <a:close/>
                    <a:moveTo>
                      <a:pt x="2005700" y="513244"/>
                    </a:moveTo>
                    <a:lnTo>
                      <a:pt x="2025737" y="550610"/>
                    </a:lnTo>
                    <a:lnTo>
                      <a:pt x="2039254" y="589929"/>
                    </a:lnTo>
                    <a:lnTo>
                      <a:pt x="918653" y="1236909"/>
                    </a:lnTo>
                    <a:lnTo>
                      <a:pt x="852549" y="1232857"/>
                    </a:lnTo>
                    <a:lnTo>
                      <a:pt x="782121" y="1219677"/>
                    </a:lnTo>
                    <a:close/>
                    <a:moveTo>
                      <a:pt x="1950522" y="418617"/>
                    </a:moveTo>
                    <a:lnTo>
                      <a:pt x="1963938" y="435365"/>
                    </a:lnTo>
                    <a:lnTo>
                      <a:pt x="1993241" y="490011"/>
                    </a:lnTo>
                    <a:lnTo>
                      <a:pt x="742324" y="1212229"/>
                    </a:lnTo>
                    <a:lnTo>
                      <a:pt x="689047" y="1202258"/>
                    </a:lnTo>
                    <a:lnTo>
                      <a:pt x="627492" y="1182468"/>
                    </a:lnTo>
                    <a:close/>
                    <a:moveTo>
                      <a:pt x="1881244" y="332131"/>
                    </a:moveTo>
                    <a:lnTo>
                      <a:pt x="1933858" y="397813"/>
                    </a:lnTo>
                    <a:lnTo>
                      <a:pt x="593643" y="1171586"/>
                    </a:lnTo>
                    <a:lnTo>
                      <a:pt x="536846" y="1153326"/>
                    </a:lnTo>
                    <a:lnTo>
                      <a:pt x="493997" y="1133059"/>
                    </a:lnTo>
                    <a:close/>
                    <a:moveTo>
                      <a:pt x="1795774" y="254994"/>
                    </a:moveTo>
                    <a:lnTo>
                      <a:pt x="1860995" y="313397"/>
                    </a:lnTo>
                    <a:lnTo>
                      <a:pt x="465030" y="1119358"/>
                    </a:lnTo>
                    <a:lnTo>
                      <a:pt x="398205" y="1087751"/>
                    </a:lnTo>
                    <a:lnTo>
                      <a:pt x="377224" y="1073994"/>
                    </a:lnTo>
                    <a:close/>
                    <a:moveTo>
                      <a:pt x="1697273" y="185380"/>
                    </a:moveTo>
                    <a:lnTo>
                      <a:pt x="1774798" y="236210"/>
                    </a:lnTo>
                    <a:lnTo>
                      <a:pt x="1775116" y="236496"/>
                    </a:lnTo>
                    <a:lnTo>
                      <a:pt x="352548" y="1057815"/>
                    </a:lnTo>
                    <a:lnTo>
                      <a:pt x="275385" y="1007222"/>
                    </a:lnTo>
                    <a:lnTo>
                      <a:pt x="274763" y="1006666"/>
                    </a:lnTo>
                    <a:close/>
                    <a:moveTo>
                      <a:pt x="1584729" y="123874"/>
                    </a:moveTo>
                    <a:lnTo>
                      <a:pt x="1651977" y="155682"/>
                    </a:lnTo>
                    <a:lnTo>
                      <a:pt x="1672597" y="169202"/>
                    </a:lnTo>
                    <a:lnTo>
                      <a:pt x="254106" y="988168"/>
                    </a:lnTo>
                    <a:lnTo>
                      <a:pt x="188885" y="929765"/>
                    </a:lnTo>
                    <a:close/>
                    <a:moveTo>
                      <a:pt x="1456043" y="71687"/>
                    </a:moveTo>
                    <a:lnTo>
                      <a:pt x="1513337" y="90107"/>
                    </a:lnTo>
                    <a:lnTo>
                      <a:pt x="1555762" y="110173"/>
                    </a:lnTo>
                    <a:lnTo>
                      <a:pt x="168695" y="910997"/>
                    </a:lnTo>
                    <a:lnTo>
                      <a:pt x="116081" y="845314"/>
                    </a:lnTo>
                    <a:close/>
                    <a:moveTo>
                      <a:pt x="1307276" y="31095"/>
                    </a:moveTo>
                    <a:lnTo>
                      <a:pt x="1361136" y="41174"/>
                    </a:lnTo>
                    <a:lnTo>
                      <a:pt x="1422195" y="60805"/>
                    </a:lnTo>
                    <a:lnTo>
                      <a:pt x="99417" y="824511"/>
                    </a:lnTo>
                    <a:lnTo>
                      <a:pt x="86245" y="808068"/>
                    </a:lnTo>
                    <a:lnTo>
                      <a:pt x="56759" y="753081"/>
                    </a:lnTo>
                    <a:close/>
                    <a:moveTo>
                      <a:pt x="851687" y="10737"/>
                    </a:moveTo>
                    <a:lnTo>
                      <a:pt x="72808" y="460423"/>
                    </a:lnTo>
                    <a:lnTo>
                      <a:pt x="86245" y="435365"/>
                    </a:lnTo>
                    <a:cubicBezTo>
                      <a:pt x="208706" y="251054"/>
                      <a:pt x="425333" y="107920"/>
                      <a:pt x="689047" y="41174"/>
                    </a:cubicBezTo>
                    <a:close/>
                    <a:moveTo>
                      <a:pt x="1130832" y="6481"/>
                    </a:moveTo>
                    <a:lnTo>
                      <a:pt x="1197634" y="10575"/>
                    </a:lnTo>
                    <a:lnTo>
                      <a:pt x="1267478" y="23647"/>
                    </a:lnTo>
                    <a:lnTo>
                      <a:pt x="44301" y="729849"/>
                    </a:lnTo>
                    <a:lnTo>
                      <a:pt x="24445" y="692822"/>
                    </a:lnTo>
                    <a:lnTo>
                      <a:pt x="10800" y="653131"/>
                    </a:lnTo>
                    <a:close/>
                    <a:moveTo>
                      <a:pt x="1025091" y="0"/>
                    </a:moveTo>
                    <a:lnTo>
                      <a:pt x="1083192" y="3561"/>
                    </a:lnTo>
                    <a:lnTo>
                      <a:pt x="2073" y="627745"/>
                    </a:lnTo>
                    <a:lnTo>
                      <a:pt x="0" y="621716"/>
                    </a:lnTo>
                    <a:lnTo>
                      <a:pt x="24445" y="550610"/>
                    </a:lnTo>
                    <a:lnTo>
                      <a:pt x="49176" y="504491"/>
                    </a:lnTo>
                    <a:lnTo>
                      <a:pt x="910854" y="7002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35EBBEBA-6AAC-4D47-B381-60A0093946D4}"/>
                </a:ext>
              </a:extLst>
            </p:cNvPr>
            <p:cNvGrpSpPr/>
            <p:nvPr/>
          </p:nvGrpSpPr>
          <p:grpSpPr>
            <a:xfrm>
              <a:off x="7242470" y="1237911"/>
              <a:ext cx="510098" cy="543453"/>
              <a:chOff x="3686726" y="3825199"/>
              <a:chExt cx="1136065" cy="1210351"/>
            </a:xfrm>
          </p:grpSpPr>
          <p:sp>
            <p:nvSpPr>
              <p:cNvPr id="192" name="四角形: 上の 2 つの角を丸める 2">
                <a:extLst>
                  <a:ext uri="{FF2B5EF4-FFF2-40B4-BE49-F238E27FC236}">
                    <a16:creationId xmlns:a16="http://schemas.microsoft.com/office/drawing/2014/main" id="{1B6864D7-D144-47FC-90A3-0BD5E4B9407F}"/>
                  </a:ext>
                </a:extLst>
              </p:cNvPr>
              <p:cNvSpPr/>
              <p:nvPr/>
            </p:nvSpPr>
            <p:spPr>
              <a:xfrm>
                <a:off x="3727450" y="4127500"/>
                <a:ext cx="1066800" cy="908050"/>
              </a:xfrm>
              <a:custGeom>
                <a:avLst/>
                <a:gdLst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0 w 1066800"/>
                  <a:gd name="connsiteY7" fmla="*/ 151345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800" h="908050">
                    <a:moveTo>
                      <a:pt x="151345" y="0"/>
                    </a:moveTo>
                    <a:lnTo>
                      <a:pt x="915455" y="0"/>
                    </a:lnTo>
                    <a:cubicBezTo>
                      <a:pt x="999041" y="0"/>
                      <a:pt x="1040607" y="62996"/>
                      <a:pt x="1040607" y="146582"/>
                    </a:cubicBezTo>
                    <a:lnTo>
                      <a:pt x="1066800" y="518941"/>
                    </a:lnTo>
                    <a:cubicBezTo>
                      <a:pt x="1016794" y="733840"/>
                      <a:pt x="892590" y="908050"/>
                      <a:pt x="677691" y="908050"/>
                    </a:cubicBezTo>
                    <a:lnTo>
                      <a:pt x="389109" y="908050"/>
                    </a:lnTo>
                    <a:cubicBezTo>
                      <a:pt x="174210" y="908050"/>
                      <a:pt x="28575" y="748127"/>
                      <a:pt x="0" y="518941"/>
                    </a:cubicBezTo>
                    <a:cubicBezTo>
                      <a:pt x="0" y="396409"/>
                      <a:pt x="16669" y="271496"/>
                      <a:pt x="16669" y="148964"/>
                    </a:cubicBezTo>
                    <a:cubicBezTo>
                      <a:pt x="16669" y="65378"/>
                      <a:pt x="67759" y="0"/>
                      <a:pt x="151345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FFCC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四角形: 上の 2 つの角を丸める 192">
                <a:extLst>
                  <a:ext uri="{FF2B5EF4-FFF2-40B4-BE49-F238E27FC236}">
                    <a16:creationId xmlns:a16="http://schemas.microsoft.com/office/drawing/2014/main" id="{F4C47DC6-6259-40A8-910C-57CC9512CF7B}"/>
                  </a:ext>
                </a:extLst>
              </p:cNvPr>
              <p:cNvSpPr/>
              <p:nvPr/>
            </p:nvSpPr>
            <p:spPr>
              <a:xfrm>
                <a:off x="3999638" y="4415530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四角形: 上の 2 つの角を丸める 193">
                <a:extLst>
                  <a:ext uri="{FF2B5EF4-FFF2-40B4-BE49-F238E27FC236}">
                    <a16:creationId xmlns:a16="http://schemas.microsoft.com/office/drawing/2014/main" id="{5B23F187-D38D-4102-ACC3-5586C174C6C3}"/>
                  </a:ext>
                </a:extLst>
              </p:cNvPr>
              <p:cNvSpPr/>
              <p:nvPr/>
            </p:nvSpPr>
            <p:spPr>
              <a:xfrm>
                <a:off x="4472482" y="4416944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四角形: 上の 2 つの角を丸める 194">
                <a:extLst>
                  <a:ext uri="{FF2B5EF4-FFF2-40B4-BE49-F238E27FC236}">
                    <a16:creationId xmlns:a16="http://schemas.microsoft.com/office/drawing/2014/main" id="{18BC49D3-C1A4-4942-BA3C-0799DB4868DC}"/>
                  </a:ext>
                </a:extLst>
              </p:cNvPr>
              <p:cNvSpPr/>
              <p:nvPr/>
            </p:nvSpPr>
            <p:spPr>
              <a:xfrm>
                <a:off x="3818932" y="4240802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四角形: 上の 2 つの角を丸める 195">
                <a:extLst>
                  <a:ext uri="{FF2B5EF4-FFF2-40B4-BE49-F238E27FC236}">
                    <a16:creationId xmlns:a16="http://schemas.microsoft.com/office/drawing/2014/main" id="{B4788952-CDA4-426E-8075-582855EF80D6}"/>
                  </a:ext>
                </a:extLst>
              </p:cNvPr>
              <p:cNvSpPr/>
              <p:nvPr/>
            </p:nvSpPr>
            <p:spPr>
              <a:xfrm>
                <a:off x="4667170" y="4250826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四角形: 上の 2 つの角を丸める 196">
                <a:extLst>
                  <a:ext uri="{FF2B5EF4-FFF2-40B4-BE49-F238E27FC236}">
                    <a16:creationId xmlns:a16="http://schemas.microsoft.com/office/drawing/2014/main" id="{FA910420-B40F-4458-B500-AACCE850F791}"/>
                  </a:ext>
                </a:extLst>
              </p:cNvPr>
              <p:cNvSpPr/>
              <p:nvPr/>
            </p:nvSpPr>
            <p:spPr>
              <a:xfrm>
                <a:off x="4243882" y="4481238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79159C63-7A02-4C12-8EEA-22415773DF25}"/>
                  </a:ext>
                </a:extLst>
              </p:cNvPr>
              <p:cNvSpPr/>
              <p:nvPr/>
            </p:nvSpPr>
            <p:spPr>
              <a:xfrm>
                <a:off x="3686726" y="3825199"/>
                <a:ext cx="1136065" cy="765057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617378 w 1107524"/>
                  <a:gd name="connsiteY0" fmla="*/ 12 h 765057"/>
                  <a:gd name="connsiteX1" fmla="*/ 726606 w 1107524"/>
                  <a:gd name="connsiteY1" fmla="*/ 21774 h 765057"/>
                  <a:gd name="connsiteX2" fmla="*/ 736487 w 1107524"/>
                  <a:gd name="connsiteY2" fmla="*/ 17015 h 765057"/>
                  <a:gd name="connsiteX3" fmla="*/ 751564 w 1107524"/>
                  <a:gd name="connsiteY3" fmla="*/ 19157 h 765057"/>
                  <a:gd name="connsiteX4" fmla="*/ 776875 w 1107524"/>
                  <a:gd name="connsiteY4" fmla="*/ 22752 h 765057"/>
                  <a:gd name="connsiteX5" fmla="*/ 781748 w 1107524"/>
                  <a:gd name="connsiteY5" fmla="*/ 23846 h 765057"/>
                  <a:gd name="connsiteX6" fmla="*/ 814390 w 1107524"/>
                  <a:gd name="connsiteY6" fmla="*/ 36660 h 765057"/>
                  <a:gd name="connsiteX7" fmla="*/ 827899 w 1107524"/>
                  <a:gd name="connsiteY7" fmla="*/ 52304 h 765057"/>
                  <a:gd name="connsiteX8" fmla="*/ 904235 w 1107524"/>
                  <a:gd name="connsiteY8" fmla="*/ 85451 h 765057"/>
                  <a:gd name="connsiteX9" fmla="*/ 940427 w 1107524"/>
                  <a:gd name="connsiteY9" fmla="*/ 109331 h 765057"/>
                  <a:gd name="connsiteX10" fmla="*/ 1004279 w 1107524"/>
                  <a:gd name="connsiteY10" fmla="*/ 218992 h 765057"/>
                  <a:gd name="connsiteX11" fmla="*/ 1090937 w 1107524"/>
                  <a:gd name="connsiteY11" fmla="*/ 309573 h 765057"/>
                  <a:gd name="connsiteX12" fmla="*/ 1101140 w 1107524"/>
                  <a:gd name="connsiteY12" fmla="*/ 333491 h 765057"/>
                  <a:gd name="connsiteX13" fmla="*/ 1107524 w 1107524"/>
                  <a:gd name="connsiteY13" fmla="*/ 379294 h 765057"/>
                  <a:gd name="connsiteX14" fmla="*/ 574124 w 1107524"/>
                  <a:gd name="connsiteY14" fmla="*/ 765057 h 765057"/>
                  <a:gd name="connsiteX15" fmla="*/ 40724 w 1107524"/>
                  <a:gd name="connsiteY15" fmla="*/ 379294 h 765057"/>
                  <a:gd name="connsiteX16" fmla="*/ 0 w 1107524"/>
                  <a:gd name="connsiteY16" fmla="*/ 297487 h 765057"/>
                  <a:gd name="connsiteX17" fmla="*/ 82151 w 1107524"/>
                  <a:gd name="connsiteY17" fmla="*/ 284131 h 765057"/>
                  <a:gd name="connsiteX18" fmla="*/ 133947 w 1107524"/>
                  <a:gd name="connsiteY18" fmla="*/ 218992 h 765057"/>
                  <a:gd name="connsiteX19" fmla="*/ 206581 w 1107524"/>
                  <a:gd name="connsiteY19" fmla="*/ 107765 h 765057"/>
                  <a:gd name="connsiteX20" fmla="*/ 271989 w 1107524"/>
                  <a:gd name="connsiteY20" fmla="*/ 75926 h 765057"/>
                  <a:gd name="connsiteX21" fmla="*/ 334037 w 1107524"/>
                  <a:gd name="connsiteY21" fmla="*/ 52304 h 765057"/>
                  <a:gd name="connsiteX22" fmla="*/ 453101 w 1107524"/>
                  <a:gd name="connsiteY22" fmla="*/ 13087 h 765057"/>
                  <a:gd name="connsiteX23" fmla="*/ 470260 w 1107524"/>
                  <a:gd name="connsiteY23" fmla="*/ 4190 h 765057"/>
                  <a:gd name="connsiteX24" fmla="*/ 497746 w 1107524"/>
                  <a:gd name="connsiteY24" fmla="*/ 11754 h 765057"/>
                  <a:gd name="connsiteX25" fmla="*/ 580968 w 1107524"/>
                  <a:gd name="connsiteY25" fmla="*/ 11754 h 765057"/>
                  <a:gd name="connsiteX26" fmla="*/ 617378 w 1107524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090937 w 1136065"/>
                  <a:gd name="connsiteY11" fmla="*/ 309573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103637 w 1136065"/>
                  <a:gd name="connsiteY11" fmla="*/ 280998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36065" h="765057">
                    <a:moveTo>
                      <a:pt x="617378" y="12"/>
                    </a:moveTo>
                    <a:cubicBezTo>
                      <a:pt x="653787" y="691"/>
                      <a:pt x="690197" y="30959"/>
                      <a:pt x="726606" y="21774"/>
                    </a:cubicBezTo>
                    <a:lnTo>
                      <a:pt x="736487" y="17015"/>
                    </a:lnTo>
                    <a:lnTo>
                      <a:pt x="751564" y="19157"/>
                    </a:lnTo>
                    <a:lnTo>
                      <a:pt x="776875" y="22752"/>
                    </a:lnTo>
                    <a:lnTo>
                      <a:pt x="781748" y="23846"/>
                    </a:lnTo>
                    <a:lnTo>
                      <a:pt x="814390" y="36660"/>
                    </a:lnTo>
                    <a:lnTo>
                      <a:pt x="827899" y="52304"/>
                    </a:lnTo>
                    <a:cubicBezTo>
                      <a:pt x="845236" y="82027"/>
                      <a:pt x="874736" y="83739"/>
                      <a:pt x="904235" y="85451"/>
                    </a:cubicBezTo>
                    <a:lnTo>
                      <a:pt x="940427" y="109331"/>
                    </a:lnTo>
                    <a:cubicBezTo>
                      <a:pt x="961711" y="145885"/>
                      <a:pt x="977077" y="190381"/>
                      <a:pt x="1004279" y="218992"/>
                    </a:cubicBezTo>
                    <a:cubicBezTo>
                      <a:pt x="1031481" y="247603"/>
                      <a:pt x="1074751" y="250805"/>
                      <a:pt x="1103637" y="280998"/>
                    </a:cubicBezTo>
                    <a:lnTo>
                      <a:pt x="1136065" y="304916"/>
                    </a:lnTo>
                    <a:lnTo>
                      <a:pt x="1107524" y="379294"/>
                    </a:lnTo>
                    <a:cubicBezTo>
                      <a:pt x="1107524" y="592345"/>
                      <a:pt x="868713" y="765057"/>
                      <a:pt x="574124" y="765057"/>
                    </a:cubicBezTo>
                    <a:cubicBezTo>
                      <a:pt x="279535" y="765057"/>
                      <a:pt x="40724" y="592345"/>
                      <a:pt x="40724" y="379294"/>
                    </a:cubicBezTo>
                    <a:lnTo>
                      <a:pt x="0" y="297487"/>
                    </a:lnTo>
                    <a:lnTo>
                      <a:pt x="82151" y="284131"/>
                    </a:lnTo>
                    <a:cubicBezTo>
                      <a:pt x="107383" y="268753"/>
                      <a:pt x="113209" y="248386"/>
                      <a:pt x="133947" y="218992"/>
                    </a:cubicBezTo>
                    <a:cubicBezTo>
                      <a:pt x="154685" y="189598"/>
                      <a:pt x="203920" y="176531"/>
                      <a:pt x="206581" y="107765"/>
                    </a:cubicBezTo>
                    <a:lnTo>
                      <a:pt x="271989" y="75926"/>
                    </a:lnTo>
                    <a:cubicBezTo>
                      <a:pt x="301488" y="74214"/>
                      <a:pt x="303852" y="62777"/>
                      <a:pt x="334037" y="52304"/>
                    </a:cubicBezTo>
                    <a:cubicBezTo>
                      <a:pt x="364222" y="41831"/>
                      <a:pt x="413413" y="26159"/>
                      <a:pt x="453101" y="13087"/>
                    </a:cubicBezTo>
                    <a:lnTo>
                      <a:pt x="470260" y="4190"/>
                    </a:lnTo>
                    <a:lnTo>
                      <a:pt x="497746" y="11754"/>
                    </a:lnTo>
                    <a:cubicBezTo>
                      <a:pt x="525487" y="21933"/>
                      <a:pt x="553227" y="32112"/>
                      <a:pt x="580968" y="11754"/>
                    </a:cubicBezTo>
                    <a:cubicBezTo>
                      <a:pt x="593105" y="2848"/>
                      <a:pt x="605241" y="-214"/>
                      <a:pt x="617378" y="12"/>
                    </a:cubicBezTo>
                    <a:close/>
                  </a:path>
                </a:pathLst>
              </a:custGeom>
              <a:pattFill prst="lgConfetti">
                <a:fgClr>
                  <a:srgbClr val="FFCC99"/>
                </a:fgClr>
                <a:bgClr>
                  <a:srgbClr val="FFFFCC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8825DD1B-3514-4DFB-8DCD-0273C266B56D}"/>
                  </a:ext>
                </a:extLst>
              </p:cNvPr>
              <p:cNvSpPr/>
              <p:nvPr/>
            </p:nvSpPr>
            <p:spPr>
              <a:xfrm>
                <a:off x="3763962" y="3869532"/>
                <a:ext cx="993776" cy="685800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66800" h="765057">
                    <a:moveTo>
                      <a:pt x="576654" y="12"/>
                    </a:moveTo>
                    <a:cubicBezTo>
                      <a:pt x="613063" y="691"/>
                      <a:pt x="649473" y="30959"/>
                      <a:pt x="685882" y="21774"/>
                    </a:cubicBezTo>
                    <a:lnTo>
                      <a:pt x="695763" y="17015"/>
                    </a:lnTo>
                    <a:lnTo>
                      <a:pt x="710840" y="19157"/>
                    </a:lnTo>
                    <a:lnTo>
                      <a:pt x="736151" y="22752"/>
                    </a:lnTo>
                    <a:lnTo>
                      <a:pt x="741024" y="23846"/>
                    </a:lnTo>
                    <a:lnTo>
                      <a:pt x="773666" y="36660"/>
                    </a:lnTo>
                    <a:lnTo>
                      <a:pt x="787175" y="52304"/>
                    </a:lnTo>
                    <a:cubicBezTo>
                      <a:pt x="804512" y="82027"/>
                      <a:pt x="834012" y="83739"/>
                      <a:pt x="863511" y="85451"/>
                    </a:cubicBezTo>
                    <a:lnTo>
                      <a:pt x="899703" y="109331"/>
                    </a:lnTo>
                    <a:cubicBezTo>
                      <a:pt x="920987" y="145885"/>
                      <a:pt x="938470" y="185618"/>
                      <a:pt x="963555" y="218992"/>
                    </a:cubicBezTo>
                    <a:cubicBezTo>
                      <a:pt x="988640" y="252366"/>
                      <a:pt x="1021327" y="279380"/>
                      <a:pt x="1050213" y="309573"/>
                    </a:cubicBezTo>
                    <a:lnTo>
                      <a:pt x="1060416" y="333491"/>
                    </a:lnTo>
                    <a:lnTo>
                      <a:pt x="1066800" y="379294"/>
                    </a:lnTo>
                    <a:cubicBezTo>
                      <a:pt x="1066800" y="592345"/>
                      <a:pt x="827989" y="765057"/>
                      <a:pt x="533400" y="765057"/>
                    </a:cubicBezTo>
                    <a:cubicBezTo>
                      <a:pt x="238811" y="765057"/>
                      <a:pt x="0" y="592345"/>
                      <a:pt x="0" y="379294"/>
                    </a:cubicBezTo>
                    <a:lnTo>
                      <a:pt x="10076" y="307012"/>
                    </a:lnTo>
                    <a:lnTo>
                      <a:pt x="41427" y="284131"/>
                    </a:lnTo>
                    <a:cubicBezTo>
                      <a:pt x="66659" y="268753"/>
                      <a:pt x="72485" y="248386"/>
                      <a:pt x="93223" y="218992"/>
                    </a:cubicBezTo>
                    <a:cubicBezTo>
                      <a:pt x="113961" y="189598"/>
                      <a:pt x="163196" y="176531"/>
                      <a:pt x="165857" y="107765"/>
                    </a:cubicBezTo>
                    <a:lnTo>
                      <a:pt x="231265" y="75926"/>
                    </a:lnTo>
                    <a:cubicBezTo>
                      <a:pt x="260764" y="74214"/>
                      <a:pt x="263128" y="62777"/>
                      <a:pt x="293313" y="52304"/>
                    </a:cubicBezTo>
                    <a:cubicBezTo>
                      <a:pt x="323498" y="41831"/>
                      <a:pt x="372689" y="26159"/>
                      <a:pt x="412377" y="13087"/>
                    </a:cubicBezTo>
                    <a:lnTo>
                      <a:pt x="429536" y="4190"/>
                    </a:lnTo>
                    <a:lnTo>
                      <a:pt x="457022" y="11754"/>
                    </a:lnTo>
                    <a:cubicBezTo>
                      <a:pt x="484763" y="21933"/>
                      <a:pt x="512503" y="32112"/>
                      <a:pt x="540244" y="11754"/>
                    </a:cubicBezTo>
                    <a:cubicBezTo>
                      <a:pt x="552381" y="2848"/>
                      <a:pt x="564517" y="-214"/>
                      <a:pt x="576654" y="12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CC99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月 199">
                <a:extLst>
                  <a:ext uri="{FF2B5EF4-FFF2-40B4-BE49-F238E27FC236}">
                    <a16:creationId xmlns:a16="http://schemas.microsoft.com/office/drawing/2014/main" id="{FBF4BECA-7F31-4C95-A108-BC1CED475D2F}"/>
                  </a:ext>
                </a:extLst>
              </p:cNvPr>
              <p:cNvSpPr/>
              <p:nvPr/>
            </p:nvSpPr>
            <p:spPr>
              <a:xfrm rot="16200000">
                <a:off x="4213485" y="4118229"/>
                <a:ext cx="82548" cy="278890"/>
              </a:xfrm>
              <a:prstGeom prst="moon">
                <a:avLst>
                  <a:gd name="adj" fmla="val 69693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F7458396-0501-4603-AC33-45BC5ADD0451}"/>
                  </a:ext>
                </a:extLst>
              </p:cNvPr>
              <p:cNvSpPr/>
              <p:nvPr/>
            </p:nvSpPr>
            <p:spPr>
              <a:xfrm>
                <a:off x="4159250" y="4100966"/>
                <a:ext cx="203200" cy="177464"/>
              </a:xfrm>
              <a:custGeom>
                <a:avLst/>
                <a:gdLst>
                  <a:gd name="connsiteX0" fmla="*/ 101600 w 203200"/>
                  <a:gd name="connsiteY0" fmla="*/ 0 h 177464"/>
                  <a:gd name="connsiteX1" fmla="*/ 203200 w 203200"/>
                  <a:gd name="connsiteY1" fmla="*/ 101600 h 177464"/>
                  <a:gd name="connsiteX2" fmla="*/ 195216 w 203200"/>
                  <a:gd name="connsiteY2" fmla="*/ 141147 h 177464"/>
                  <a:gd name="connsiteX3" fmla="*/ 177361 w 203200"/>
                  <a:gd name="connsiteY3" fmla="*/ 167630 h 177464"/>
                  <a:gd name="connsiteX4" fmla="*/ 175751 w 203200"/>
                  <a:gd name="connsiteY4" fmla="*/ 168295 h 177464"/>
                  <a:gd name="connsiteX5" fmla="*/ 101600 w 203200"/>
                  <a:gd name="connsiteY5" fmla="*/ 177464 h 177464"/>
                  <a:gd name="connsiteX6" fmla="*/ 27449 w 203200"/>
                  <a:gd name="connsiteY6" fmla="*/ 168295 h 177464"/>
                  <a:gd name="connsiteX7" fmla="*/ 25840 w 203200"/>
                  <a:gd name="connsiteY7" fmla="*/ 167630 h 177464"/>
                  <a:gd name="connsiteX8" fmla="*/ 7984 w 203200"/>
                  <a:gd name="connsiteY8" fmla="*/ 141147 h 177464"/>
                  <a:gd name="connsiteX9" fmla="*/ 0 w 203200"/>
                  <a:gd name="connsiteY9" fmla="*/ 101600 h 177464"/>
                  <a:gd name="connsiteX10" fmla="*/ 101600 w 203200"/>
                  <a:gd name="connsiteY10" fmla="*/ 0 h 177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3200" h="177464">
                    <a:moveTo>
                      <a:pt x="101600" y="0"/>
                    </a:moveTo>
                    <a:cubicBezTo>
                      <a:pt x="157712" y="0"/>
                      <a:pt x="203200" y="45488"/>
                      <a:pt x="203200" y="101600"/>
                    </a:cubicBezTo>
                    <a:cubicBezTo>
                      <a:pt x="203200" y="115628"/>
                      <a:pt x="200357" y="128992"/>
                      <a:pt x="195216" y="141147"/>
                    </a:cubicBezTo>
                    <a:lnTo>
                      <a:pt x="177361" y="167630"/>
                    </a:lnTo>
                    <a:lnTo>
                      <a:pt x="175751" y="168295"/>
                    </a:lnTo>
                    <a:cubicBezTo>
                      <a:pt x="152960" y="174199"/>
                      <a:pt x="127903" y="177464"/>
                      <a:pt x="101600" y="177464"/>
                    </a:cubicBezTo>
                    <a:cubicBezTo>
                      <a:pt x="75298" y="177464"/>
                      <a:pt x="50240" y="174199"/>
                      <a:pt x="27449" y="168295"/>
                    </a:cubicBezTo>
                    <a:lnTo>
                      <a:pt x="25840" y="167630"/>
                    </a:lnTo>
                    <a:lnTo>
                      <a:pt x="7984" y="141147"/>
                    </a:lnTo>
                    <a:cubicBezTo>
                      <a:pt x="2843" y="128992"/>
                      <a:pt x="0" y="115628"/>
                      <a:pt x="0" y="101600"/>
                    </a:cubicBezTo>
                    <a:cubicBezTo>
                      <a:pt x="0" y="45488"/>
                      <a:pt x="45488" y="0"/>
                      <a:pt x="101600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87318ABC-EDDF-4F68-A85A-822307B40AD5}"/>
                  </a:ext>
                </a:extLst>
              </p:cNvPr>
              <p:cNvSpPr/>
              <p:nvPr/>
            </p:nvSpPr>
            <p:spPr>
              <a:xfrm>
                <a:off x="4064000" y="397221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C88C6783-A3BF-4391-A23C-E7D50A2D6DEC}"/>
                  </a:ext>
                </a:extLst>
              </p:cNvPr>
              <p:cNvSpPr/>
              <p:nvPr/>
            </p:nvSpPr>
            <p:spPr>
              <a:xfrm>
                <a:off x="3887787" y="4069849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37F58A8A-0BF8-4B89-BEA0-ACCE4468D743}"/>
                  </a:ext>
                </a:extLst>
              </p:cNvPr>
              <p:cNvSpPr/>
              <p:nvPr/>
            </p:nvSpPr>
            <p:spPr>
              <a:xfrm>
                <a:off x="3823493" y="42365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31D07425-FB81-4982-8889-2FD86A4D29F3}"/>
                  </a:ext>
                </a:extLst>
              </p:cNvPr>
              <p:cNvSpPr/>
              <p:nvPr/>
            </p:nvSpPr>
            <p:spPr>
              <a:xfrm>
                <a:off x="4035424" y="438655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247FE7A8-6665-402D-9FD1-3553D6EF89EA}"/>
                  </a:ext>
                </a:extLst>
              </p:cNvPr>
              <p:cNvSpPr/>
              <p:nvPr/>
            </p:nvSpPr>
            <p:spPr>
              <a:xfrm>
                <a:off x="4285456" y="44651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B9FDAFE7-DB0B-40EE-9B32-11686FB560DA}"/>
                  </a:ext>
                </a:extLst>
              </p:cNvPr>
              <p:cNvSpPr/>
              <p:nvPr/>
            </p:nvSpPr>
            <p:spPr>
              <a:xfrm>
                <a:off x="4430712" y="432940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63EA3229-ABE8-48DE-A8D6-9645C7AC44AD}"/>
                  </a:ext>
                </a:extLst>
              </p:cNvPr>
              <p:cNvSpPr/>
              <p:nvPr/>
            </p:nvSpPr>
            <p:spPr>
              <a:xfrm>
                <a:off x="4566443" y="4172243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85AA4E99-171A-4D19-BC7A-89B3EB218566}"/>
                  </a:ext>
                </a:extLst>
              </p:cNvPr>
              <p:cNvSpPr/>
              <p:nvPr/>
            </p:nvSpPr>
            <p:spPr>
              <a:xfrm>
                <a:off x="4416424" y="4015080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CB5B7230-44DF-499F-A71C-0C11D96FD42A}"/>
                </a:ext>
              </a:extLst>
            </p:cNvPr>
            <p:cNvGrpSpPr/>
            <p:nvPr/>
          </p:nvGrpSpPr>
          <p:grpSpPr>
            <a:xfrm>
              <a:off x="7768681" y="1419066"/>
              <a:ext cx="510098" cy="543453"/>
              <a:chOff x="3686726" y="3825199"/>
              <a:chExt cx="1136065" cy="1210351"/>
            </a:xfrm>
          </p:grpSpPr>
          <p:sp>
            <p:nvSpPr>
              <p:cNvPr id="174" name="四角形: 上の 2 つの角を丸める 2">
                <a:extLst>
                  <a:ext uri="{FF2B5EF4-FFF2-40B4-BE49-F238E27FC236}">
                    <a16:creationId xmlns:a16="http://schemas.microsoft.com/office/drawing/2014/main" id="{5A9E0A84-942C-4CFD-9525-20CD5A1A7EAE}"/>
                  </a:ext>
                </a:extLst>
              </p:cNvPr>
              <p:cNvSpPr/>
              <p:nvPr/>
            </p:nvSpPr>
            <p:spPr>
              <a:xfrm>
                <a:off x="3727450" y="4127500"/>
                <a:ext cx="1066800" cy="908050"/>
              </a:xfrm>
              <a:custGeom>
                <a:avLst/>
                <a:gdLst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0 w 1066800"/>
                  <a:gd name="connsiteY7" fmla="*/ 151345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800" h="908050">
                    <a:moveTo>
                      <a:pt x="151345" y="0"/>
                    </a:moveTo>
                    <a:lnTo>
                      <a:pt x="915455" y="0"/>
                    </a:lnTo>
                    <a:cubicBezTo>
                      <a:pt x="999041" y="0"/>
                      <a:pt x="1040607" y="62996"/>
                      <a:pt x="1040607" y="146582"/>
                    </a:cubicBezTo>
                    <a:lnTo>
                      <a:pt x="1066800" y="518941"/>
                    </a:lnTo>
                    <a:cubicBezTo>
                      <a:pt x="1016794" y="733840"/>
                      <a:pt x="892590" y="908050"/>
                      <a:pt x="677691" y="908050"/>
                    </a:cubicBezTo>
                    <a:lnTo>
                      <a:pt x="389109" y="908050"/>
                    </a:lnTo>
                    <a:cubicBezTo>
                      <a:pt x="174210" y="908050"/>
                      <a:pt x="28575" y="748127"/>
                      <a:pt x="0" y="518941"/>
                    </a:cubicBezTo>
                    <a:cubicBezTo>
                      <a:pt x="0" y="396409"/>
                      <a:pt x="16669" y="271496"/>
                      <a:pt x="16669" y="148964"/>
                    </a:cubicBezTo>
                    <a:cubicBezTo>
                      <a:pt x="16669" y="65378"/>
                      <a:pt x="67759" y="0"/>
                      <a:pt x="151345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FFCC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四角形: 上の 2 つの角を丸める 174">
                <a:extLst>
                  <a:ext uri="{FF2B5EF4-FFF2-40B4-BE49-F238E27FC236}">
                    <a16:creationId xmlns:a16="http://schemas.microsoft.com/office/drawing/2014/main" id="{FDCC90AC-89B5-47FF-A897-DAA6AC9B723A}"/>
                  </a:ext>
                </a:extLst>
              </p:cNvPr>
              <p:cNvSpPr/>
              <p:nvPr/>
            </p:nvSpPr>
            <p:spPr>
              <a:xfrm>
                <a:off x="3999638" y="4415530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四角形: 上の 2 つの角を丸める 175">
                <a:extLst>
                  <a:ext uri="{FF2B5EF4-FFF2-40B4-BE49-F238E27FC236}">
                    <a16:creationId xmlns:a16="http://schemas.microsoft.com/office/drawing/2014/main" id="{7BACC143-FF34-47E2-B138-E8EAB4FC5B29}"/>
                  </a:ext>
                </a:extLst>
              </p:cNvPr>
              <p:cNvSpPr/>
              <p:nvPr/>
            </p:nvSpPr>
            <p:spPr>
              <a:xfrm>
                <a:off x="4472482" y="4416944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四角形: 上の 2 つの角を丸める 176">
                <a:extLst>
                  <a:ext uri="{FF2B5EF4-FFF2-40B4-BE49-F238E27FC236}">
                    <a16:creationId xmlns:a16="http://schemas.microsoft.com/office/drawing/2014/main" id="{10AD7A9B-9590-42F8-99B3-9AADAF4CE6F5}"/>
                  </a:ext>
                </a:extLst>
              </p:cNvPr>
              <p:cNvSpPr/>
              <p:nvPr/>
            </p:nvSpPr>
            <p:spPr>
              <a:xfrm>
                <a:off x="3818932" y="4240802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四角形: 上の 2 つの角を丸める 177">
                <a:extLst>
                  <a:ext uri="{FF2B5EF4-FFF2-40B4-BE49-F238E27FC236}">
                    <a16:creationId xmlns:a16="http://schemas.microsoft.com/office/drawing/2014/main" id="{4A1830EB-8593-4E34-B0E4-AB35D946F00C}"/>
                  </a:ext>
                </a:extLst>
              </p:cNvPr>
              <p:cNvSpPr/>
              <p:nvPr/>
            </p:nvSpPr>
            <p:spPr>
              <a:xfrm>
                <a:off x="4667170" y="4250826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四角形: 上の 2 つの角を丸める 178">
                <a:extLst>
                  <a:ext uri="{FF2B5EF4-FFF2-40B4-BE49-F238E27FC236}">
                    <a16:creationId xmlns:a16="http://schemas.microsoft.com/office/drawing/2014/main" id="{6EDFD937-F3AE-4882-92E7-4E2D626B2742}"/>
                  </a:ext>
                </a:extLst>
              </p:cNvPr>
              <p:cNvSpPr/>
              <p:nvPr/>
            </p:nvSpPr>
            <p:spPr>
              <a:xfrm>
                <a:off x="4243882" y="4481238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8BE256C8-904E-4A7A-9D3D-AEFE53A26DEF}"/>
                  </a:ext>
                </a:extLst>
              </p:cNvPr>
              <p:cNvSpPr/>
              <p:nvPr/>
            </p:nvSpPr>
            <p:spPr>
              <a:xfrm>
                <a:off x="3686726" y="3825199"/>
                <a:ext cx="1136065" cy="765057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617378 w 1107524"/>
                  <a:gd name="connsiteY0" fmla="*/ 12 h 765057"/>
                  <a:gd name="connsiteX1" fmla="*/ 726606 w 1107524"/>
                  <a:gd name="connsiteY1" fmla="*/ 21774 h 765057"/>
                  <a:gd name="connsiteX2" fmla="*/ 736487 w 1107524"/>
                  <a:gd name="connsiteY2" fmla="*/ 17015 h 765057"/>
                  <a:gd name="connsiteX3" fmla="*/ 751564 w 1107524"/>
                  <a:gd name="connsiteY3" fmla="*/ 19157 h 765057"/>
                  <a:gd name="connsiteX4" fmla="*/ 776875 w 1107524"/>
                  <a:gd name="connsiteY4" fmla="*/ 22752 h 765057"/>
                  <a:gd name="connsiteX5" fmla="*/ 781748 w 1107524"/>
                  <a:gd name="connsiteY5" fmla="*/ 23846 h 765057"/>
                  <a:gd name="connsiteX6" fmla="*/ 814390 w 1107524"/>
                  <a:gd name="connsiteY6" fmla="*/ 36660 h 765057"/>
                  <a:gd name="connsiteX7" fmla="*/ 827899 w 1107524"/>
                  <a:gd name="connsiteY7" fmla="*/ 52304 h 765057"/>
                  <a:gd name="connsiteX8" fmla="*/ 904235 w 1107524"/>
                  <a:gd name="connsiteY8" fmla="*/ 85451 h 765057"/>
                  <a:gd name="connsiteX9" fmla="*/ 940427 w 1107524"/>
                  <a:gd name="connsiteY9" fmla="*/ 109331 h 765057"/>
                  <a:gd name="connsiteX10" fmla="*/ 1004279 w 1107524"/>
                  <a:gd name="connsiteY10" fmla="*/ 218992 h 765057"/>
                  <a:gd name="connsiteX11" fmla="*/ 1090937 w 1107524"/>
                  <a:gd name="connsiteY11" fmla="*/ 309573 h 765057"/>
                  <a:gd name="connsiteX12" fmla="*/ 1101140 w 1107524"/>
                  <a:gd name="connsiteY12" fmla="*/ 333491 h 765057"/>
                  <a:gd name="connsiteX13" fmla="*/ 1107524 w 1107524"/>
                  <a:gd name="connsiteY13" fmla="*/ 379294 h 765057"/>
                  <a:gd name="connsiteX14" fmla="*/ 574124 w 1107524"/>
                  <a:gd name="connsiteY14" fmla="*/ 765057 h 765057"/>
                  <a:gd name="connsiteX15" fmla="*/ 40724 w 1107524"/>
                  <a:gd name="connsiteY15" fmla="*/ 379294 h 765057"/>
                  <a:gd name="connsiteX16" fmla="*/ 0 w 1107524"/>
                  <a:gd name="connsiteY16" fmla="*/ 297487 h 765057"/>
                  <a:gd name="connsiteX17" fmla="*/ 82151 w 1107524"/>
                  <a:gd name="connsiteY17" fmla="*/ 284131 h 765057"/>
                  <a:gd name="connsiteX18" fmla="*/ 133947 w 1107524"/>
                  <a:gd name="connsiteY18" fmla="*/ 218992 h 765057"/>
                  <a:gd name="connsiteX19" fmla="*/ 206581 w 1107524"/>
                  <a:gd name="connsiteY19" fmla="*/ 107765 h 765057"/>
                  <a:gd name="connsiteX20" fmla="*/ 271989 w 1107524"/>
                  <a:gd name="connsiteY20" fmla="*/ 75926 h 765057"/>
                  <a:gd name="connsiteX21" fmla="*/ 334037 w 1107524"/>
                  <a:gd name="connsiteY21" fmla="*/ 52304 h 765057"/>
                  <a:gd name="connsiteX22" fmla="*/ 453101 w 1107524"/>
                  <a:gd name="connsiteY22" fmla="*/ 13087 h 765057"/>
                  <a:gd name="connsiteX23" fmla="*/ 470260 w 1107524"/>
                  <a:gd name="connsiteY23" fmla="*/ 4190 h 765057"/>
                  <a:gd name="connsiteX24" fmla="*/ 497746 w 1107524"/>
                  <a:gd name="connsiteY24" fmla="*/ 11754 h 765057"/>
                  <a:gd name="connsiteX25" fmla="*/ 580968 w 1107524"/>
                  <a:gd name="connsiteY25" fmla="*/ 11754 h 765057"/>
                  <a:gd name="connsiteX26" fmla="*/ 617378 w 1107524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090937 w 1136065"/>
                  <a:gd name="connsiteY11" fmla="*/ 309573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103637 w 1136065"/>
                  <a:gd name="connsiteY11" fmla="*/ 280998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36065" h="765057">
                    <a:moveTo>
                      <a:pt x="617378" y="12"/>
                    </a:moveTo>
                    <a:cubicBezTo>
                      <a:pt x="653787" y="691"/>
                      <a:pt x="690197" y="30959"/>
                      <a:pt x="726606" y="21774"/>
                    </a:cubicBezTo>
                    <a:lnTo>
                      <a:pt x="736487" y="17015"/>
                    </a:lnTo>
                    <a:lnTo>
                      <a:pt x="751564" y="19157"/>
                    </a:lnTo>
                    <a:lnTo>
                      <a:pt x="776875" y="22752"/>
                    </a:lnTo>
                    <a:lnTo>
                      <a:pt x="781748" y="23846"/>
                    </a:lnTo>
                    <a:lnTo>
                      <a:pt x="814390" y="36660"/>
                    </a:lnTo>
                    <a:lnTo>
                      <a:pt x="827899" y="52304"/>
                    </a:lnTo>
                    <a:cubicBezTo>
                      <a:pt x="845236" y="82027"/>
                      <a:pt x="874736" y="83739"/>
                      <a:pt x="904235" y="85451"/>
                    </a:cubicBezTo>
                    <a:lnTo>
                      <a:pt x="940427" y="109331"/>
                    </a:lnTo>
                    <a:cubicBezTo>
                      <a:pt x="961711" y="145885"/>
                      <a:pt x="977077" y="190381"/>
                      <a:pt x="1004279" y="218992"/>
                    </a:cubicBezTo>
                    <a:cubicBezTo>
                      <a:pt x="1031481" y="247603"/>
                      <a:pt x="1074751" y="250805"/>
                      <a:pt x="1103637" y="280998"/>
                    </a:cubicBezTo>
                    <a:lnTo>
                      <a:pt x="1136065" y="304916"/>
                    </a:lnTo>
                    <a:lnTo>
                      <a:pt x="1107524" y="379294"/>
                    </a:lnTo>
                    <a:cubicBezTo>
                      <a:pt x="1107524" y="592345"/>
                      <a:pt x="868713" y="765057"/>
                      <a:pt x="574124" y="765057"/>
                    </a:cubicBezTo>
                    <a:cubicBezTo>
                      <a:pt x="279535" y="765057"/>
                      <a:pt x="40724" y="592345"/>
                      <a:pt x="40724" y="379294"/>
                    </a:cubicBezTo>
                    <a:lnTo>
                      <a:pt x="0" y="297487"/>
                    </a:lnTo>
                    <a:lnTo>
                      <a:pt x="82151" y="284131"/>
                    </a:lnTo>
                    <a:cubicBezTo>
                      <a:pt x="107383" y="268753"/>
                      <a:pt x="113209" y="248386"/>
                      <a:pt x="133947" y="218992"/>
                    </a:cubicBezTo>
                    <a:cubicBezTo>
                      <a:pt x="154685" y="189598"/>
                      <a:pt x="203920" y="176531"/>
                      <a:pt x="206581" y="107765"/>
                    </a:cubicBezTo>
                    <a:lnTo>
                      <a:pt x="271989" y="75926"/>
                    </a:lnTo>
                    <a:cubicBezTo>
                      <a:pt x="301488" y="74214"/>
                      <a:pt x="303852" y="62777"/>
                      <a:pt x="334037" y="52304"/>
                    </a:cubicBezTo>
                    <a:cubicBezTo>
                      <a:pt x="364222" y="41831"/>
                      <a:pt x="413413" y="26159"/>
                      <a:pt x="453101" y="13087"/>
                    </a:cubicBezTo>
                    <a:lnTo>
                      <a:pt x="470260" y="4190"/>
                    </a:lnTo>
                    <a:lnTo>
                      <a:pt x="497746" y="11754"/>
                    </a:lnTo>
                    <a:cubicBezTo>
                      <a:pt x="525487" y="21933"/>
                      <a:pt x="553227" y="32112"/>
                      <a:pt x="580968" y="11754"/>
                    </a:cubicBezTo>
                    <a:cubicBezTo>
                      <a:pt x="593105" y="2848"/>
                      <a:pt x="605241" y="-214"/>
                      <a:pt x="617378" y="12"/>
                    </a:cubicBezTo>
                    <a:close/>
                  </a:path>
                </a:pathLst>
              </a:custGeom>
              <a:pattFill prst="lgConfetti">
                <a:fgClr>
                  <a:srgbClr val="FFCC99"/>
                </a:fgClr>
                <a:bgClr>
                  <a:srgbClr val="FFFFCC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9F2DB7AB-006D-41F7-AAD7-FB2114277AA2}"/>
                  </a:ext>
                </a:extLst>
              </p:cNvPr>
              <p:cNvSpPr/>
              <p:nvPr/>
            </p:nvSpPr>
            <p:spPr>
              <a:xfrm>
                <a:off x="3763962" y="3869532"/>
                <a:ext cx="993776" cy="685800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66800" h="765057">
                    <a:moveTo>
                      <a:pt x="576654" y="12"/>
                    </a:moveTo>
                    <a:cubicBezTo>
                      <a:pt x="613063" y="691"/>
                      <a:pt x="649473" y="30959"/>
                      <a:pt x="685882" y="21774"/>
                    </a:cubicBezTo>
                    <a:lnTo>
                      <a:pt x="695763" y="17015"/>
                    </a:lnTo>
                    <a:lnTo>
                      <a:pt x="710840" y="19157"/>
                    </a:lnTo>
                    <a:lnTo>
                      <a:pt x="736151" y="22752"/>
                    </a:lnTo>
                    <a:lnTo>
                      <a:pt x="741024" y="23846"/>
                    </a:lnTo>
                    <a:lnTo>
                      <a:pt x="773666" y="36660"/>
                    </a:lnTo>
                    <a:lnTo>
                      <a:pt x="787175" y="52304"/>
                    </a:lnTo>
                    <a:cubicBezTo>
                      <a:pt x="804512" y="82027"/>
                      <a:pt x="834012" y="83739"/>
                      <a:pt x="863511" y="85451"/>
                    </a:cubicBezTo>
                    <a:lnTo>
                      <a:pt x="899703" y="109331"/>
                    </a:lnTo>
                    <a:cubicBezTo>
                      <a:pt x="920987" y="145885"/>
                      <a:pt x="938470" y="185618"/>
                      <a:pt x="963555" y="218992"/>
                    </a:cubicBezTo>
                    <a:cubicBezTo>
                      <a:pt x="988640" y="252366"/>
                      <a:pt x="1021327" y="279380"/>
                      <a:pt x="1050213" y="309573"/>
                    </a:cubicBezTo>
                    <a:lnTo>
                      <a:pt x="1060416" y="333491"/>
                    </a:lnTo>
                    <a:lnTo>
                      <a:pt x="1066800" y="379294"/>
                    </a:lnTo>
                    <a:cubicBezTo>
                      <a:pt x="1066800" y="592345"/>
                      <a:pt x="827989" y="765057"/>
                      <a:pt x="533400" y="765057"/>
                    </a:cubicBezTo>
                    <a:cubicBezTo>
                      <a:pt x="238811" y="765057"/>
                      <a:pt x="0" y="592345"/>
                      <a:pt x="0" y="379294"/>
                    </a:cubicBezTo>
                    <a:lnTo>
                      <a:pt x="10076" y="307012"/>
                    </a:lnTo>
                    <a:lnTo>
                      <a:pt x="41427" y="284131"/>
                    </a:lnTo>
                    <a:cubicBezTo>
                      <a:pt x="66659" y="268753"/>
                      <a:pt x="72485" y="248386"/>
                      <a:pt x="93223" y="218992"/>
                    </a:cubicBezTo>
                    <a:cubicBezTo>
                      <a:pt x="113961" y="189598"/>
                      <a:pt x="163196" y="176531"/>
                      <a:pt x="165857" y="107765"/>
                    </a:cubicBezTo>
                    <a:lnTo>
                      <a:pt x="231265" y="75926"/>
                    </a:lnTo>
                    <a:cubicBezTo>
                      <a:pt x="260764" y="74214"/>
                      <a:pt x="263128" y="62777"/>
                      <a:pt x="293313" y="52304"/>
                    </a:cubicBezTo>
                    <a:cubicBezTo>
                      <a:pt x="323498" y="41831"/>
                      <a:pt x="372689" y="26159"/>
                      <a:pt x="412377" y="13087"/>
                    </a:cubicBezTo>
                    <a:lnTo>
                      <a:pt x="429536" y="4190"/>
                    </a:lnTo>
                    <a:lnTo>
                      <a:pt x="457022" y="11754"/>
                    </a:lnTo>
                    <a:cubicBezTo>
                      <a:pt x="484763" y="21933"/>
                      <a:pt x="512503" y="32112"/>
                      <a:pt x="540244" y="11754"/>
                    </a:cubicBezTo>
                    <a:cubicBezTo>
                      <a:pt x="552381" y="2848"/>
                      <a:pt x="564517" y="-214"/>
                      <a:pt x="576654" y="12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CC99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月 181">
                <a:extLst>
                  <a:ext uri="{FF2B5EF4-FFF2-40B4-BE49-F238E27FC236}">
                    <a16:creationId xmlns:a16="http://schemas.microsoft.com/office/drawing/2014/main" id="{98CEB22E-BC48-4C50-94E0-E08F4E431E06}"/>
                  </a:ext>
                </a:extLst>
              </p:cNvPr>
              <p:cNvSpPr/>
              <p:nvPr/>
            </p:nvSpPr>
            <p:spPr>
              <a:xfrm rot="16200000">
                <a:off x="4213485" y="4118229"/>
                <a:ext cx="82548" cy="278890"/>
              </a:xfrm>
              <a:prstGeom prst="moon">
                <a:avLst>
                  <a:gd name="adj" fmla="val 69693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9ECC6579-79F1-4E56-9542-9903229CAA52}"/>
                  </a:ext>
                </a:extLst>
              </p:cNvPr>
              <p:cNvSpPr/>
              <p:nvPr/>
            </p:nvSpPr>
            <p:spPr>
              <a:xfrm>
                <a:off x="4159250" y="4100966"/>
                <a:ext cx="203200" cy="177464"/>
              </a:xfrm>
              <a:custGeom>
                <a:avLst/>
                <a:gdLst>
                  <a:gd name="connsiteX0" fmla="*/ 101600 w 203200"/>
                  <a:gd name="connsiteY0" fmla="*/ 0 h 177464"/>
                  <a:gd name="connsiteX1" fmla="*/ 203200 w 203200"/>
                  <a:gd name="connsiteY1" fmla="*/ 101600 h 177464"/>
                  <a:gd name="connsiteX2" fmla="*/ 195216 w 203200"/>
                  <a:gd name="connsiteY2" fmla="*/ 141147 h 177464"/>
                  <a:gd name="connsiteX3" fmla="*/ 177361 w 203200"/>
                  <a:gd name="connsiteY3" fmla="*/ 167630 h 177464"/>
                  <a:gd name="connsiteX4" fmla="*/ 175751 w 203200"/>
                  <a:gd name="connsiteY4" fmla="*/ 168295 h 177464"/>
                  <a:gd name="connsiteX5" fmla="*/ 101600 w 203200"/>
                  <a:gd name="connsiteY5" fmla="*/ 177464 h 177464"/>
                  <a:gd name="connsiteX6" fmla="*/ 27449 w 203200"/>
                  <a:gd name="connsiteY6" fmla="*/ 168295 h 177464"/>
                  <a:gd name="connsiteX7" fmla="*/ 25840 w 203200"/>
                  <a:gd name="connsiteY7" fmla="*/ 167630 h 177464"/>
                  <a:gd name="connsiteX8" fmla="*/ 7984 w 203200"/>
                  <a:gd name="connsiteY8" fmla="*/ 141147 h 177464"/>
                  <a:gd name="connsiteX9" fmla="*/ 0 w 203200"/>
                  <a:gd name="connsiteY9" fmla="*/ 101600 h 177464"/>
                  <a:gd name="connsiteX10" fmla="*/ 101600 w 203200"/>
                  <a:gd name="connsiteY10" fmla="*/ 0 h 177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3200" h="177464">
                    <a:moveTo>
                      <a:pt x="101600" y="0"/>
                    </a:moveTo>
                    <a:cubicBezTo>
                      <a:pt x="157712" y="0"/>
                      <a:pt x="203200" y="45488"/>
                      <a:pt x="203200" y="101600"/>
                    </a:cubicBezTo>
                    <a:cubicBezTo>
                      <a:pt x="203200" y="115628"/>
                      <a:pt x="200357" y="128992"/>
                      <a:pt x="195216" y="141147"/>
                    </a:cubicBezTo>
                    <a:lnTo>
                      <a:pt x="177361" y="167630"/>
                    </a:lnTo>
                    <a:lnTo>
                      <a:pt x="175751" y="168295"/>
                    </a:lnTo>
                    <a:cubicBezTo>
                      <a:pt x="152960" y="174199"/>
                      <a:pt x="127903" y="177464"/>
                      <a:pt x="101600" y="177464"/>
                    </a:cubicBezTo>
                    <a:cubicBezTo>
                      <a:pt x="75298" y="177464"/>
                      <a:pt x="50240" y="174199"/>
                      <a:pt x="27449" y="168295"/>
                    </a:cubicBezTo>
                    <a:lnTo>
                      <a:pt x="25840" y="167630"/>
                    </a:lnTo>
                    <a:lnTo>
                      <a:pt x="7984" y="141147"/>
                    </a:lnTo>
                    <a:cubicBezTo>
                      <a:pt x="2843" y="128992"/>
                      <a:pt x="0" y="115628"/>
                      <a:pt x="0" y="101600"/>
                    </a:cubicBezTo>
                    <a:cubicBezTo>
                      <a:pt x="0" y="45488"/>
                      <a:pt x="45488" y="0"/>
                      <a:pt x="101600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4CEC4824-FE2C-4F84-8C15-6AB3A94851BF}"/>
                  </a:ext>
                </a:extLst>
              </p:cNvPr>
              <p:cNvSpPr/>
              <p:nvPr/>
            </p:nvSpPr>
            <p:spPr>
              <a:xfrm>
                <a:off x="4064000" y="397221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2F36EFC1-EB50-4A53-B634-186215F4EA4F}"/>
                  </a:ext>
                </a:extLst>
              </p:cNvPr>
              <p:cNvSpPr/>
              <p:nvPr/>
            </p:nvSpPr>
            <p:spPr>
              <a:xfrm>
                <a:off x="3887787" y="4069849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F0CC9A9E-2F1F-4678-8287-F7A85F45C330}"/>
                  </a:ext>
                </a:extLst>
              </p:cNvPr>
              <p:cNvSpPr/>
              <p:nvPr/>
            </p:nvSpPr>
            <p:spPr>
              <a:xfrm>
                <a:off x="3823493" y="42365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47BE81AF-4272-4A93-9CAA-C5DB1CF5912A}"/>
                  </a:ext>
                </a:extLst>
              </p:cNvPr>
              <p:cNvSpPr/>
              <p:nvPr/>
            </p:nvSpPr>
            <p:spPr>
              <a:xfrm>
                <a:off x="4035424" y="438655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43607FC4-B336-49EB-85E0-159579C0E43D}"/>
                  </a:ext>
                </a:extLst>
              </p:cNvPr>
              <p:cNvSpPr/>
              <p:nvPr/>
            </p:nvSpPr>
            <p:spPr>
              <a:xfrm>
                <a:off x="4285456" y="44651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8EF08174-C734-4138-88FC-7F864CFB1952}"/>
                  </a:ext>
                </a:extLst>
              </p:cNvPr>
              <p:cNvSpPr/>
              <p:nvPr/>
            </p:nvSpPr>
            <p:spPr>
              <a:xfrm>
                <a:off x="4430712" y="432940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E28D9939-6685-41BC-960A-771FBA655998}"/>
                  </a:ext>
                </a:extLst>
              </p:cNvPr>
              <p:cNvSpPr/>
              <p:nvPr/>
            </p:nvSpPr>
            <p:spPr>
              <a:xfrm>
                <a:off x="4566443" y="4172243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EEC90685-D272-475D-AD8D-A80FD7C7262B}"/>
                  </a:ext>
                </a:extLst>
              </p:cNvPr>
              <p:cNvSpPr/>
              <p:nvPr/>
            </p:nvSpPr>
            <p:spPr>
              <a:xfrm>
                <a:off x="4416424" y="4015080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26AF6F87-9F0E-4144-9AF8-B6994EC85B61}"/>
                </a:ext>
              </a:extLst>
            </p:cNvPr>
            <p:cNvGrpSpPr/>
            <p:nvPr/>
          </p:nvGrpSpPr>
          <p:grpSpPr>
            <a:xfrm>
              <a:off x="6742137" y="1462198"/>
              <a:ext cx="510098" cy="543453"/>
              <a:chOff x="3686726" y="3825199"/>
              <a:chExt cx="1136065" cy="1210351"/>
            </a:xfrm>
          </p:grpSpPr>
          <p:sp>
            <p:nvSpPr>
              <p:cNvPr id="156" name="四角形: 上の 2 つの角を丸める 2">
                <a:extLst>
                  <a:ext uri="{FF2B5EF4-FFF2-40B4-BE49-F238E27FC236}">
                    <a16:creationId xmlns:a16="http://schemas.microsoft.com/office/drawing/2014/main" id="{1F3C3CAF-D69C-41B8-986B-C65BBB2F2DD6}"/>
                  </a:ext>
                </a:extLst>
              </p:cNvPr>
              <p:cNvSpPr/>
              <p:nvPr/>
            </p:nvSpPr>
            <p:spPr>
              <a:xfrm>
                <a:off x="3727450" y="4127500"/>
                <a:ext cx="1066800" cy="908050"/>
              </a:xfrm>
              <a:custGeom>
                <a:avLst/>
                <a:gdLst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0 w 1066800"/>
                  <a:gd name="connsiteY7" fmla="*/ 151345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800" h="908050">
                    <a:moveTo>
                      <a:pt x="151345" y="0"/>
                    </a:moveTo>
                    <a:lnTo>
                      <a:pt x="915455" y="0"/>
                    </a:lnTo>
                    <a:cubicBezTo>
                      <a:pt x="999041" y="0"/>
                      <a:pt x="1040607" y="62996"/>
                      <a:pt x="1040607" y="146582"/>
                    </a:cubicBezTo>
                    <a:lnTo>
                      <a:pt x="1066800" y="518941"/>
                    </a:lnTo>
                    <a:cubicBezTo>
                      <a:pt x="1016794" y="733840"/>
                      <a:pt x="892590" y="908050"/>
                      <a:pt x="677691" y="908050"/>
                    </a:cubicBezTo>
                    <a:lnTo>
                      <a:pt x="389109" y="908050"/>
                    </a:lnTo>
                    <a:cubicBezTo>
                      <a:pt x="174210" y="908050"/>
                      <a:pt x="28575" y="748127"/>
                      <a:pt x="0" y="518941"/>
                    </a:cubicBezTo>
                    <a:cubicBezTo>
                      <a:pt x="0" y="396409"/>
                      <a:pt x="16669" y="271496"/>
                      <a:pt x="16669" y="148964"/>
                    </a:cubicBezTo>
                    <a:cubicBezTo>
                      <a:pt x="16669" y="65378"/>
                      <a:pt x="67759" y="0"/>
                      <a:pt x="151345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FFCC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四角形: 上の 2 つの角を丸める 156">
                <a:extLst>
                  <a:ext uri="{FF2B5EF4-FFF2-40B4-BE49-F238E27FC236}">
                    <a16:creationId xmlns:a16="http://schemas.microsoft.com/office/drawing/2014/main" id="{FB2A6E07-72BE-463D-A5C5-AE11B79AE775}"/>
                  </a:ext>
                </a:extLst>
              </p:cNvPr>
              <p:cNvSpPr/>
              <p:nvPr/>
            </p:nvSpPr>
            <p:spPr>
              <a:xfrm>
                <a:off x="3999638" y="4415530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四角形: 上の 2 つの角を丸める 157">
                <a:extLst>
                  <a:ext uri="{FF2B5EF4-FFF2-40B4-BE49-F238E27FC236}">
                    <a16:creationId xmlns:a16="http://schemas.microsoft.com/office/drawing/2014/main" id="{1ED9D8B8-4EFA-4B47-A308-39FC8AD796B7}"/>
                  </a:ext>
                </a:extLst>
              </p:cNvPr>
              <p:cNvSpPr/>
              <p:nvPr/>
            </p:nvSpPr>
            <p:spPr>
              <a:xfrm>
                <a:off x="4472482" y="4416944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四角形: 上の 2 つの角を丸める 158">
                <a:extLst>
                  <a:ext uri="{FF2B5EF4-FFF2-40B4-BE49-F238E27FC236}">
                    <a16:creationId xmlns:a16="http://schemas.microsoft.com/office/drawing/2014/main" id="{315FC778-C60B-445C-91C9-F4907C8F0370}"/>
                  </a:ext>
                </a:extLst>
              </p:cNvPr>
              <p:cNvSpPr/>
              <p:nvPr/>
            </p:nvSpPr>
            <p:spPr>
              <a:xfrm>
                <a:off x="3818932" y="4240802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四角形: 上の 2 つの角を丸める 159">
                <a:extLst>
                  <a:ext uri="{FF2B5EF4-FFF2-40B4-BE49-F238E27FC236}">
                    <a16:creationId xmlns:a16="http://schemas.microsoft.com/office/drawing/2014/main" id="{EB94EE78-25BA-4E01-9EF3-133DA4FF7B88}"/>
                  </a:ext>
                </a:extLst>
              </p:cNvPr>
              <p:cNvSpPr/>
              <p:nvPr/>
            </p:nvSpPr>
            <p:spPr>
              <a:xfrm>
                <a:off x="4667170" y="4250826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四角形: 上の 2 つの角を丸める 160">
                <a:extLst>
                  <a:ext uri="{FF2B5EF4-FFF2-40B4-BE49-F238E27FC236}">
                    <a16:creationId xmlns:a16="http://schemas.microsoft.com/office/drawing/2014/main" id="{CB60DB02-BB53-483D-AEB5-591E54396F05}"/>
                  </a:ext>
                </a:extLst>
              </p:cNvPr>
              <p:cNvSpPr/>
              <p:nvPr/>
            </p:nvSpPr>
            <p:spPr>
              <a:xfrm>
                <a:off x="4243882" y="4481238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11E9C72F-B409-43D7-8C9A-65D94D224AB3}"/>
                  </a:ext>
                </a:extLst>
              </p:cNvPr>
              <p:cNvSpPr/>
              <p:nvPr/>
            </p:nvSpPr>
            <p:spPr>
              <a:xfrm>
                <a:off x="3686726" y="3825199"/>
                <a:ext cx="1136065" cy="765057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617378 w 1107524"/>
                  <a:gd name="connsiteY0" fmla="*/ 12 h 765057"/>
                  <a:gd name="connsiteX1" fmla="*/ 726606 w 1107524"/>
                  <a:gd name="connsiteY1" fmla="*/ 21774 h 765057"/>
                  <a:gd name="connsiteX2" fmla="*/ 736487 w 1107524"/>
                  <a:gd name="connsiteY2" fmla="*/ 17015 h 765057"/>
                  <a:gd name="connsiteX3" fmla="*/ 751564 w 1107524"/>
                  <a:gd name="connsiteY3" fmla="*/ 19157 h 765057"/>
                  <a:gd name="connsiteX4" fmla="*/ 776875 w 1107524"/>
                  <a:gd name="connsiteY4" fmla="*/ 22752 h 765057"/>
                  <a:gd name="connsiteX5" fmla="*/ 781748 w 1107524"/>
                  <a:gd name="connsiteY5" fmla="*/ 23846 h 765057"/>
                  <a:gd name="connsiteX6" fmla="*/ 814390 w 1107524"/>
                  <a:gd name="connsiteY6" fmla="*/ 36660 h 765057"/>
                  <a:gd name="connsiteX7" fmla="*/ 827899 w 1107524"/>
                  <a:gd name="connsiteY7" fmla="*/ 52304 h 765057"/>
                  <a:gd name="connsiteX8" fmla="*/ 904235 w 1107524"/>
                  <a:gd name="connsiteY8" fmla="*/ 85451 h 765057"/>
                  <a:gd name="connsiteX9" fmla="*/ 940427 w 1107524"/>
                  <a:gd name="connsiteY9" fmla="*/ 109331 h 765057"/>
                  <a:gd name="connsiteX10" fmla="*/ 1004279 w 1107524"/>
                  <a:gd name="connsiteY10" fmla="*/ 218992 h 765057"/>
                  <a:gd name="connsiteX11" fmla="*/ 1090937 w 1107524"/>
                  <a:gd name="connsiteY11" fmla="*/ 309573 h 765057"/>
                  <a:gd name="connsiteX12" fmla="*/ 1101140 w 1107524"/>
                  <a:gd name="connsiteY12" fmla="*/ 333491 h 765057"/>
                  <a:gd name="connsiteX13" fmla="*/ 1107524 w 1107524"/>
                  <a:gd name="connsiteY13" fmla="*/ 379294 h 765057"/>
                  <a:gd name="connsiteX14" fmla="*/ 574124 w 1107524"/>
                  <a:gd name="connsiteY14" fmla="*/ 765057 h 765057"/>
                  <a:gd name="connsiteX15" fmla="*/ 40724 w 1107524"/>
                  <a:gd name="connsiteY15" fmla="*/ 379294 h 765057"/>
                  <a:gd name="connsiteX16" fmla="*/ 0 w 1107524"/>
                  <a:gd name="connsiteY16" fmla="*/ 297487 h 765057"/>
                  <a:gd name="connsiteX17" fmla="*/ 82151 w 1107524"/>
                  <a:gd name="connsiteY17" fmla="*/ 284131 h 765057"/>
                  <a:gd name="connsiteX18" fmla="*/ 133947 w 1107524"/>
                  <a:gd name="connsiteY18" fmla="*/ 218992 h 765057"/>
                  <a:gd name="connsiteX19" fmla="*/ 206581 w 1107524"/>
                  <a:gd name="connsiteY19" fmla="*/ 107765 h 765057"/>
                  <a:gd name="connsiteX20" fmla="*/ 271989 w 1107524"/>
                  <a:gd name="connsiteY20" fmla="*/ 75926 h 765057"/>
                  <a:gd name="connsiteX21" fmla="*/ 334037 w 1107524"/>
                  <a:gd name="connsiteY21" fmla="*/ 52304 h 765057"/>
                  <a:gd name="connsiteX22" fmla="*/ 453101 w 1107524"/>
                  <a:gd name="connsiteY22" fmla="*/ 13087 h 765057"/>
                  <a:gd name="connsiteX23" fmla="*/ 470260 w 1107524"/>
                  <a:gd name="connsiteY23" fmla="*/ 4190 h 765057"/>
                  <a:gd name="connsiteX24" fmla="*/ 497746 w 1107524"/>
                  <a:gd name="connsiteY24" fmla="*/ 11754 h 765057"/>
                  <a:gd name="connsiteX25" fmla="*/ 580968 w 1107524"/>
                  <a:gd name="connsiteY25" fmla="*/ 11754 h 765057"/>
                  <a:gd name="connsiteX26" fmla="*/ 617378 w 1107524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090937 w 1136065"/>
                  <a:gd name="connsiteY11" fmla="*/ 309573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103637 w 1136065"/>
                  <a:gd name="connsiteY11" fmla="*/ 280998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36065" h="765057">
                    <a:moveTo>
                      <a:pt x="617378" y="12"/>
                    </a:moveTo>
                    <a:cubicBezTo>
                      <a:pt x="653787" y="691"/>
                      <a:pt x="690197" y="30959"/>
                      <a:pt x="726606" y="21774"/>
                    </a:cubicBezTo>
                    <a:lnTo>
                      <a:pt x="736487" y="17015"/>
                    </a:lnTo>
                    <a:lnTo>
                      <a:pt x="751564" y="19157"/>
                    </a:lnTo>
                    <a:lnTo>
                      <a:pt x="776875" y="22752"/>
                    </a:lnTo>
                    <a:lnTo>
                      <a:pt x="781748" y="23846"/>
                    </a:lnTo>
                    <a:lnTo>
                      <a:pt x="814390" y="36660"/>
                    </a:lnTo>
                    <a:lnTo>
                      <a:pt x="827899" y="52304"/>
                    </a:lnTo>
                    <a:cubicBezTo>
                      <a:pt x="845236" y="82027"/>
                      <a:pt x="874736" y="83739"/>
                      <a:pt x="904235" y="85451"/>
                    </a:cubicBezTo>
                    <a:lnTo>
                      <a:pt x="940427" y="109331"/>
                    </a:lnTo>
                    <a:cubicBezTo>
                      <a:pt x="961711" y="145885"/>
                      <a:pt x="977077" y="190381"/>
                      <a:pt x="1004279" y="218992"/>
                    </a:cubicBezTo>
                    <a:cubicBezTo>
                      <a:pt x="1031481" y="247603"/>
                      <a:pt x="1074751" y="250805"/>
                      <a:pt x="1103637" y="280998"/>
                    </a:cubicBezTo>
                    <a:lnTo>
                      <a:pt x="1136065" y="304916"/>
                    </a:lnTo>
                    <a:lnTo>
                      <a:pt x="1107524" y="379294"/>
                    </a:lnTo>
                    <a:cubicBezTo>
                      <a:pt x="1107524" y="592345"/>
                      <a:pt x="868713" y="765057"/>
                      <a:pt x="574124" y="765057"/>
                    </a:cubicBezTo>
                    <a:cubicBezTo>
                      <a:pt x="279535" y="765057"/>
                      <a:pt x="40724" y="592345"/>
                      <a:pt x="40724" y="379294"/>
                    </a:cubicBezTo>
                    <a:lnTo>
                      <a:pt x="0" y="297487"/>
                    </a:lnTo>
                    <a:lnTo>
                      <a:pt x="82151" y="284131"/>
                    </a:lnTo>
                    <a:cubicBezTo>
                      <a:pt x="107383" y="268753"/>
                      <a:pt x="113209" y="248386"/>
                      <a:pt x="133947" y="218992"/>
                    </a:cubicBezTo>
                    <a:cubicBezTo>
                      <a:pt x="154685" y="189598"/>
                      <a:pt x="203920" y="176531"/>
                      <a:pt x="206581" y="107765"/>
                    </a:cubicBezTo>
                    <a:lnTo>
                      <a:pt x="271989" y="75926"/>
                    </a:lnTo>
                    <a:cubicBezTo>
                      <a:pt x="301488" y="74214"/>
                      <a:pt x="303852" y="62777"/>
                      <a:pt x="334037" y="52304"/>
                    </a:cubicBezTo>
                    <a:cubicBezTo>
                      <a:pt x="364222" y="41831"/>
                      <a:pt x="413413" y="26159"/>
                      <a:pt x="453101" y="13087"/>
                    </a:cubicBezTo>
                    <a:lnTo>
                      <a:pt x="470260" y="4190"/>
                    </a:lnTo>
                    <a:lnTo>
                      <a:pt x="497746" y="11754"/>
                    </a:lnTo>
                    <a:cubicBezTo>
                      <a:pt x="525487" y="21933"/>
                      <a:pt x="553227" y="32112"/>
                      <a:pt x="580968" y="11754"/>
                    </a:cubicBezTo>
                    <a:cubicBezTo>
                      <a:pt x="593105" y="2848"/>
                      <a:pt x="605241" y="-214"/>
                      <a:pt x="617378" y="12"/>
                    </a:cubicBezTo>
                    <a:close/>
                  </a:path>
                </a:pathLst>
              </a:custGeom>
              <a:pattFill prst="lgConfetti">
                <a:fgClr>
                  <a:srgbClr val="FFCC99"/>
                </a:fgClr>
                <a:bgClr>
                  <a:srgbClr val="FFFFCC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AFA2BD55-D675-423F-A0F8-3997B70722CB}"/>
                  </a:ext>
                </a:extLst>
              </p:cNvPr>
              <p:cNvSpPr/>
              <p:nvPr/>
            </p:nvSpPr>
            <p:spPr>
              <a:xfrm>
                <a:off x="3763962" y="3869532"/>
                <a:ext cx="993776" cy="685800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66800" h="765057">
                    <a:moveTo>
                      <a:pt x="576654" y="12"/>
                    </a:moveTo>
                    <a:cubicBezTo>
                      <a:pt x="613063" y="691"/>
                      <a:pt x="649473" y="30959"/>
                      <a:pt x="685882" y="21774"/>
                    </a:cubicBezTo>
                    <a:lnTo>
                      <a:pt x="695763" y="17015"/>
                    </a:lnTo>
                    <a:lnTo>
                      <a:pt x="710840" y="19157"/>
                    </a:lnTo>
                    <a:lnTo>
                      <a:pt x="736151" y="22752"/>
                    </a:lnTo>
                    <a:lnTo>
                      <a:pt x="741024" y="23846"/>
                    </a:lnTo>
                    <a:lnTo>
                      <a:pt x="773666" y="36660"/>
                    </a:lnTo>
                    <a:lnTo>
                      <a:pt x="787175" y="52304"/>
                    </a:lnTo>
                    <a:cubicBezTo>
                      <a:pt x="804512" y="82027"/>
                      <a:pt x="834012" y="83739"/>
                      <a:pt x="863511" y="85451"/>
                    </a:cubicBezTo>
                    <a:lnTo>
                      <a:pt x="899703" y="109331"/>
                    </a:lnTo>
                    <a:cubicBezTo>
                      <a:pt x="920987" y="145885"/>
                      <a:pt x="938470" y="185618"/>
                      <a:pt x="963555" y="218992"/>
                    </a:cubicBezTo>
                    <a:cubicBezTo>
                      <a:pt x="988640" y="252366"/>
                      <a:pt x="1021327" y="279380"/>
                      <a:pt x="1050213" y="309573"/>
                    </a:cubicBezTo>
                    <a:lnTo>
                      <a:pt x="1060416" y="333491"/>
                    </a:lnTo>
                    <a:lnTo>
                      <a:pt x="1066800" y="379294"/>
                    </a:lnTo>
                    <a:cubicBezTo>
                      <a:pt x="1066800" y="592345"/>
                      <a:pt x="827989" y="765057"/>
                      <a:pt x="533400" y="765057"/>
                    </a:cubicBezTo>
                    <a:cubicBezTo>
                      <a:pt x="238811" y="765057"/>
                      <a:pt x="0" y="592345"/>
                      <a:pt x="0" y="379294"/>
                    </a:cubicBezTo>
                    <a:lnTo>
                      <a:pt x="10076" y="307012"/>
                    </a:lnTo>
                    <a:lnTo>
                      <a:pt x="41427" y="284131"/>
                    </a:lnTo>
                    <a:cubicBezTo>
                      <a:pt x="66659" y="268753"/>
                      <a:pt x="72485" y="248386"/>
                      <a:pt x="93223" y="218992"/>
                    </a:cubicBezTo>
                    <a:cubicBezTo>
                      <a:pt x="113961" y="189598"/>
                      <a:pt x="163196" y="176531"/>
                      <a:pt x="165857" y="107765"/>
                    </a:cubicBezTo>
                    <a:lnTo>
                      <a:pt x="231265" y="75926"/>
                    </a:lnTo>
                    <a:cubicBezTo>
                      <a:pt x="260764" y="74214"/>
                      <a:pt x="263128" y="62777"/>
                      <a:pt x="293313" y="52304"/>
                    </a:cubicBezTo>
                    <a:cubicBezTo>
                      <a:pt x="323498" y="41831"/>
                      <a:pt x="372689" y="26159"/>
                      <a:pt x="412377" y="13087"/>
                    </a:cubicBezTo>
                    <a:lnTo>
                      <a:pt x="429536" y="4190"/>
                    </a:lnTo>
                    <a:lnTo>
                      <a:pt x="457022" y="11754"/>
                    </a:lnTo>
                    <a:cubicBezTo>
                      <a:pt x="484763" y="21933"/>
                      <a:pt x="512503" y="32112"/>
                      <a:pt x="540244" y="11754"/>
                    </a:cubicBezTo>
                    <a:cubicBezTo>
                      <a:pt x="552381" y="2848"/>
                      <a:pt x="564517" y="-214"/>
                      <a:pt x="576654" y="12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CC99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月 163">
                <a:extLst>
                  <a:ext uri="{FF2B5EF4-FFF2-40B4-BE49-F238E27FC236}">
                    <a16:creationId xmlns:a16="http://schemas.microsoft.com/office/drawing/2014/main" id="{32EA95DD-AF3C-4C0D-98EA-55F11603D65E}"/>
                  </a:ext>
                </a:extLst>
              </p:cNvPr>
              <p:cNvSpPr/>
              <p:nvPr/>
            </p:nvSpPr>
            <p:spPr>
              <a:xfrm rot="16200000">
                <a:off x="4213485" y="4118229"/>
                <a:ext cx="82548" cy="278890"/>
              </a:xfrm>
              <a:prstGeom prst="moon">
                <a:avLst>
                  <a:gd name="adj" fmla="val 69693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83CD29D0-51D0-46CE-98A4-31E9E98BED0B}"/>
                  </a:ext>
                </a:extLst>
              </p:cNvPr>
              <p:cNvSpPr/>
              <p:nvPr/>
            </p:nvSpPr>
            <p:spPr>
              <a:xfrm>
                <a:off x="4159250" y="4100966"/>
                <a:ext cx="203200" cy="177464"/>
              </a:xfrm>
              <a:custGeom>
                <a:avLst/>
                <a:gdLst>
                  <a:gd name="connsiteX0" fmla="*/ 101600 w 203200"/>
                  <a:gd name="connsiteY0" fmla="*/ 0 h 177464"/>
                  <a:gd name="connsiteX1" fmla="*/ 203200 w 203200"/>
                  <a:gd name="connsiteY1" fmla="*/ 101600 h 177464"/>
                  <a:gd name="connsiteX2" fmla="*/ 195216 w 203200"/>
                  <a:gd name="connsiteY2" fmla="*/ 141147 h 177464"/>
                  <a:gd name="connsiteX3" fmla="*/ 177361 w 203200"/>
                  <a:gd name="connsiteY3" fmla="*/ 167630 h 177464"/>
                  <a:gd name="connsiteX4" fmla="*/ 175751 w 203200"/>
                  <a:gd name="connsiteY4" fmla="*/ 168295 h 177464"/>
                  <a:gd name="connsiteX5" fmla="*/ 101600 w 203200"/>
                  <a:gd name="connsiteY5" fmla="*/ 177464 h 177464"/>
                  <a:gd name="connsiteX6" fmla="*/ 27449 w 203200"/>
                  <a:gd name="connsiteY6" fmla="*/ 168295 h 177464"/>
                  <a:gd name="connsiteX7" fmla="*/ 25840 w 203200"/>
                  <a:gd name="connsiteY7" fmla="*/ 167630 h 177464"/>
                  <a:gd name="connsiteX8" fmla="*/ 7984 w 203200"/>
                  <a:gd name="connsiteY8" fmla="*/ 141147 h 177464"/>
                  <a:gd name="connsiteX9" fmla="*/ 0 w 203200"/>
                  <a:gd name="connsiteY9" fmla="*/ 101600 h 177464"/>
                  <a:gd name="connsiteX10" fmla="*/ 101600 w 203200"/>
                  <a:gd name="connsiteY10" fmla="*/ 0 h 177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3200" h="177464">
                    <a:moveTo>
                      <a:pt x="101600" y="0"/>
                    </a:moveTo>
                    <a:cubicBezTo>
                      <a:pt x="157712" y="0"/>
                      <a:pt x="203200" y="45488"/>
                      <a:pt x="203200" y="101600"/>
                    </a:cubicBezTo>
                    <a:cubicBezTo>
                      <a:pt x="203200" y="115628"/>
                      <a:pt x="200357" y="128992"/>
                      <a:pt x="195216" y="141147"/>
                    </a:cubicBezTo>
                    <a:lnTo>
                      <a:pt x="177361" y="167630"/>
                    </a:lnTo>
                    <a:lnTo>
                      <a:pt x="175751" y="168295"/>
                    </a:lnTo>
                    <a:cubicBezTo>
                      <a:pt x="152960" y="174199"/>
                      <a:pt x="127903" y="177464"/>
                      <a:pt x="101600" y="177464"/>
                    </a:cubicBezTo>
                    <a:cubicBezTo>
                      <a:pt x="75298" y="177464"/>
                      <a:pt x="50240" y="174199"/>
                      <a:pt x="27449" y="168295"/>
                    </a:cubicBezTo>
                    <a:lnTo>
                      <a:pt x="25840" y="167630"/>
                    </a:lnTo>
                    <a:lnTo>
                      <a:pt x="7984" y="141147"/>
                    </a:lnTo>
                    <a:cubicBezTo>
                      <a:pt x="2843" y="128992"/>
                      <a:pt x="0" y="115628"/>
                      <a:pt x="0" y="101600"/>
                    </a:cubicBezTo>
                    <a:cubicBezTo>
                      <a:pt x="0" y="45488"/>
                      <a:pt x="45488" y="0"/>
                      <a:pt x="101600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EC733E1A-6A27-4278-924D-28366BD1E04B}"/>
                  </a:ext>
                </a:extLst>
              </p:cNvPr>
              <p:cNvSpPr/>
              <p:nvPr/>
            </p:nvSpPr>
            <p:spPr>
              <a:xfrm>
                <a:off x="4064000" y="397221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D3BC8000-6208-47B9-8D46-9ECCD306820C}"/>
                  </a:ext>
                </a:extLst>
              </p:cNvPr>
              <p:cNvSpPr/>
              <p:nvPr/>
            </p:nvSpPr>
            <p:spPr>
              <a:xfrm>
                <a:off x="3887787" y="4069849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311988F9-3A30-4778-88C9-918FFD3C3675}"/>
                  </a:ext>
                </a:extLst>
              </p:cNvPr>
              <p:cNvSpPr/>
              <p:nvPr/>
            </p:nvSpPr>
            <p:spPr>
              <a:xfrm>
                <a:off x="3823493" y="42365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9331DF55-17C1-460B-808A-F001A0B86EB2}"/>
                  </a:ext>
                </a:extLst>
              </p:cNvPr>
              <p:cNvSpPr/>
              <p:nvPr/>
            </p:nvSpPr>
            <p:spPr>
              <a:xfrm>
                <a:off x="4035424" y="438655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C1779FE4-06DA-4AEB-8DBB-2C06E50EEBF7}"/>
                  </a:ext>
                </a:extLst>
              </p:cNvPr>
              <p:cNvSpPr/>
              <p:nvPr/>
            </p:nvSpPr>
            <p:spPr>
              <a:xfrm>
                <a:off x="4285456" y="44651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25284EF8-D05D-4087-B2F9-3AFEE40981C0}"/>
                  </a:ext>
                </a:extLst>
              </p:cNvPr>
              <p:cNvSpPr/>
              <p:nvPr/>
            </p:nvSpPr>
            <p:spPr>
              <a:xfrm>
                <a:off x="4430712" y="432940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9AB1560F-08CD-4E25-9D93-87B2336FB47A}"/>
                  </a:ext>
                </a:extLst>
              </p:cNvPr>
              <p:cNvSpPr/>
              <p:nvPr/>
            </p:nvSpPr>
            <p:spPr>
              <a:xfrm>
                <a:off x="4566443" y="4172243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677DF268-464D-478F-985B-DC4FB21290D2}"/>
                  </a:ext>
                </a:extLst>
              </p:cNvPr>
              <p:cNvSpPr/>
              <p:nvPr/>
            </p:nvSpPr>
            <p:spPr>
              <a:xfrm>
                <a:off x="4416424" y="4015080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BC87B653-51C1-48DD-820B-D9EC08350521}"/>
                </a:ext>
              </a:extLst>
            </p:cNvPr>
            <p:cNvGrpSpPr/>
            <p:nvPr/>
          </p:nvGrpSpPr>
          <p:grpSpPr>
            <a:xfrm>
              <a:off x="7829522" y="1835239"/>
              <a:ext cx="510098" cy="543453"/>
              <a:chOff x="3686726" y="3825199"/>
              <a:chExt cx="1136065" cy="1210351"/>
            </a:xfrm>
          </p:grpSpPr>
          <p:sp>
            <p:nvSpPr>
              <p:cNvPr id="138" name="四角形: 上の 2 つの角を丸める 2">
                <a:extLst>
                  <a:ext uri="{FF2B5EF4-FFF2-40B4-BE49-F238E27FC236}">
                    <a16:creationId xmlns:a16="http://schemas.microsoft.com/office/drawing/2014/main" id="{8BD5BAF9-B8C6-4E94-8BAD-6FF2AE6C3BFF}"/>
                  </a:ext>
                </a:extLst>
              </p:cNvPr>
              <p:cNvSpPr/>
              <p:nvPr/>
            </p:nvSpPr>
            <p:spPr>
              <a:xfrm>
                <a:off x="3727450" y="4127500"/>
                <a:ext cx="1066800" cy="908050"/>
              </a:xfrm>
              <a:custGeom>
                <a:avLst/>
                <a:gdLst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0 w 1066800"/>
                  <a:gd name="connsiteY7" fmla="*/ 151345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800" h="908050">
                    <a:moveTo>
                      <a:pt x="151345" y="0"/>
                    </a:moveTo>
                    <a:lnTo>
                      <a:pt x="915455" y="0"/>
                    </a:lnTo>
                    <a:cubicBezTo>
                      <a:pt x="999041" y="0"/>
                      <a:pt x="1040607" y="62996"/>
                      <a:pt x="1040607" y="146582"/>
                    </a:cubicBezTo>
                    <a:lnTo>
                      <a:pt x="1066800" y="518941"/>
                    </a:lnTo>
                    <a:cubicBezTo>
                      <a:pt x="1016794" y="733840"/>
                      <a:pt x="892590" y="908050"/>
                      <a:pt x="677691" y="908050"/>
                    </a:cubicBezTo>
                    <a:lnTo>
                      <a:pt x="389109" y="908050"/>
                    </a:lnTo>
                    <a:cubicBezTo>
                      <a:pt x="174210" y="908050"/>
                      <a:pt x="28575" y="748127"/>
                      <a:pt x="0" y="518941"/>
                    </a:cubicBezTo>
                    <a:cubicBezTo>
                      <a:pt x="0" y="396409"/>
                      <a:pt x="16669" y="271496"/>
                      <a:pt x="16669" y="148964"/>
                    </a:cubicBezTo>
                    <a:cubicBezTo>
                      <a:pt x="16669" y="65378"/>
                      <a:pt x="67759" y="0"/>
                      <a:pt x="151345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FFCC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四角形: 上の 2 つの角を丸める 138">
                <a:extLst>
                  <a:ext uri="{FF2B5EF4-FFF2-40B4-BE49-F238E27FC236}">
                    <a16:creationId xmlns:a16="http://schemas.microsoft.com/office/drawing/2014/main" id="{E75D0A2D-A90E-42F8-863D-8A6D35AC1799}"/>
                  </a:ext>
                </a:extLst>
              </p:cNvPr>
              <p:cNvSpPr/>
              <p:nvPr/>
            </p:nvSpPr>
            <p:spPr>
              <a:xfrm>
                <a:off x="3999638" y="4415530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四角形: 上の 2 つの角を丸める 139">
                <a:extLst>
                  <a:ext uri="{FF2B5EF4-FFF2-40B4-BE49-F238E27FC236}">
                    <a16:creationId xmlns:a16="http://schemas.microsoft.com/office/drawing/2014/main" id="{D3D4C809-FE3C-4327-B692-DAD55841C86F}"/>
                  </a:ext>
                </a:extLst>
              </p:cNvPr>
              <p:cNvSpPr/>
              <p:nvPr/>
            </p:nvSpPr>
            <p:spPr>
              <a:xfrm>
                <a:off x="4472482" y="4416944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四角形: 上の 2 つの角を丸める 140">
                <a:extLst>
                  <a:ext uri="{FF2B5EF4-FFF2-40B4-BE49-F238E27FC236}">
                    <a16:creationId xmlns:a16="http://schemas.microsoft.com/office/drawing/2014/main" id="{0080E6AF-BE1B-44E1-8C4D-852AB711435D}"/>
                  </a:ext>
                </a:extLst>
              </p:cNvPr>
              <p:cNvSpPr/>
              <p:nvPr/>
            </p:nvSpPr>
            <p:spPr>
              <a:xfrm>
                <a:off x="3818932" y="4240802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四角形: 上の 2 つの角を丸める 141">
                <a:extLst>
                  <a:ext uri="{FF2B5EF4-FFF2-40B4-BE49-F238E27FC236}">
                    <a16:creationId xmlns:a16="http://schemas.microsoft.com/office/drawing/2014/main" id="{59AB28CE-3FFB-407D-883E-7B67A296DEBC}"/>
                  </a:ext>
                </a:extLst>
              </p:cNvPr>
              <p:cNvSpPr/>
              <p:nvPr/>
            </p:nvSpPr>
            <p:spPr>
              <a:xfrm>
                <a:off x="4667170" y="4250826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四角形: 上の 2 つの角を丸める 142">
                <a:extLst>
                  <a:ext uri="{FF2B5EF4-FFF2-40B4-BE49-F238E27FC236}">
                    <a16:creationId xmlns:a16="http://schemas.microsoft.com/office/drawing/2014/main" id="{E6614F4B-9426-4543-B0FC-8FBCC2124CDD}"/>
                  </a:ext>
                </a:extLst>
              </p:cNvPr>
              <p:cNvSpPr/>
              <p:nvPr/>
            </p:nvSpPr>
            <p:spPr>
              <a:xfrm>
                <a:off x="4243882" y="4481238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D1981BEF-3CFC-4155-811E-EF1CD32508BD}"/>
                  </a:ext>
                </a:extLst>
              </p:cNvPr>
              <p:cNvSpPr/>
              <p:nvPr/>
            </p:nvSpPr>
            <p:spPr>
              <a:xfrm>
                <a:off x="3686726" y="3825199"/>
                <a:ext cx="1136065" cy="765057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617378 w 1107524"/>
                  <a:gd name="connsiteY0" fmla="*/ 12 h 765057"/>
                  <a:gd name="connsiteX1" fmla="*/ 726606 w 1107524"/>
                  <a:gd name="connsiteY1" fmla="*/ 21774 h 765057"/>
                  <a:gd name="connsiteX2" fmla="*/ 736487 w 1107524"/>
                  <a:gd name="connsiteY2" fmla="*/ 17015 h 765057"/>
                  <a:gd name="connsiteX3" fmla="*/ 751564 w 1107524"/>
                  <a:gd name="connsiteY3" fmla="*/ 19157 h 765057"/>
                  <a:gd name="connsiteX4" fmla="*/ 776875 w 1107524"/>
                  <a:gd name="connsiteY4" fmla="*/ 22752 h 765057"/>
                  <a:gd name="connsiteX5" fmla="*/ 781748 w 1107524"/>
                  <a:gd name="connsiteY5" fmla="*/ 23846 h 765057"/>
                  <a:gd name="connsiteX6" fmla="*/ 814390 w 1107524"/>
                  <a:gd name="connsiteY6" fmla="*/ 36660 h 765057"/>
                  <a:gd name="connsiteX7" fmla="*/ 827899 w 1107524"/>
                  <a:gd name="connsiteY7" fmla="*/ 52304 h 765057"/>
                  <a:gd name="connsiteX8" fmla="*/ 904235 w 1107524"/>
                  <a:gd name="connsiteY8" fmla="*/ 85451 h 765057"/>
                  <a:gd name="connsiteX9" fmla="*/ 940427 w 1107524"/>
                  <a:gd name="connsiteY9" fmla="*/ 109331 h 765057"/>
                  <a:gd name="connsiteX10" fmla="*/ 1004279 w 1107524"/>
                  <a:gd name="connsiteY10" fmla="*/ 218992 h 765057"/>
                  <a:gd name="connsiteX11" fmla="*/ 1090937 w 1107524"/>
                  <a:gd name="connsiteY11" fmla="*/ 309573 h 765057"/>
                  <a:gd name="connsiteX12" fmla="*/ 1101140 w 1107524"/>
                  <a:gd name="connsiteY12" fmla="*/ 333491 h 765057"/>
                  <a:gd name="connsiteX13" fmla="*/ 1107524 w 1107524"/>
                  <a:gd name="connsiteY13" fmla="*/ 379294 h 765057"/>
                  <a:gd name="connsiteX14" fmla="*/ 574124 w 1107524"/>
                  <a:gd name="connsiteY14" fmla="*/ 765057 h 765057"/>
                  <a:gd name="connsiteX15" fmla="*/ 40724 w 1107524"/>
                  <a:gd name="connsiteY15" fmla="*/ 379294 h 765057"/>
                  <a:gd name="connsiteX16" fmla="*/ 0 w 1107524"/>
                  <a:gd name="connsiteY16" fmla="*/ 297487 h 765057"/>
                  <a:gd name="connsiteX17" fmla="*/ 82151 w 1107524"/>
                  <a:gd name="connsiteY17" fmla="*/ 284131 h 765057"/>
                  <a:gd name="connsiteX18" fmla="*/ 133947 w 1107524"/>
                  <a:gd name="connsiteY18" fmla="*/ 218992 h 765057"/>
                  <a:gd name="connsiteX19" fmla="*/ 206581 w 1107524"/>
                  <a:gd name="connsiteY19" fmla="*/ 107765 h 765057"/>
                  <a:gd name="connsiteX20" fmla="*/ 271989 w 1107524"/>
                  <a:gd name="connsiteY20" fmla="*/ 75926 h 765057"/>
                  <a:gd name="connsiteX21" fmla="*/ 334037 w 1107524"/>
                  <a:gd name="connsiteY21" fmla="*/ 52304 h 765057"/>
                  <a:gd name="connsiteX22" fmla="*/ 453101 w 1107524"/>
                  <a:gd name="connsiteY22" fmla="*/ 13087 h 765057"/>
                  <a:gd name="connsiteX23" fmla="*/ 470260 w 1107524"/>
                  <a:gd name="connsiteY23" fmla="*/ 4190 h 765057"/>
                  <a:gd name="connsiteX24" fmla="*/ 497746 w 1107524"/>
                  <a:gd name="connsiteY24" fmla="*/ 11754 h 765057"/>
                  <a:gd name="connsiteX25" fmla="*/ 580968 w 1107524"/>
                  <a:gd name="connsiteY25" fmla="*/ 11754 h 765057"/>
                  <a:gd name="connsiteX26" fmla="*/ 617378 w 1107524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090937 w 1136065"/>
                  <a:gd name="connsiteY11" fmla="*/ 309573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103637 w 1136065"/>
                  <a:gd name="connsiteY11" fmla="*/ 280998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36065" h="765057">
                    <a:moveTo>
                      <a:pt x="617378" y="12"/>
                    </a:moveTo>
                    <a:cubicBezTo>
                      <a:pt x="653787" y="691"/>
                      <a:pt x="690197" y="30959"/>
                      <a:pt x="726606" y="21774"/>
                    </a:cubicBezTo>
                    <a:lnTo>
                      <a:pt x="736487" y="17015"/>
                    </a:lnTo>
                    <a:lnTo>
                      <a:pt x="751564" y="19157"/>
                    </a:lnTo>
                    <a:lnTo>
                      <a:pt x="776875" y="22752"/>
                    </a:lnTo>
                    <a:lnTo>
                      <a:pt x="781748" y="23846"/>
                    </a:lnTo>
                    <a:lnTo>
                      <a:pt x="814390" y="36660"/>
                    </a:lnTo>
                    <a:lnTo>
                      <a:pt x="827899" y="52304"/>
                    </a:lnTo>
                    <a:cubicBezTo>
                      <a:pt x="845236" y="82027"/>
                      <a:pt x="874736" y="83739"/>
                      <a:pt x="904235" y="85451"/>
                    </a:cubicBezTo>
                    <a:lnTo>
                      <a:pt x="940427" y="109331"/>
                    </a:lnTo>
                    <a:cubicBezTo>
                      <a:pt x="961711" y="145885"/>
                      <a:pt x="977077" y="190381"/>
                      <a:pt x="1004279" y="218992"/>
                    </a:cubicBezTo>
                    <a:cubicBezTo>
                      <a:pt x="1031481" y="247603"/>
                      <a:pt x="1074751" y="250805"/>
                      <a:pt x="1103637" y="280998"/>
                    </a:cubicBezTo>
                    <a:lnTo>
                      <a:pt x="1136065" y="304916"/>
                    </a:lnTo>
                    <a:lnTo>
                      <a:pt x="1107524" y="379294"/>
                    </a:lnTo>
                    <a:cubicBezTo>
                      <a:pt x="1107524" y="592345"/>
                      <a:pt x="868713" y="765057"/>
                      <a:pt x="574124" y="765057"/>
                    </a:cubicBezTo>
                    <a:cubicBezTo>
                      <a:pt x="279535" y="765057"/>
                      <a:pt x="40724" y="592345"/>
                      <a:pt x="40724" y="379294"/>
                    </a:cubicBezTo>
                    <a:lnTo>
                      <a:pt x="0" y="297487"/>
                    </a:lnTo>
                    <a:lnTo>
                      <a:pt x="82151" y="284131"/>
                    </a:lnTo>
                    <a:cubicBezTo>
                      <a:pt x="107383" y="268753"/>
                      <a:pt x="113209" y="248386"/>
                      <a:pt x="133947" y="218992"/>
                    </a:cubicBezTo>
                    <a:cubicBezTo>
                      <a:pt x="154685" y="189598"/>
                      <a:pt x="203920" y="176531"/>
                      <a:pt x="206581" y="107765"/>
                    </a:cubicBezTo>
                    <a:lnTo>
                      <a:pt x="271989" y="75926"/>
                    </a:lnTo>
                    <a:cubicBezTo>
                      <a:pt x="301488" y="74214"/>
                      <a:pt x="303852" y="62777"/>
                      <a:pt x="334037" y="52304"/>
                    </a:cubicBezTo>
                    <a:cubicBezTo>
                      <a:pt x="364222" y="41831"/>
                      <a:pt x="413413" y="26159"/>
                      <a:pt x="453101" y="13087"/>
                    </a:cubicBezTo>
                    <a:lnTo>
                      <a:pt x="470260" y="4190"/>
                    </a:lnTo>
                    <a:lnTo>
                      <a:pt x="497746" y="11754"/>
                    </a:lnTo>
                    <a:cubicBezTo>
                      <a:pt x="525487" y="21933"/>
                      <a:pt x="553227" y="32112"/>
                      <a:pt x="580968" y="11754"/>
                    </a:cubicBezTo>
                    <a:cubicBezTo>
                      <a:pt x="593105" y="2848"/>
                      <a:pt x="605241" y="-214"/>
                      <a:pt x="617378" y="12"/>
                    </a:cubicBezTo>
                    <a:close/>
                  </a:path>
                </a:pathLst>
              </a:custGeom>
              <a:pattFill prst="lgConfetti">
                <a:fgClr>
                  <a:srgbClr val="FFCC99"/>
                </a:fgClr>
                <a:bgClr>
                  <a:srgbClr val="FFFFCC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8BBCC81A-C055-4D90-84AA-65C2F40B23EF}"/>
                  </a:ext>
                </a:extLst>
              </p:cNvPr>
              <p:cNvSpPr/>
              <p:nvPr/>
            </p:nvSpPr>
            <p:spPr>
              <a:xfrm>
                <a:off x="3763962" y="3869532"/>
                <a:ext cx="993776" cy="685800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66800" h="765057">
                    <a:moveTo>
                      <a:pt x="576654" y="12"/>
                    </a:moveTo>
                    <a:cubicBezTo>
                      <a:pt x="613063" y="691"/>
                      <a:pt x="649473" y="30959"/>
                      <a:pt x="685882" y="21774"/>
                    </a:cubicBezTo>
                    <a:lnTo>
                      <a:pt x="695763" y="17015"/>
                    </a:lnTo>
                    <a:lnTo>
                      <a:pt x="710840" y="19157"/>
                    </a:lnTo>
                    <a:lnTo>
                      <a:pt x="736151" y="22752"/>
                    </a:lnTo>
                    <a:lnTo>
                      <a:pt x="741024" y="23846"/>
                    </a:lnTo>
                    <a:lnTo>
                      <a:pt x="773666" y="36660"/>
                    </a:lnTo>
                    <a:lnTo>
                      <a:pt x="787175" y="52304"/>
                    </a:lnTo>
                    <a:cubicBezTo>
                      <a:pt x="804512" y="82027"/>
                      <a:pt x="834012" y="83739"/>
                      <a:pt x="863511" y="85451"/>
                    </a:cubicBezTo>
                    <a:lnTo>
                      <a:pt x="899703" y="109331"/>
                    </a:lnTo>
                    <a:cubicBezTo>
                      <a:pt x="920987" y="145885"/>
                      <a:pt x="938470" y="185618"/>
                      <a:pt x="963555" y="218992"/>
                    </a:cubicBezTo>
                    <a:cubicBezTo>
                      <a:pt x="988640" y="252366"/>
                      <a:pt x="1021327" y="279380"/>
                      <a:pt x="1050213" y="309573"/>
                    </a:cubicBezTo>
                    <a:lnTo>
                      <a:pt x="1060416" y="333491"/>
                    </a:lnTo>
                    <a:lnTo>
                      <a:pt x="1066800" y="379294"/>
                    </a:lnTo>
                    <a:cubicBezTo>
                      <a:pt x="1066800" y="592345"/>
                      <a:pt x="827989" y="765057"/>
                      <a:pt x="533400" y="765057"/>
                    </a:cubicBezTo>
                    <a:cubicBezTo>
                      <a:pt x="238811" y="765057"/>
                      <a:pt x="0" y="592345"/>
                      <a:pt x="0" y="379294"/>
                    </a:cubicBezTo>
                    <a:lnTo>
                      <a:pt x="10076" y="307012"/>
                    </a:lnTo>
                    <a:lnTo>
                      <a:pt x="41427" y="284131"/>
                    </a:lnTo>
                    <a:cubicBezTo>
                      <a:pt x="66659" y="268753"/>
                      <a:pt x="72485" y="248386"/>
                      <a:pt x="93223" y="218992"/>
                    </a:cubicBezTo>
                    <a:cubicBezTo>
                      <a:pt x="113961" y="189598"/>
                      <a:pt x="163196" y="176531"/>
                      <a:pt x="165857" y="107765"/>
                    </a:cubicBezTo>
                    <a:lnTo>
                      <a:pt x="231265" y="75926"/>
                    </a:lnTo>
                    <a:cubicBezTo>
                      <a:pt x="260764" y="74214"/>
                      <a:pt x="263128" y="62777"/>
                      <a:pt x="293313" y="52304"/>
                    </a:cubicBezTo>
                    <a:cubicBezTo>
                      <a:pt x="323498" y="41831"/>
                      <a:pt x="372689" y="26159"/>
                      <a:pt x="412377" y="13087"/>
                    </a:cubicBezTo>
                    <a:lnTo>
                      <a:pt x="429536" y="4190"/>
                    </a:lnTo>
                    <a:lnTo>
                      <a:pt x="457022" y="11754"/>
                    </a:lnTo>
                    <a:cubicBezTo>
                      <a:pt x="484763" y="21933"/>
                      <a:pt x="512503" y="32112"/>
                      <a:pt x="540244" y="11754"/>
                    </a:cubicBezTo>
                    <a:cubicBezTo>
                      <a:pt x="552381" y="2848"/>
                      <a:pt x="564517" y="-214"/>
                      <a:pt x="576654" y="12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CC99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月 145">
                <a:extLst>
                  <a:ext uri="{FF2B5EF4-FFF2-40B4-BE49-F238E27FC236}">
                    <a16:creationId xmlns:a16="http://schemas.microsoft.com/office/drawing/2014/main" id="{1C9ACAE6-46A7-4F5B-81FC-CC8AD8B3C93D}"/>
                  </a:ext>
                </a:extLst>
              </p:cNvPr>
              <p:cNvSpPr/>
              <p:nvPr/>
            </p:nvSpPr>
            <p:spPr>
              <a:xfrm rot="16200000">
                <a:off x="4213485" y="4118229"/>
                <a:ext cx="82548" cy="278890"/>
              </a:xfrm>
              <a:prstGeom prst="moon">
                <a:avLst>
                  <a:gd name="adj" fmla="val 69693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128C1D13-4CF8-47FB-A8FD-71153298DC8B}"/>
                  </a:ext>
                </a:extLst>
              </p:cNvPr>
              <p:cNvSpPr/>
              <p:nvPr/>
            </p:nvSpPr>
            <p:spPr>
              <a:xfrm>
                <a:off x="4159250" y="4100966"/>
                <a:ext cx="203200" cy="177464"/>
              </a:xfrm>
              <a:custGeom>
                <a:avLst/>
                <a:gdLst>
                  <a:gd name="connsiteX0" fmla="*/ 101600 w 203200"/>
                  <a:gd name="connsiteY0" fmla="*/ 0 h 177464"/>
                  <a:gd name="connsiteX1" fmla="*/ 203200 w 203200"/>
                  <a:gd name="connsiteY1" fmla="*/ 101600 h 177464"/>
                  <a:gd name="connsiteX2" fmla="*/ 195216 w 203200"/>
                  <a:gd name="connsiteY2" fmla="*/ 141147 h 177464"/>
                  <a:gd name="connsiteX3" fmla="*/ 177361 w 203200"/>
                  <a:gd name="connsiteY3" fmla="*/ 167630 h 177464"/>
                  <a:gd name="connsiteX4" fmla="*/ 175751 w 203200"/>
                  <a:gd name="connsiteY4" fmla="*/ 168295 h 177464"/>
                  <a:gd name="connsiteX5" fmla="*/ 101600 w 203200"/>
                  <a:gd name="connsiteY5" fmla="*/ 177464 h 177464"/>
                  <a:gd name="connsiteX6" fmla="*/ 27449 w 203200"/>
                  <a:gd name="connsiteY6" fmla="*/ 168295 h 177464"/>
                  <a:gd name="connsiteX7" fmla="*/ 25840 w 203200"/>
                  <a:gd name="connsiteY7" fmla="*/ 167630 h 177464"/>
                  <a:gd name="connsiteX8" fmla="*/ 7984 w 203200"/>
                  <a:gd name="connsiteY8" fmla="*/ 141147 h 177464"/>
                  <a:gd name="connsiteX9" fmla="*/ 0 w 203200"/>
                  <a:gd name="connsiteY9" fmla="*/ 101600 h 177464"/>
                  <a:gd name="connsiteX10" fmla="*/ 101600 w 203200"/>
                  <a:gd name="connsiteY10" fmla="*/ 0 h 177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3200" h="177464">
                    <a:moveTo>
                      <a:pt x="101600" y="0"/>
                    </a:moveTo>
                    <a:cubicBezTo>
                      <a:pt x="157712" y="0"/>
                      <a:pt x="203200" y="45488"/>
                      <a:pt x="203200" y="101600"/>
                    </a:cubicBezTo>
                    <a:cubicBezTo>
                      <a:pt x="203200" y="115628"/>
                      <a:pt x="200357" y="128992"/>
                      <a:pt x="195216" y="141147"/>
                    </a:cubicBezTo>
                    <a:lnTo>
                      <a:pt x="177361" y="167630"/>
                    </a:lnTo>
                    <a:lnTo>
                      <a:pt x="175751" y="168295"/>
                    </a:lnTo>
                    <a:cubicBezTo>
                      <a:pt x="152960" y="174199"/>
                      <a:pt x="127903" y="177464"/>
                      <a:pt x="101600" y="177464"/>
                    </a:cubicBezTo>
                    <a:cubicBezTo>
                      <a:pt x="75298" y="177464"/>
                      <a:pt x="50240" y="174199"/>
                      <a:pt x="27449" y="168295"/>
                    </a:cubicBezTo>
                    <a:lnTo>
                      <a:pt x="25840" y="167630"/>
                    </a:lnTo>
                    <a:lnTo>
                      <a:pt x="7984" y="141147"/>
                    </a:lnTo>
                    <a:cubicBezTo>
                      <a:pt x="2843" y="128992"/>
                      <a:pt x="0" y="115628"/>
                      <a:pt x="0" y="101600"/>
                    </a:cubicBezTo>
                    <a:cubicBezTo>
                      <a:pt x="0" y="45488"/>
                      <a:pt x="45488" y="0"/>
                      <a:pt x="101600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ECA2B599-9051-4E32-9234-CDBC0B7ADE2E}"/>
                  </a:ext>
                </a:extLst>
              </p:cNvPr>
              <p:cNvSpPr/>
              <p:nvPr/>
            </p:nvSpPr>
            <p:spPr>
              <a:xfrm>
                <a:off x="4064000" y="397221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A0843209-A539-47E1-B590-9DE5E68E5947}"/>
                  </a:ext>
                </a:extLst>
              </p:cNvPr>
              <p:cNvSpPr/>
              <p:nvPr/>
            </p:nvSpPr>
            <p:spPr>
              <a:xfrm>
                <a:off x="3887787" y="4069849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112C4426-89ED-42AC-86E4-6ECCD78DE7C9}"/>
                  </a:ext>
                </a:extLst>
              </p:cNvPr>
              <p:cNvSpPr/>
              <p:nvPr/>
            </p:nvSpPr>
            <p:spPr>
              <a:xfrm>
                <a:off x="3823493" y="42365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E7EF7F96-E68D-482F-B8FD-F23E9D661157}"/>
                  </a:ext>
                </a:extLst>
              </p:cNvPr>
              <p:cNvSpPr/>
              <p:nvPr/>
            </p:nvSpPr>
            <p:spPr>
              <a:xfrm>
                <a:off x="4035424" y="438655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1BACF31D-82FD-4514-9992-06D2B0CF26F5}"/>
                  </a:ext>
                </a:extLst>
              </p:cNvPr>
              <p:cNvSpPr/>
              <p:nvPr/>
            </p:nvSpPr>
            <p:spPr>
              <a:xfrm>
                <a:off x="4285456" y="44651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D6E8F6C9-4ABD-4129-B5D3-AE1A2F84AF58}"/>
                  </a:ext>
                </a:extLst>
              </p:cNvPr>
              <p:cNvSpPr/>
              <p:nvPr/>
            </p:nvSpPr>
            <p:spPr>
              <a:xfrm>
                <a:off x="4430712" y="432940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670A84B3-E571-4163-8CB6-F377FB733DA7}"/>
                  </a:ext>
                </a:extLst>
              </p:cNvPr>
              <p:cNvSpPr/>
              <p:nvPr/>
            </p:nvSpPr>
            <p:spPr>
              <a:xfrm>
                <a:off x="4566443" y="4172243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1DE36E44-575B-4BFF-8BAB-7A8446D7AA8B}"/>
                  </a:ext>
                </a:extLst>
              </p:cNvPr>
              <p:cNvSpPr/>
              <p:nvPr/>
            </p:nvSpPr>
            <p:spPr>
              <a:xfrm>
                <a:off x="4416424" y="4015080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FD9F7686-9E87-432E-995F-7FC7EDAF5FC4}"/>
                </a:ext>
              </a:extLst>
            </p:cNvPr>
            <p:cNvGrpSpPr/>
            <p:nvPr/>
          </p:nvGrpSpPr>
          <p:grpSpPr>
            <a:xfrm>
              <a:off x="7259722" y="1669233"/>
              <a:ext cx="510098" cy="543453"/>
              <a:chOff x="3686726" y="3825199"/>
              <a:chExt cx="1136065" cy="1210351"/>
            </a:xfrm>
          </p:grpSpPr>
          <p:sp>
            <p:nvSpPr>
              <p:cNvPr id="120" name="四角形: 上の 2 つの角を丸める 2">
                <a:extLst>
                  <a:ext uri="{FF2B5EF4-FFF2-40B4-BE49-F238E27FC236}">
                    <a16:creationId xmlns:a16="http://schemas.microsoft.com/office/drawing/2014/main" id="{23A2DA4E-976E-4AD3-8A5E-1E006F7CE1D5}"/>
                  </a:ext>
                </a:extLst>
              </p:cNvPr>
              <p:cNvSpPr/>
              <p:nvPr/>
            </p:nvSpPr>
            <p:spPr>
              <a:xfrm>
                <a:off x="3727450" y="4127500"/>
                <a:ext cx="1066800" cy="908050"/>
              </a:xfrm>
              <a:custGeom>
                <a:avLst/>
                <a:gdLst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0 w 1066800"/>
                  <a:gd name="connsiteY7" fmla="*/ 151345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800" h="908050">
                    <a:moveTo>
                      <a:pt x="151345" y="0"/>
                    </a:moveTo>
                    <a:lnTo>
                      <a:pt x="915455" y="0"/>
                    </a:lnTo>
                    <a:cubicBezTo>
                      <a:pt x="999041" y="0"/>
                      <a:pt x="1040607" y="62996"/>
                      <a:pt x="1040607" y="146582"/>
                    </a:cubicBezTo>
                    <a:lnTo>
                      <a:pt x="1066800" y="518941"/>
                    </a:lnTo>
                    <a:cubicBezTo>
                      <a:pt x="1016794" y="733840"/>
                      <a:pt x="892590" y="908050"/>
                      <a:pt x="677691" y="908050"/>
                    </a:cubicBezTo>
                    <a:lnTo>
                      <a:pt x="389109" y="908050"/>
                    </a:lnTo>
                    <a:cubicBezTo>
                      <a:pt x="174210" y="908050"/>
                      <a:pt x="28575" y="748127"/>
                      <a:pt x="0" y="518941"/>
                    </a:cubicBezTo>
                    <a:cubicBezTo>
                      <a:pt x="0" y="396409"/>
                      <a:pt x="16669" y="271496"/>
                      <a:pt x="16669" y="148964"/>
                    </a:cubicBezTo>
                    <a:cubicBezTo>
                      <a:pt x="16669" y="65378"/>
                      <a:pt x="67759" y="0"/>
                      <a:pt x="151345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FFCC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四角形: 上の 2 つの角を丸める 120">
                <a:extLst>
                  <a:ext uri="{FF2B5EF4-FFF2-40B4-BE49-F238E27FC236}">
                    <a16:creationId xmlns:a16="http://schemas.microsoft.com/office/drawing/2014/main" id="{79F3F8CB-6F73-491D-831A-B5759504C1A1}"/>
                  </a:ext>
                </a:extLst>
              </p:cNvPr>
              <p:cNvSpPr/>
              <p:nvPr/>
            </p:nvSpPr>
            <p:spPr>
              <a:xfrm>
                <a:off x="3999638" y="4415530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四角形: 上の 2 つの角を丸める 121">
                <a:extLst>
                  <a:ext uri="{FF2B5EF4-FFF2-40B4-BE49-F238E27FC236}">
                    <a16:creationId xmlns:a16="http://schemas.microsoft.com/office/drawing/2014/main" id="{817CE090-B6EB-40BF-88B0-2BD45199D60A}"/>
                  </a:ext>
                </a:extLst>
              </p:cNvPr>
              <p:cNvSpPr/>
              <p:nvPr/>
            </p:nvSpPr>
            <p:spPr>
              <a:xfrm>
                <a:off x="4472482" y="4416944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四角形: 上の 2 つの角を丸める 122">
                <a:extLst>
                  <a:ext uri="{FF2B5EF4-FFF2-40B4-BE49-F238E27FC236}">
                    <a16:creationId xmlns:a16="http://schemas.microsoft.com/office/drawing/2014/main" id="{C1F14D33-E5FF-4CEF-8BFC-53DE462F06CE}"/>
                  </a:ext>
                </a:extLst>
              </p:cNvPr>
              <p:cNvSpPr/>
              <p:nvPr/>
            </p:nvSpPr>
            <p:spPr>
              <a:xfrm>
                <a:off x="3818932" y="4240802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四角形: 上の 2 つの角を丸める 123">
                <a:extLst>
                  <a:ext uri="{FF2B5EF4-FFF2-40B4-BE49-F238E27FC236}">
                    <a16:creationId xmlns:a16="http://schemas.microsoft.com/office/drawing/2014/main" id="{64E92CED-79A6-44B3-B99B-9ADE862C8A91}"/>
                  </a:ext>
                </a:extLst>
              </p:cNvPr>
              <p:cNvSpPr/>
              <p:nvPr/>
            </p:nvSpPr>
            <p:spPr>
              <a:xfrm>
                <a:off x="4667170" y="4250826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四角形: 上の 2 つの角を丸める 124">
                <a:extLst>
                  <a:ext uri="{FF2B5EF4-FFF2-40B4-BE49-F238E27FC236}">
                    <a16:creationId xmlns:a16="http://schemas.microsoft.com/office/drawing/2014/main" id="{BA68F3E9-96ED-4AF8-AA57-C5AB4C2EA3D0}"/>
                  </a:ext>
                </a:extLst>
              </p:cNvPr>
              <p:cNvSpPr/>
              <p:nvPr/>
            </p:nvSpPr>
            <p:spPr>
              <a:xfrm>
                <a:off x="4243882" y="4481238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68AD4B76-2CCC-4FE3-9FC9-FEA67306618A}"/>
                  </a:ext>
                </a:extLst>
              </p:cNvPr>
              <p:cNvSpPr/>
              <p:nvPr/>
            </p:nvSpPr>
            <p:spPr>
              <a:xfrm>
                <a:off x="3686726" y="3825199"/>
                <a:ext cx="1136065" cy="765057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617378 w 1107524"/>
                  <a:gd name="connsiteY0" fmla="*/ 12 h 765057"/>
                  <a:gd name="connsiteX1" fmla="*/ 726606 w 1107524"/>
                  <a:gd name="connsiteY1" fmla="*/ 21774 h 765057"/>
                  <a:gd name="connsiteX2" fmla="*/ 736487 w 1107524"/>
                  <a:gd name="connsiteY2" fmla="*/ 17015 h 765057"/>
                  <a:gd name="connsiteX3" fmla="*/ 751564 w 1107524"/>
                  <a:gd name="connsiteY3" fmla="*/ 19157 h 765057"/>
                  <a:gd name="connsiteX4" fmla="*/ 776875 w 1107524"/>
                  <a:gd name="connsiteY4" fmla="*/ 22752 h 765057"/>
                  <a:gd name="connsiteX5" fmla="*/ 781748 w 1107524"/>
                  <a:gd name="connsiteY5" fmla="*/ 23846 h 765057"/>
                  <a:gd name="connsiteX6" fmla="*/ 814390 w 1107524"/>
                  <a:gd name="connsiteY6" fmla="*/ 36660 h 765057"/>
                  <a:gd name="connsiteX7" fmla="*/ 827899 w 1107524"/>
                  <a:gd name="connsiteY7" fmla="*/ 52304 h 765057"/>
                  <a:gd name="connsiteX8" fmla="*/ 904235 w 1107524"/>
                  <a:gd name="connsiteY8" fmla="*/ 85451 h 765057"/>
                  <a:gd name="connsiteX9" fmla="*/ 940427 w 1107524"/>
                  <a:gd name="connsiteY9" fmla="*/ 109331 h 765057"/>
                  <a:gd name="connsiteX10" fmla="*/ 1004279 w 1107524"/>
                  <a:gd name="connsiteY10" fmla="*/ 218992 h 765057"/>
                  <a:gd name="connsiteX11" fmla="*/ 1090937 w 1107524"/>
                  <a:gd name="connsiteY11" fmla="*/ 309573 h 765057"/>
                  <a:gd name="connsiteX12" fmla="*/ 1101140 w 1107524"/>
                  <a:gd name="connsiteY12" fmla="*/ 333491 h 765057"/>
                  <a:gd name="connsiteX13" fmla="*/ 1107524 w 1107524"/>
                  <a:gd name="connsiteY13" fmla="*/ 379294 h 765057"/>
                  <a:gd name="connsiteX14" fmla="*/ 574124 w 1107524"/>
                  <a:gd name="connsiteY14" fmla="*/ 765057 h 765057"/>
                  <a:gd name="connsiteX15" fmla="*/ 40724 w 1107524"/>
                  <a:gd name="connsiteY15" fmla="*/ 379294 h 765057"/>
                  <a:gd name="connsiteX16" fmla="*/ 0 w 1107524"/>
                  <a:gd name="connsiteY16" fmla="*/ 297487 h 765057"/>
                  <a:gd name="connsiteX17" fmla="*/ 82151 w 1107524"/>
                  <a:gd name="connsiteY17" fmla="*/ 284131 h 765057"/>
                  <a:gd name="connsiteX18" fmla="*/ 133947 w 1107524"/>
                  <a:gd name="connsiteY18" fmla="*/ 218992 h 765057"/>
                  <a:gd name="connsiteX19" fmla="*/ 206581 w 1107524"/>
                  <a:gd name="connsiteY19" fmla="*/ 107765 h 765057"/>
                  <a:gd name="connsiteX20" fmla="*/ 271989 w 1107524"/>
                  <a:gd name="connsiteY20" fmla="*/ 75926 h 765057"/>
                  <a:gd name="connsiteX21" fmla="*/ 334037 w 1107524"/>
                  <a:gd name="connsiteY21" fmla="*/ 52304 h 765057"/>
                  <a:gd name="connsiteX22" fmla="*/ 453101 w 1107524"/>
                  <a:gd name="connsiteY22" fmla="*/ 13087 h 765057"/>
                  <a:gd name="connsiteX23" fmla="*/ 470260 w 1107524"/>
                  <a:gd name="connsiteY23" fmla="*/ 4190 h 765057"/>
                  <a:gd name="connsiteX24" fmla="*/ 497746 w 1107524"/>
                  <a:gd name="connsiteY24" fmla="*/ 11754 h 765057"/>
                  <a:gd name="connsiteX25" fmla="*/ 580968 w 1107524"/>
                  <a:gd name="connsiteY25" fmla="*/ 11754 h 765057"/>
                  <a:gd name="connsiteX26" fmla="*/ 617378 w 1107524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090937 w 1136065"/>
                  <a:gd name="connsiteY11" fmla="*/ 309573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103637 w 1136065"/>
                  <a:gd name="connsiteY11" fmla="*/ 280998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36065" h="765057">
                    <a:moveTo>
                      <a:pt x="617378" y="12"/>
                    </a:moveTo>
                    <a:cubicBezTo>
                      <a:pt x="653787" y="691"/>
                      <a:pt x="690197" y="30959"/>
                      <a:pt x="726606" y="21774"/>
                    </a:cubicBezTo>
                    <a:lnTo>
                      <a:pt x="736487" y="17015"/>
                    </a:lnTo>
                    <a:lnTo>
                      <a:pt x="751564" y="19157"/>
                    </a:lnTo>
                    <a:lnTo>
                      <a:pt x="776875" y="22752"/>
                    </a:lnTo>
                    <a:lnTo>
                      <a:pt x="781748" y="23846"/>
                    </a:lnTo>
                    <a:lnTo>
                      <a:pt x="814390" y="36660"/>
                    </a:lnTo>
                    <a:lnTo>
                      <a:pt x="827899" y="52304"/>
                    </a:lnTo>
                    <a:cubicBezTo>
                      <a:pt x="845236" y="82027"/>
                      <a:pt x="874736" y="83739"/>
                      <a:pt x="904235" y="85451"/>
                    </a:cubicBezTo>
                    <a:lnTo>
                      <a:pt x="940427" y="109331"/>
                    </a:lnTo>
                    <a:cubicBezTo>
                      <a:pt x="961711" y="145885"/>
                      <a:pt x="977077" y="190381"/>
                      <a:pt x="1004279" y="218992"/>
                    </a:cubicBezTo>
                    <a:cubicBezTo>
                      <a:pt x="1031481" y="247603"/>
                      <a:pt x="1074751" y="250805"/>
                      <a:pt x="1103637" y="280998"/>
                    </a:cubicBezTo>
                    <a:lnTo>
                      <a:pt x="1136065" y="304916"/>
                    </a:lnTo>
                    <a:lnTo>
                      <a:pt x="1107524" y="379294"/>
                    </a:lnTo>
                    <a:cubicBezTo>
                      <a:pt x="1107524" y="592345"/>
                      <a:pt x="868713" y="765057"/>
                      <a:pt x="574124" y="765057"/>
                    </a:cubicBezTo>
                    <a:cubicBezTo>
                      <a:pt x="279535" y="765057"/>
                      <a:pt x="40724" y="592345"/>
                      <a:pt x="40724" y="379294"/>
                    </a:cubicBezTo>
                    <a:lnTo>
                      <a:pt x="0" y="297487"/>
                    </a:lnTo>
                    <a:lnTo>
                      <a:pt x="82151" y="284131"/>
                    </a:lnTo>
                    <a:cubicBezTo>
                      <a:pt x="107383" y="268753"/>
                      <a:pt x="113209" y="248386"/>
                      <a:pt x="133947" y="218992"/>
                    </a:cubicBezTo>
                    <a:cubicBezTo>
                      <a:pt x="154685" y="189598"/>
                      <a:pt x="203920" y="176531"/>
                      <a:pt x="206581" y="107765"/>
                    </a:cubicBezTo>
                    <a:lnTo>
                      <a:pt x="271989" y="75926"/>
                    </a:lnTo>
                    <a:cubicBezTo>
                      <a:pt x="301488" y="74214"/>
                      <a:pt x="303852" y="62777"/>
                      <a:pt x="334037" y="52304"/>
                    </a:cubicBezTo>
                    <a:cubicBezTo>
                      <a:pt x="364222" y="41831"/>
                      <a:pt x="413413" y="26159"/>
                      <a:pt x="453101" y="13087"/>
                    </a:cubicBezTo>
                    <a:lnTo>
                      <a:pt x="470260" y="4190"/>
                    </a:lnTo>
                    <a:lnTo>
                      <a:pt x="497746" y="11754"/>
                    </a:lnTo>
                    <a:cubicBezTo>
                      <a:pt x="525487" y="21933"/>
                      <a:pt x="553227" y="32112"/>
                      <a:pt x="580968" y="11754"/>
                    </a:cubicBezTo>
                    <a:cubicBezTo>
                      <a:pt x="593105" y="2848"/>
                      <a:pt x="605241" y="-214"/>
                      <a:pt x="617378" y="12"/>
                    </a:cubicBezTo>
                    <a:close/>
                  </a:path>
                </a:pathLst>
              </a:custGeom>
              <a:pattFill prst="lgConfetti">
                <a:fgClr>
                  <a:srgbClr val="FFCC99"/>
                </a:fgClr>
                <a:bgClr>
                  <a:srgbClr val="FFFFCC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25E05015-0C85-4305-BE10-5D133FD5FE02}"/>
                  </a:ext>
                </a:extLst>
              </p:cNvPr>
              <p:cNvSpPr/>
              <p:nvPr/>
            </p:nvSpPr>
            <p:spPr>
              <a:xfrm>
                <a:off x="3763962" y="3869532"/>
                <a:ext cx="993776" cy="685800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66800" h="765057">
                    <a:moveTo>
                      <a:pt x="576654" y="12"/>
                    </a:moveTo>
                    <a:cubicBezTo>
                      <a:pt x="613063" y="691"/>
                      <a:pt x="649473" y="30959"/>
                      <a:pt x="685882" y="21774"/>
                    </a:cubicBezTo>
                    <a:lnTo>
                      <a:pt x="695763" y="17015"/>
                    </a:lnTo>
                    <a:lnTo>
                      <a:pt x="710840" y="19157"/>
                    </a:lnTo>
                    <a:lnTo>
                      <a:pt x="736151" y="22752"/>
                    </a:lnTo>
                    <a:lnTo>
                      <a:pt x="741024" y="23846"/>
                    </a:lnTo>
                    <a:lnTo>
                      <a:pt x="773666" y="36660"/>
                    </a:lnTo>
                    <a:lnTo>
                      <a:pt x="787175" y="52304"/>
                    </a:lnTo>
                    <a:cubicBezTo>
                      <a:pt x="804512" y="82027"/>
                      <a:pt x="834012" y="83739"/>
                      <a:pt x="863511" y="85451"/>
                    </a:cubicBezTo>
                    <a:lnTo>
                      <a:pt x="899703" y="109331"/>
                    </a:lnTo>
                    <a:cubicBezTo>
                      <a:pt x="920987" y="145885"/>
                      <a:pt x="938470" y="185618"/>
                      <a:pt x="963555" y="218992"/>
                    </a:cubicBezTo>
                    <a:cubicBezTo>
                      <a:pt x="988640" y="252366"/>
                      <a:pt x="1021327" y="279380"/>
                      <a:pt x="1050213" y="309573"/>
                    </a:cubicBezTo>
                    <a:lnTo>
                      <a:pt x="1060416" y="333491"/>
                    </a:lnTo>
                    <a:lnTo>
                      <a:pt x="1066800" y="379294"/>
                    </a:lnTo>
                    <a:cubicBezTo>
                      <a:pt x="1066800" y="592345"/>
                      <a:pt x="827989" y="765057"/>
                      <a:pt x="533400" y="765057"/>
                    </a:cubicBezTo>
                    <a:cubicBezTo>
                      <a:pt x="238811" y="765057"/>
                      <a:pt x="0" y="592345"/>
                      <a:pt x="0" y="379294"/>
                    </a:cubicBezTo>
                    <a:lnTo>
                      <a:pt x="10076" y="307012"/>
                    </a:lnTo>
                    <a:lnTo>
                      <a:pt x="41427" y="284131"/>
                    </a:lnTo>
                    <a:cubicBezTo>
                      <a:pt x="66659" y="268753"/>
                      <a:pt x="72485" y="248386"/>
                      <a:pt x="93223" y="218992"/>
                    </a:cubicBezTo>
                    <a:cubicBezTo>
                      <a:pt x="113961" y="189598"/>
                      <a:pt x="163196" y="176531"/>
                      <a:pt x="165857" y="107765"/>
                    </a:cubicBezTo>
                    <a:lnTo>
                      <a:pt x="231265" y="75926"/>
                    </a:lnTo>
                    <a:cubicBezTo>
                      <a:pt x="260764" y="74214"/>
                      <a:pt x="263128" y="62777"/>
                      <a:pt x="293313" y="52304"/>
                    </a:cubicBezTo>
                    <a:cubicBezTo>
                      <a:pt x="323498" y="41831"/>
                      <a:pt x="372689" y="26159"/>
                      <a:pt x="412377" y="13087"/>
                    </a:cubicBezTo>
                    <a:lnTo>
                      <a:pt x="429536" y="4190"/>
                    </a:lnTo>
                    <a:lnTo>
                      <a:pt x="457022" y="11754"/>
                    </a:lnTo>
                    <a:cubicBezTo>
                      <a:pt x="484763" y="21933"/>
                      <a:pt x="512503" y="32112"/>
                      <a:pt x="540244" y="11754"/>
                    </a:cubicBezTo>
                    <a:cubicBezTo>
                      <a:pt x="552381" y="2848"/>
                      <a:pt x="564517" y="-214"/>
                      <a:pt x="576654" y="12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CC99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月 127">
                <a:extLst>
                  <a:ext uri="{FF2B5EF4-FFF2-40B4-BE49-F238E27FC236}">
                    <a16:creationId xmlns:a16="http://schemas.microsoft.com/office/drawing/2014/main" id="{6A964038-B582-465C-9D0A-1A3BF610C969}"/>
                  </a:ext>
                </a:extLst>
              </p:cNvPr>
              <p:cNvSpPr/>
              <p:nvPr/>
            </p:nvSpPr>
            <p:spPr>
              <a:xfrm rot="16200000">
                <a:off x="4213485" y="4118229"/>
                <a:ext cx="82548" cy="278890"/>
              </a:xfrm>
              <a:prstGeom prst="moon">
                <a:avLst>
                  <a:gd name="adj" fmla="val 69693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F2968010-7DD5-4194-8DA1-DE31E917F538}"/>
                  </a:ext>
                </a:extLst>
              </p:cNvPr>
              <p:cNvSpPr/>
              <p:nvPr/>
            </p:nvSpPr>
            <p:spPr>
              <a:xfrm>
                <a:off x="4159250" y="4100966"/>
                <a:ext cx="203200" cy="177464"/>
              </a:xfrm>
              <a:custGeom>
                <a:avLst/>
                <a:gdLst>
                  <a:gd name="connsiteX0" fmla="*/ 101600 w 203200"/>
                  <a:gd name="connsiteY0" fmla="*/ 0 h 177464"/>
                  <a:gd name="connsiteX1" fmla="*/ 203200 w 203200"/>
                  <a:gd name="connsiteY1" fmla="*/ 101600 h 177464"/>
                  <a:gd name="connsiteX2" fmla="*/ 195216 w 203200"/>
                  <a:gd name="connsiteY2" fmla="*/ 141147 h 177464"/>
                  <a:gd name="connsiteX3" fmla="*/ 177361 w 203200"/>
                  <a:gd name="connsiteY3" fmla="*/ 167630 h 177464"/>
                  <a:gd name="connsiteX4" fmla="*/ 175751 w 203200"/>
                  <a:gd name="connsiteY4" fmla="*/ 168295 h 177464"/>
                  <a:gd name="connsiteX5" fmla="*/ 101600 w 203200"/>
                  <a:gd name="connsiteY5" fmla="*/ 177464 h 177464"/>
                  <a:gd name="connsiteX6" fmla="*/ 27449 w 203200"/>
                  <a:gd name="connsiteY6" fmla="*/ 168295 h 177464"/>
                  <a:gd name="connsiteX7" fmla="*/ 25840 w 203200"/>
                  <a:gd name="connsiteY7" fmla="*/ 167630 h 177464"/>
                  <a:gd name="connsiteX8" fmla="*/ 7984 w 203200"/>
                  <a:gd name="connsiteY8" fmla="*/ 141147 h 177464"/>
                  <a:gd name="connsiteX9" fmla="*/ 0 w 203200"/>
                  <a:gd name="connsiteY9" fmla="*/ 101600 h 177464"/>
                  <a:gd name="connsiteX10" fmla="*/ 101600 w 203200"/>
                  <a:gd name="connsiteY10" fmla="*/ 0 h 177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3200" h="177464">
                    <a:moveTo>
                      <a:pt x="101600" y="0"/>
                    </a:moveTo>
                    <a:cubicBezTo>
                      <a:pt x="157712" y="0"/>
                      <a:pt x="203200" y="45488"/>
                      <a:pt x="203200" y="101600"/>
                    </a:cubicBezTo>
                    <a:cubicBezTo>
                      <a:pt x="203200" y="115628"/>
                      <a:pt x="200357" y="128992"/>
                      <a:pt x="195216" y="141147"/>
                    </a:cubicBezTo>
                    <a:lnTo>
                      <a:pt x="177361" y="167630"/>
                    </a:lnTo>
                    <a:lnTo>
                      <a:pt x="175751" y="168295"/>
                    </a:lnTo>
                    <a:cubicBezTo>
                      <a:pt x="152960" y="174199"/>
                      <a:pt x="127903" y="177464"/>
                      <a:pt x="101600" y="177464"/>
                    </a:cubicBezTo>
                    <a:cubicBezTo>
                      <a:pt x="75298" y="177464"/>
                      <a:pt x="50240" y="174199"/>
                      <a:pt x="27449" y="168295"/>
                    </a:cubicBezTo>
                    <a:lnTo>
                      <a:pt x="25840" y="167630"/>
                    </a:lnTo>
                    <a:lnTo>
                      <a:pt x="7984" y="141147"/>
                    </a:lnTo>
                    <a:cubicBezTo>
                      <a:pt x="2843" y="128992"/>
                      <a:pt x="0" y="115628"/>
                      <a:pt x="0" y="101600"/>
                    </a:cubicBezTo>
                    <a:cubicBezTo>
                      <a:pt x="0" y="45488"/>
                      <a:pt x="45488" y="0"/>
                      <a:pt x="101600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7602FA13-4400-478C-8898-A6CEE09A6117}"/>
                  </a:ext>
                </a:extLst>
              </p:cNvPr>
              <p:cNvSpPr/>
              <p:nvPr/>
            </p:nvSpPr>
            <p:spPr>
              <a:xfrm>
                <a:off x="4064000" y="397221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88C55D6E-CEE4-41DC-92E0-954D00CB920E}"/>
                  </a:ext>
                </a:extLst>
              </p:cNvPr>
              <p:cNvSpPr/>
              <p:nvPr/>
            </p:nvSpPr>
            <p:spPr>
              <a:xfrm>
                <a:off x="3887787" y="4069849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1F787EA6-9256-4F75-B20F-2965BE751F61}"/>
                  </a:ext>
                </a:extLst>
              </p:cNvPr>
              <p:cNvSpPr/>
              <p:nvPr/>
            </p:nvSpPr>
            <p:spPr>
              <a:xfrm>
                <a:off x="3823493" y="42365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F64230B3-48B5-4423-8A42-1BECC4C9F094}"/>
                  </a:ext>
                </a:extLst>
              </p:cNvPr>
              <p:cNvSpPr/>
              <p:nvPr/>
            </p:nvSpPr>
            <p:spPr>
              <a:xfrm>
                <a:off x="4035424" y="438655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B1F0602E-AE91-4AF5-BFC4-20C0429F7CEB}"/>
                  </a:ext>
                </a:extLst>
              </p:cNvPr>
              <p:cNvSpPr/>
              <p:nvPr/>
            </p:nvSpPr>
            <p:spPr>
              <a:xfrm>
                <a:off x="4285456" y="44651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D5D0597C-4124-4A21-B139-7F2D7B546008}"/>
                  </a:ext>
                </a:extLst>
              </p:cNvPr>
              <p:cNvSpPr/>
              <p:nvPr/>
            </p:nvSpPr>
            <p:spPr>
              <a:xfrm>
                <a:off x="4430712" y="432940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29CA4641-C3FB-462A-9438-6F8E9F629CB7}"/>
                  </a:ext>
                </a:extLst>
              </p:cNvPr>
              <p:cNvSpPr/>
              <p:nvPr/>
            </p:nvSpPr>
            <p:spPr>
              <a:xfrm>
                <a:off x="4566443" y="4172243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CDF14024-A9C1-4246-A8C0-BE5D56DF36EC}"/>
                  </a:ext>
                </a:extLst>
              </p:cNvPr>
              <p:cNvSpPr/>
              <p:nvPr/>
            </p:nvSpPr>
            <p:spPr>
              <a:xfrm>
                <a:off x="4416424" y="4015080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0C054839-A281-441E-8DA2-EC919DB84B9B}"/>
                </a:ext>
              </a:extLst>
            </p:cNvPr>
            <p:cNvGrpSpPr/>
            <p:nvPr/>
          </p:nvGrpSpPr>
          <p:grpSpPr>
            <a:xfrm>
              <a:off x="6802522" y="1876267"/>
              <a:ext cx="510098" cy="543453"/>
              <a:chOff x="3686726" y="3825199"/>
              <a:chExt cx="1136065" cy="1210351"/>
            </a:xfrm>
          </p:grpSpPr>
          <p:sp>
            <p:nvSpPr>
              <p:cNvPr id="102" name="四角形: 上の 2 つの角を丸める 2">
                <a:extLst>
                  <a:ext uri="{FF2B5EF4-FFF2-40B4-BE49-F238E27FC236}">
                    <a16:creationId xmlns:a16="http://schemas.microsoft.com/office/drawing/2014/main" id="{4372F509-6DA2-43ED-881F-3D62ADF76CE9}"/>
                  </a:ext>
                </a:extLst>
              </p:cNvPr>
              <p:cNvSpPr/>
              <p:nvPr/>
            </p:nvSpPr>
            <p:spPr>
              <a:xfrm>
                <a:off x="3727450" y="4127500"/>
                <a:ext cx="1066800" cy="908050"/>
              </a:xfrm>
              <a:custGeom>
                <a:avLst/>
                <a:gdLst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0 w 1066800"/>
                  <a:gd name="connsiteY7" fmla="*/ 151345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800" h="908050">
                    <a:moveTo>
                      <a:pt x="151345" y="0"/>
                    </a:moveTo>
                    <a:lnTo>
                      <a:pt x="915455" y="0"/>
                    </a:lnTo>
                    <a:cubicBezTo>
                      <a:pt x="999041" y="0"/>
                      <a:pt x="1040607" y="62996"/>
                      <a:pt x="1040607" y="146582"/>
                    </a:cubicBezTo>
                    <a:lnTo>
                      <a:pt x="1066800" y="518941"/>
                    </a:lnTo>
                    <a:cubicBezTo>
                      <a:pt x="1016794" y="733840"/>
                      <a:pt x="892590" y="908050"/>
                      <a:pt x="677691" y="908050"/>
                    </a:cubicBezTo>
                    <a:lnTo>
                      <a:pt x="389109" y="908050"/>
                    </a:lnTo>
                    <a:cubicBezTo>
                      <a:pt x="174210" y="908050"/>
                      <a:pt x="28575" y="748127"/>
                      <a:pt x="0" y="518941"/>
                    </a:cubicBezTo>
                    <a:cubicBezTo>
                      <a:pt x="0" y="396409"/>
                      <a:pt x="16669" y="271496"/>
                      <a:pt x="16669" y="148964"/>
                    </a:cubicBezTo>
                    <a:cubicBezTo>
                      <a:pt x="16669" y="65378"/>
                      <a:pt x="67759" y="0"/>
                      <a:pt x="151345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FFCC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四角形: 上の 2 つの角を丸める 102">
                <a:extLst>
                  <a:ext uri="{FF2B5EF4-FFF2-40B4-BE49-F238E27FC236}">
                    <a16:creationId xmlns:a16="http://schemas.microsoft.com/office/drawing/2014/main" id="{116D0FDB-D100-4963-83EB-6F1846BBC2FD}"/>
                  </a:ext>
                </a:extLst>
              </p:cNvPr>
              <p:cNvSpPr/>
              <p:nvPr/>
            </p:nvSpPr>
            <p:spPr>
              <a:xfrm>
                <a:off x="3999638" y="4415530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四角形: 上の 2 つの角を丸める 103">
                <a:extLst>
                  <a:ext uri="{FF2B5EF4-FFF2-40B4-BE49-F238E27FC236}">
                    <a16:creationId xmlns:a16="http://schemas.microsoft.com/office/drawing/2014/main" id="{89C44174-7146-44E5-AFA0-407B5F2C6C47}"/>
                  </a:ext>
                </a:extLst>
              </p:cNvPr>
              <p:cNvSpPr/>
              <p:nvPr/>
            </p:nvSpPr>
            <p:spPr>
              <a:xfrm>
                <a:off x="4472482" y="4416944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四角形: 上の 2 つの角を丸める 104">
                <a:extLst>
                  <a:ext uri="{FF2B5EF4-FFF2-40B4-BE49-F238E27FC236}">
                    <a16:creationId xmlns:a16="http://schemas.microsoft.com/office/drawing/2014/main" id="{A9981B27-1B58-4300-8A6C-E1FDBE83C2C4}"/>
                  </a:ext>
                </a:extLst>
              </p:cNvPr>
              <p:cNvSpPr/>
              <p:nvPr/>
            </p:nvSpPr>
            <p:spPr>
              <a:xfrm>
                <a:off x="3818932" y="4240802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四角形: 上の 2 つの角を丸める 105">
                <a:extLst>
                  <a:ext uri="{FF2B5EF4-FFF2-40B4-BE49-F238E27FC236}">
                    <a16:creationId xmlns:a16="http://schemas.microsoft.com/office/drawing/2014/main" id="{44D98B03-DFBB-4D49-87DD-5C7896B98928}"/>
                  </a:ext>
                </a:extLst>
              </p:cNvPr>
              <p:cNvSpPr/>
              <p:nvPr/>
            </p:nvSpPr>
            <p:spPr>
              <a:xfrm>
                <a:off x="4667170" y="4250826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四角形: 上の 2 つの角を丸める 106">
                <a:extLst>
                  <a:ext uri="{FF2B5EF4-FFF2-40B4-BE49-F238E27FC236}">
                    <a16:creationId xmlns:a16="http://schemas.microsoft.com/office/drawing/2014/main" id="{08D56757-7026-42C7-AC9D-B0DC89F0E80B}"/>
                  </a:ext>
                </a:extLst>
              </p:cNvPr>
              <p:cNvSpPr/>
              <p:nvPr/>
            </p:nvSpPr>
            <p:spPr>
              <a:xfrm>
                <a:off x="4243882" y="4481238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DA920C77-4B7B-4EF8-8795-0181B1079609}"/>
                  </a:ext>
                </a:extLst>
              </p:cNvPr>
              <p:cNvSpPr/>
              <p:nvPr/>
            </p:nvSpPr>
            <p:spPr>
              <a:xfrm>
                <a:off x="3686726" y="3825199"/>
                <a:ext cx="1136065" cy="765057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617378 w 1107524"/>
                  <a:gd name="connsiteY0" fmla="*/ 12 h 765057"/>
                  <a:gd name="connsiteX1" fmla="*/ 726606 w 1107524"/>
                  <a:gd name="connsiteY1" fmla="*/ 21774 h 765057"/>
                  <a:gd name="connsiteX2" fmla="*/ 736487 w 1107524"/>
                  <a:gd name="connsiteY2" fmla="*/ 17015 h 765057"/>
                  <a:gd name="connsiteX3" fmla="*/ 751564 w 1107524"/>
                  <a:gd name="connsiteY3" fmla="*/ 19157 h 765057"/>
                  <a:gd name="connsiteX4" fmla="*/ 776875 w 1107524"/>
                  <a:gd name="connsiteY4" fmla="*/ 22752 h 765057"/>
                  <a:gd name="connsiteX5" fmla="*/ 781748 w 1107524"/>
                  <a:gd name="connsiteY5" fmla="*/ 23846 h 765057"/>
                  <a:gd name="connsiteX6" fmla="*/ 814390 w 1107524"/>
                  <a:gd name="connsiteY6" fmla="*/ 36660 h 765057"/>
                  <a:gd name="connsiteX7" fmla="*/ 827899 w 1107524"/>
                  <a:gd name="connsiteY7" fmla="*/ 52304 h 765057"/>
                  <a:gd name="connsiteX8" fmla="*/ 904235 w 1107524"/>
                  <a:gd name="connsiteY8" fmla="*/ 85451 h 765057"/>
                  <a:gd name="connsiteX9" fmla="*/ 940427 w 1107524"/>
                  <a:gd name="connsiteY9" fmla="*/ 109331 h 765057"/>
                  <a:gd name="connsiteX10" fmla="*/ 1004279 w 1107524"/>
                  <a:gd name="connsiteY10" fmla="*/ 218992 h 765057"/>
                  <a:gd name="connsiteX11" fmla="*/ 1090937 w 1107524"/>
                  <a:gd name="connsiteY11" fmla="*/ 309573 h 765057"/>
                  <a:gd name="connsiteX12" fmla="*/ 1101140 w 1107524"/>
                  <a:gd name="connsiteY12" fmla="*/ 333491 h 765057"/>
                  <a:gd name="connsiteX13" fmla="*/ 1107524 w 1107524"/>
                  <a:gd name="connsiteY13" fmla="*/ 379294 h 765057"/>
                  <a:gd name="connsiteX14" fmla="*/ 574124 w 1107524"/>
                  <a:gd name="connsiteY14" fmla="*/ 765057 h 765057"/>
                  <a:gd name="connsiteX15" fmla="*/ 40724 w 1107524"/>
                  <a:gd name="connsiteY15" fmla="*/ 379294 h 765057"/>
                  <a:gd name="connsiteX16" fmla="*/ 0 w 1107524"/>
                  <a:gd name="connsiteY16" fmla="*/ 297487 h 765057"/>
                  <a:gd name="connsiteX17" fmla="*/ 82151 w 1107524"/>
                  <a:gd name="connsiteY17" fmla="*/ 284131 h 765057"/>
                  <a:gd name="connsiteX18" fmla="*/ 133947 w 1107524"/>
                  <a:gd name="connsiteY18" fmla="*/ 218992 h 765057"/>
                  <a:gd name="connsiteX19" fmla="*/ 206581 w 1107524"/>
                  <a:gd name="connsiteY19" fmla="*/ 107765 h 765057"/>
                  <a:gd name="connsiteX20" fmla="*/ 271989 w 1107524"/>
                  <a:gd name="connsiteY20" fmla="*/ 75926 h 765057"/>
                  <a:gd name="connsiteX21" fmla="*/ 334037 w 1107524"/>
                  <a:gd name="connsiteY21" fmla="*/ 52304 h 765057"/>
                  <a:gd name="connsiteX22" fmla="*/ 453101 w 1107524"/>
                  <a:gd name="connsiteY22" fmla="*/ 13087 h 765057"/>
                  <a:gd name="connsiteX23" fmla="*/ 470260 w 1107524"/>
                  <a:gd name="connsiteY23" fmla="*/ 4190 h 765057"/>
                  <a:gd name="connsiteX24" fmla="*/ 497746 w 1107524"/>
                  <a:gd name="connsiteY24" fmla="*/ 11754 h 765057"/>
                  <a:gd name="connsiteX25" fmla="*/ 580968 w 1107524"/>
                  <a:gd name="connsiteY25" fmla="*/ 11754 h 765057"/>
                  <a:gd name="connsiteX26" fmla="*/ 617378 w 1107524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090937 w 1136065"/>
                  <a:gd name="connsiteY11" fmla="*/ 309573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103637 w 1136065"/>
                  <a:gd name="connsiteY11" fmla="*/ 280998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36065" h="765057">
                    <a:moveTo>
                      <a:pt x="617378" y="12"/>
                    </a:moveTo>
                    <a:cubicBezTo>
                      <a:pt x="653787" y="691"/>
                      <a:pt x="690197" y="30959"/>
                      <a:pt x="726606" y="21774"/>
                    </a:cubicBezTo>
                    <a:lnTo>
                      <a:pt x="736487" y="17015"/>
                    </a:lnTo>
                    <a:lnTo>
                      <a:pt x="751564" y="19157"/>
                    </a:lnTo>
                    <a:lnTo>
                      <a:pt x="776875" y="22752"/>
                    </a:lnTo>
                    <a:lnTo>
                      <a:pt x="781748" y="23846"/>
                    </a:lnTo>
                    <a:lnTo>
                      <a:pt x="814390" y="36660"/>
                    </a:lnTo>
                    <a:lnTo>
                      <a:pt x="827899" y="52304"/>
                    </a:lnTo>
                    <a:cubicBezTo>
                      <a:pt x="845236" y="82027"/>
                      <a:pt x="874736" y="83739"/>
                      <a:pt x="904235" y="85451"/>
                    </a:cubicBezTo>
                    <a:lnTo>
                      <a:pt x="940427" y="109331"/>
                    </a:lnTo>
                    <a:cubicBezTo>
                      <a:pt x="961711" y="145885"/>
                      <a:pt x="977077" y="190381"/>
                      <a:pt x="1004279" y="218992"/>
                    </a:cubicBezTo>
                    <a:cubicBezTo>
                      <a:pt x="1031481" y="247603"/>
                      <a:pt x="1074751" y="250805"/>
                      <a:pt x="1103637" y="280998"/>
                    </a:cubicBezTo>
                    <a:lnTo>
                      <a:pt x="1136065" y="304916"/>
                    </a:lnTo>
                    <a:lnTo>
                      <a:pt x="1107524" y="379294"/>
                    </a:lnTo>
                    <a:cubicBezTo>
                      <a:pt x="1107524" y="592345"/>
                      <a:pt x="868713" y="765057"/>
                      <a:pt x="574124" y="765057"/>
                    </a:cubicBezTo>
                    <a:cubicBezTo>
                      <a:pt x="279535" y="765057"/>
                      <a:pt x="40724" y="592345"/>
                      <a:pt x="40724" y="379294"/>
                    </a:cubicBezTo>
                    <a:lnTo>
                      <a:pt x="0" y="297487"/>
                    </a:lnTo>
                    <a:lnTo>
                      <a:pt x="82151" y="284131"/>
                    </a:lnTo>
                    <a:cubicBezTo>
                      <a:pt x="107383" y="268753"/>
                      <a:pt x="113209" y="248386"/>
                      <a:pt x="133947" y="218992"/>
                    </a:cubicBezTo>
                    <a:cubicBezTo>
                      <a:pt x="154685" y="189598"/>
                      <a:pt x="203920" y="176531"/>
                      <a:pt x="206581" y="107765"/>
                    </a:cubicBezTo>
                    <a:lnTo>
                      <a:pt x="271989" y="75926"/>
                    </a:lnTo>
                    <a:cubicBezTo>
                      <a:pt x="301488" y="74214"/>
                      <a:pt x="303852" y="62777"/>
                      <a:pt x="334037" y="52304"/>
                    </a:cubicBezTo>
                    <a:cubicBezTo>
                      <a:pt x="364222" y="41831"/>
                      <a:pt x="413413" y="26159"/>
                      <a:pt x="453101" y="13087"/>
                    </a:cubicBezTo>
                    <a:lnTo>
                      <a:pt x="470260" y="4190"/>
                    </a:lnTo>
                    <a:lnTo>
                      <a:pt x="497746" y="11754"/>
                    </a:lnTo>
                    <a:cubicBezTo>
                      <a:pt x="525487" y="21933"/>
                      <a:pt x="553227" y="32112"/>
                      <a:pt x="580968" y="11754"/>
                    </a:cubicBezTo>
                    <a:cubicBezTo>
                      <a:pt x="593105" y="2848"/>
                      <a:pt x="605241" y="-214"/>
                      <a:pt x="617378" y="12"/>
                    </a:cubicBezTo>
                    <a:close/>
                  </a:path>
                </a:pathLst>
              </a:custGeom>
              <a:pattFill prst="lgConfetti">
                <a:fgClr>
                  <a:srgbClr val="FFCC99"/>
                </a:fgClr>
                <a:bgClr>
                  <a:srgbClr val="FFFFCC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C8FFE324-0C13-4208-80CC-709B6BE404D6}"/>
                  </a:ext>
                </a:extLst>
              </p:cNvPr>
              <p:cNvSpPr/>
              <p:nvPr/>
            </p:nvSpPr>
            <p:spPr>
              <a:xfrm>
                <a:off x="3763962" y="3869532"/>
                <a:ext cx="993776" cy="685800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66800" h="765057">
                    <a:moveTo>
                      <a:pt x="576654" y="12"/>
                    </a:moveTo>
                    <a:cubicBezTo>
                      <a:pt x="613063" y="691"/>
                      <a:pt x="649473" y="30959"/>
                      <a:pt x="685882" y="21774"/>
                    </a:cubicBezTo>
                    <a:lnTo>
                      <a:pt x="695763" y="17015"/>
                    </a:lnTo>
                    <a:lnTo>
                      <a:pt x="710840" y="19157"/>
                    </a:lnTo>
                    <a:lnTo>
                      <a:pt x="736151" y="22752"/>
                    </a:lnTo>
                    <a:lnTo>
                      <a:pt x="741024" y="23846"/>
                    </a:lnTo>
                    <a:lnTo>
                      <a:pt x="773666" y="36660"/>
                    </a:lnTo>
                    <a:lnTo>
                      <a:pt x="787175" y="52304"/>
                    </a:lnTo>
                    <a:cubicBezTo>
                      <a:pt x="804512" y="82027"/>
                      <a:pt x="834012" y="83739"/>
                      <a:pt x="863511" y="85451"/>
                    </a:cubicBezTo>
                    <a:lnTo>
                      <a:pt x="899703" y="109331"/>
                    </a:lnTo>
                    <a:cubicBezTo>
                      <a:pt x="920987" y="145885"/>
                      <a:pt x="938470" y="185618"/>
                      <a:pt x="963555" y="218992"/>
                    </a:cubicBezTo>
                    <a:cubicBezTo>
                      <a:pt x="988640" y="252366"/>
                      <a:pt x="1021327" y="279380"/>
                      <a:pt x="1050213" y="309573"/>
                    </a:cubicBezTo>
                    <a:lnTo>
                      <a:pt x="1060416" y="333491"/>
                    </a:lnTo>
                    <a:lnTo>
                      <a:pt x="1066800" y="379294"/>
                    </a:lnTo>
                    <a:cubicBezTo>
                      <a:pt x="1066800" y="592345"/>
                      <a:pt x="827989" y="765057"/>
                      <a:pt x="533400" y="765057"/>
                    </a:cubicBezTo>
                    <a:cubicBezTo>
                      <a:pt x="238811" y="765057"/>
                      <a:pt x="0" y="592345"/>
                      <a:pt x="0" y="379294"/>
                    </a:cubicBezTo>
                    <a:lnTo>
                      <a:pt x="10076" y="307012"/>
                    </a:lnTo>
                    <a:lnTo>
                      <a:pt x="41427" y="284131"/>
                    </a:lnTo>
                    <a:cubicBezTo>
                      <a:pt x="66659" y="268753"/>
                      <a:pt x="72485" y="248386"/>
                      <a:pt x="93223" y="218992"/>
                    </a:cubicBezTo>
                    <a:cubicBezTo>
                      <a:pt x="113961" y="189598"/>
                      <a:pt x="163196" y="176531"/>
                      <a:pt x="165857" y="107765"/>
                    </a:cubicBezTo>
                    <a:lnTo>
                      <a:pt x="231265" y="75926"/>
                    </a:lnTo>
                    <a:cubicBezTo>
                      <a:pt x="260764" y="74214"/>
                      <a:pt x="263128" y="62777"/>
                      <a:pt x="293313" y="52304"/>
                    </a:cubicBezTo>
                    <a:cubicBezTo>
                      <a:pt x="323498" y="41831"/>
                      <a:pt x="372689" y="26159"/>
                      <a:pt x="412377" y="13087"/>
                    </a:cubicBezTo>
                    <a:lnTo>
                      <a:pt x="429536" y="4190"/>
                    </a:lnTo>
                    <a:lnTo>
                      <a:pt x="457022" y="11754"/>
                    </a:lnTo>
                    <a:cubicBezTo>
                      <a:pt x="484763" y="21933"/>
                      <a:pt x="512503" y="32112"/>
                      <a:pt x="540244" y="11754"/>
                    </a:cubicBezTo>
                    <a:cubicBezTo>
                      <a:pt x="552381" y="2848"/>
                      <a:pt x="564517" y="-214"/>
                      <a:pt x="576654" y="12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CC99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月 109">
                <a:extLst>
                  <a:ext uri="{FF2B5EF4-FFF2-40B4-BE49-F238E27FC236}">
                    <a16:creationId xmlns:a16="http://schemas.microsoft.com/office/drawing/2014/main" id="{F8780AE1-5D61-4C99-A075-57501F3823F4}"/>
                  </a:ext>
                </a:extLst>
              </p:cNvPr>
              <p:cNvSpPr/>
              <p:nvPr/>
            </p:nvSpPr>
            <p:spPr>
              <a:xfrm rot="16200000">
                <a:off x="4213485" y="4118229"/>
                <a:ext cx="82548" cy="278890"/>
              </a:xfrm>
              <a:prstGeom prst="moon">
                <a:avLst>
                  <a:gd name="adj" fmla="val 69693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0D59F84C-49F3-4DD4-AFDE-312E3C124A27}"/>
                  </a:ext>
                </a:extLst>
              </p:cNvPr>
              <p:cNvSpPr/>
              <p:nvPr/>
            </p:nvSpPr>
            <p:spPr>
              <a:xfrm>
                <a:off x="4159250" y="4100966"/>
                <a:ext cx="203200" cy="177464"/>
              </a:xfrm>
              <a:custGeom>
                <a:avLst/>
                <a:gdLst>
                  <a:gd name="connsiteX0" fmla="*/ 101600 w 203200"/>
                  <a:gd name="connsiteY0" fmla="*/ 0 h 177464"/>
                  <a:gd name="connsiteX1" fmla="*/ 203200 w 203200"/>
                  <a:gd name="connsiteY1" fmla="*/ 101600 h 177464"/>
                  <a:gd name="connsiteX2" fmla="*/ 195216 w 203200"/>
                  <a:gd name="connsiteY2" fmla="*/ 141147 h 177464"/>
                  <a:gd name="connsiteX3" fmla="*/ 177361 w 203200"/>
                  <a:gd name="connsiteY3" fmla="*/ 167630 h 177464"/>
                  <a:gd name="connsiteX4" fmla="*/ 175751 w 203200"/>
                  <a:gd name="connsiteY4" fmla="*/ 168295 h 177464"/>
                  <a:gd name="connsiteX5" fmla="*/ 101600 w 203200"/>
                  <a:gd name="connsiteY5" fmla="*/ 177464 h 177464"/>
                  <a:gd name="connsiteX6" fmla="*/ 27449 w 203200"/>
                  <a:gd name="connsiteY6" fmla="*/ 168295 h 177464"/>
                  <a:gd name="connsiteX7" fmla="*/ 25840 w 203200"/>
                  <a:gd name="connsiteY7" fmla="*/ 167630 h 177464"/>
                  <a:gd name="connsiteX8" fmla="*/ 7984 w 203200"/>
                  <a:gd name="connsiteY8" fmla="*/ 141147 h 177464"/>
                  <a:gd name="connsiteX9" fmla="*/ 0 w 203200"/>
                  <a:gd name="connsiteY9" fmla="*/ 101600 h 177464"/>
                  <a:gd name="connsiteX10" fmla="*/ 101600 w 203200"/>
                  <a:gd name="connsiteY10" fmla="*/ 0 h 177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3200" h="177464">
                    <a:moveTo>
                      <a:pt x="101600" y="0"/>
                    </a:moveTo>
                    <a:cubicBezTo>
                      <a:pt x="157712" y="0"/>
                      <a:pt x="203200" y="45488"/>
                      <a:pt x="203200" y="101600"/>
                    </a:cubicBezTo>
                    <a:cubicBezTo>
                      <a:pt x="203200" y="115628"/>
                      <a:pt x="200357" y="128992"/>
                      <a:pt x="195216" y="141147"/>
                    </a:cubicBezTo>
                    <a:lnTo>
                      <a:pt x="177361" y="167630"/>
                    </a:lnTo>
                    <a:lnTo>
                      <a:pt x="175751" y="168295"/>
                    </a:lnTo>
                    <a:cubicBezTo>
                      <a:pt x="152960" y="174199"/>
                      <a:pt x="127903" y="177464"/>
                      <a:pt x="101600" y="177464"/>
                    </a:cubicBezTo>
                    <a:cubicBezTo>
                      <a:pt x="75298" y="177464"/>
                      <a:pt x="50240" y="174199"/>
                      <a:pt x="27449" y="168295"/>
                    </a:cubicBezTo>
                    <a:lnTo>
                      <a:pt x="25840" y="167630"/>
                    </a:lnTo>
                    <a:lnTo>
                      <a:pt x="7984" y="141147"/>
                    </a:lnTo>
                    <a:cubicBezTo>
                      <a:pt x="2843" y="128992"/>
                      <a:pt x="0" y="115628"/>
                      <a:pt x="0" y="101600"/>
                    </a:cubicBezTo>
                    <a:cubicBezTo>
                      <a:pt x="0" y="45488"/>
                      <a:pt x="45488" y="0"/>
                      <a:pt x="101600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4ACAF445-EE75-43E8-85F8-ACA056C16C31}"/>
                  </a:ext>
                </a:extLst>
              </p:cNvPr>
              <p:cNvSpPr/>
              <p:nvPr/>
            </p:nvSpPr>
            <p:spPr>
              <a:xfrm>
                <a:off x="4064000" y="397221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4EE8A228-73BC-417C-AFEC-8B24464B9029}"/>
                  </a:ext>
                </a:extLst>
              </p:cNvPr>
              <p:cNvSpPr/>
              <p:nvPr/>
            </p:nvSpPr>
            <p:spPr>
              <a:xfrm>
                <a:off x="3887787" y="4069849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85B79F6D-B3D5-45AA-9AD3-FC11841F779E}"/>
                  </a:ext>
                </a:extLst>
              </p:cNvPr>
              <p:cNvSpPr/>
              <p:nvPr/>
            </p:nvSpPr>
            <p:spPr>
              <a:xfrm>
                <a:off x="3823493" y="42365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B2212DC1-C95E-4DF0-BB06-E71C2CF0329F}"/>
                  </a:ext>
                </a:extLst>
              </p:cNvPr>
              <p:cNvSpPr/>
              <p:nvPr/>
            </p:nvSpPr>
            <p:spPr>
              <a:xfrm>
                <a:off x="4035424" y="438655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C913B582-FA2D-4AA4-9D18-39809F34F0EE}"/>
                  </a:ext>
                </a:extLst>
              </p:cNvPr>
              <p:cNvSpPr/>
              <p:nvPr/>
            </p:nvSpPr>
            <p:spPr>
              <a:xfrm>
                <a:off x="4285456" y="44651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CD7F28E6-1D08-4D6B-B000-5F3F89DD4DB0}"/>
                  </a:ext>
                </a:extLst>
              </p:cNvPr>
              <p:cNvSpPr/>
              <p:nvPr/>
            </p:nvSpPr>
            <p:spPr>
              <a:xfrm>
                <a:off x="4430712" y="432940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0D467236-39E0-4CE8-901A-CC62F1D66554}"/>
                  </a:ext>
                </a:extLst>
              </p:cNvPr>
              <p:cNvSpPr/>
              <p:nvPr/>
            </p:nvSpPr>
            <p:spPr>
              <a:xfrm>
                <a:off x="4566443" y="4172243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8D7E15E7-6554-464D-B256-2D7C3CE750AE}"/>
                  </a:ext>
                </a:extLst>
              </p:cNvPr>
              <p:cNvSpPr/>
              <p:nvPr/>
            </p:nvSpPr>
            <p:spPr>
              <a:xfrm>
                <a:off x="4416424" y="4015080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53399E7D-75B9-46AE-989A-E4DF3FE9A301}"/>
                </a:ext>
              </a:extLst>
            </p:cNvPr>
            <p:cNvGrpSpPr/>
            <p:nvPr/>
          </p:nvGrpSpPr>
          <p:grpSpPr>
            <a:xfrm>
              <a:off x="7363239" y="2031542"/>
              <a:ext cx="510098" cy="543453"/>
              <a:chOff x="3686726" y="3825199"/>
              <a:chExt cx="1136065" cy="1210351"/>
            </a:xfrm>
          </p:grpSpPr>
          <p:sp>
            <p:nvSpPr>
              <p:cNvPr id="84" name="四角形: 上の 2 つの角を丸める 2">
                <a:extLst>
                  <a:ext uri="{FF2B5EF4-FFF2-40B4-BE49-F238E27FC236}">
                    <a16:creationId xmlns:a16="http://schemas.microsoft.com/office/drawing/2014/main" id="{E208CB4C-1089-42A0-9418-32841DDC7C2A}"/>
                  </a:ext>
                </a:extLst>
              </p:cNvPr>
              <p:cNvSpPr/>
              <p:nvPr/>
            </p:nvSpPr>
            <p:spPr>
              <a:xfrm>
                <a:off x="3727450" y="4127500"/>
                <a:ext cx="1066800" cy="908050"/>
              </a:xfrm>
              <a:custGeom>
                <a:avLst/>
                <a:gdLst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0 w 1066800"/>
                  <a:gd name="connsiteY7" fmla="*/ 151345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66800 w 1066800"/>
                  <a:gd name="connsiteY2" fmla="*/ 151345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  <a:gd name="connsiteX0" fmla="*/ 151345 w 1066800"/>
                  <a:gd name="connsiteY0" fmla="*/ 0 h 908050"/>
                  <a:gd name="connsiteX1" fmla="*/ 915455 w 1066800"/>
                  <a:gd name="connsiteY1" fmla="*/ 0 h 908050"/>
                  <a:gd name="connsiteX2" fmla="*/ 1040607 w 1066800"/>
                  <a:gd name="connsiteY2" fmla="*/ 146582 h 908050"/>
                  <a:gd name="connsiteX3" fmla="*/ 1066800 w 1066800"/>
                  <a:gd name="connsiteY3" fmla="*/ 518941 h 908050"/>
                  <a:gd name="connsiteX4" fmla="*/ 677691 w 1066800"/>
                  <a:gd name="connsiteY4" fmla="*/ 908050 h 908050"/>
                  <a:gd name="connsiteX5" fmla="*/ 389109 w 1066800"/>
                  <a:gd name="connsiteY5" fmla="*/ 908050 h 908050"/>
                  <a:gd name="connsiteX6" fmla="*/ 0 w 1066800"/>
                  <a:gd name="connsiteY6" fmla="*/ 518941 h 908050"/>
                  <a:gd name="connsiteX7" fmla="*/ 16669 w 1066800"/>
                  <a:gd name="connsiteY7" fmla="*/ 148964 h 908050"/>
                  <a:gd name="connsiteX8" fmla="*/ 151345 w 1066800"/>
                  <a:gd name="connsiteY8" fmla="*/ 0 h 908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800" h="908050">
                    <a:moveTo>
                      <a:pt x="151345" y="0"/>
                    </a:moveTo>
                    <a:lnTo>
                      <a:pt x="915455" y="0"/>
                    </a:lnTo>
                    <a:cubicBezTo>
                      <a:pt x="999041" y="0"/>
                      <a:pt x="1040607" y="62996"/>
                      <a:pt x="1040607" y="146582"/>
                    </a:cubicBezTo>
                    <a:lnTo>
                      <a:pt x="1066800" y="518941"/>
                    </a:lnTo>
                    <a:cubicBezTo>
                      <a:pt x="1016794" y="733840"/>
                      <a:pt x="892590" y="908050"/>
                      <a:pt x="677691" y="908050"/>
                    </a:cubicBezTo>
                    <a:lnTo>
                      <a:pt x="389109" y="908050"/>
                    </a:lnTo>
                    <a:cubicBezTo>
                      <a:pt x="174210" y="908050"/>
                      <a:pt x="28575" y="748127"/>
                      <a:pt x="0" y="518941"/>
                    </a:cubicBezTo>
                    <a:cubicBezTo>
                      <a:pt x="0" y="396409"/>
                      <a:pt x="16669" y="271496"/>
                      <a:pt x="16669" y="148964"/>
                    </a:cubicBezTo>
                    <a:cubicBezTo>
                      <a:pt x="16669" y="65378"/>
                      <a:pt x="67759" y="0"/>
                      <a:pt x="151345" y="0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FFCC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四角形: 上の 2 つの角を丸める 84">
                <a:extLst>
                  <a:ext uri="{FF2B5EF4-FFF2-40B4-BE49-F238E27FC236}">
                    <a16:creationId xmlns:a16="http://schemas.microsoft.com/office/drawing/2014/main" id="{3F1A5D13-E2B6-4F1F-BD89-3FA4453CBCAC}"/>
                  </a:ext>
                </a:extLst>
              </p:cNvPr>
              <p:cNvSpPr/>
              <p:nvPr/>
            </p:nvSpPr>
            <p:spPr>
              <a:xfrm>
                <a:off x="3999638" y="4415530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四角形: 上の 2 つの角を丸める 85">
                <a:extLst>
                  <a:ext uri="{FF2B5EF4-FFF2-40B4-BE49-F238E27FC236}">
                    <a16:creationId xmlns:a16="http://schemas.microsoft.com/office/drawing/2014/main" id="{35622A07-2EF4-4F70-97CF-759060ED94EF}"/>
                  </a:ext>
                </a:extLst>
              </p:cNvPr>
              <p:cNvSpPr/>
              <p:nvPr/>
            </p:nvSpPr>
            <p:spPr>
              <a:xfrm>
                <a:off x="4472482" y="4416944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四角形: 上の 2 つの角を丸める 86">
                <a:extLst>
                  <a:ext uri="{FF2B5EF4-FFF2-40B4-BE49-F238E27FC236}">
                    <a16:creationId xmlns:a16="http://schemas.microsoft.com/office/drawing/2014/main" id="{9E451B22-7699-450C-BF13-12E0DFF350C3}"/>
                  </a:ext>
                </a:extLst>
              </p:cNvPr>
              <p:cNvSpPr/>
              <p:nvPr/>
            </p:nvSpPr>
            <p:spPr>
              <a:xfrm>
                <a:off x="3818932" y="4240802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四角形: 上の 2 つの角を丸める 87">
                <a:extLst>
                  <a:ext uri="{FF2B5EF4-FFF2-40B4-BE49-F238E27FC236}">
                    <a16:creationId xmlns:a16="http://schemas.microsoft.com/office/drawing/2014/main" id="{8B06BC1F-186B-4BE6-9B2D-E62DC7E3C408}"/>
                  </a:ext>
                </a:extLst>
              </p:cNvPr>
              <p:cNvSpPr/>
              <p:nvPr/>
            </p:nvSpPr>
            <p:spPr>
              <a:xfrm>
                <a:off x="4667170" y="4250826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四角形: 上の 2 つの角を丸める 88">
                <a:extLst>
                  <a:ext uri="{FF2B5EF4-FFF2-40B4-BE49-F238E27FC236}">
                    <a16:creationId xmlns:a16="http://schemas.microsoft.com/office/drawing/2014/main" id="{41A2480F-F88B-4B68-B392-A7F435D6466F}"/>
                  </a:ext>
                </a:extLst>
              </p:cNvPr>
              <p:cNvSpPr/>
              <p:nvPr/>
            </p:nvSpPr>
            <p:spPr>
              <a:xfrm>
                <a:off x="4243882" y="4481238"/>
                <a:ext cx="45719" cy="516438"/>
              </a:xfrm>
              <a:prstGeom prst="round2SameRect">
                <a:avLst>
                  <a:gd name="adj1" fmla="val 16667"/>
                  <a:gd name="adj2" fmla="val 42851"/>
                </a:avLst>
              </a:pr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5E85C721-E0C1-4ACF-BAD3-FD294D676933}"/>
                  </a:ext>
                </a:extLst>
              </p:cNvPr>
              <p:cNvSpPr/>
              <p:nvPr/>
            </p:nvSpPr>
            <p:spPr>
              <a:xfrm>
                <a:off x="3686726" y="3825199"/>
                <a:ext cx="1136065" cy="765057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617378 w 1107524"/>
                  <a:gd name="connsiteY0" fmla="*/ 12 h 765057"/>
                  <a:gd name="connsiteX1" fmla="*/ 726606 w 1107524"/>
                  <a:gd name="connsiteY1" fmla="*/ 21774 h 765057"/>
                  <a:gd name="connsiteX2" fmla="*/ 736487 w 1107524"/>
                  <a:gd name="connsiteY2" fmla="*/ 17015 h 765057"/>
                  <a:gd name="connsiteX3" fmla="*/ 751564 w 1107524"/>
                  <a:gd name="connsiteY3" fmla="*/ 19157 h 765057"/>
                  <a:gd name="connsiteX4" fmla="*/ 776875 w 1107524"/>
                  <a:gd name="connsiteY4" fmla="*/ 22752 h 765057"/>
                  <a:gd name="connsiteX5" fmla="*/ 781748 w 1107524"/>
                  <a:gd name="connsiteY5" fmla="*/ 23846 h 765057"/>
                  <a:gd name="connsiteX6" fmla="*/ 814390 w 1107524"/>
                  <a:gd name="connsiteY6" fmla="*/ 36660 h 765057"/>
                  <a:gd name="connsiteX7" fmla="*/ 827899 w 1107524"/>
                  <a:gd name="connsiteY7" fmla="*/ 52304 h 765057"/>
                  <a:gd name="connsiteX8" fmla="*/ 904235 w 1107524"/>
                  <a:gd name="connsiteY8" fmla="*/ 85451 h 765057"/>
                  <a:gd name="connsiteX9" fmla="*/ 940427 w 1107524"/>
                  <a:gd name="connsiteY9" fmla="*/ 109331 h 765057"/>
                  <a:gd name="connsiteX10" fmla="*/ 1004279 w 1107524"/>
                  <a:gd name="connsiteY10" fmla="*/ 218992 h 765057"/>
                  <a:gd name="connsiteX11" fmla="*/ 1090937 w 1107524"/>
                  <a:gd name="connsiteY11" fmla="*/ 309573 h 765057"/>
                  <a:gd name="connsiteX12" fmla="*/ 1101140 w 1107524"/>
                  <a:gd name="connsiteY12" fmla="*/ 333491 h 765057"/>
                  <a:gd name="connsiteX13" fmla="*/ 1107524 w 1107524"/>
                  <a:gd name="connsiteY13" fmla="*/ 379294 h 765057"/>
                  <a:gd name="connsiteX14" fmla="*/ 574124 w 1107524"/>
                  <a:gd name="connsiteY14" fmla="*/ 765057 h 765057"/>
                  <a:gd name="connsiteX15" fmla="*/ 40724 w 1107524"/>
                  <a:gd name="connsiteY15" fmla="*/ 379294 h 765057"/>
                  <a:gd name="connsiteX16" fmla="*/ 0 w 1107524"/>
                  <a:gd name="connsiteY16" fmla="*/ 297487 h 765057"/>
                  <a:gd name="connsiteX17" fmla="*/ 82151 w 1107524"/>
                  <a:gd name="connsiteY17" fmla="*/ 284131 h 765057"/>
                  <a:gd name="connsiteX18" fmla="*/ 133947 w 1107524"/>
                  <a:gd name="connsiteY18" fmla="*/ 218992 h 765057"/>
                  <a:gd name="connsiteX19" fmla="*/ 206581 w 1107524"/>
                  <a:gd name="connsiteY19" fmla="*/ 107765 h 765057"/>
                  <a:gd name="connsiteX20" fmla="*/ 271989 w 1107524"/>
                  <a:gd name="connsiteY20" fmla="*/ 75926 h 765057"/>
                  <a:gd name="connsiteX21" fmla="*/ 334037 w 1107524"/>
                  <a:gd name="connsiteY21" fmla="*/ 52304 h 765057"/>
                  <a:gd name="connsiteX22" fmla="*/ 453101 w 1107524"/>
                  <a:gd name="connsiteY22" fmla="*/ 13087 h 765057"/>
                  <a:gd name="connsiteX23" fmla="*/ 470260 w 1107524"/>
                  <a:gd name="connsiteY23" fmla="*/ 4190 h 765057"/>
                  <a:gd name="connsiteX24" fmla="*/ 497746 w 1107524"/>
                  <a:gd name="connsiteY24" fmla="*/ 11754 h 765057"/>
                  <a:gd name="connsiteX25" fmla="*/ 580968 w 1107524"/>
                  <a:gd name="connsiteY25" fmla="*/ 11754 h 765057"/>
                  <a:gd name="connsiteX26" fmla="*/ 617378 w 1107524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090937 w 1136065"/>
                  <a:gd name="connsiteY11" fmla="*/ 309573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  <a:gd name="connsiteX0" fmla="*/ 617378 w 1136065"/>
                  <a:gd name="connsiteY0" fmla="*/ 12 h 765057"/>
                  <a:gd name="connsiteX1" fmla="*/ 726606 w 1136065"/>
                  <a:gd name="connsiteY1" fmla="*/ 21774 h 765057"/>
                  <a:gd name="connsiteX2" fmla="*/ 736487 w 1136065"/>
                  <a:gd name="connsiteY2" fmla="*/ 17015 h 765057"/>
                  <a:gd name="connsiteX3" fmla="*/ 751564 w 1136065"/>
                  <a:gd name="connsiteY3" fmla="*/ 19157 h 765057"/>
                  <a:gd name="connsiteX4" fmla="*/ 776875 w 1136065"/>
                  <a:gd name="connsiteY4" fmla="*/ 22752 h 765057"/>
                  <a:gd name="connsiteX5" fmla="*/ 781748 w 1136065"/>
                  <a:gd name="connsiteY5" fmla="*/ 23846 h 765057"/>
                  <a:gd name="connsiteX6" fmla="*/ 814390 w 1136065"/>
                  <a:gd name="connsiteY6" fmla="*/ 36660 h 765057"/>
                  <a:gd name="connsiteX7" fmla="*/ 827899 w 1136065"/>
                  <a:gd name="connsiteY7" fmla="*/ 52304 h 765057"/>
                  <a:gd name="connsiteX8" fmla="*/ 904235 w 1136065"/>
                  <a:gd name="connsiteY8" fmla="*/ 85451 h 765057"/>
                  <a:gd name="connsiteX9" fmla="*/ 940427 w 1136065"/>
                  <a:gd name="connsiteY9" fmla="*/ 109331 h 765057"/>
                  <a:gd name="connsiteX10" fmla="*/ 1004279 w 1136065"/>
                  <a:gd name="connsiteY10" fmla="*/ 218992 h 765057"/>
                  <a:gd name="connsiteX11" fmla="*/ 1103637 w 1136065"/>
                  <a:gd name="connsiteY11" fmla="*/ 280998 h 765057"/>
                  <a:gd name="connsiteX12" fmla="*/ 1136065 w 1136065"/>
                  <a:gd name="connsiteY12" fmla="*/ 304916 h 765057"/>
                  <a:gd name="connsiteX13" fmla="*/ 1107524 w 1136065"/>
                  <a:gd name="connsiteY13" fmla="*/ 379294 h 765057"/>
                  <a:gd name="connsiteX14" fmla="*/ 574124 w 1136065"/>
                  <a:gd name="connsiteY14" fmla="*/ 765057 h 765057"/>
                  <a:gd name="connsiteX15" fmla="*/ 40724 w 1136065"/>
                  <a:gd name="connsiteY15" fmla="*/ 379294 h 765057"/>
                  <a:gd name="connsiteX16" fmla="*/ 0 w 1136065"/>
                  <a:gd name="connsiteY16" fmla="*/ 297487 h 765057"/>
                  <a:gd name="connsiteX17" fmla="*/ 82151 w 1136065"/>
                  <a:gd name="connsiteY17" fmla="*/ 284131 h 765057"/>
                  <a:gd name="connsiteX18" fmla="*/ 133947 w 1136065"/>
                  <a:gd name="connsiteY18" fmla="*/ 218992 h 765057"/>
                  <a:gd name="connsiteX19" fmla="*/ 206581 w 1136065"/>
                  <a:gd name="connsiteY19" fmla="*/ 107765 h 765057"/>
                  <a:gd name="connsiteX20" fmla="*/ 271989 w 1136065"/>
                  <a:gd name="connsiteY20" fmla="*/ 75926 h 765057"/>
                  <a:gd name="connsiteX21" fmla="*/ 334037 w 1136065"/>
                  <a:gd name="connsiteY21" fmla="*/ 52304 h 765057"/>
                  <a:gd name="connsiteX22" fmla="*/ 453101 w 1136065"/>
                  <a:gd name="connsiteY22" fmla="*/ 13087 h 765057"/>
                  <a:gd name="connsiteX23" fmla="*/ 470260 w 1136065"/>
                  <a:gd name="connsiteY23" fmla="*/ 4190 h 765057"/>
                  <a:gd name="connsiteX24" fmla="*/ 497746 w 1136065"/>
                  <a:gd name="connsiteY24" fmla="*/ 11754 h 765057"/>
                  <a:gd name="connsiteX25" fmla="*/ 580968 w 1136065"/>
                  <a:gd name="connsiteY25" fmla="*/ 11754 h 765057"/>
                  <a:gd name="connsiteX26" fmla="*/ 617378 w 1136065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36065" h="765057">
                    <a:moveTo>
                      <a:pt x="617378" y="12"/>
                    </a:moveTo>
                    <a:cubicBezTo>
                      <a:pt x="653787" y="691"/>
                      <a:pt x="690197" y="30959"/>
                      <a:pt x="726606" y="21774"/>
                    </a:cubicBezTo>
                    <a:lnTo>
                      <a:pt x="736487" y="17015"/>
                    </a:lnTo>
                    <a:lnTo>
                      <a:pt x="751564" y="19157"/>
                    </a:lnTo>
                    <a:lnTo>
                      <a:pt x="776875" y="22752"/>
                    </a:lnTo>
                    <a:lnTo>
                      <a:pt x="781748" y="23846"/>
                    </a:lnTo>
                    <a:lnTo>
                      <a:pt x="814390" y="36660"/>
                    </a:lnTo>
                    <a:lnTo>
                      <a:pt x="827899" y="52304"/>
                    </a:lnTo>
                    <a:cubicBezTo>
                      <a:pt x="845236" y="82027"/>
                      <a:pt x="874736" y="83739"/>
                      <a:pt x="904235" y="85451"/>
                    </a:cubicBezTo>
                    <a:lnTo>
                      <a:pt x="940427" y="109331"/>
                    </a:lnTo>
                    <a:cubicBezTo>
                      <a:pt x="961711" y="145885"/>
                      <a:pt x="977077" y="190381"/>
                      <a:pt x="1004279" y="218992"/>
                    </a:cubicBezTo>
                    <a:cubicBezTo>
                      <a:pt x="1031481" y="247603"/>
                      <a:pt x="1074751" y="250805"/>
                      <a:pt x="1103637" y="280998"/>
                    </a:cubicBezTo>
                    <a:lnTo>
                      <a:pt x="1136065" y="304916"/>
                    </a:lnTo>
                    <a:lnTo>
                      <a:pt x="1107524" y="379294"/>
                    </a:lnTo>
                    <a:cubicBezTo>
                      <a:pt x="1107524" y="592345"/>
                      <a:pt x="868713" y="765057"/>
                      <a:pt x="574124" y="765057"/>
                    </a:cubicBezTo>
                    <a:cubicBezTo>
                      <a:pt x="279535" y="765057"/>
                      <a:pt x="40724" y="592345"/>
                      <a:pt x="40724" y="379294"/>
                    </a:cubicBezTo>
                    <a:lnTo>
                      <a:pt x="0" y="297487"/>
                    </a:lnTo>
                    <a:lnTo>
                      <a:pt x="82151" y="284131"/>
                    </a:lnTo>
                    <a:cubicBezTo>
                      <a:pt x="107383" y="268753"/>
                      <a:pt x="113209" y="248386"/>
                      <a:pt x="133947" y="218992"/>
                    </a:cubicBezTo>
                    <a:cubicBezTo>
                      <a:pt x="154685" y="189598"/>
                      <a:pt x="203920" y="176531"/>
                      <a:pt x="206581" y="107765"/>
                    </a:cubicBezTo>
                    <a:lnTo>
                      <a:pt x="271989" y="75926"/>
                    </a:lnTo>
                    <a:cubicBezTo>
                      <a:pt x="301488" y="74214"/>
                      <a:pt x="303852" y="62777"/>
                      <a:pt x="334037" y="52304"/>
                    </a:cubicBezTo>
                    <a:cubicBezTo>
                      <a:pt x="364222" y="41831"/>
                      <a:pt x="413413" y="26159"/>
                      <a:pt x="453101" y="13087"/>
                    </a:cubicBezTo>
                    <a:lnTo>
                      <a:pt x="470260" y="4190"/>
                    </a:lnTo>
                    <a:lnTo>
                      <a:pt x="497746" y="11754"/>
                    </a:lnTo>
                    <a:cubicBezTo>
                      <a:pt x="525487" y="21933"/>
                      <a:pt x="553227" y="32112"/>
                      <a:pt x="580968" y="11754"/>
                    </a:cubicBezTo>
                    <a:cubicBezTo>
                      <a:pt x="593105" y="2848"/>
                      <a:pt x="605241" y="-214"/>
                      <a:pt x="617378" y="12"/>
                    </a:cubicBezTo>
                    <a:close/>
                  </a:path>
                </a:pathLst>
              </a:custGeom>
              <a:pattFill prst="lgConfetti">
                <a:fgClr>
                  <a:srgbClr val="FFCC99"/>
                </a:fgClr>
                <a:bgClr>
                  <a:srgbClr val="FFFFCC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A45B6843-80DD-4110-8E10-9F1CC8DCD9FC}"/>
                  </a:ext>
                </a:extLst>
              </p:cNvPr>
              <p:cNvSpPr/>
              <p:nvPr/>
            </p:nvSpPr>
            <p:spPr>
              <a:xfrm>
                <a:off x="3763962" y="3869532"/>
                <a:ext cx="993776" cy="685800"/>
              </a:xfrm>
              <a:custGeom>
                <a:avLst/>
                <a:gdLst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96388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189245 w 1066800"/>
                  <a:gd name="connsiteY21" fmla="*/ 88376 h 765057"/>
                  <a:gd name="connsiteX22" fmla="*/ 216977 w 1066800"/>
                  <a:gd name="connsiteY22" fmla="*/ 85451 h 765057"/>
                  <a:gd name="connsiteX23" fmla="*/ 293313 w 1066800"/>
                  <a:gd name="connsiteY23" fmla="*/ 52304 h 765057"/>
                  <a:gd name="connsiteX24" fmla="*/ 412377 w 1066800"/>
                  <a:gd name="connsiteY24" fmla="*/ 13087 h 765057"/>
                  <a:gd name="connsiteX25" fmla="*/ 429536 w 1066800"/>
                  <a:gd name="connsiteY25" fmla="*/ 4190 h 765057"/>
                  <a:gd name="connsiteX26" fmla="*/ 457022 w 1066800"/>
                  <a:gd name="connsiteY26" fmla="*/ 11754 h 765057"/>
                  <a:gd name="connsiteX27" fmla="*/ 540244 w 1066800"/>
                  <a:gd name="connsiteY27" fmla="*/ 11754 h 765057"/>
                  <a:gd name="connsiteX28" fmla="*/ 576654 w 1066800"/>
                  <a:gd name="connsiteY28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859964 w 1066800"/>
                  <a:gd name="connsiteY10" fmla="*/ 88715 h 765057"/>
                  <a:gd name="connsiteX11" fmla="*/ 963555 w 1066800"/>
                  <a:gd name="connsiteY11" fmla="*/ 218992 h 765057"/>
                  <a:gd name="connsiteX12" fmla="*/ 1050213 w 1066800"/>
                  <a:gd name="connsiteY12" fmla="*/ 309573 h 765057"/>
                  <a:gd name="connsiteX13" fmla="*/ 1060416 w 1066800"/>
                  <a:gd name="connsiteY13" fmla="*/ 333491 h 765057"/>
                  <a:gd name="connsiteX14" fmla="*/ 1066800 w 1066800"/>
                  <a:gd name="connsiteY14" fmla="*/ 379294 h 765057"/>
                  <a:gd name="connsiteX15" fmla="*/ 533400 w 1066800"/>
                  <a:gd name="connsiteY15" fmla="*/ 765057 h 765057"/>
                  <a:gd name="connsiteX16" fmla="*/ 0 w 1066800"/>
                  <a:gd name="connsiteY16" fmla="*/ 379294 h 765057"/>
                  <a:gd name="connsiteX17" fmla="*/ 10076 w 1066800"/>
                  <a:gd name="connsiteY17" fmla="*/ 307012 h 765057"/>
                  <a:gd name="connsiteX18" fmla="*/ 41427 w 1066800"/>
                  <a:gd name="connsiteY18" fmla="*/ 284131 h 765057"/>
                  <a:gd name="connsiteX19" fmla="*/ 93223 w 1066800"/>
                  <a:gd name="connsiteY19" fmla="*/ 218992 h 765057"/>
                  <a:gd name="connsiteX20" fmla="*/ 196814 w 1066800"/>
                  <a:gd name="connsiteY20" fmla="*/ 88715 h 765057"/>
                  <a:gd name="connsiteX21" fmla="*/ 216977 w 1066800"/>
                  <a:gd name="connsiteY21" fmla="*/ 85451 h 765057"/>
                  <a:gd name="connsiteX22" fmla="*/ 293313 w 1066800"/>
                  <a:gd name="connsiteY22" fmla="*/ 52304 h 765057"/>
                  <a:gd name="connsiteX23" fmla="*/ 412377 w 1066800"/>
                  <a:gd name="connsiteY23" fmla="*/ 13087 h 765057"/>
                  <a:gd name="connsiteX24" fmla="*/ 429536 w 1066800"/>
                  <a:gd name="connsiteY24" fmla="*/ 4190 h 765057"/>
                  <a:gd name="connsiteX25" fmla="*/ 457022 w 1066800"/>
                  <a:gd name="connsiteY25" fmla="*/ 11754 h 765057"/>
                  <a:gd name="connsiteX26" fmla="*/ 540244 w 1066800"/>
                  <a:gd name="connsiteY26" fmla="*/ 11754 h 765057"/>
                  <a:gd name="connsiteX27" fmla="*/ 576654 w 1066800"/>
                  <a:gd name="connsiteY27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63984 w 1066800"/>
                  <a:gd name="connsiteY9" fmla="*/ 85518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96814 w 1066800"/>
                  <a:gd name="connsiteY19" fmla="*/ 8871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16977 w 1066800"/>
                  <a:gd name="connsiteY20" fmla="*/ 85451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  <a:gd name="connsiteX0" fmla="*/ 576654 w 1066800"/>
                  <a:gd name="connsiteY0" fmla="*/ 12 h 765057"/>
                  <a:gd name="connsiteX1" fmla="*/ 685882 w 1066800"/>
                  <a:gd name="connsiteY1" fmla="*/ 21774 h 765057"/>
                  <a:gd name="connsiteX2" fmla="*/ 695763 w 1066800"/>
                  <a:gd name="connsiteY2" fmla="*/ 17015 h 765057"/>
                  <a:gd name="connsiteX3" fmla="*/ 710840 w 1066800"/>
                  <a:gd name="connsiteY3" fmla="*/ 19157 h 765057"/>
                  <a:gd name="connsiteX4" fmla="*/ 736151 w 1066800"/>
                  <a:gd name="connsiteY4" fmla="*/ 22752 h 765057"/>
                  <a:gd name="connsiteX5" fmla="*/ 741024 w 1066800"/>
                  <a:gd name="connsiteY5" fmla="*/ 23846 h 765057"/>
                  <a:gd name="connsiteX6" fmla="*/ 773666 w 1066800"/>
                  <a:gd name="connsiteY6" fmla="*/ 36660 h 765057"/>
                  <a:gd name="connsiteX7" fmla="*/ 787175 w 1066800"/>
                  <a:gd name="connsiteY7" fmla="*/ 52304 h 765057"/>
                  <a:gd name="connsiteX8" fmla="*/ 863511 w 1066800"/>
                  <a:gd name="connsiteY8" fmla="*/ 85451 h 765057"/>
                  <a:gd name="connsiteX9" fmla="*/ 899703 w 1066800"/>
                  <a:gd name="connsiteY9" fmla="*/ 109331 h 765057"/>
                  <a:gd name="connsiteX10" fmla="*/ 963555 w 1066800"/>
                  <a:gd name="connsiteY10" fmla="*/ 218992 h 765057"/>
                  <a:gd name="connsiteX11" fmla="*/ 1050213 w 1066800"/>
                  <a:gd name="connsiteY11" fmla="*/ 309573 h 765057"/>
                  <a:gd name="connsiteX12" fmla="*/ 1060416 w 1066800"/>
                  <a:gd name="connsiteY12" fmla="*/ 333491 h 765057"/>
                  <a:gd name="connsiteX13" fmla="*/ 1066800 w 1066800"/>
                  <a:gd name="connsiteY13" fmla="*/ 379294 h 765057"/>
                  <a:gd name="connsiteX14" fmla="*/ 533400 w 1066800"/>
                  <a:gd name="connsiteY14" fmla="*/ 765057 h 765057"/>
                  <a:gd name="connsiteX15" fmla="*/ 0 w 1066800"/>
                  <a:gd name="connsiteY15" fmla="*/ 379294 h 765057"/>
                  <a:gd name="connsiteX16" fmla="*/ 10076 w 1066800"/>
                  <a:gd name="connsiteY16" fmla="*/ 307012 h 765057"/>
                  <a:gd name="connsiteX17" fmla="*/ 41427 w 1066800"/>
                  <a:gd name="connsiteY17" fmla="*/ 284131 h 765057"/>
                  <a:gd name="connsiteX18" fmla="*/ 93223 w 1066800"/>
                  <a:gd name="connsiteY18" fmla="*/ 218992 h 765057"/>
                  <a:gd name="connsiteX19" fmla="*/ 165857 w 1066800"/>
                  <a:gd name="connsiteY19" fmla="*/ 107765 h 765057"/>
                  <a:gd name="connsiteX20" fmla="*/ 231265 w 1066800"/>
                  <a:gd name="connsiteY20" fmla="*/ 75926 h 765057"/>
                  <a:gd name="connsiteX21" fmla="*/ 293313 w 1066800"/>
                  <a:gd name="connsiteY21" fmla="*/ 52304 h 765057"/>
                  <a:gd name="connsiteX22" fmla="*/ 412377 w 1066800"/>
                  <a:gd name="connsiteY22" fmla="*/ 13087 h 765057"/>
                  <a:gd name="connsiteX23" fmla="*/ 429536 w 1066800"/>
                  <a:gd name="connsiteY23" fmla="*/ 4190 h 765057"/>
                  <a:gd name="connsiteX24" fmla="*/ 457022 w 1066800"/>
                  <a:gd name="connsiteY24" fmla="*/ 11754 h 765057"/>
                  <a:gd name="connsiteX25" fmla="*/ 540244 w 1066800"/>
                  <a:gd name="connsiteY25" fmla="*/ 11754 h 765057"/>
                  <a:gd name="connsiteX26" fmla="*/ 576654 w 1066800"/>
                  <a:gd name="connsiteY26" fmla="*/ 12 h 765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66800" h="765057">
                    <a:moveTo>
                      <a:pt x="576654" y="12"/>
                    </a:moveTo>
                    <a:cubicBezTo>
                      <a:pt x="613063" y="691"/>
                      <a:pt x="649473" y="30959"/>
                      <a:pt x="685882" y="21774"/>
                    </a:cubicBezTo>
                    <a:lnTo>
                      <a:pt x="695763" y="17015"/>
                    </a:lnTo>
                    <a:lnTo>
                      <a:pt x="710840" y="19157"/>
                    </a:lnTo>
                    <a:lnTo>
                      <a:pt x="736151" y="22752"/>
                    </a:lnTo>
                    <a:lnTo>
                      <a:pt x="741024" y="23846"/>
                    </a:lnTo>
                    <a:lnTo>
                      <a:pt x="773666" y="36660"/>
                    </a:lnTo>
                    <a:lnTo>
                      <a:pt x="787175" y="52304"/>
                    </a:lnTo>
                    <a:cubicBezTo>
                      <a:pt x="804512" y="82027"/>
                      <a:pt x="834012" y="83739"/>
                      <a:pt x="863511" y="85451"/>
                    </a:cubicBezTo>
                    <a:lnTo>
                      <a:pt x="899703" y="109331"/>
                    </a:lnTo>
                    <a:cubicBezTo>
                      <a:pt x="920987" y="145885"/>
                      <a:pt x="938470" y="185618"/>
                      <a:pt x="963555" y="218992"/>
                    </a:cubicBezTo>
                    <a:cubicBezTo>
                      <a:pt x="988640" y="252366"/>
                      <a:pt x="1021327" y="279380"/>
                      <a:pt x="1050213" y="309573"/>
                    </a:cubicBezTo>
                    <a:lnTo>
                      <a:pt x="1060416" y="333491"/>
                    </a:lnTo>
                    <a:lnTo>
                      <a:pt x="1066800" y="379294"/>
                    </a:lnTo>
                    <a:cubicBezTo>
                      <a:pt x="1066800" y="592345"/>
                      <a:pt x="827989" y="765057"/>
                      <a:pt x="533400" y="765057"/>
                    </a:cubicBezTo>
                    <a:cubicBezTo>
                      <a:pt x="238811" y="765057"/>
                      <a:pt x="0" y="592345"/>
                      <a:pt x="0" y="379294"/>
                    </a:cubicBezTo>
                    <a:lnTo>
                      <a:pt x="10076" y="307012"/>
                    </a:lnTo>
                    <a:lnTo>
                      <a:pt x="41427" y="284131"/>
                    </a:lnTo>
                    <a:cubicBezTo>
                      <a:pt x="66659" y="268753"/>
                      <a:pt x="72485" y="248386"/>
                      <a:pt x="93223" y="218992"/>
                    </a:cubicBezTo>
                    <a:cubicBezTo>
                      <a:pt x="113961" y="189598"/>
                      <a:pt x="163196" y="176531"/>
                      <a:pt x="165857" y="107765"/>
                    </a:cubicBezTo>
                    <a:lnTo>
                      <a:pt x="231265" y="75926"/>
                    </a:lnTo>
                    <a:cubicBezTo>
                      <a:pt x="260764" y="74214"/>
                      <a:pt x="263128" y="62777"/>
                      <a:pt x="293313" y="52304"/>
                    </a:cubicBezTo>
                    <a:cubicBezTo>
                      <a:pt x="323498" y="41831"/>
                      <a:pt x="372689" y="26159"/>
                      <a:pt x="412377" y="13087"/>
                    </a:cubicBezTo>
                    <a:lnTo>
                      <a:pt x="429536" y="4190"/>
                    </a:lnTo>
                    <a:lnTo>
                      <a:pt x="457022" y="11754"/>
                    </a:lnTo>
                    <a:cubicBezTo>
                      <a:pt x="484763" y="21933"/>
                      <a:pt x="512503" y="32112"/>
                      <a:pt x="540244" y="11754"/>
                    </a:cubicBezTo>
                    <a:cubicBezTo>
                      <a:pt x="552381" y="2848"/>
                      <a:pt x="564517" y="-214"/>
                      <a:pt x="576654" y="12"/>
                    </a:cubicBezTo>
                    <a:close/>
                  </a:path>
                </a:pathLst>
              </a:custGeom>
              <a:pattFill prst="lgConfetti">
                <a:fgClr>
                  <a:srgbClr val="C00000"/>
                </a:fgClr>
                <a:bgClr>
                  <a:srgbClr val="FFCC99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月 91">
                <a:extLst>
                  <a:ext uri="{FF2B5EF4-FFF2-40B4-BE49-F238E27FC236}">
                    <a16:creationId xmlns:a16="http://schemas.microsoft.com/office/drawing/2014/main" id="{FC1B558B-773C-451E-B2B8-5C55DE6BA158}"/>
                  </a:ext>
                </a:extLst>
              </p:cNvPr>
              <p:cNvSpPr/>
              <p:nvPr/>
            </p:nvSpPr>
            <p:spPr>
              <a:xfrm rot="16200000">
                <a:off x="4213485" y="4118229"/>
                <a:ext cx="82548" cy="278890"/>
              </a:xfrm>
              <a:prstGeom prst="moon">
                <a:avLst>
                  <a:gd name="adj" fmla="val 69693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14ECED7A-9B2E-4ACF-8B66-9C2B98181983}"/>
                  </a:ext>
                </a:extLst>
              </p:cNvPr>
              <p:cNvSpPr/>
              <p:nvPr/>
            </p:nvSpPr>
            <p:spPr>
              <a:xfrm>
                <a:off x="4159250" y="4100966"/>
                <a:ext cx="203200" cy="177464"/>
              </a:xfrm>
              <a:custGeom>
                <a:avLst/>
                <a:gdLst>
                  <a:gd name="connsiteX0" fmla="*/ 101600 w 203200"/>
                  <a:gd name="connsiteY0" fmla="*/ 0 h 177464"/>
                  <a:gd name="connsiteX1" fmla="*/ 203200 w 203200"/>
                  <a:gd name="connsiteY1" fmla="*/ 101600 h 177464"/>
                  <a:gd name="connsiteX2" fmla="*/ 195216 w 203200"/>
                  <a:gd name="connsiteY2" fmla="*/ 141147 h 177464"/>
                  <a:gd name="connsiteX3" fmla="*/ 177361 w 203200"/>
                  <a:gd name="connsiteY3" fmla="*/ 167630 h 177464"/>
                  <a:gd name="connsiteX4" fmla="*/ 175751 w 203200"/>
                  <a:gd name="connsiteY4" fmla="*/ 168295 h 177464"/>
                  <a:gd name="connsiteX5" fmla="*/ 101600 w 203200"/>
                  <a:gd name="connsiteY5" fmla="*/ 177464 h 177464"/>
                  <a:gd name="connsiteX6" fmla="*/ 27449 w 203200"/>
                  <a:gd name="connsiteY6" fmla="*/ 168295 h 177464"/>
                  <a:gd name="connsiteX7" fmla="*/ 25840 w 203200"/>
                  <a:gd name="connsiteY7" fmla="*/ 167630 h 177464"/>
                  <a:gd name="connsiteX8" fmla="*/ 7984 w 203200"/>
                  <a:gd name="connsiteY8" fmla="*/ 141147 h 177464"/>
                  <a:gd name="connsiteX9" fmla="*/ 0 w 203200"/>
                  <a:gd name="connsiteY9" fmla="*/ 101600 h 177464"/>
                  <a:gd name="connsiteX10" fmla="*/ 101600 w 203200"/>
                  <a:gd name="connsiteY10" fmla="*/ 0 h 177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3200" h="177464">
                    <a:moveTo>
                      <a:pt x="101600" y="0"/>
                    </a:moveTo>
                    <a:cubicBezTo>
                      <a:pt x="157712" y="0"/>
                      <a:pt x="203200" y="45488"/>
                      <a:pt x="203200" y="101600"/>
                    </a:cubicBezTo>
                    <a:cubicBezTo>
                      <a:pt x="203200" y="115628"/>
                      <a:pt x="200357" y="128992"/>
                      <a:pt x="195216" y="141147"/>
                    </a:cubicBezTo>
                    <a:lnTo>
                      <a:pt x="177361" y="167630"/>
                    </a:lnTo>
                    <a:lnTo>
                      <a:pt x="175751" y="168295"/>
                    </a:lnTo>
                    <a:cubicBezTo>
                      <a:pt x="152960" y="174199"/>
                      <a:pt x="127903" y="177464"/>
                      <a:pt x="101600" y="177464"/>
                    </a:cubicBezTo>
                    <a:cubicBezTo>
                      <a:pt x="75298" y="177464"/>
                      <a:pt x="50240" y="174199"/>
                      <a:pt x="27449" y="168295"/>
                    </a:cubicBezTo>
                    <a:lnTo>
                      <a:pt x="25840" y="167630"/>
                    </a:lnTo>
                    <a:lnTo>
                      <a:pt x="7984" y="141147"/>
                    </a:lnTo>
                    <a:cubicBezTo>
                      <a:pt x="2843" y="128992"/>
                      <a:pt x="0" y="115628"/>
                      <a:pt x="0" y="101600"/>
                    </a:cubicBezTo>
                    <a:cubicBezTo>
                      <a:pt x="0" y="45488"/>
                      <a:pt x="45488" y="0"/>
                      <a:pt x="101600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0A481783-3329-4570-BD69-9BB15F43DB25}"/>
                  </a:ext>
                </a:extLst>
              </p:cNvPr>
              <p:cNvSpPr/>
              <p:nvPr/>
            </p:nvSpPr>
            <p:spPr>
              <a:xfrm>
                <a:off x="4064000" y="397221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61D2EEAF-9B35-48EE-83CA-783C27D8635F}"/>
                  </a:ext>
                </a:extLst>
              </p:cNvPr>
              <p:cNvSpPr/>
              <p:nvPr/>
            </p:nvSpPr>
            <p:spPr>
              <a:xfrm>
                <a:off x="3887787" y="4069849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DCFBC010-A6F7-413F-A2C2-6B4E3F450F6B}"/>
                  </a:ext>
                </a:extLst>
              </p:cNvPr>
              <p:cNvSpPr/>
              <p:nvPr/>
            </p:nvSpPr>
            <p:spPr>
              <a:xfrm>
                <a:off x="3823493" y="42365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E88EB287-6AB0-4CD8-B689-36EA5733B1CB}"/>
                  </a:ext>
                </a:extLst>
              </p:cNvPr>
              <p:cNvSpPr/>
              <p:nvPr/>
            </p:nvSpPr>
            <p:spPr>
              <a:xfrm>
                <a:off x="4035424" y="438655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DC2BCEE6-EBA0-4E86-9298-F1B3EEC3E181}"/>
                  </a:ext>
                </a:extLst>
              </p:cNvPr>
              <p:cNvSpPr/>
              <p:nvPr/>
            </p:nvSpPr>
            <p:spPr>
              <a:xfrm>
                <a:off x="4285456" y="4465137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91819176-674E-4238-B68F-E3E083FD9DD7}"/>
                  </a:ext>
                </a:extLst>
              </p:cNvPr>
              <p:cNvSpPr/>
              <p:nvPr/>
            </p:nvSpPr>
            <p:spPr>
              <a:xfrm>
                <a:off x="4430712" y="4329405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25DEF0C6-18BC-4D81-B5D2-EC54AAA3E068}"/>
                  </a:ext>
                </a:extLst>
              </p:cNvPr>
              <p:cNvSpPr/>
              <p:nvPr/>
            </p:nvSpPr>
            <p:spPr>
              <a:xfrm>
                <a:off x="4566443" y="4172243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B52070BF-B37A-4581-94AD-E023750F823A}"/>
                  </a:ext>
                </a:extLst>
              </p:cNvPr>
              <p:cNvSpPr/>
              <p:nvPr/>
            </p:nvSpPr>
            <p:spPr>
              <a:xfrm>
                <a:off x="4416424" y="4015080"/>
                <a:ext cx="146227" cy="36394"/>
              </a:xfrm>
              <a:custGeom>
                <a:avLst/>
                <a:gdLst>
                  <a:gd name="connsiteX0" fmla="*/ 66667 w 146227"/>
                  <a:gd name="connsiteY0" fmla="*/ 0 h 36394"/>
                  <a:gd name="connsiteX1" fmla="*/ 93846 w 146227"/>
                  <a:gd name="connsiteY1" fmla="*/ 11258 h 36394"/>
                  <a:gd name="connsiteX2" fmla="*/ 109529 w 146227"/>
                  <a:gd name="connsiteY2" fmla="*/ 4762 h 36394"/>
                  <a:gd name="connsiteX3" fmla="*/ 138011 w 146227"/>
                  <a:gd name="connsiteY3" fmla="*/ 16560 h 36394"/>
                  <a:gd name="connsiteX4" fmla="*/ 146227 w 146227"/>
                  <a:gd name="connsiteY4" fmla="*/ 36394 h 36394"/>
                  <a:gd name="connsiteX5" fmla="*/ 0 w 146227"/>
                  <a:gd name="connsiteY5" fmla="*/ 36394 h 36394"/>
                  <a:gd name="connsiteX6" fmla="*/ 7229 w 146227"/>
                  <a:gd name="connsiteY6" fmla="*/ 18942 h 36394"/>
                  <a:gd name="connsiteX7" fmla="*/ 35711 w 146227"/>
                  <a:gd name="connsiteY7" fmla="*/ 7144 h 36394"/>
                  <a:gd name="connsiteX8" fmla="*/ 42565 w 146227"/>
                  <a:gd name="connsiteY8" fmla="*/ 9983 h 36394"/>
                  <a:gd name="connsiteX0" fmla="*/ 66667 w 146227"/>
                  <a:gd name="connsiteY0" fmla="*/ 0 h 156311"/>
                  <a:gd name="connsiteX1" fmla="*/ 93846 w 146227"/>
                  <a:gd name="connsiteY1" fmla="*/ 11258 h 156311"/>
                  <a:gd name="connsiteX2" fmla="*/ 109529 w 146227"/>
                  <a:gd name="connsiteY2" fmla="*/ 4762 h 156311"/>
                  <a:gd name="connsiteX3" fmla="*/ 138011 w 146227"/>
                  <a:gd name="connsiteY3" fmla="*/ 16560 h 156311"/>
                  <a:gd name="connsiteX4" fmla="*/ 146227 w 146227"/>
                  <a:gd name="connsiteY4" fmla="*/ 36394 h 156311"/>
                  <a:gd name="connsiteX5" fmla="*/ 75440 w 146227"/>
                  <a:gd name="connsiteY5" fmla="*/ 156310 h 156311"/>
                  <a:gd name="connsiteX6" fmla="*/ 0 w 146227"/>
                  <a:gd name="connsiteY6" fmla="*/ 36394 h 156311"/>
                  <a:gd name="connsiteX7" fmla="*/ 7229 w 146227"/>
                  <a:gd name="connsiteY7" fmla="*/ 18942 h 156311"/>
                  <a:gd name="connsiteX8" fmla="*/ 35711 w 146227"/>
                  <a:gd name="connsiteY8" fmla="*/ 7144 h 156311"/>
                  <a:gd name="connsiteX9" fmla="*/ 42565 w 146227"/>
                  <a:gd name="connsiteY9" fmla="*/ 9983 h 156311"/>
                  <a:gd name="connsiteX10" fmla="*/ 66667 w 146227"/>
                  <a:gd name="connsiteY10" fmla="*/ 0 h 156311"/>
                  <a:gd name="connsiteX0" fmla="*/ 75440 w 166880"/>
                  <a:gd name="connsiteY0" fmla="*/ 156310 h 247750"/>
                  <a:gd name="connsiteX1" fmla="*/ 0 w 166880"/>
                  <a:gd name="connsiteY1" fmla="*/ 36394 h 247750"/>
                  <a:gd name="connsiteX2" fmla="*/ 7229 w 166880"/>
                  <a:gd name="connsiteY2" fmla="*/ 18942 h 247750"/>
                  <a:gd name="connsiteX3" fmla="*/ 35711 w 166880"/>
                  <a:gd name="connsiteY3" fmla="*/ 7144 h 247750"/>
                  <a:gd name="connsiteX4" fmla="*/ 42565 w 166880"/>
                  <a:gd name="connsiteY4" fmla="*/ 9983 h 247750"/>
                  <a:gd name="connsiteX5" fmla="*/ 66667 w 166880"/>
                  <a:gd name="connsiteY5" fmla="*/ 0 h 247750"/>
                  <a:gd name="connsiteX6" fmla="*/ 93846 w 166880"/>
                  <a:gd name="connsiteY6" fmla="*/ 11258 h 247750"/>
                  <a:gd name="connsiteX7" fmla="*/ 109529 w 166880"/>
                  <a:gd name="connsiteY7" fmla="*/ 4762 h 247750"/>
                  <a:gd name="connsiteX8" fmla="*/ 138011 w 166880"/>
                  <a:gd name="connsiteY8" fmla="*/ 16560 h 247750"/>
                  <a:gd name="connsiteX9" fmla="*/ 146227 w 166880"/>
                  <a:gd name="connsiteY9" fmla="*/ 36394 h 247750"/>
                  <a:gd name="connsiteX10" fmla="*/ 166880 w 166880"/>
                  <a:gd name="connsiteY10" fmla="*/ 247750 h 247750"/>
                  <a:gd name="connsiteX0" fmla="*/ 75440 w 146227"/>
                  <a:gd name="connsiteY0" fmla="*/ 156310 h 156310"/>
                  <a:gd name="connsiteX1" fmla="*/ 0 w 146227"/>
                  <a:gd name="connsiteY1" fmla="*/ 36394 h 156310"/>
                  <a:gd name="connsiteX2" fmla="*/ 7229 w 146227"/>
                  <a:gd name="connsiteY2" fmla="*/ 18942 h 156310"/>
                  <a:gd name="connsiteX3" fmla="*/ 35711 w 146227"/>
                  <a:gd name="connsiteY3" fmla="*/ 7144 h 156310"/>
                  <a:gd name="connsiteX4" fmla="*/ 42565 w 146227"/>
                  <a:gd name="connsiteY4" fmla="*/ 9983 h 156310"/>
                  <a:gd name="connsiteX5" fmla="*/ 66667 w 146227"/>
                  <a:gd name="connsiteY5" fmla="*/ 0 h 156310"/>
                  <a:gd name="connsiteX6" fmla="*/ 93846 w 146227"/>
                  <a:gd name="connsiteY6" fmla="*/ 11258 h 156310"/>
                  <a:gd name="connsiteX7" fmla="*/ 109529 w 146227"/>
                  <a:gd name="connsiteY7" fmla="*/ 4762 h 156310"/>
                  <a:gd name="connsiteX8" fmla="*/ 138011 w 146227"/>
                  <a:gd name="connsiteY8" fmla="*/ 16560 h 156310"/>
                  <a:gd name="connsiteX9" fmla="*/ 146227 w 146227"/>
                  <a:gd name="connsiteY9" fmla="*/ 36394 h 156310"/>
                  <a:gd name="connsiteX0" fmla="*/ 0 w 146227"/>
                  <a:gd name="connsiteY0" fmla="*/ 36394 h 36394"/>
                  <a:gd name="connsiteX1" fmla="*/ 7229 w 146227"/>
                  <a:gd name="connsiteY1" fmla="*/ 18942 h 36394"/>
                  <a:gd name="connsiteX2" fmla="*/ 35711 w 146227"/>
                  <a:gd name="connsiteY2" fmla="*/ 7144 h 36394"/>
                  <a:gd name="connsiteX3" fmla="*/ 42565 w 146227"/>
                  <a:gd name="connsiteY3" fmla="*/ 9983 h 36394"/>
                  <a:gd name="connsiteX4" fmla="*/ 66667 w 146227"/>
                  <a:gd name="connsiteY4" fmla="*/ 0 h 36394"/>
                  <a:gd name="connsiteX5" fmla="*/ 93846 w 146227"/>
                  <a:gd name="connsiteY5" fmla="*/ 11258 h 36394"/>
                  <a:gd name="connsiteX6" fmla="*/ 109529 w 146227"/>
                  <a:gd name="connsiteY6" fmla="*/ 4762 h 36394"/>
                  <a:gd name="connsiteX7" fmla="*/ 138011 w 146227"/>
                  <a:gd name="connsiteY7" fmla="*/ 16560 h 36394"/>
                  <a:gd name="connsiteX8" fmla="*/ 146227 w 146227"/>
                  <a:gd name="connsiteY8" fmla="*/ 36394 h 36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227" h="36394">
                    <a:moveTo>
                      <a:pt x="0" y="36394"/>
                    </a:moveTo>
                    <a:lnTo>
                      <a:pt x="7229" y="18942"/>
                    </a:lnTo>
                    <a:cubicBezTo>
                      <a:pt x="14518" y="11653"/>
                      <a:pt x="24588" y="7144"/>
                      <a:pt x="35711" y="7144"/>
                    </a:cubicBezTo>
                    <a:lnTo>
                      <a:pt x="42565" y="9983"/>
                    </a:lnTo>
                    <a:lnTo>
                      <a:pt x="66667" y="0"/>
                    </a:lnTo>
                    <a:lnTo>
                      <a:pt x="93846" y="11258"/>
                    </a:lnTo>
                    <a:lnTo>
                      <a:pt x="109529" y="4762"/>
                    </a:lnTo>
                    <a:cubicBezTo>
                      <a:pt x="120652" y="4762"/>
                      <a:pt x="130722" y="9271"/>
                      <a:pt x="138011" y="16560"/>
                    </a:cubicBezTo>
                    <a:lnTo>
                      <a:pt x="146227" y="36394"/>
                    </a:lnTo>
                  </a:path>
                </a:pathLst>
              </a:custGeom>
              <a:pattFill prst="lgConfetti">
                <a:fgClr>
                  <a:srgbClr val="C00000"/>
                </a:fgClr>
                <a:bgClr>
                  <a:schemeClr val="accent2">
                    <a:lumMod val="60000"/>
                    <a:lumOff val="4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2050822B-FEF7-45C5-961F-C269E7959C9F}"/>
                </a:ext>
              </a:extLst>
            </p:cNvPr>
            <p:cNvGrpSpPr/>
            <p:nvPr/>
          </p:nvGrpSpPr>
          <p:grpSpPr>
            <a:xfrm>
              <a:off x="6601943" y="688207"/>
              <a:ext cx="1949153" cy="1690485"/>
              <a:chOff x="3821501" y="2613251"/>
              <a:chExt cx="2558980" cy="2219383"/>
            </a:xfrm>
          </p:grpSpPr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44107311-D3F1-4A98-9842-7BC5AB40D5E8}"/>
                  </a:ext>
                </a:extLst>
              </p:cNvPr>
              <p:cNvSpPr/>
              <p:nvPr/>
            </p:nvSpPr>
            <p:spPr>
              <a:xfrm>
                <a:off x="3821501" y="3623094"/>
                <a:ext cx="584575" cy="53318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01BECFA4-E94E-488F-B992-2143D8C28356}"/>
                  </a:ext>
                </a:extLst>
              </p:cNvPr>
              <p:cNvSpPr/>
              <p:nvPr/>
            </p:nvSpPr>
            <p:spPr>
              <a:xfrm>
                <a:off x="4438323" y="2613251"/>
                <a:ext cx="1156299" cy="970006"/>
              </a:xfrm>
              <a:custGeom>
                <a:avLst/>
                <a:gdLst>
                  <a:gd name="connsiteX0" fmla="*/ 935967 w 1552757"/>
                  <a:gd name="connsiteY0" fmla="*/ 0 h 1302590"/>
                  <a:gd name="connsiteX1" fmla="*/ 1194294 w 1552757"/>
                  <a:gd name="connsiteY1" fmla="*/ 171231 h 1302590"/>
                  <a:gd name="connsiteX2" fmla="*/ 1197557 w 1552757"/>
                  <a:gd name="connsiteY2" fmla="*/ 181742 h 1302590"/>
                  <a:gd name="connsiteX3" fmla="*/ 1203386 w 1552757"/>
                  <a:gd name="connsiteY3" fmla="*/ 181155 h 1302590"/>
                  <a:gd name="connsiteX4" fmla="*/ 1483745 w 1552757"/>
                  <a:gd name="connsiteY4" fmla="*/ 461514 h 1302590"/>
                  <a:gd name="connsiteX5" fmla="*/ 1435864 w 1552757"/>
                  <a:gd name="connsiteY5" fmla="*/ 618266 h 1302590"/>
                  <a:gd name="connsiteX6" fmla="*/ 1404885 w 1552757"/>
                  <a:gd name="connsiteY6" fmla="*/ 655813 h 1302590"/>
                  <a:gd name="connsiteX7" fmla="*/ 1429150 w 1552757"/>
                  <a:gd name="connsiteY7" fmla="*/ 668984 h 1302590"/>
                  <a:gd name="connsiteX8" fmla="*/ 1552757 w 1552757"/>
                  <a:gd name="connsiteY8" fmla="*/ 901462 h 1302590"/>
                  <a:gd name="connsiteX9" fmla="*/ 1272398 w 1552757"/>
                  <a:gd name="connsiteY9" fmla="*/ 1181821 h 1302590"/>
                  <a:gd name="connsiteX10" fmla="*/ 1115647 w 1552757"/>
                  <a:gd name="connsiteY10" fmla="*/ 1133940 h 1302590"/>
                  <a:gd name="connsiteX11" fmla="*/ 1115377 w 1552757"/>
                  <a:gd name="connsiteY11" fmla="*/ 1133718 h 1302590"/>
                  <a:gd name="connsiteX12" fmla="*/ 1090808 w 1552757"/>
                  <a:gd name="connsiteY12" fmla="*/ 1178983 h 1302590"/>
                  <a:gd name="connsiteX13" fmla="*/ 858330 w 1552757"/>
                  <a:gd name="connsiteY13" fmla="*/ 1302590 h 1302590"/>
                  <a:gd name="connsiteX14" fmla="*/ 625852 w 1552757"/>
                  <a:gd name="connsiteY14" fmla="*/ 1178983 h 1302590"/>
                  <a:gd name="connsiteX15" fmla="*/ 612516 w 1552757"/>
                  <a:gd name="connsiteY15" fmla="*/ 1154412 h 1302590"/>
                  <a:gd name="connsiteX16" fmla="*/ 549285 w 1552757"/>
                  <a:gd name="connsiteY16" fmla="*/ 1190688 h 1302590"/>
                  <a:gd name="connsiteX17" fmla="*/ 452888 w 1552757"/>
                  <a:gd name="connsiteY17" fmla="*/ 1207700 h 1302590"/>
                  <a:gd name="connsiteX18" fmla="*/ 172529 w 1552757"/>
                  <a:gd name="connsiteY18" fmla="*/ 927341 h 1302590"/>
                  <a:gd name="connsiteX19" fmla="*/ 178225 w 1552757"/>
                  <a:gd name="connsiteY19" fmla="*/ 870839 h 1302590"/>
                  <a:gd name="connsiteX20" fmla="*/ 181547 w 1552757"/>
                  <a:gd name="connsiteY20" fmla="*/ 860135 h 1302590"/>
                  <a:gd name="connsiteX21" fmla="*/ 171230 w 1552757"/>
                  <a:gd name="connsiteY21" fmla="*/ 856932 h 1302590"/>
                  <a:gd name="connsiteX22" fmla="*/ 0 w 1552757"/>
                  <a:gd name="connsiteY22" fmla="*/ 598605 h 1302590"/>
                  <a:gd name="connsiteX23" fmla="*/ 280359 w 1552757"/>
                  <a:gd name="connsiteY23" fmla="*/ 318246 h 1302590"/>
                  <a:gd name="connsiteX24" fmla="*/ 303773 w 1552757"/>
                  <a:gd name="connsiteY24" fmla="*/ 320606 h 1302590"/>
                  <a:gd name="connsiteX25" fmla="*/ 315331 w 1552757"/>
                  <a:gd name="connsiteY25" fmla="*/ 283374 h 1302590"/>
                  <a:gd name="connsiteX26" fmla="*/ 573658 w 1552757"/>
                  <a:gd name="connsiteY26" fmla="*/ 112143 h 1302590"/>
                  <a:gd name="connsiteX27" fmla="*/ 682787 w 1552757"/>
                  <a:gd name="connsiteY27" fmla="*/ 134175 h 1302590"/>
                  <a:gd name="connsiteX28" fmla="*/ 694347 w 1552757"/>
                  <a:gd name="connsiteY28" fmla="*/ 140450 h 1302590"/>
                  <a:gd name="connsiteX29" fmla="*/ 703489 w 1552757"/>
                  <a:gd name="connsiteY29" fmla="*/ 123608 h 1302590"/>
                  <a:gd name="connsiteX30" fmla="*/ 935967 w 1552757"/>
                  <a:gd name="connsiteY30" fmla="*/ 0 h 130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552757" h="1302590">
                    <a:moveTo>
                      <a:pt x="935967" y="0"/>
                    </a:moveTo>
                    <a:cubicBezTo>
                      <a:pt x="1052096" y="0"/>
                      <a:pt x="1151733" y="70605"/>
                      <a:pt x="1194294" y="171231"/>
                    </a:cubicBezTo>
                    <a:lnTo>
                      <a:pt x="1197557" y="181742"/>
                    </a:lnTo>
                    <a:lnTo>
                      <a:pt x="1203386" y="181155"/>
                    </a:lnTo>
                    <a:cubicBezTo>
                      <a:pt x="1358224" y="181155"/>
                      <a:pt x="1483745" y="306676"/>
                      <a:pt x="1483745" y="461514"/>
                    </a:cubicBezTo>
                    <a:cubicBezTo>
                      <a:pt x="1483745" y="519578"/>
                      <a:pt x="1466094" y="573520"/>
                      <a:pt x="1435864" y="618266"/>
                    </a:cubicBezTo>
                    <a:lnTo>
                      <a:pt x="1404885" y="655813"/>
                    </a:lnTo>
                    <a:lnTo>
                      <a:pt x="1429150" y="668984"/>
                    </a:lnTo>
                    <a:cubicBezTo>
                      <a:pt x="1503726" y="719367"/>
                      <a:pt x="1552757" y="804688"/>
                      <a:pt x="1552757" y="901462"/>
                    </a:cubicBezTo>
                    <a:cubicBezTo>
                      <a:pt x="1552757" y="1056300"/>
                      <a:pt x="1427236" y="1181821"/>
                      <a:pt x="1272398" y="1181821"/>
                    </a:cubicBezTo>
                    <a:cubicBezTo>
                      <a:pt x="1214334" y="1181821"/>
                      <a:pt x="1160392" y="1164170"/>
                      <a:pt x="1115647" y="1133940"/>
                    </a:cubicBezTo>
                    <a:lnTo>
                      <a:pt x="1115377" y="1133718"/>
                    </a:lnTo>
                    <a:lnTo>
                      <a:pt x="1090808" y="1178983"/>
                    </a:lnTo>
                    <a:cubicBezTo>
                      <a:pt x="1040426" y="1253558"/>
                      <a:pt x="955104" y="1302590"/>
                      <a:pt x="858330" y="1302590"/>
                    </a:cubicBezTo>
                    <a:cubicBezTo>
                      <a:pt x="761557" y="1302590"/>
                      <a:pt x="676235" y="1253558"/>
                      <a:pt x="625852" y="1178983"/>
                    </a:cubicBezTo>
                    <a:lnTo>
                      <a:pt x="612516" y="1154412"/>
                    </a:lnTo>
                    <a:lnTo>
                      <a:pt x="549285" y="1190688"/>
                    </a:lnTo>
                    <a:cubicBezTo>
                      <a:pt x="519227" y="1201694"/>
                      <a:pt x="486759" y="1207700"/>
                      <a:pt x="452888" y="1207700"/>
                    </a:cubicBezTo>
                    <a:cubicBezTo>
                      <a:pt x="298050" y="1207700"/>
                      <a:pt x="172529" y="1082179"/>
                      <a:pt x="172529" y="927341"/>
                    </a:cubicBezTo>
                    <a:cubicBezTo>
                      <a:pt x="172529" y="907986"/>
                      <a:pt x="174490" y="889090"/>
                      <a:pt x="178225" y="870839"/>
                    </a:cubicBezTo>
                    <a:lnTo>
                      <a:pt x="181547" y="860135"/>
                    </a:lnTo>
                    <a:lnTo>
                      <a:pt x="171230" y="856932"/>
                    </a:lnTo>
                    <a:cubicBezTo>
                      <a:pt x="70605" y="814371"/>
                      <a:pt x="0" y="714734"/>
                      <a:pt x="0" y="598605"/>
                    </a:cubicBezTo>
                    <a:cubicBezTo>
                      <a:pt x="0" y="443767"/>
                      <a:pt x="125521" y="318246"/>
                      <a:pt x="280359" y="318246"/>
                    </a:cubicBezTo>
                    <a:lnTo>
                      <a:pt x="303773" y="320606"/>
                    </a:lnTo>
                    <a:lnTo>
                      <a:pt x="315331" y="283374"/>
                    </a:lnTo>
                    <a:cubicBezTo>
                      <a:pt x="357892" y="182748"/>
                      <a:pt x="457529" y="112143"/>
                      <a:pt x="573658" y="112143"/>
                    </a:cubicBezTo>
                    <a:cubicBezTo>
                      <a:pt x="612368" y="112143"/>
                      <a:pt x="649245" y="119988"/>
                      <a:pt x="682787" y="134175"/>
                    </a:cubicBezTo>
                    <a:lnTo>
                      <a:pt x="694347" y="140450"/>
                    </a:lnTo>
                    <a:lnTo>
                      <a:pt x="703489" y="123608"/>
                    </a:lnTo>
                    <a:cubicBezTo>
                      <a:pt x="753872" y="49032"/>
                      <a:pt x="839193" y="0"/>
                      <a:pt x="935967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4F74C009-8153-45BA-BEE3-5135C0E51A24}"/>
                  </a:ext>
                </a:extLst>
              </p:cNvPr>
              <p:cNvSpPr/>
              <p:nvPr/>
            </p:nvSpPr>
            <p:spPr>
              <a:xfrm>
                <a:off x="5016473" y="4071667"/>
                <a:ext cx="416148" cy="37956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62BBC0F0-A51C-40B1-B871-DD3DD5A6E79C}"/>
                  </a:ext>
                </a:extLst>
              </p:cNvPr>
              <p:cNvSpPr/>
              <p:nvPr/>
            </p:nvSpPr>
            <p:spPr>
              <a:xfrm>
                <a:off x="5773030" y="3490768"/>
                <a:ext cx="607451" cy="554048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34308FAE-189E-456E-8ABA-DDA2C3FF7CFD}"/>
                  </a:ext>
                </a:extLst>
              </p:cNvPr>
              <p:cNvSpPr/>
              <p:nvPr/>
            </p:nvSpPr>
            <p:spPr>
              <a:xfrm>
                <a:off x="4353705" y="4451620"/>
                <a:ext cx="417737" cy="381014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6" name="グループ化 215">
            <a:extLst>
              <a:ext uri="{FF2B5EF4-FFF2-40B4-BE49-F238E27FC236}">
                <a16:creationId xmlns:a16="http://schemas.microsoft.com/office/drawing/2014/main" id="{ABE2A51F-E5AA-4BF6-AFF5-35845B892882}"/>
              </a:ext>
            </a:extLst>
          </p:cNvPr>
          <p:cNvGrpSpPr/>
          <p:nvPr/>
        </p:nvGrpSpPr>
        <p:grpSpPr>
          <a:xfrm>
            <a:off x="3816590" y="3800544"/>
            <a:ext cx="2285946" cy="2552184"/>
            <a:chOff x="3694238" y="3393307"/>
            <a:chExt cx="2419811" cy="2701640"/>
          </a:xfrm>
        </p:grpSpPr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A115DB7E-4586-43EE-973F-084C040D2B0B}"/>
                </a:ext>
              </a:extLst>
            </p:cNvPr>
            <p:cNvGrpSpPr/>
            <p:nvPr/>
          </p:nvGrpSpPr>
          <p:grpSpPr>
            <a:xfrm>
              <a:off x="3694238" y="3735541"/>
              <a:ext cx="2419811" cy="2359406"/>
              <a:chOff x="1781171" y="2555494"/>
              <a:chExt cx="2419811" cy="2359406"/>
            </a:xfrm>
          </p:grpSpPr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EA32B3C3-61C1-417F-9401-DB6907646AFE}"/>
                  </a:ext>
                </a:extLst>
              </p:cNvPr>
              <p:cNvSpPr/>
              <p:nvPr/>
            </p:nvSpPr>
            <p:spPr>
              <a:xfrm>
                <a:off x="1781174" y="2619375"/>
                <a:ext cx="2419721" cy="2295525"/>
              </a:xfrm>
              <a:custGeom>
                <a:avLst/>
                <a:gdLst>
                  <a:gd name="connsiteX0" fmla="*/ 1209675 w 2419721"/>
                  <a:gd name="connsiteY0" fmla="*/ 0 h 2295525"/>
                  <a:gd name="connsiteX1" fmla="*/ 2419350 w 2419721"/>
                  <a:gd name="connsiteY1" fmla="*/ 942975 h 2295525"/>
                  <a:gd name="connsiteX2" fmla="*/ 2419350 w 2419721"/>
                  <a:gd name="connsiteY2" fmla="*/ 990600 h 2295525"/>
                  <a:gd name="connsiteX3" fmla="*/ 2419350 w 2419721"/>
                  <a:gd name="connsiteY3" fmla="*/ 1123950 h 2295525"/>
                  <a:gd name="connsiteX4" fmla="*/ 2419496 w 2419721"/>
                  <a:gd name="connsiteY4" fmla="*/ 1211174 h 2295525"/>
                  <a:gd name="connsiteX5" fmla="*/ 2419721 w 2419721"/>
                  <a:gd name="connsiteY5" fmla="*/ 1309876 h 2295525"/>
                  <a:gd name="connsiteX6" fmla="*/ 2419648 w 2419721"/>
                  <a:gd name="connsiteY6" fmla="*/ 1332547 h 2295525"/>
                  <a:gd name="connsiteX7" fmla="*/ 2419349 w 2419721"/>
                  <a:gd name="connsiteY7" fmla="*/ 1366838 h 2295525"/>
                  <a:gd name="connsiteX8" fmla="*/ 2413105 w 2419721"/>
                  <a:gd name="connsiteY8" fmla="*/ 1448964 h 2295525"/>
                  <a:gd name="connsiteX9" fmla="*/ 1209675 w 2419721"/>
                  <a:gd name="connsiteY9" fmla="*/ 2295525 h 2295525"/>
                  <a:gd name="connsiteX10" fmla="*/ 6246 w 2419721"/>
                  <a:gd name="connsiteY10" fmla="*/ 1448964 h 2295525"/>
                  <a:gd name="connsiteX11" fmla="*/ 926 w 2419721"/>
                  <a:gd name="connsiteY11" fmla="*/ 1366838 h 2295525"/>
                  <a:gd name="connsiteX12" fmla="*/ 0 w 2419721"/>
                  <a:gd name="connsiteY12" fmla="*/ 1366838 h 2295525"/>
                  <a:gd name="connsiteX13" fmla="*/ 0 w 2419721"/>
                  <a:gd name="connsiteY13" fmla="*/ 942975 h 2295525"/>
                  <a:gd name="connsiteX14" fmla="*/ 1209675 w 2419721"/>
                  <a:gd name="connsiteY14" fmla="*/ 0 h 229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9721" h="2295525">
                    <a:moveTo>
                      <a:pt x="1209675" y="0"/>
                    </a:moveTo>
                    <a:cubicBezTo>
                      <a:pt x="1877760" y="0"/>
                      <a:pt x="2419350" y="422184"/>
                      <a:pt x="2419350" y="942975"/>
                    </a:cubicBezTo>
                    <a:lnTo>
                      <a:pt x="2419350" y="990600"/>
                    </a:lnTo>
                    <a:lnTo>
                      <a:pt x="2419350" y="1123950"/>
                    </a:lnTo>
                    <a:cubicBezTo>
                      <a:pt x="2419350" y="1147167"/>
                      <a:pt x="2419415" y="1177516"/>
                      <a:pt x="2419496" y="1211174"/>
                    </a:cubicBezTo>
                    <a:lnTo>
                      <a:pt x="2419721" y="1309876"/>
                    </a:lnTo>
                    <a:lnTo>
                      <a:pt x="2419648" y="1332547"/>
                    </a:lnTo>
                    <a:cubicBezTo>
                      <a:pt x="2419577" y="1345699"/>
                      <a:pt x="2419479" y="1357289"/>
                      <a:pt x="2419349" y="1366838"/>
                    </a:cubicBezTo>
                    <a:lnTo>
                      <a:pt x="2413105" y="1448964"/>
                    </a:lnTo>
                    <a:cubicBezTo>
                      <a:pt x="2351157" y="1924465"/>
                      <a:pt x="1836005" y="2295525"/>
                      <a:pt x="1209675" y="2295525"/>
                    </a:cubicBezTo>
                    <a:cubicBezTo>
                      <a:pt x="583345" y="2295525"/>
                      <a:pt x="68193" y="1924465"/>
                      <a:pt x="6246" y="1448964"/>
                    </a:cubicBezTo>
                    <a:lnTo>
                      <a:pt x="926" y="1366838"/>
                    </a:lnTo>
                    <a:lnTo>
                      <a:pt x="0" y="1366838"/>
                    </a:lnTo>
                    <a:lnTo>
                      <a:pt x="0" y="942975"/>
                    </a:lnTo>
                    <a:cubicBezTo>
                      <a:pt x="0" y="422184"/>
                      <a:pt x="541590" y="0"/>
                      <a:pt x="120967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楕円 765">
                <a:extLst>
                  <a:ext uri="{FF2B5EF4-FFF2-40B4-BE49-F238E27FC236}">
                    <a16:creationId xmlns:a16="http://schemas.microsoft.com/office/drawing/2014/main" id="{0DA8BA6E-C8C5-4D9A-B803-A7D208B7A207}"/>
                  </a:ext>
                </a:extLst>
              </p:cNvPr>
              <p:cNvSpPr/>
              <p:nvPr/>
            </p:nvSpPr>
            <p:spPr>
              <a:xfrm>
                <a:off x="1781171" y="2625110"/>
                <a:ext cx="2419811" cy="1776413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6D71E799-F0E5-494B-8859-88B190FE0FA5}"/>
                  </a:ext>
                </a:extLst>
              </p:cNvPr>
              <p:cNvSpPr/>
              <p:nvPr/>
            </p:nvSpPr>
            <p:spPr>
              <a:xfrm>
                <a:off x="1881185" y="2555494"/>
                <a:ext cx="2219328" cy="1747012"/>
              </a:xfrm>
              <a:custGeom>
                <a:avLst/>
                <a:gdLst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2 w 2352678"/>
                  <a:gd name="connsiteY2" fmla="*/ 936245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3016 w 2352678"/>
                  <a:gd name="connsiteY6" fmla="*/ 936245 h 1872490"/>
                  <a:gd name="connsiteX7" fmla="*/ 0 w 2352678"/>
                  <a:gd name="connsiteY7" fmla="*/ 891001 h 1872490"/>
                  <a:gd name="connsiteX8" fmla="*/ 1176339 w 2352678"/>
                  <a:gd name="connsiteY8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2 w 2352678"/>
                  <a:gd name="connsiteY2" fmla="*/ 936245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0 w 2352678"/>
                  <a:gd name="connsiteY6" fmla="*/ 891001 h 1872490"/>
                  <a:gd name="connsiteX7" fmla="*/ 1176339 w 2352678"/>
                  <a:gd name="connsiteY7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3 w 2352678"/>
                  <a:gd name="connsiteY2" fmla="*/ 950949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0 w 2352678"/>
                  <a:gd name="connsiteY6" fmla="*/ 891001 h 1872490"/>
                  <a:gd name="connsiteX7" fmla="*/ 1176339 w 2352678"/>
                  <a:gd name="connsiteY7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52678 w 2352678"/>
                  <a:gd name="connsiteY2" fmla="*/ 981489 h 1872490"/>
                  <a:gd name="connsiteX3" fmla="*/ 1176339 w 2352678"/>
                  <a:gd name="connsiteY3" fmla="*/ 1872490 h 1872490"/>
                  <a:gd name="connsiteX4" fmla="*/ 0 w 2352678"/>
                  <a:gd name="connsiteY4" fmla="*/ 981489 h 1872490"/>
                  <a:gd name="connsiteX5" fmla="*/ 0 w 2352678"/>
                  <a:gd name="connsiteY5" fmla="*/ 891001 h 1872490"/>
                  <a:gd name="connsiteX6" fmla="*/ 1176339 w 2352678"/>
                  <a:gd name="connsiteY6" fmla="*/ 0 h 187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2678" h="1872490">
                    <a:moveTo>
                      <a:pt x="1176339" y="0"/>
                    </a:moveTo>
                    <a:cubicBezTo>
                      <a:pt x="1826013" y="0"/>
                      <a:pt x="2352678" y="398915"/>
                      <a:pt x="2352678" y="891001"/>
                    </a:cubicBezTo>
                    <a:lnTo>
                      <a:pt x="2352678" y="981489"/>
                    </a:lnTo>
                    <a:cubicBezTo>
                      <a:pt x="2352678" y="1473575"/>
                      <a:pt x="1826013" y="1872490"/>
                      <a:pt x="1176339" y="1872490"/>
                    </a:cubicBezTo>
                    <a:cubicBezTo>
                      <a:pt x="526665" y="1872490"/>
                      <a:pt x="0" y="1473575"/>
                      <a:pt x="0" y="981489"/>
                    </a:cubicBezTo>
                    <a:lnTo>
                      <a:pt x="0" y="891001"/>
                    </a:lnTo>
                    <a:cubicBezTo>
                      <a:pt x="0" y="398915"/>
                      <a:pt x="526665" y="0"/>
                      <a:pt x="117633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C9DA3249-88EF-4AC2-835D-33F6B4B8538F}"/>
                  </a:ext>
                </a:extLst>
              </p:cNvPr>
              <p:cNvSpPr/>
              <p:nvPr/>
            </p:nvSpPr>
            <p:spPr>
              <a:xfrm>
                <a:off x="1965758" y="2907093"/>
                <a:ext cx="2050182" cy="1243432"/>
              </a:xfrm>
              <a:custGeom>
                <a:avLst/>
                <a:gdLst>
                  <a:gd name="connsiteX0" fmla="*/ 1025091 w 2050182"/>
                  <a:gd name="connsiteY0" fmla="*/ 0 h 1243432"/>
                  <a:gd name="connsiteX1" fmla="*/ 2025737 w 2050182"/>
                  <a:gd name="connsiteY1" fmla="*/ 550610 h 1243432"/>
                  <a:gd name="connsiteX2" fmla="*/ 2050182 w 2050182"/>
                  <a:gd name="connsiteY2" fmla="*/ 621716 h 1243432"/>
                  <a:gd name="connsiteX3" fmla="*/ 2025737 w 2050182"/>
                  <a:gd name="connsiteY3" fmla="*/ 692822 h 1243432"/>
                  <a:gd name="connsiteX4" fmla="*/ 1025091 w 2050182"/>
                  <a:gd name="connsiteY4" fmla="*/ 1243432 h 1243432"/>
                  <a:gd name="connsiteX5" fmla="*/ 24445 w 2050182"/>
                  <a:gd name="connsiteY5" fmla="*/ 692822 h 1243432"/>
                  <a:gd name="connsiteX6" fmla="*/ 0 w 2050182"/>
                  <a:gd name="connsiteY6" fmla="*/ 621716 h 1243432"/>
                  <a:gd name="connsiteX7" fmla="*/ 24445 w 2050182"/>
                  <a:gd name="connsiteY7" fmla="*/ 550610 h 1243432"/>
                  <a:gd name="connsiteX8" fmla="*/ 1025091 w 2050182"/>
                  <a:gd name="connsiteY8" fmla="*/ 0 h 1243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50182" h="1243432">
                    <a:moveTo>
                      <a:pt x="1025091" y="0"/>
                    </a:moveTo>
                    <a:cubicBezTo>
                      <a:pt x="1495250" y="0"/>
                      <a:pt x="1893080" y="231615"/>
                      <a:pt x="2025737" y="550610"/>
                    </a:cubicBezTo>
                    <a:lnTo>
                      <a:pt x="2050182" y="621716"/>
                    </a:lnTo>
                    <a:lnTo>
                      <a:pt x="2025737" y="692822"/>
                    </a:lnTo>
                    <a:cubicBezTo>
                      <a:pt x="1893080" y="1011818"/>
                      <a:pt x="1495250" y="1243432"/>
                      <a:pt x="1025091" y="1243432"/>
                    </a:cubicBezTo>
                    <a:cubicBezTo>
                      <a:pt x="554932" y="1243432"/>
                      <a:pt x="157102" y="1011818"/>
                      <a:pt x="24445" y="692822"/>
                    </a:cubicBezTo>
                    <a:lnTo>
                      <a:pt x="0" y="621716"/>
                    </a:lnTo>
                    <a:lnTo>
                      <a:pt x="24445" y="550610"/>
                    </a:lnTo>
                    <a:cubicBezTo>
                      <a:pt x="157102" y="231615"/>
                      <a:pt x="554932" y="0"/>
                      <a:pt x="102509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00569190-2589-48D8-98BF-5D8DAD2EC03E}"/>
                  </a:ext>
                </a:extLst>
              </p:cNvPr>
              <p:cNvSpPr/>
              <p:nvPr/>
            </p:nvSpPr>
            <p:spPr>
              <a:xfrm>
                <a:off x="1943098" y="2583243"/>
                <a:ext cx="2095502" cy="945566"/>
              </a:xfrm>
              <a:custGeom>
                <a:avLst/>
                <a:gdLst>
                  <a:gd name="connsiteX0" fmla="*/ 1047751 w 2095502"/>
                  <a:gd name="connsiteY0" fmla="*/ 0 h 945566"/>
                  <a:gd name="connsiteX1" fmla="*/ 2095502 w 2095502"/>
                  <a:gd name="connsiteY1" fmla="*/ 783641 h 945566"/>
                  <a:gd name="connsiteX2" fmla="*/ 2074215 w 2095502"/>
                  <a:gd name="connsiteY2" fmla="*/ 941572 h 945566"/>
                  <a:gd name="connsiteX3" fmla="*/ 2072842 w 2095502"/>
                  <a:gd name="connsiteY3" fmla="*/ 945566 h 945566"/>
                  <a:gd name="connsiteX4" fmla="*/ 2048397 w 2095502"/>
                  <a:gd name="connsiteY4" fmla="*/ 874460 h 945566"/>
                  <a:gd name="connsiteX5" fmla="*/ 1047751 w 2095502"/>
                  <a:gd name="connsiteY5" fmla="*/ 323850 h 945566"/>
                  <a:gd name="connsiteX6" fmla="*/ 47105 w 2095502"/>
                  <a:gd name="connsiteY6" fmla="*/ 874460 h 945566"/>
                  <a:gd name="connsiteX7" fmla="*/ 22660 w 2095502"/>
                  <a:gd name="connsiteY7" fmla="*/ 945566 h 945566"/>
                  <a:gd name="connsiteX8" fmla="*/ 21287 w 2095502"/>
                  <a:gd name="connsiteY8" fmla="*/ 941572 h 945566"/>
                  <a:gd name="connsiteX9" fmla="*/ 0 w 2095502"/>
                  <a:gd name="connsiteY9" fmla="*/ 783641 h 945566"/>
                  <a:gd name="connsiteX10" fmla="*/ 1047751 w 2095502"/>
                  <a:gd name="connsiteY10" fmla="*/ 0 h 945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95502" h="945566">
                    <a:moveTo>
                      <a:pt x="1047751" y="0"/>
                    </a:moveTo>
                    <a:cubicBezTo>
                      <a:pt x="1626408" y="0"/>
                      <a:pt x="2095502" y="350848"/>
                      <a:pt x="2095502" y="783641"/>
                    </a:cubicBezTo>
                    <a:cubicBezTo>
                      <a:pt x="2095502" y="837740"/>
                      <a:pt x="2088173" y="890559"/>
                      <a:pt x="2074215" y="941572"/>
                    </a:cubicBezTo>
                    <a:lnTo>
                      <a:pt x="2072842" y="945566"/>
                    </a:lnTo>
                    <a:lnTo>
                      <a:pt x="2048397" y="874460"/>
                    </a:lnTo>
                    <a:cubicBezTo>
                      <a:pt x="1915740" y="555465"/>
                      <a:pt x="1517910" y="323850"/>
                      <a:pt x="1047751" y="323850"/>
                    </a:cubicBezTo>
                    <a:cubicBezTo>
                      <a:pt x="577592" y="323850"/>
                      <a:pt x="179762" y="555465"/>
                      <a:pt x="47105" y="874460"/>
                    </a:cubicBezTo>
                    <a:lnTo>
                      <a:pt x="22660" y="945566"/>
                    </a:lnTo>
                    <a:lnTo>
                      <a:pt x="21287" y="941572"/>
                    </a:lnTo>
                    <a:cubicBezTo>
                      <a:pt x="7330" y="890559"/>
                      <a:pt x="0" y="837740"/>
                      <a:pt x="0" y="783641"/>
                    </a:cubicBezTo>
                    <a:cubicBezTo>
                      <a:pt x="0" y="350848"/>
                      <a:pt x="469094" y="0"/>
                      <a:pt x="104775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100000">
                    <a:srgbClr val="FF9933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D53E9997-78B9-4BB3-8EE3-5A622F2DEE69}"/>
                  </a:ext>
                </a:extLst>
              </p:cNvPr>
              <p:cNvSpPr/>
              <p:nvPr/>
            </p:nvSpPr>
            <p:spPr>
              <a:xfrm>
                <a:off x="1965758" y="2907093"/>
                <a:ext cx="2050182" cy="1243432"/>
              </a:xfrm>
              <a:custGeom>
                <a:avLst/>
                <a:gdLst>
                  <a:gd name="connsiteX0" fmla="*/ 1977721 w 2050182"/>
                  <a:gd name="connsiteY0" fmla="*/ 782364 h 1243432"/>
                  <a:gd name="connsiteX1" fmla="*/ 1963938 w 2050182"/>
                  <a:gd name="connsiteY1" fmla="*/ 808068 h 1243432"/>
                  <a:gd name="connsiteX2" fmla="*/ 1197634 w 2050182"/>
                  <a:gd name="connsiteY2" fmla="*/ 1232857 h 1243432"/>
                  <a:gd name="connsiteX3" fmla="*/ 1197422 w 2050182"/>
                  <a:gd name="connsiteY3" fmla="*/ 1232870 h 1243432"/>
                  <a:gd name="connsiteX4" fmla="*/ 2047982 w 2050182"/>
                  <a:gd name="connsiteY4" fmla="*/ 615316 h 1243432"/>
                  <a:gd name="connsiteX5" fmla="*/ 2050182 w 2050182"/>
                  <a:gd name="connsiteY5" fmla="*/ 621716 h 1243432"/>
                  <a:gd name="connsiteX6" fmla="*/ 2025737 w 2050182"/>
                  <a:gd name="connsiteY6" fmla="*/ 692822 h 1243432"/>
                  <a:gd name="connsiteX7" fmla="*/ 2001352 w 2050182"/>
                  <a:gd name="connsiteY7" fmla="*/ 738296 h 1243432"/>
                  <a:gd name="connsiteX8" fmla="*/ 1138466 w 2050182"/>
                  <a:gd name="connsiteY8" fmla="*/ 1236483 h 1243432"/>
                  <a:gd name="connsiteX9" fmla="*/ 1025091 w 2050182"/>
                  <a:gd name="connsiteY9" fmla="*/ 1243432 h 1243432"/>
                  <a:gd name="connsiteX10" fmla="*/ 966293 w 2050182"/>
                  <a:gd name="connsiteY10" fmla="*/ 1239828 h 1243432"/>
                  <a:gd name="connsiteX11" fmla="*/ 2005700 w 2050182"/>
                  <a:gd name="connsiteY11" fmla="*/ 513244 h 1243432"/>
                  <a:gd name="connsiteX12" fmla="*/ 2025737 w 2050182"/>
                  <a:gd name="connsiteY12" fmla="*/ 550610 h 1243432"/>
                  <a:gd name="connsiteX13" fmla="*/ 2039254 w 2050182"/>
                  <a:gd name="connsiteY13" fmla="*/ 589929 h 1243432"/>
                  <a:gd name="connsiteX14" fmla="*/ 918653 w 2050182"/>
                  <a:gd name="connsiteY14" fmla="*/ 1236909 h 1243432"/>
                  <a:gd name="connsiteX15" fmla="*/ 852549 w 2050182"/>
                  <a:gd name="connsiteY15" fmla="*/ 1232857 h 1243432"/>
                  <a:gd name="connsiteX16" fmla="*/ 782121 w 2050182"/>
                  <a:gd name="connsiteY16" fmla="*/ 1219677 h 1243432"/>
                  <a:gd name="connsiteX17" fmla="*/ 1950522 w 2050182"/>
                  <a:gd name="connsiteY17" fmla="*/ 418617 h 1243432"/>
                  <a:gd name="connsiteX18" fmla="*/ 1963938 w 2050182"/>
                  <a:gd name="connsiteY18" fmla="*/ 435365 h 1243432"/>
                  <a:gd name="connsiteX19" fmla="*/ 1993241 w 2050182"/>
                  <a:gd name="connsiteY19" fmla="*/ 490011 h 1243432"/>
                  <a:gd name="connsiteX20" fmla="*/ 742324 w 2050182"/>
                  <a:gd name="connsiteY20" fmla="*/ 1212229 h 1243432"/>
                  <a:gd name="connsiteX21" fmla="*/ 689047 w 2050182"/>
                  <a:gd name="connsiteY21" fmla="*/ 1202258 h 1243432"/>
                  <a:gd name="connsiteX22" fmla="*/ 627492 w 2050182"/>
                  <a:gd name="connsiteY22" fmla="*/ 1182468 h 1243432"/>
                  <a:gd name="connsiteX23" fmla="*/ 1881244 w 2050182"/>
                  <a:gd name="connsiteY23" fmla="*/ 332131 h 1243432"/>
                  <a:gd name="connsiteX24" fmla="*/ 1933858 w 2050182"/>
                  <a:gd name="connsiteY24" fmla="*/ 397813 h 1243432"/>
                  <a:gd name="connsiteX25" fmla="*/ 593643 w 2050182"/>
                  <a:gd name="connsiteY25" fmla="*/ 1171586 h 1243432"/>
                  <a:gd name="connsiteX26" fmla="*/ 536846 w 2050182"/>
                  <a:gd name="connsiteY26" fmla="*/ 1153326 h 1243432"/>
                  <a:gd name="connsiteX27" fmla="*/ 493997 w 2050182"/>
                  <a:gd name="connsiteY27" fmla="*/ 1133059 h 1243432"/>
                  <a:gd name="connsiteX28" fmla="*/ 1795774 w 2050182"/>
                  <a:gd name="connsiteY28" fmla="*/ 254994 h 1243432"/>
                  <a:gd name="connsiteX29" fmla="*/ 1860995 w 2050182"/>
                  <a:gd name="connsiteY29" fmla="*/ 313397 h 1243432"/>
                  <a:gd name="connsiteX30" fmla="*/ 465030 w 2050182"/>
                  <a:gd name="connsiteY30" fmla="*/ 1119358 h 1243432"/>
                  <a:gd name="connsiteX31" fmla="*/ 398205 w 2050182"/>
                  <a:gd name="connsiteY31" fmla="*/ 1087751 h 1243432"/>
                  <a:gd name="connsiteX32" fmla="*/ 377224 w 2050182"/>
                  <a:gd name="connsiteY32" fmla="*/ 1073994 h 1243432"/>
                  <a:gd name="connsiteX33" fmla="*/ 1697273 w 2050182"/>
                  <a:gd name="connsiteY33" fmla="*/ 185380 h 1243432"/>
                  <a:gd name="connsiteX34" fmla="*/ 1774798 w 2050182"/>
                  <a:gd name="connsiteY34" fmla="*/ 236210 h 1243432"/>
                  <a:gd name="connsiteX35" fmla="*/ 1775116 w 2050182"/>
                  <a:gd name="connsiteY35" fmla="*/ 236496 h 1243432"/>
                  <a:gd name="connsiteX36" fmla="*/ 352548 w 2050182"/>
                  <a:gd name="connsiteY36" fmla="*/ 1057815 h 1243432"/>
                  <a:gd name="connsiteX37" fmla="*/ 275385 w 2050182"/>
                  <a:gd name="connsiteY37" fmla="*/ 1007222 h 1243432"/>
                  <a:gd name="connsiteX38" fmla="*/ 274763 w 2050182"/>
                  <a:gd name="connsiteY38" fmla="*/ 1006666 h 1243432"/>
                  <a:gd name="connsiteX39" fmla="*/ 1584729 w 2050182"/>
                  <a:gd name="connsiteY39" fmla="*/ 123874 h 1243432"/>
                  <a:gd name="connsiteX40" fmla="*/ 1651977 w 2050182"/>
                  <a:gd name="connsiteY40" fmla="*/ 155682 h 1243432"/>
                  <a:gd name="connsiteX41" fmla="*/ 1672597 w 2050182"/>
                  <a:gd name="connsiteY41" fmla="*/ 169202 h 1243432"/>
                  <a:gd name="connsiteX42" fmla="*/ 254106 w 2050182"/>
                  <a:gd name="connsiteY42" fmla="*/ 988168 h 1243432"/>
                  <a:gd name="connsiteX43" fmla="*/ 188885 w 2050182"/>
                  <a:gd name="connsiteY43" fmla="*/ 929765 h 1243432"/>
                  <a:gd name="connsiteX44" fmla="*/ 1456043 w 2050182"/>
                  <a:gd name="connsiteY44" fmla="*/ 71687 h 1243432"/>
                  <a:gd name="connsiteX45" fmla="*/ 1513337 w 2050182"/>
                  <a:gd name="connsiteY45" fmla="*/ 90107 h 1243432"/>
                  <a:gd name="connsiteX46" fmla="*/ 1555762 w 2050182"/>
                  <a:gd name="connsiteY46" fmla="*/ 110173 h 1243432"/>
                  <a:gd name="connsiteX47" fmla="*/ 168695 w 2050182"/>
                  <a:gd name="connsiteY47" fmla="*/ 910997 h 1243432"/>
                  <a:gd name="connsiteX48" fmla="*/ 116081 w 2050182"/>
                  <a:gd name="connsiteY48" fmla="*/ 845314 h 1243432"/>
                  <a:gd name="connsiteX49" fmla="*/ 1307276 w 2050182"/>
                  <a:gd name="connsiteY49" fmla="*/ 31095 h 1243432"/>
                  <a:gd name="connsiteX50" fmla="*/ 1361136 w 2050182"/>
                  <a:gd name="connsiteY50" fmla="*/ 41174 h 1243432"/>
                  <a:gd name="connsiteX51" fmla="*/ 1422195 w 2050182"/>
                  <a:gd name="connsiteY51" fmla="*/ 60805 h 1243432"/>
                  <a:gd name="connsiteX52" fmla="*/ 99417 w 2050182"/>
                  <a:gd name="connsiteY52" fmla="*/ 824511 h 1243432"/>
                  <a:gd name="connsiteX53" fmla="*/ 86245 w 2050182"/>
                  <a:gd name="connsiteY53" fmla="*/ 808068 h 1243432"/>
                  <a:gd name="connsiteX54" fmla="*/ 56759 w 2050182"/>
                  <a:gd name="connsiteY54" fmla="*/ 753081 h 1243432"/>
                  <a:gd name="connsiteX55" fmla="*/ 851687 w 2050182"/>
                  <a:gd name="connsiteY55" fmla="*/ 10737 h 1243432"/>
                  <a:gd name="connsiteX56" fmla="*/ 72808 w 2050182"/>
                  <a:gd name="connsiteY56" fmla="*/ 460423 h 1243432"/>
                  <a:gd name="connsiteX57" fmla="*/ 86245 w 2050182"/>
                  <a:gd name="connsiteY57" fmla="*/ 435365 h 1243432"/>
                  <a:gd name="connsiteX58" fmla="*/ 689047 w 2050182"/>
                  <a:gd name="connsiteY58" fmla="*/ 41174 h 1243432"/>
                  <a:gd name="connsiteX59" fmla="*/ 1130832 w 2050182"/>
                  <a:gd name="connsiteY59" fmla="*/ 6481 h 1243432"/>
                  <a:gd name="connsiteX60" fmla="*/ 1197634 w 2050182"/>
                  <a:gd name="connsiteY60" fmla="*/ 10575 h 1243432"/>
                  <a:gd name="connsiteX61" fmla="*/ 1267478 w 2050182"/>
                  <a:gd name="connsiteY61" fmla="*/ 23647 h 1243432"/>
                  <a:gd name="connsiteX62" fmla="*/ 44301 w 2050182"/>
                  <a:gd name="connsiteY62" fmla="*/ 729849 h 1243432"/>
                  <a:gd name="connsiteX63" fmla="*/ 24445 w 2050182"/>
                  <a:gd name="connsiteY63" fmla="*/ 692822 h 1243432"/>
                  <a:gd name="connsiteX64" fmla="*/ 10800 w 2050182"/>
                  <a:gd name="connsiteY64" fmla="*/ 653131 h 1243432"/>
                  <a:gd name="connsiteX65" fmla="*/ 1025091 w 2050182"/>
                  <a:gd name="connsiteY65" fmla="*/ 0 h 1243432"/>
                  <a:gd name="connsiteX66" fmla="*/ 1083192 w 2050182"/>
                  <a:gd name="connsiteY66" fmla="*/ 3561 h 1243432"/>
                  <a:gd name="connsiteX67" fmla="*/ 2073 w 2050182"/>
                  <a:gd name="connsiteY67" fmla="*/ 627745 h 1243432"/>
                  <a:gd name="connsiteX68" fmla="*/ 0 w 2050182"/>
                  <a:gd name="connsiteY68" fmla="*/ 621716 h 1243432"/>
                  <a:gd name="connsiteX69" fmla="*/ 24445 w 2050182"/>
                  <a:gd name="connsiteY69" fmla="*/ 550610 h 1243432"/>
                  <a:gd name="connsiteX70" fmla="*/ 49176 w 2050182"/>
                  <a:gd name="connsiteY70" fmla="*/ 504491 h 1243432"/>
                  <a:gd name="connsiteX71" fmla="*/ 910854 w 2050182"/>
                  <a:gd name="connsiteY71" fmla="*/ 7002 h 1243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050182" h="1243432">
                    <a:moveTo>
                      <a:pt x="1977721" y="782364"/>
                    </a:moveTo>
                    <a:lnTo>
                      <a:pt x="1963938" y="808068"/>
                    </a:lnTo>
                    <a:cubicBezTo>
                      <a:pt x="1816985" y="1029241"/>
                      <a:pt x="1534431" y="1191120"/>
                      <a:pt x="1197634" y="1232857"/>
                    </a:cubicBezTo>
                    <a:lnTo>
                      <a:pt x="1197422" y="1232870"/>
                    </a:lnTo>
                    <a:close/>
                    <a:moveTo>
                      <a:pt x="2047982" y="615316"/>
                    </a:moveTo>
                    <a:lnTo>
                      <a:pt x="2050182" y="621716"/>
                    </a:lnTo>
                    <a:lnTo>
                      <a:pt x="2025737" y="692822"/>
                    </a:lnTo>
                    <a:lnTo>
                      <a:pt x="2001352" y="738296"/>
                    </a:lnTo>
                    <a:lnTo>
                      <a:pt x="1138466" y="1236483"/>
                    </a:lnTo>
                    <a:lnTo>
                      <a:pt x="1025091" y="1243432"/>
                    </a:lnTo>
                    <a:lnTo>
                      <a:pt x="966293" y="1239828"/>
                    </a:lnTo>
                    <a:close/>
                    <a:moveTo>
                      <a:pt x="2005700" y="513244"/>
                    </a:moveTo>
                    <a:lnTo>
                      <a:pt x="2025737" y="550610"/>
                    </a:lnTo>
                    <a:lnTo>
                      <a:pt x="2039254" y="589929"/>
                    </a:lnTo>
                    <a:lnTo>
                      <a:pt x="918653" y="1236909"/>
                    </a:lnTo>
                    <a:lnTo>
                      <a:pt x="852549" y="1232857"/>
                    </a:lnTo>
                    <a:lnTo>
                      <a:pt x="782121" y="1219677"/>
                    </a:lnTo>
                    <a:close/>
                    <a:moveTo>
                      <a:pt x="1950522" y="418617"/>
                    </a:moveTo>
                    <a:lnTo>
                      <a:pt x="1963938" y="435365"/>
                    </a:lnTo>
                    <a:lnTo>
                      <a:pt x="1993241" y="490011"/>
                    </a:lnTo>
                    <a:lnTo>
                      <a:pt x="742324" y="1212229"/>
                    </a:lnTo>
                    <a:lnTo>
                      <a:pt x="689047" y="1202258"/>
                    </a:lnTo>
                    <a:lnTo>
                      <a:pt x="627492" y="1182468"/>
                    </a:lnTo>
                    <a:close/>
                    <a:moveTo>
                      <a:pt x="1881244" y="332131"/>
                    </a:moveTo>
                    <a:lnTo>
                      <a:pt x="1933858" y="397813"/>
                    </a:lnTo>
                    <a:lnTo>
                      <a:pt x="593643" y="1171586"/>
                    </a:lnTo>
                    <a:lnTo>
                      <a:pt x="536846" y="1153326"/>
                    </a:lnTo>
                    <a:lnTo>
                      <a:pt x="493997" y="1133059"/>
                    </a:lnTo>
                    <a:close/>
                    <a:moveTo>
                      <a:pt x="1795774" y="254994"/>
                    </a:moveTo>
                    <a:lnTo>
                      <a:pt x="1860995" y="313397"/>
                    </a:lnTo>
                    <a:lnTo>
                      <a:pt x="465030" y="1119358"/>
                    </a:lnTo>
                    <a:lnTo>
                      <a:pt x="398205" y="1087751"/>
                    </a:lnTo>
                    <a:lnTo>
                      <a:pt x="377224" y="1073994"/>
                    </a:lnTo>
                    <a:close/>
                    <a:moveTo>
                      <a:pt x="1697273" y="185380"/>
                    </a:moveTo>
                    <a:lnTo>
                      <a:pt x="1774798" y="236210"/>
                    </a:lnTo>
                    <a:lnTo>
                      <a:pt x="1775116" y="236496"/>
                    </a:lnTo>
                    <a:lnTo>
                      <a:pt x="352548" y="1057815"/>
                    </a:lnTo>
                    <a:lnTo>
                      <a:pt x="275385" y="1007222"/>
                    </a:lnTo>
                    <a:lnTo>
                      <a:pt x="274763" y="1006666"/>
                    </a:lnTo>
                    <a:close/>
                    <a:moveTo>
                      <a:pt x="1584729" y="123874"/>
                    </a:moveTo>
                    <a:lnTo>
                      <a:pt x="1651977" y="155682"/>
                    </a:lnTo>
                    <a:lnTo>
                      <a:pt x="1672597" y="169202"/>
                    </a:lnTo>
                    <a:lnTo>
                      <a:pt x="254106" y="988168"/>
                    </a:lnTo>
                    <a:lnTo>
                      <a:pt x="188885" y="929765"/>
                    </a:lnTo>
                    <a:close/>
                    <a:moveTo>
                      <a:pt x="1456043" y="71687"/>
                    </a:moveTo>
                    <a:lnTo>
                      <a:pt x="1513337" y="90107"/>
                    </a:lnTo>
                    <a:lnTo>
                      <a:pt x="1555762" y="110173"/>
                    </a:lnTo>
                    <a:lnTo>
                      <a:pt x="168695" y="910997"/>
                    </a:lnTo>
                    <a:lnTo>
                      <a:pt x="116081" y="845314"/>
                    </a:lnTo>
                    <a:close/>
                    <a:moveTo>
                      <a:pt x="1307276" y="31095"/>
                    </a:moveTo>
                    <a:lnTo>
                      <a:pt x="1361136" y="41174"/>
                    </a:lnTo>
                    <a:lnTo>
                      <a:pt x="1422195" y="60805"/>
                    </a:lnTo>
                    <a:lnTo>
                      <a:pt x="99417" y="824511"/>
                    </a:lnTo>
                    <a:lnTo>
                      <a:pt x="86245" y="808068"/>
                    </a:lnTo>
                    <a:lnTo>
                      <a:pt x="56759" y="753081"/>
                    </a:lnTo>
                    <a:close/>
                    <a:moveTo>
                      <a:pt x="851687" y="10737"/>
                    </a:moveTo>
                    <a:lnTo>
                      <a:pt x="72808" y="460423"/>
                    </a:lnTo>
                    <a:lnTo>
                      <a:pt x="86245" y="435365"/>
                    </a:lnTo>
                    <a:cubicBezTo>
                      <a:pt x="208706" y="251054"/>
                      <a:pt x="425333" y="107920"/>
                      <a:pt x="689047" y="41174"/>
                    </a:cubicBezTo>
                    <a:close/>
                    <a:moveTo>
                      <a:pt x="1130832" y="6481"/>
                    </a:moveTo>
                    <a:lnTo>
                      <a:pt x="1197634" y="10575"/>
                    </a:lnTo>
                    <a:lnTo>
                      <a:pt x="1267478" y="23647"/>
                    </a:lnTo>
                    <a:lnTo>
                      <a:pt x="44301" y="729849"/>
                    </a:lnTo>
                    <a:lnTo>
                      <a:pt x="24445" y="692822"/>
                    </a:lnTo>
                    <a:lnTo>
                      <a:pt x="10800" y="653131"/>
                    </a:lnTo>
                    <a:close/>
                    <a:moveTo>
                      <a:pt x="1025091" y="0"/>
                    </a:moveTo>
                    <a:lnTo>
                      <a:pt x="1083192" y="3561"/>
                    </a:lnTo>
                    <a:lnTo>
                      <a:pt x="2073" y="627745"/>
                    </a:lnTo>
                    <a:lnTo>
                      <a:pt x="0" y="621716"/>
                    </a:lnTo>
                    <a:lnTo>
                      <a:pt x="24445" y="550610"/>
                    </a:lnTo>
                    <a:lnTo>
                      <a:pt x="49176" y="504491"/>
                    </a:lnTo>
                    <a:lnTo>
                      <a:pt x="910854" y="7002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B6300BA1-8099-454D-9AD0-2885BCDB2869}"/>
                </a:ext>
              </a:extLst>
            </p:cNvPr>
            <p:cNvGrpSpPr/>
            <p:nvPr/>
          </p:nvGrpSpPr>
          <p:grpSpPr>
            <a:xfrm>
              <a:off x="3959926" y="3935159"/>
              <a:ext cx="1743142" cy="1386939"/>
              <a:chOff x="1328786" y="1217838"/>
              <a:chExt cx="1743142" cy="1386939"/>
            </a:xfrm>
          </p:grpSpPr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CA3AE738-660F-49A3-A2DE-B929B04607D5}"/>
                  </a:ext>
                </a:extLst>
              </p:cNvPr>
              <p:cNvGrpSpPr/>
              <p:nvPr/>
            </p:nvGrpSpPr>
            <p:grpSpPr>
              <a:xfrm>
                <a:off x="2043161" y="1217838"/>
                <a:ext cx="999660" cy="653825"/>
                <a:chOff x="2500360" y="3476726"/>
                <a:chExt cx="2223530" cy="1454294"/>
              </a:xfrm>
            </p:grpSpPr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484AF814-DB02-4DF1-9BDA-599B780665EC}"/>
                    </a:ext>
                  </a:extLst>
                </p:cNvPr>
                <p:cNvSpPr/>
                <p:nvPr/>
              </p:nvSpPr>
              <p:spPr>
                <a:xfrm>
                  <a:off x="2500360" y="3476726"/>
                  <a:ext cx="2223530" cy="1430388"/>
                </a:xfrm>
                <a:custGeom>
                  <a:avLst/>
                  <a:gdLst>
                    <a:gd name="connsiteX0" fmla="*/ 856903 w 2223530"/>
                    <a:gd name="connsiteY0" fmla="*/ 966 h 1430388"/>
                    <a:gd name="connsiteX1" fmla="*/ 1032440 w 2223530"/>
                    <a:gd name="connsiteY1" fmla="*/ 37047 h 1430388"/>
                    <a:gd name="connsiteX2" fmla="*/ 1171753 w 2223530"/>
                    <a:gd name="connsiteY2" fmla="*/ 100351 h 1430388"/>
                    <a:gd name="connsiteX3" fmla="*/ 1188355 w 2223530"/>
                    <a:gd name="connsiteY3" fmla="*/ 113275 h 1430388"/>
                    <a:gd name="connsiteX4" fmla="*/ 1191320 w 2223530"/>
                    <a:gd name="connsiteY4" fmla="*/ 91697 h 1430388"/>
                    <a:gd name="connsiteX5" fmla="*/ 1208610 w 2223530"/>
                    <a:gd name="connsiteY5" fmla="*/ 61738 h 1430388"/>
                    <a:gd name="connsiteX6" fmla="*/ 1395098 w 2223530"/>
                    <a:gd name="connsiteY6" fmla="*/ 138469 h 1430388"/>
                    <a:gd name="connsiteX7" fmla="*/ 1531124 w 2223530"/>
                    <a:gd name="connsiteY7" fmla="*/ 261763 h 1430388"/>
                    <a:gd name="connsiteX8" fmla="*/ 1531436 w 2223530"/>
                    <a:gd name="connsiteY8" fmla="*/ 263615 h 1430388"/>
                    <a:gd name="connsiteX9" fmla="*/ 1538507 w 2223530"/>
                    <a:gd name="connsiteY9" fmla="*/ 267902 h 1430388"/>
                    <a:gd name="connsiteX10" fmla="*/ 1556584 w 2223530"/>
                    <a:gd name="connsiteY10" fmla="*/ 235318 h 1430388"/>
                    <a:gd name="connsiteX11" fmla="*/ 1583537 w 2223530"/>
                    <a:gd name="connsiteY11" fmla="*/ 213637 h 1430388"/>
                    <a:gd name="connsiteX12" fmla="*/ 1729664 w 2223530"/>
                    <a:gd name="connsiteY12" fmla="*/ 352607 h 1430388"/>
                    <a:gd name="connsiteX13" fmla="*/ 1770543 w 2223530"/>
                    <a:gd name="connsiteY13" fmla="*/ 417719 h 1430388"/>
                    <a:gd name="connsiteX14" fmla="*/ 1787259 w 2223530"/>
                    <a:gd name="connsiteY14" fmla="*/ 451276 h 1430388"/>
                    <a:gd name="connsiteX15" fmla="*/ 1828414 w 2223530"/>
                    <a:gd name="connsiteY15" fmla="*/ 469842 h 1430388"/>
                    <a:gd name="connsiteX16" fmla="*/ 1930682 w 2223530"/>
                    <a:gd name="connsiteY16" fmla="*/ 555070 h 1430388"/>
                    <a:gd name="connsiteX17" fmla="*/ 1914925 w 2223530"/>
                    <a:gd name="connsiteY17" fmla="*/ 585873 h 1430388"/>
                    <a:gd name="connsiteX18" fmla="*/ 1888820 w 2223530"/>
                    <a:gd name="connsiteY18" fmla="*/ 607729 h 1430388"/>
                    <a:gd name="connsiteX19" fmla="*/ 1891578 w 2223530"/>
                    <a:gd name="connsiteY19" fmla="*/ 611172 h 1430388"/>
                    <a:gd name="connsiteX20" fmla="*/ 1902690 w 2223530"/>
                    <a:gd name="connsiteY20" fmla="*/ 627855 h 1430388"/>
                    <a:gd name="connsiteX21" fmla="*/ 1909887 w 2223530"/>
                    <a:gd name="connsiteY21" fmla="*/ 632873 h 1430388"/>
                    <a:gd name="connsiteX22" fmla="*/ 2048809 w 2223530"/>
                    <a:gd name="connsiteY22" fmla="*/ 790521 h 1430388"/>
                    <a:gd name="connsiteX23" fmla="*/ 2025811 w 2223530"/>
                    <a:gd name="connsiteY23" fmla="*/ 816371 h 1430388"/>
                    <a:gd name="connsiteX24" fmla="*/ 2023763 w 2223530"/>
                    <a:gd name="connsiteY24" fmla="*/ 817342 h 1430388"/>
                    <a:gd name="connsiteX25" fmla="*/ 2035317 w 2223530"/>
                    <a:gd name="connsiteY25" fmla="*/ 837452 h 1430388"/>
                    <a:gd name="connsiteX26" fmla="*/ 2079215 w 2223530"/>
                    <a:gd name="connsiteY26" fmla="*/ 872810 h 1430388"/>
                    <a:gd name="connsiteX27" fmla="*/ 2156759 w 2223530"/>
                    <a:gd name="connsiteY27" fmla="*/ 981021 h 1430388"/>
                    <a:gd name="connsiteX28" fmla="*/ 2133761 w 2223530"/>
                    <a:gd name="connsiteY28" fmla="*/ 1006871 h 1430388"/>
                    <a:gd name="connsiteX29" fmla="*/ 2129744 w 2223530"/>
                    <a:gd name="connsiteY29" fmla="*/ 1008775 h 1430388"/>
                    <a:gd name="connsiteX30" fmla="*/ 2137630 w 2223530"/>
                    <a:gd name="connsiteY30" fmla="*/ 1023530 h 1430388"/>
                    <a:gd name="connsiteX31" fmla="*/ 2189730 w 2223530"/>
                    <a:gd name="connsiteY31" fmla="*/ 1114324 h 1430388"/>
                    <a:gd name="connsiteX32" fmla="*/ 1935732 w 2223530"/>
                    <a:gd name="connsiteY32" fmla="*/ 1327212 h 1430388"/>
                    <a:gd name="connsiteX33" fmla="*/ 857819 w 2223530"/>
                    <a:gd name="connsiteY33" fmla="*/ 1296196 h 1430388"/>
                    <a:gd name="connsiteX34" fmla="*/ 103756 w 2223530"/>
                    <a:gd name="connsiteY34" fmla="*/ 602898 h 1430388"/>
                    <a:gd name="connsiteX35" fmla="*/ 113280 w 2223530"/>
                    <a:gd name="connsiteY35" fmla="*/ 244375 h 1430388"/>
                    <a:gd name="connsiteX36" fmla="*/ 185470 w 2223530"/>
                    <a:gd name="connsiteY36" fmla="*/ 233271 h 1430388"/>
                    <a:gd name="connsiteX37" fmla="*/ 212675 w 2223530"/>
                    <a:gd name="connsiteY37" fmla="*/ 224354 h 1430388"/>
                    <a:gd name="connsiteX38" fmla="*/ 203563 w 2223530"/>
                    <a:gd name="connsiteY38" fmla="*/ 197793 h 1430388"/>
                    <a:gd name="connsiteX39" fmla="*/ 205513 w 2223530"/>
                    <a:gd name="connsiteY39" fmla="*/ 163258 h 1430388"/>
                    <a:gd name="connsiteX40" fmla="*/ 406578 w 2223530"/>
                    <a:gd name="connsiteY40" fmla="*/ 147809 h 1430388"/>
                    <a:gd name="connsiteX41" fmla="*/ 423782 w 2223530"/>
                    <a:gd name="connsiteY41" fmla="*/ 150819 h 1430388"/>
                    <a:gd name="connsiteX42" fmla="*/ 457868 w 2223530"/>
                    <a:gd name="connsiteY42" fmla="*/ 139597 h 1430388"/>
                    <a:gd name="connsiteX43" fmla="*/ 469363 w 2223530"/>
                    <a:gd name="connsiteY43" fmla="*/ 136935 h 1430388"/>
                    <a:gd name="connsiteX44" fmla="*/ 457564 w 2223530"/>
                    <a:gd name="connsiteY44" fmla="*/ 102543 h 1430388"/>
                    <a:gd name="connsiteX45" fmla="*/ 459514 w 2223530"/>
                    <a:gd name="connsiteY45" fmla="*/ 68007 h 1430388"/>
                    <a:gd name="connsiteX46" fmla="*/ 524538 w 2223530"/>
                    <a:gd name="connsiteY46" fmla="*/ 44211 h 1430388"/>
                    <a:gd name="connsiteX47" fmla="*/ 660579 w 2223530"/>
                    <a:gd name="connsiteY47" fmla="*/ 52559 h 1430388"/>
                    <a:gd name="connsiteX48" fmla="*/ 797340 w 2223530"/>
                    <a:gd name="connsiteY48" fmla="*/ 82807 h 1430388"/>
                    <a:gd name="connsiteX49" fmla="*/ 818500 w 2223530"/>
                    <a:gd name="connsiteY49" fmla="*/ 92596 h 1430388"/>
                    <a:gd name="connsiteX50" fmla="*/ 829790 w 2223530"/>
                    <a:gd name="connsiteY50" fmla="*/ 92631 h 1430388"/>
                    <a:gd name="connsiteX51" fmla="*/ 823570 w 2223530"/>
                    <a:gd name="connsiteY51" fmla="*/ 46357 h 1430388"/>
                    <a:gd name="connsiteX52" fmla="*/ 832237 w 2223530"/>
                    <a:gd name="connsiteY52" fmla="*/ 12870 h 1430388"/>
                    <a:gd name="connsiteX53" fmla="*/ 856903 w 2223530"/>
                    <a:gd name="connsiteY53" fmla="*/ 966 h 1430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23530" h="1430388">
                      <a:moveTo>
                        <a:pt x="856903" y="966"/>
                      </a:moveTo>
                      <a:cubicBezTo>
                        <a:pt x="891656" y="-4037"/>
                        <a:pt x="955048" y="10746"/>
                        <a:pt x="1032440" y="37047"/>
                      </a:cubicBezTo>
                      <a:cubicBezTo>
                        <a:pt x="1090484" y="56772"/>
                        <a:pt x="1140453" y="79967"/>
                        <a:pt x="1171753" y="100351"/>
                      </a:cubicBezTo>
                      <a:lnTo>
                        <a:pt x="1188355" y="113275"/>
                      </a:lnTo>
                      <a:lnTo>
                        <a:pt x="1191320" y="91697"/>
                      </a:lnTo>
                      <a:cubicBezTo>
                        <a:pt x="1196008" y="77373"/>
                        <a:pt x="1202401" y="66629"/>
                        <a:pt x="1208610" y="61738"/>
                      </a:cubicBezTo>
                      <a:cubicBezTo>
                        <a:pt x="1233445" y="42174"/>
                        <a:pt x="1305010" y="77134"/>
                        <a:pt x="1395098" y="138469"/>
                      </a:cubicBezTo>
                      <a:cubicBezTo>
                        <a:pt x="1462664" y="184471"/>
                        <a:pt x="1514749" y="232584"/>
                        <a:pt x="1531124" y="261763"/>
                      </a:cubicBezTo>
                      <a:lnTo>
                        <a:pt x="1531436" y="263615"/>
                      </a:lnTo>
                      <a:lnTo>
                        <a:pt x="1538507" y="267902"/>
                      </a:lnTo>
                      <a:lnTo>
                        <a:pt x="1556584" y="235318"/>
                      </a:lnTo>
                      <a:cubicBezTo>
                        <a:pt x="1566134" y="223659"/>
                        <a:pt x="1575979" y="215952"/>
                        <a:pt x="1583537" y="213637"/>
                      </a:cubicBezTo>
                      <a:cubicBezTo>
                        <a:pt x="1613765" y="204376"/>
                        <a:pt x="1667848" y="262847"/>
                        <a:pt x="1729664" y="352607"/>
                      </a:cubicBezTo>
                      <a:cubicBezTo>
                        <a:pt x="1745118" y="375046"/>
                        <a:pt x="1758883" y="397083"/>
                        <a:pt x="1770543" y="417719"/>
                      </a:cubicBezTo>
                      <a:lnTo>
                        <a:pt x="1787259" y="451276"/>
                      </a:lnTo>
                      <a:lnTo>
                        <a:pt x="1828414" y="469842"/>
                      </a:lnTo>
                      <a:cubicBezTo>
                        <a:pt x="1892717" y="501670"/>
                        <a:pt x="1932512" y="531333"/>
                        <a:pt x="1930682" y="555070"/>
                      </a:cubicBezTo>
                      <a:cubicBezTo>
                        <a:pt x="1930072" y="562983"/>
                        <a:pt x="1924532" y="574193"/>
                        <a:pt x="1914925" y="585873"/>
                      </a:cubicBezTo>
                      <a:lnTo>
                        <a:pt x="1888820" y="607729"/>
                      </a:lnTo>
                      <a:lnTo>
                        <a:pt x="1891578" y="611172"/>
                      </a:lnTo>
                      <a:lnTo>
                        <a:pt x="1902690" y="627855"/>
                      </a:lnTo>
                      <a:lnTo>
                        <a:pt x="1909887" y="632873"/>
                      </a:lnTo>
                      <a:cubicBezTo>
                        <a:pt x="2000483" y="701675"/>
                        <a:pt x="2059131" y="760503"/>
                        <a:pt x="2048809" y="790521"/>
                      </a:cubicBezTo>
                      <a:cubicBezTo>
                        <a:pt x="2046228" y="798026"/>
                        <a:pt x="2038047" y="807482"/>
                        <a:pt x="2025811" y="816371"/>
                      </a:cubicBezTo>
                      <a:lnTo>
                        <a:pt x="2023763" y="817342"/>
                      </a:lnTo>
                      <a:lnTo>
                        <a:pt x="2035317" y="837452"/>
                      </a:lnTo>
                      <a:lnTo>
                        <a:pt x="2079215" y="872810"/>
                      </a:lnTo>
                      <a:cubicBezTo>
                        <a:pt x="2133446" y="919788"/>
                        <a:pt x="2164500" y="958507"/>
                        <a:pt x="2156759" y="981021"/>
                      </a:cubicBezTo>
                      <a:cubicBezTo>
                        <a:pt x="2154178" y="988526"/>
                        <a:pt x="2145997" y="997982"/>
                        <a:pt x="2133761" y="1006871"/>
                      </a:cubicBezTo>
                      <a:lnTo>
                        <a:pt x="2129744" y="1008775"/>
                      </a:lnTo>
                      <a:lnTo>
                        <a:pt x="2137630" y="1023530"/>
                      </a:lnTo>
                      <a:cubicBezTo>
                        <a:pt x="2157002" y="1059482"/>
                        <a:pt x="2174205" y="1090346"/>
                        <a:pt x="2189730" y="1114324"/>
                      </a:cubicBezTo>
                      <a:cubicBezTo>
                        <a:pt x="2320170" y="1315792"/>
                        <a:pt x="2038125" y="1201651"/>
                        <a:pt x="1935732" y="1327212"/>
                      </a:cubicBezTo>
                      <a:cubicBezTo>
                        <a:pt x="1889695" y="1510811"/>
                        <a:pt x="1163148" y="1416915"/>
                        <a:pt x="857819" y="1296196"/>
                      </a:cubicBezTo>
                      <a:cubicBezTo>
                        <a:pt x="552490" y="1175478"/>
                        <a:pt x="57719" y="786497"/>
                        <a:pt x="103756" y="602898"/>
                      </a:cubicBezTo>
                      <a:cubicBezTo>
                        <a:pt x="-13984" y="428653"/>
                        <a:pt x="-57376" y="299724"/>
                        <a:pt x="113280" y="244375"/>
                      </a:cubicBezTo>
                      <a:cubicBezTo>
                        <a:pt x="136993" y="243806"/>
                        <a:pt x="160756" y="239741"/>
                        <a:pt x="185470" y="233271"/>
                      </a:cubicBezTo>
                      <a:lnTo>
                        <a:pt x="212675" y="224354"/>
                      </a:lnTo>
                      <a:lnTo>
                        <a:pt x="203563" y="197793"/>
                      </a:lnTo>
                      <a:cubicBezTo>
                        <a:pt x="201301" y="182892"/>
                        <a:pt x="202171" y="170420"/>
                        <a:pt x="205513" y="163258"/>
                      </a:cubicBezTo>
                      <a:cubicBezTo>
                        <a:pt x="218880" y="134607"/>
                        <a:pt x="298522" y="133602"/>
                        <a:pt x="406578" y="147809"/>
                      </a:cubicBezTo>
                      <a:lnTo>
                        <a:pt x="423782" y="150819"/>
                      </a:lnTo>
                      <a:lnTo>
                        <a:pt x="457868" y="139597"/>
                      </a:lnTo>
                      <a:lnTo>
                        <a:pt x="469363" y="136935"/>
                      </a:lnTo>
                      <a:lnTo>
                        <a:pt x="457564" y="102543"/>
                      </a:lnTo>
                      <a:cubicBezTo>
                        <a:pt x="455302" y="87642"/>
                        <a:pt x="456172" y="75170"/>
                        <a:pt x="459514" y="68007"/>
                      </a:cubicBezTo>
                      <a:cubicBezTo>
                        <a:pt x="466198" y="53682"/>
                        <a:pt x="489450" y="46268"/>
                        <a:pt x="524538" y="44211"/>
                      </a:cubicBezTo>
                      <a:cubicBezTo>
                        <a:pt x="559626" y="42155"/>
                        <a:pt x="606551" y="45455"/>
                        <a:pt x="660579" y="52559"/>
                      </a:cubicBezTo>
                      <a:cubicBezTo>
                        <a:pt x="714606" y="59662"/>
                        <a:pt x="762913" y="70701"/>
                        <a:pt x="797340" y="82807"/>
                      </a:cubicBezTo>
                      <a:lnTo>
                        <a:pt x="818500" y="92596"/>
                      </a:lnTo>
                      <a:lnTo>
                        <a:pt x="829790" y="92631"/>
                      </a:lnTo>
                      <a:lnTo>
                        <a:pt x="823570" y="46357"/>
                      </a:lnTo>
                      <a:cubicBezTo>
                        <a:pt x="824266" y="31301"/>
                        <a:pt x="827559" y="19241"/>
                        <a:pt x="832237" y="12870"/>
                      </a:cubicBezTo>
                      <a:cubicBezTo>
                        <a:pt x="836916" y="6499"/>
                        <a:pt x="845318" y="2633"/>
                        <a:pt x="856903" y="9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69000">
                      <a:srgbClr val="FFFFCC"/>
                    </a:gs>
                    <a:gs pos="8000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59" name="フリーフォーム: 図形 658">
                  <a:extLst>
                    <a:ext uri="{FF2B5EF4-FFF2-40B4-BE49-F238E27FC236}">
                      <a16:creationId xmlns:a16="http://schemas.microsoft.com/office/drawing/2014/main" id="{B04C6022-F036-41F2-99FB-87E300035B51}"/>
                    </a:ext>
                  </a:extLst>
                </p:cNvPr>
                <p:cNvSpPr/>
                <p:nvPr/>
              </p:nvSpPr>
              <p:spPr>
                <a:xfrm rot="1301804" flipH="1">
                  <a:off x="3620136" y="361293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0" name="フリーフォーム: 図形 659">
                  <a:extLst>
                    <a:ext uri="{FF2B5EF4-FFF2-40B4-BE49-F238E27FC236}">
                      <a16:creationId xmlns:a16="http://schemas.microsoft.com/office/drawing/2014/main" id="{72DE9A2E-CE7D-4F1F-B5EB-7A09A3066271}"/>
                    </a:ext>
                  </a:extLst>
                </p:cNvPr>
                <p:cNvSpPr/>
                <p:nvPr/>
              </p:nvSpPr>
              <p:spPr>
                <a:xfrm rot="1301804" flipH="1">
                  <a:off x="3956686" y="3765336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1" name="フリーフォーム: 図形 660">
                  <a:extLst>
                    <a:ext uri="{FF2B5EF4-FFF2-40B4-BE49-F238E27FC236}">
                      <a16:creationId xmlns:a16="http://schemas.microsoft.com/office/drawing/2014/main" id="{9B5939BF-3B32-4D9D-B7CD-AC2A354E993F}"/>
                    </a:ext>
                  </a:extLst>
                </p:cNvPr>
                <p:cNvSpPr/>
                <p:nvPr/>
              </p:nvSpPr>
              <p:spPr>
                <a:xfrm rot="359070" flipH="1">
                  <a:off x="3321686" y="360658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2" name="フリーフォーム: 図形 661">
                  <a:extLst>
                    <a:ext uri="{FF2B5EF4-FFF2-40B4-BE49-F238E27FC236}">
                      <a16:creationId xmlns:a16="http://schemas.microsoft.com/office/drawing/2014/main" id="{5A7CBEB9-EC20-4083-8A48-BA4A98B90BD9}"/>
                    </a:ext>
                  </a:extLst>
                </p:cNvPr>
                <p:cNvSpPr/>
                <p:nvPr/>
              </p:nvSpPr>
              <p:spPr>
                <a:xfrm rot="21417974" flipH="1">
                  <a:off x="2978786" y="361928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フリーフォーム: 図形 662">
                  <a:extLst>
                    <a:ext uri="{FF2B5EF4-FFF2-40B4-BE49-F238E27FC236}">
                      <a16:creationId xmlns:a16="http://schemas.microsoft.com/office/drawing/2014/main" id="{CFE1DCB9-067C-4B3F-A9F1-BF1D3B2E748E}"/>
                    </a:ext>
                  </a:extLst>
                </p:cNvPr>
                <p:cNvSpPr/>
                <p:nvPr/>
              </p:nvSpPr>
              <p:spPr>
                <a:xfrm rot="21376182" flipH="1">
                  <a:off x="2731135" y="372723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フリーフォーム: 図形 663">
                  <a:extLst>
                    <a:ext uri="{FF2B5EF4-FFF2-40B4-BE49-F238E27FC236}">
                      <a16:creationId xmlns:a16="http://schemas.microsoft.com/office/drawing/2014/main" id="{B273A911-AC8F-473C-B5C1-951305792C71}"/>
                    </a:ext>
                  </a:extLst>
                </p:cNvPr>
                <p:cNvSpPr/>
                <p:nvPr/>
              </p:nvSpPr>
              <p:spPr>
                <a:xfrm rot="3271319">
                  <a:off x="4396488" y="4405091"/>
                  <a:ext cx="92708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フリーフォーム: 図形 664">
                  <a:extLst>
                    <a:ext uri="{FF2B5EF4-FFF2-40B4-BE49-F238E27FC236}">
                      <a16:creationId xmlns:a16="http://schemas.microsoft.com/office/drawing/2014/main" id="{D8FD7871-F0FD-4687-A43F-86E72476854F}"/>
                    </a:ext>
                  </a:extLst>
                </p:cNvPr>
                <p:cNvSpPr/>
                <p:nvPr/>
              </p:nvSpPr>
              <p:spPr>
                <a:xfrm rot="3271319">
                  <a:off x="4294887" y="4208240"/>
                  <a:ext cx="92708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フリーフォーム: 図形 665">
                  <a:extLst>
                    <a:ext uri="{FF2B5EF4-FFF2-40B4-BE49-F238E27FC236}">
                      <a16:creationId xmlns:a16="http://schemas.microsoft.com/office/drawing/2014/main" id="{E7353E83-877C-4528-BC6F-C7FC08A0C0CE}"/>
                    </a:ext>
                  </a:extLst>
                </p:cNvPr>
                <p:cNvSpPr/>
                <p:nvPr/>
              </p:nvSpPr>
              <p:spPr>
                <a:xfrm rot="3271319">
                  <a:off x="4155188" y="4005040"/>
                  <a:ext cx="92708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フリーフォーム: 図形 666">
                  <a:extLst>
                    <a:ext uri="{FF2B5EF4-FFF2-40B4-BE49-F238E27FC236}">
                      <a16:creationId xmlns:a16="http://schemas.microsoft.com/office/drawing/2014/main" id="{20B2ADCC-3E26-4E82-B591-F9AFDBCAAD8B}"/>
                    </a:ext>
                  </a:extLst>
                </p:cNvPr>
                <p:cNvSpPr/>
                <p:nvPr/>
              </p:nvSpPr>
              <p:spPr>
                <a:xfrm rot="2301134">
                  <a:off x="4061704" y="3914524"/>
                  <a:ext cx="79945" cy="324820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楕円 26">
                  <a:extLst>
                    <a:ext uri="{FF2B5EF4-FFF2-40B4-BE49-F238E27FC236}">
                      <a16:creationId xmlns:a16="http://schemas.microsoft.com/office/drawing/2014/main" id="{42CBF633-3117-49F4-861E-989B545C9739}"/>
                    </a:ext>
                  </a:extLst>
                </p:cNvPr>
                <p:cNvSpPr/>
                <p:nvPr/>
              </p:nvSpPr>
              <p:spPr>
                <a:xfrm>
                  <a:off x="2583239" y="3829608"/>
                  <a:ext cx="1880811" cy="1101412"/>
                </a:xfrm>
                <a:custGeom>
                  <a:avLst/>
                  <a:gdLst>
                    <a:gd name="connsiteX0" fmla="*/ 0 w 1895475"/>
                    <a:gd name="connsiteY0" fmla="*/ 352425 h 704850"/>
                    <a:gd name="connsiteX1" fmla="*/ 947738 w 1895475"/>
                    <a:gd name="connsiteY1" fmla="*/ 0 h 704850"/>
                    <a:gd name="connsiteX2" fmla="*/ 1895476 w 1895475"/>
                    <a:gd name="connsiteY2" fmla="*/ 352425 h 704850"/>
                    <a:gd name="connsiteX3" fmla="*/ 947738 w 1895475"/>
                    <a:gd name="connsiteY3" fmla="*/ 704850 h 704850"/>
                    <a:gd name="connsiteX4" fmla="*/ 0 w 1895475"/>
                    <a:gd name="connsiteY4" fmla="*/ 352425 h 704850"/>
                    <a:gd name="connsiteX0" fmla="*/ 0 w 1695451"/>
                    <a:gd name="connsiteY0" fmla="*/ 60805 h 1015498"/>
                    <a:gd name="connsiteX1" fmla="*/ 747713 w 1695451"/>
                    <a:gd name="connsiteY1" fmla="*/ 289405 h 1015498"/>
                    <a:gd name="connsiteX2" fmla="*/ 1695451 w 1695451"/>
                    <a:gd name="connsiteY2" fmla="*/ 641830 h 1015498"/>
                    <a:gd name="connsiteX3" fmla="*/ 747713 w 1695451"/>
                    <a:gd name="connsiteY3" fmla="*/ 994255 h 1015498"/>
                    <a:gd name="connsiteX4" fmla="*/ 0 w 1695451"/>
                    <a:gd name="connsiteY4" fmla="*/ 60805 h 1015498"/>
                    <a:gd name="connsiteX0" fmla="*/ 1591 w 1697042"/>
                    <a:gd name="connsiteY0" fmla="*/ 33839 h 988532"/>
                    <a:gd name="connsiteX1" fmla="*/ 949329 w 1697042"/>
                    <a:gd name="connsiteY1" fmla="*/ 243389 h 988532"/>
                    <a:gd name="connsiteX2" fmla="*/ 1697042 w 1697042"/>
                    <a:gd name="connsiteY2" fmla="*/ 614864 h 988532"/>
                    <a:gd name="connsiteX3" fmla="*/ 749304 w 1697042"/>
                    <a:gd name="connsiteY3" fmla="*/ 967289 h 988532"/>
                    <a:gd name="connsiteX4" fmla="*/ 1591 w 1697042"/>
                    <a:gd name="connsiteY4" fmla="*/ 33839 h 988532"/>
                    <a:gd name="connsiteX0" fmla="*/ 5925 w 1701376"/>
                    <a:gd name="connsiteY0" fmla="*/ 33839 h 1034316"/>
                    <a:gd name="connsiteX1" fmla="*/ 953663 w 1701376"/>
                    <a:gd name="connsiteY1" fmla="*/ 243389 h 1034316"/>
                    <a:gd name="connsiteX2" fmla="*/ 1701376 w 1701376"/>
                    <a:gd name="connsiteY2" fmla="*/ 614864 h 1034316"/>
                    <a:gd name="connsiteX3" fmla="*/ 753638 w 1701376"/>
                    <a:gd name="connsiteY3" fmla="*/ 967289 h 1034316"/>
                    <a:gd name="connsiteX4" fmla="*/ 5925 w 1701376"/>
                    <a:gd name="connsiteY4" fmla="*/ 33839 h 1034316"/>
                    <a:gd name="connsiteX0" fmla="*/ 1687 w 1878113"/>
                    <a:gd name="connsiteY0" fmla="*/ 35710 h 1008371"/>
                    <a:gd name="connsiteX1" fmla="*/ 949425 w 1878113"/>
                    <a:gd name="connsiteY1" fmla="*/ 245260 h 1008371"/>
                    <a:gd name="connsiteX2" fmla="*/ 1878113 w 1878113"/>
                    <a:gd name="connsiteY2" fmla="*/ 731035 h 1008371"/>
                    <a:gd name="connsiteX3" fmla="*/ 749400 w 1878113"/>
                    <a:gd name="connsiteY3" fmla="*/ 969160 h 1008371"/>
                    <a:gd name="connsiteX4" fmla="*/ 1687 w 1878113"/>
                    <a:gd name="connsiteY4" fmla="*/ 35710 h 1008371"/>
                    <a:gd name="connsiteX0" fmla="*/ 3773 w 1880199"/>
                    <a:gd name="connsiteY0" fmla="*/ 35710 h 1032365"/>
                    <a:gd name="connsiteX1" fmla="*/ 951511 w 1880199"/>
                    <a:gd name="connsiteY1" fmla="*/ 245260 h 1032365"/>
                    <a:gd name="connsiteX2" fmla="*/ 1880199 w 1880199"/>
                    <a:gd name="connsiteY2" fmla="*/ 731035 h 1032365"/>
                    <a:gd name="connsiteX3" fmla="*/ 751486 w 1880199"/>
                    <a:gd name="connsiteY3" fmla="*/ 969160 h 1032365"/>
                    <a:gd name="connsiteX4" fmla="*/ 3773 w 1880199"/>
                    <a:gd name="connsiteY4" fmla="*/ 35710 h 1032365"/>
                    <a:gd name="connsiteX0" fmla="*/ 5975 w 1882401"/>
                    <a:gd name="connsiteY0" fmla="*/ 63206 h 1059861"/>
                    <a:gd name="connsiteX1" fmla="*/ 1017213 w 1882401"/>
                    <a:gd name="connsiteY1" fmla="*/ 158456 h 1059861"/>
                    <a:gd name="connsiteX2" fmla="*/ 1882401 w 1882401"/>
                    <a:gd name="connsiteY2" fmla="*/ 758531 h 1059861"/>
                    <a:gd name="connsiteX3" fmla="*/ 753688 w 1882401"/>
                    <a:gd name="connsiteY3" fmla="*/ 996656 h 1059861"/>
                    <a:gd name="connsiteX4" fmla="*/ 5975 w 1882401"/>
                    <a:gd name="connsiteY4" fmla="*/ 63206 h 1059861"/>
                    <a:gd name="connsiteX0" fmla="*/ 2606 w 1929832"/>
                    <a:gd name="connsiteY0" fmla="*/ 110050 h 933524"/>
                    <a:gd name="connsiteX1" fmla="*/ 1064644 w 1929832"/>
                    <a:gd name="connsiteY1" fmla="*/ 65600 h 933524"/>
                    <a:gd name="connsiteX2" fmla="*/ 1929832 w 1929832"/>
                    <a:gd name="connsiteY2" fmla="*/ 665675 h 933524"/>
                    <a:gd name="connsiteX3" fmla="*/ 801119 w 1929832"/>
                    <a:gd name="connsiteY3" fmla="*/ 903800 h 933524"/>
                    <a:gd name="connsiteX4" fmla="*/ 2606 w 1929832"/>
                    <a:gd name="connsiteY4" fmla="*/ 110050 h 933524"/>
                    <a:gd name="connsiteX0" fmla="*/ 2487 w 1764613"/>
                    <a:gd name="connsiteY0" fmla="*/ 119179 h 981726"/>
                    <a:gd name="connsiteX1" fmla="*/ 1064525 w 1764613"/>
                    <a:gd name="connsiteY1" fmla="*/ 74729 h 981726"/>
                    <a:gd name="connsiteX2" fmla="*/ 1764613 w 1764613"/>
                    <a:gd name="connsiteY2" fmla="*/ 808154 h 981726"/>
                    <a:gd name="connsiteX3" fmla="*/ 801000 w 1764613"/>
                    <a:gd name="connsiteY3" fmla="*/ 912929 h 981726"/>
                    <a:gd name="connsiteX4" fmla="*/ 2487 w 1764613"/>
                    <a:gd name="connsiteY4" fmla="*/ 119179 h 981726"/>
                    <a:gd name="connsiteX0" fmla="*/ 3588 w 1765714"/>
                    <a:gd name="connsiteY0" fmla="*/ 119179 h 1020632"/>
                    <a:gd name="connsiteX1" fmla="*/ 1065626 w 1765714"/>
                    <a:gd name="connsiteY1" fmla="*/ 74729 h 1020632"/>
                    <a:gd name="connsiteX2" fmla="*/ 1765714 w 1765714"/>
                    <a:gd name="connsiteY2" fmla="*/ 808154 h 1020632"/>
                    <a:gd name="connsiteX3" fmla="*/ 802101 w 1765714"/>
                    <a:gd name="connsiteY3" fmla="*/ 912929 h 1020632"/>
                    <a:gd name="connsiteX4" fmla="*/ 3588 w 1765714"/>
                    <a:gd name="connsiteY4" fmla="*/ 119179 h 1020632"/>
                    <a:gd name="connsiteX0" fmla="*/ 2637 w 1764763"/>
                    <a:gd name="connsiteY0" fmla="*/ 119179 h 1020632"/>
                    <a:gd name="connsiteX1" fmla="*/ 1064675 w 1764763"/>
                    <a:gd name="connsiteY1" fmla="*/ 74729 h 1020632"/>
                    <a:gd name="connsiteX2" fmla="*/ 1764763 w 1764763"/>
                    <a:gd name="connsiteY2" fmla="*/ 808154 h 1020632"/>
                    <a:gd name="connsiteX3" fmla="*/ 832900 w 1764763"/>
                    <a:gd name="connsiteY3" fmla="*/ 912929 h 1020632"/>
                    <a:gd name="connsiteX4" fmla="*/ 2637 w 1764763"/>
                    <a:gd name="connsiteY4" fmla="*/ 119179 h 1020632"/>
                    <a:gd name="connsiteX0" fmla="*/ 3240 w 1765366"/>
                    <a:gd name="connsiteY0" fmla="*/ 119179 h 1015046"/>
                    <a:gd name="connsiteX1" fmla="*/ 1065278 w 1765366"/>
                    <a:gd name="connsiteY1" fmla="*/ 74729 h 1015046"/>
                    <a:gd name="connsiteX2" fmla="*/ 1765366 w 1765366"/>
                    <a:gd name="connsiteY2" fmla="*/ 808154 h 1015046"/>
                    <a:gd name="connsiteX3" fmla="*/ 833503 w 1765366"/>
                    <a:gd name="connsiteY3" fmla="*/ 912929 h 1015046"/>
                    <a:gd name="connsiteX4" fmla="*/ 3240 w 1765366"/>
                    <a:gd name="connsiteY4" fmla="*/ 119179 h 1015046"/>
                    <a:gd name="connsiteX0" fmla="*/ 3240 w 1765366"/>
                    <a:gd name="connsiteY0" fmla="*/ 127151 h 1023018"/>
                    <a:gd name="connsiteX1" fmla="*/ 1065278 w 1765366"/>
                    <a:gd name="connsiteY1" fmla="*/ 82701 h 1023018"/>
                    <a:gd name="connsiteX2" fmla="*/ 1765366 w 1765366"/>
                    <a:gd name="connsiteY2" fmla="*/ 816126 h 1023018"/>
                    <a:gd name="connsiteX3" fmla="*/ 833503 w 1765366"/>
                    <a:gd name="connsiteY3" fmla="*/ 920901 h 1023018"/>
                    <a:gd name="connsiteX4" fmla="*/ 3240 w 1765366"/>
                    <a:gd name="connsiteY4" fmla="*/ 127151 h 1023018"/>
                    <a:gd name="connsiteX0" fmla="*/ 4422 w 1766548"/>
                    <a:gd name="connsiteY0" fmla="*/ 135730 h 1031597"/>
                    <a:gd name="connsiteX1" fmla="*/ 1110910 w 1766548"/>
                    <a:gd name="connsiteY1" fmla="*/ 78580 h 1031597"/>
                    <a:gd name="connsiteX2" fmla="*/ 1766548 w 1766548"/>
                    <a:gd name="connsiteY2" fmla="*/ 824705 h 1031597"/>
                    <a:gd name="connsiteX3" fmla="*/ 834685 w 1766548"/>
                    <a:gd name="connsiteY3" fmla="*/ 929480 h 1031597"/>
                    <a:gd name="connsiteX4" fmla="*/ 4422 w 1766548"/>
                    <a:gd name="connsiteY4" fmla="*/ 135730 h 1031597"/>
                    <a:gd name="connsiteX0" fmla="*/ 4422 w 1766548"/>
                    <a:gd name="connsiteY0" fmla="*/ 135730 h 1036746"/>
                    <a:gd name="connsiteX1" fmla="*/ 1110910 w 1766548"/>
                    <a:gd name="connsiteY1" fmla="*/ 78580 h 1036746"/>
                    <a:gd name="connsiteX2" fmla="*/ 1766548 w 1766548"/>
                    <a:gd name="connsiteY2" fmla="*/ 824705 h 1036746"/>
                    <a:gd name="connsiteX3" fmla="*/ 834685 w 1766548"/>
                    <a:gd name="connsiteY3" fmla="*/ 929480 h 1036746"/>
                    <a:gd name="connsiteX4" fmla="*/ 4422 w 1766548"/>
                    <a:gd name="connsiteY4" fmla="*/ 135730 h 1036746"/>
                    <a:gd name="connsiteX0" fmla="*/ 10544 w 1772670"/>
                    <a:gd name="connsiteY0" fmla="*/ 134189 h 1014938"/>
                    <a:gd name="connsiteX1" fmla="*/ 1117032 w 1772670"/>
                    <a:gd name="connsiteY1" fmla="*/ 77039 h 1014938"/>
                    <a:gd name="connsiteX2" fmla="*/ 1772670 w 1772670"/>
                    <a:gd name="connsiteY2" fmla="*/ 823164 h 1014938"/>
                    <a:gd name="connsiteX3" fmla="*/ 732857 w 1772670"/>
                    <a:gd name="connsiteY3" fmla="*/ 896189 h 1014938"/>
                    <a:gd name="connsiteX4" fmla="*/ 10544 w 1772670"/>
                    <a:gd name="connsiteY4" fmla="*/ 134189 h 1014938"/>
                    <a:gd name="connsiteX0" fmla="*/ 10544 w 1779809"/>
                    <a:gd name="connsiteY0" fmla="*/ 134189 h 985683"/>
                    <a:gd name="connsiteX1" fmla="*/ 1117032 w 1779809"/>
                    <a:gd name="connsiteY1" fmla="*/ 77039 h 985683"/>
                    <a:gd name="connsiteX2" fmla="*/ 1772670 w 1779809"/>
                    <a:gd name="connsiteY2" fmla="*/ 823164 h 985683"/>
                    <a:gd name="connsiteX3" fmla="*/ 732857 w 1779809"/>
                    <a:gd name="connsiteY3" fmla="*/ 896189 h 985683"/>
                    <a:gd name="connsiteX4" fmla="*/ 10544 w 1779809"/>
                    <a:gd name="connsiteY4" fmla="*/ 134189 h 985683"/>
                    <a:gd name="connsiteX0" fmla="*/ 10544 w 1781194"/>
                    <a:gd name="connsiteY0" fmla="*/ 134189 h 982840"/>
                    <a:gd name="connsiteX1" fmla="*/ 1117032 w 1781194"/>
                    <a:gd name="connsiteY1" fmla="*/ 77039 h 982840"/>
                    <a:gd name="connsiteX2" fmla="*/ 1772670 w 1781194"/>
                    <a:gd name="connsiteY2" fmla="*/ 823164 h 982840"/>
                    <a:gd name="connsiteX3" fmla="*/ 732857 w 1781194"/>
                    <a:gd name="connsiteY3" fmla="*/ 896189 h 982840"/>
                    <a:gd name="connsiteX4" fmla="*/ 10544 w 1781194"/>
                    <a:gd name="connsiteY4" fmla="*/ 134189 h 982840"/>
                    <a:gd name="connsiteX0" fmla="*/ 5786 w 1837146"/>
                    <a:gd name="connsiteY0" fmla="*/ 127809 h 951601"/>
                    <a:gd name="connsiteX1" fmla="*/ 1112274 w 1837146"/>
                    <a:gd name="connsiteY1" fmla="*/ 70659 h 951601"/>
                    <a:gd name="connsiteX2" fmla="*/ 1831412 w 1837146"/>
                    <a:gd name="connsiteY2" fmla="*/ 842184 h 951601"/>
                    <a:gd name="connsiteX3" fmla="*/ 728099 w 1837146"/>
                    <a:gd name="connsiteY3" fmla="*/ 889809 h 951601"/>
                    <a:gd name="connsiteX4" fmla="*/ 5786 w 1837146"/>
                    <a:gd name="connsiteY4" fmla="*/ 127809 h 951601"/>
                    <a:gd name="connsiteX0" fmla="*/ 9550 w 1840910"/>
                    <a:gd name="connsiteY0" fmla="*/ 127809 h 960000"/>
                    <a:gd name="connsiteX1" fmla="*/ 1116038 w 1840910"/>
                    <a:gd name="connsiteY1" fmla="*/ 70659 h 960000"/>
                    <a:gd name="connsiteX2" fmla="*/ 1835176 w 1840910"/>
                    <a:gd name="connsiteY2" fmla="*/ 842184 h 960000"/>
                    <a:gd name="connsiteX3" fmla="*/ 731863 w 1840910"/>
                    <a:gd name="connsiteY3" fmla="*/ 889809 h 960000"/>
                    <a:gd name="connsiteX4" fmla="*/ 9550 w 1840910"/>
                    <a:gd name="connsiteY4" fmla="*/ 127809 h 960000"/>
                    <a:gd name="connsiteX0" fmla="*/ 10279 w 1841639"/>
                    <a:gd name="connsiteY0" fmla="*/ 127809 h 979647"/>
                    <a:gd name="connsiteX1" fmla="*/ 1116767 w 1841639"/>
                    <a:gd name="connsiteY1" fmla="*/ 70659 h 979647"/>
                    <a:gd name="connsiteX2" fmla="*/ 1835905 w 1841639"/>
                    <a:gd name="connsiteY2" fmla="*/ 842184 h 979647"/>
                    <a:gd name="connsiteX3" fmla="*/ 732592 w 1841639"/>
                    <a:gd name="connsiteY3" fmla="*/ 889809 h 979647"/>
                    <a:gd name="connsiteX4" fmla="*/ 10279 w 1841639"/>
                    <a:gd name="connsiteY4" fmla="*/ 127809 h 979647"/>
                    <a:gd name="connsiteX0" fmla="*/ 10279 w 1842936"/>
                    <a:gd name="connsiteY0" fmla="*/ 133274 h 985112"/>
                    <a:gd name="connsiteX1" fmla="*/ 1116767 w 1842936"/>
                    <a:gd name="connsiteY1" fmla="*/ 76124 h 985112"/>
                    <a:gd name="connsiteX2" fmla="*/ 1835905 w 1842936"/>
                    <a:gd name="connsiteY2" fmla="*/ 847649 h 985112"/>
                    <a:gd name="connsiteX3" fmla="*/ 732592 w 1842936"/>
                    <a:gd name="connsiteY3" fmla="*/ 895274 h 985112"/>
                    <a:gd name="connsiteX4" fmla="*/ 10279 w 1842936"/>
                    <a:gd name="connsiteY4" fmla="*/ 133274 h 985112"/>
                    <a:gd name="connsiteX0" fmla="*/ 5333 w 1833620"/>
                    <a:gd name="connsiteY0" fmla="*/ 175702 h 1041882"/>
                    <a:gd name="connsiteX1" fmla="*/ 984821 w 1833620"/>
                    <a:gd name="connsiteY1" fmla="*/ 61402 h 1041882"/>
                    <a:gd name="connsiteX2" fmla="*/ 1830959 w 1833620"/>
                    <a:gd name="connsiteY2" fmla="*/ 890077 h 1041882"/>
                    <a:gd name="connsiteX3" fmla="*/ 727646 w 1833620"/>
                    <a:gd name="connsiteY3" fmla="*/ 937702 h 1041882"/>
                    <a:gd name="connsiteX4" fmla="*/ 5333 w 1833620"/>
                    <a:gd name="connsiteY4" fmla="*/ 175702 h 1041882"/>
                    <a:gd name="connsiteX0" fmla="*/ 5333 w 1843073"/>
                    <a:gd name="connsiteY0" fmla="*/ 175702 h 1036451"/>
                    <a:gd name="connsiteX1" fmla="*/ 984821 w 1843073"/>
                    <a:gd name="connsiteY1" fmla="*/ 61402 h 1036451"/>
                    <a:gd name="connsiteX2" fmla="*/ 1830959 w 1843073"/>
                    <a:gd name="connsiteY2" fmla="*/ 890077 h 1036451"/>
                    <a:gd name="connsiteX3" fmla="*/ 727646 w 1843073"/>
                    <a:gd name="connsiteY3" fmla="*/ 937702 h 1036451"/>
                    <a:gd name="connsiteX4" fmla="*/ 5333 w 1843073"/>
                    <a:gd name="connsiteY4" fmla="*/ 175702 h 1036451"/>
                    <a:gd name="connsiteX0" fmla="*/ 14851 w 1852591"/>
                    <a:gd name="connsiteY0" fmla="*/ 177094 h 1037843"/>
                    <a:gd name="connsiteX1" fmla="*/ 994339 w 1852591"/>
                    <a:gd name="connsiteY1" fmla="*/ 62794 h 1037843"/>
                    <a:gd name="connsiteX2" fmla="*/ 1840477 w 1852591"/>
                    <a:gd name="connsiteY2" fmla="*/ 891469 h 1037843"/>
                    <a:gd name="connsiteX3" fmla="*/ 737164 w 1852591"/>
                    <a:gd name="connsiteY3" fmla="*/ 939094 h 1037843"/>
                    <a:gd name="connsiteX4" fmla="*/ 14851 w 1852591"/>
                    <a:gd name="connsiteY4" fmla="*/ 177094 h 1037843"/>
                    <a:gd name="connsiteX0" fmla="*/ 8222 w 1888872"/>
                    <a:gd name="connsiteY0" fmla="*/ 155146 h 1015672"/>
                    <a:gd name="connsiteX1" fmla="*/ 1032160 w 1888872"/>
                    <a:gd name="connsiteY1" fmla="*/ 66246 h 1015672"/>
                    <a:gd name="connsiteX2" fmla="*/ 1878298 w 1888872"/>
                    <a:gd name="connsiteY2" fmla="*/ 894921 h 1015672"/>
                    <a:gd name="connsiteX3" fmla="*/ 774985 w 1888872"/>
                    <a:gd name="connsiteY3" fmla="*/ 942546 h 1015672"/>
                    <a:gd name="connsiteX4" fmla="*/ 8222 w 1888872"/>
                    <a:gd name="connsiteY4" fmla="*/ 155146 h 1015672"/>
                    <a:gd name="connsiteX0" fmla="*/ 11768 w 1892418"/>
                    <a:gd name="connsiteY0" fmla="*/ 155146 h 1037608"/>
                    <a:gd name="connsiteX1" fmla="*/ 1035706 w 1892418"/>
                    <a:gd name="connsiteY1" fmla="*/ 66246 h 1037608"/>
                    <a:gd name="connsiteX2" fmla="*/ 1881844 w 1892418"/>
                    <a:gd name="connsiteY2" fmla="*/ 894921 h 1037608"/>
                    <a:gd name="connsiteX3" fmla="*/ 778531 w 1892418"/>
                    <a:gd name="connsiteY3" fmla="*/ 942546 h 1037608"/>
                    <a:gd name="connsiteX4" fmla="*/ 11768 w 1892418"/>
                    <a:gd name="connsiteY4" fmla="*/ 155146 h 1037608"/>
                    <a:gd name="connsiteX0" fmla="*/ 11768 w 1894097"/>
                    <a:gd name="connsiteY0" fmla="*/ 146767 h 1029229"/>
                    <a:gd name="connsiteX1" fmla="*/ 1035706 w 1894097"/>
                    <a:gd name="connsiteY1" fmla="*/ 57867 h 1029229"/>
                    <a:gd name="connsiteX2" fmla="*/ 1881844 w 1894097"/>
                    <a:gd name="connsiteY2" fmla="*/ 886542 h 1029229"/>
                    <a:gd name="connsiteX3" fmla="*/ 778531 w 1894097"/>
                    <a:gd name="connsiteY3" fmla="*/ 934167 h 1029229"/>
                    <a:gd name="connsiteX4" fmla="*/ 11768 w 1894097"/>
                    <a:gd name="connsiteY4" fmla="*/ 146767 h 1029229"/>
                    <a:gd name="connsiteX0" fmla="*/ 11768 w 1889205"/>
                    <a:gd name="connsiteY0" fmla="*/ 146767 h 1020812"/>
                    <a:gd name="connsiteX1" fmla="*/ 1035706 w 1889205"/>
                    <a:gd name="connsiteY1" fmla="*/ 57867 h 1020812"/>
                    <a:gd name="connsiteX2" fmla="*/ 1881844 w 1889205"/>
                    <a:gd name="connsiteY2" fmla="*/ 886542 h 1020812"/>
                    <a:gd name="connsiteX3" fmla="*/ 778531 w 1889205"/>
                    <a:gd name="connsiteY3" fmla="*/ 934167 h 1020812"/>
                    <a:gd name="connsiteX4" fmla="*/ 11768 w 1889205"/>
                    <a:gd name="connsiteY4" fmla="*/ 146767 h 1020812"/>
                    <a:gd name="connsiteX0" fmla="*/ 10282 w 1887719"/>
                    <a:gd name="connsiteY0" fmla="*/ 141954 h 1015999"/>
                    <a:gd name="connsiteX1" fmla="*/ 1034220 w 1887719"/>
                    <a:gd name="connsiteY1" fmla="*/ 53054 h 1015999"/>
                    <a:gd name="connsiteX2" fmla="*/ 1880358 w 1887719"/>
                    <a:gd name="connsiteY2" fmla="*/ 881729 h 1015999"/>
                    <a:gd name="connsiteX3" fmla="*/ 777045 w 1887719"/>
                    <a:gd name="connsiteY3" fmla="*/ 929354 h 1015999"/>
                    <a:gd name="connsiteX4" fmla="*/ 10282 w 1887719"/>
                    <a:gd name="connsiteY4" fmla="*/ 141954 h 1015999"/>
                    <a:gd name="connsiteX0" fmla="*/ 10282 w 1890053"/>
                    <a:gd name="connsiteY0" fmla="*/ 141954 h 1029899"/>
                    <a:gd name="connsiteX1" fmla="*/ 1034220 w 1890053"/>
                    <a:gd name="connsiteY1" fmla="*/ 53054 h 1029899"/>
                    <a:gd name="connsiteX2" fmla="*/ 1880358 w 1890053"/>
                    <a:gd name="connsiteY2" fmla="*/ 881729 h 1029899"/>
                    <a:gd name="connsiteX3" fmla="*/ 777045 w 1890053"/>
                    <a:gd name="connsiteY3" fmla="*/ 929354 h 1029899"/>
                    <a:gd name="connsiteX4" fmla="*/ 10282 w 1890053"/>
                    <a:gd name="connsiteY4" fmla="*/ 141954 h 1029899"/>
                    <a:gd name="connsiteX0" fmla="*/ 10282 w 1890053"/>
                    <a:gd name="connsiteY0" fmla="*/ 141954 h 1020940"/>
                    <a:gd name="connsiteX1" fmla="*/ 1034220 w 1890053"/>
                    <a:gd name="connsiteY1" fmla="*/ 53054 h 1020940"/>
                    <a:gd name="connsiteX2" fmla="*/ 1880358 w 1890053"/>
                    <a:gd name="connsiteY2" fmla="*/ 881729 h 1020940"/>
                    <a:gd name="connsiteX3" fmla="*/ 777045 w 1890053"/>
                    <a:gd name="connsiteY3" fmla="*/ 929354 h 1020940"/>
                    <a:gd name="connsiteX4" fmla="*/ 10282 w 1890053"/>
                    <a:gd name="connsiteY4" fmla="*/ 141954 h 1020940"/>
                    <a:gd name="connsiteX0" fmla="*/ 2831 w 1874649"/>
                    <a:gd name="connsiteY0" fmla="*/ 195175 h 1086300"/>
                    <a:gd name="connsiteX1" fmla="*/ 982319 w 1874649"/>
                    <a:gd name="connsiteY1" fmla="*/ 42775 h 1086300"/>
                    <a:gd name="connsiteX2" fmla="*/ 1872907 w 1874649"/>
                    <a:gd name="connsiteY2" fmla="*/ 934950 h 1086300"/>
                    <a:gd name="connsiteX3" fmla="*/ 769594 w 1874649"/>
                    <a:gd name="connsiteY3" fmla="*/ 982575 h 1086300"/>
                    <a:gd name="connsiteX4" fmla="*/ 2831 w 1874649"/>
                    <a:gd name="connsiteY4" fmla="*/ 195175 h 1086300"/>
                    <a:gd name="connsiteX0" fmla="*/ 2831 w 1880627"/>
                    <a:gd name="connsiteY0" fmla="*/ 195175 h 1071924"/>
                    <a:gd name="connsiteX1" fmla="*/ 982319 w 1880627"/>
                    <a:gd name="connsiteY1" fmla="*/ 42775 h 1071924"/>
                    <a:gd name="connsiteX2" fmla="*/ 1872907 w 1880627"/>
                    <a:gd name="connsiteY2" fmla="*/ 934950 h 1071924"/>
                    <a:gd name="connsiteX3" fmla="*/ 769594 w 1880627"/>
                    <a:gd name="connsiteY3" fmla="*/ 982575 h 1071924"/>
                    <a:gd name="connsiteX4" fmla="*/ 2831 w 1880627"/>
                    <a:gd name="connsiteY4" fmla="*/ 195175 h 1071924"/>
                    <a:gd name="connsiteX0" fmla="*/ 3463 w 1875795"/>
                    <a:gd name="connsiteY0" fmla="*/ 216660 h 1109083"/>
                    <a:gd name="connsiteX1" fmla="*/ 1008351 w 1875795"/>
                    <a:gd name="connsiteY1" fmla="*/ 38860 h 1109083"/>
                    <a:gd name="connsiteX2" fmla="*/ 1873539 w 1875795"/>
                    <a:gd name="connsiteY2" fmla="*/ 956435 h 1109083"/>
                    <a:gd name="connsiteX3" fmla="*/ 770226 w 1875795"/>
                    <a:gd name="connsiteY3" fmla="*/ 1004060 h 1109083"/>
                    <a:gd name="connsiteX4" fmla="*/ 3463 w 1875795"/>
                    <a:gd name="connsiteY4" fmla="*/ 216660 h 1109083"/>
                    <a:gd name="connsiteX0" fmla="*/ 3463 w 1876097"/>
                    <a:gd name="connsiteY0" fmla="*/ 213958 h 1106381"/>
                    <a:gd name="connsiteX1" fmla="*/ 1008351 w 1876097"/>
                    <a:gd name="connsiteY1" fmla="*/ 36158 h 1106381"/>
                    <a:gd name="connsiteX2" fmla="*/ 1873539 w 1876097"/>
                    <a:gd name="connsiteY2" fmla="*/ 953733 h 1106381"/>
                    <a:gd name="connsiteX3" fmla="*/ 770226 w 1876097"/>
                    <a:gd name="connsiteY3" fmla="*/ 1001358 h 1106381"/>
                    <a:gd name="connsiteX4" fmla="*/ 3463 w 1876097"/>
                    <a:gd name="connsiteY4" fmla="*/ 213958 h 1106381"/>
                    <a:gd name="connsiteX0" fmla="*/ 3463 w 1876097"/>
                    <a:gd name="connsiteY0" fmla="*/ 213958 h 1106381"/>
                    <a:gd name="connsiteX1" fmla="*/ 1008351 w 1876097"/>
                    <a:gd name="connsiteY1" fmla="*/ 36158 h 1106381"/>
                    <a:gd name="connsiteX2" fmla="*/ 1873539 w 1876097"/>
                    <a:gd name="connsiteY2" fmla="*/ 953733 h 1106381"/>
                    <a:gd name="connsiteX3" fmla="*/ 770226 w 1876097"/>
                    <a:gd name="connsiteY3" fmla="*/ 1001358 h 1106381"/>
                    <a:gd name="connsiteX4" fmla="*/ 3463 w 1876097"/>
                    <a:gd name="connsiteY4" fmla="*/ 213958 h 1106381"/>
                    <a:gd name="connsiteX0" fmla="*/ 8177 w 1880811"/>
                    <a:gd name="connsiteY0" fmla="*/ 208989 h 1101412"/>
                    <a:gd name="connsiteX1" fmla="*/ 1013065 w 1880811"/>
                    <a:gd name="connsiteY1" fmla="*/ 31189 h 1101412"/>
                    <a:gd name="connsiteX2" fmla="*/ 1878253 w 1880811"/>
                    <a:gd name="connsiteY2" fmla="*/ 948764 h 1101412"/>
                    <a:gd name="connsiteX3" fmla="*/ 774940 w 1880811"/>
                    <a:gd name="connsiteY3" fmla="*/ 996389 h 1101412"/>
                    <a:gd name="connsiteX4" fmla="*/ 8177 w 1880811"/>
                    <a:gd name="connsiteY4" fmla="*/ 208989 h 1101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0811" h="1101412">
                      <a:moveTo>
                        <a:pt x="8177" y="208989"/>
                      </a:moveTo>
                      <a:cubicBezTo>
                        <a:pt x="73265" y="86222"/>
                        <a:pt x="536286" y="-66707"/>
                        <a:pt x="1013065" y="31189"/>
                      </a:cubicBezTo>
                      <a:cubicBezTo>
                        <a:pt x="1489844" y="129085"/>
                        <a:pt x="1917941" y="787897"/>
                        <a:pt x="1878253" y="948764"/>
                      </a:cubicBezTo>
                      <a:cubicBezTo>
                        <a:pt x="1838566" y="1109631"/>
                        <a:pt x="1277119" y="1170485"/>
                        <a:pt x="774940" y="996389"/>
                      </a:cubicBezTo>
                      <a:cubicBezTo>
                        <a:pt x="272761" y="822293"/>
                        <a:pt x="-56911" y="331756"/>
                        <a:pt x="8177" y="20898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69000">
                      <a:srgbClr val="FFFFCC"/>
                    </a:gs>
                    <a:gs pos="8000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669" name="グループ化 668">
                  <a:extLst>
                    <a:ext uri="{FF2B5EF4-FFF2-40B4-BE49-F238E27FC236}">
                      <a16:creationId xmlns:a16="http://schemas.microsoft.com/office/drawing/2014/main" id="{F4AED056-30BC-426A-9727-9824747823CF}"/>
                    </a:ext>
                  </a:extLst>
                </p:cNvPr>
                <p:cNvGrpSpPr/>
                <p:nvPr/>
              </p:nvGrpSpPr>
              <p:grpSpPr>
                <a:xfrm rot="16200000">
                  <a:off x="3274604" y="3688748"/>
                  <a:ext cx="545528" cy="1423477"/>
                  <a:chOff x="4105309" y="3633726"/>
                  <a:chExt cx="482954" cy="1260204"/>
                </a:xfrm>
                <a:solidFill>
                  <a:schemeClr val="accent4">
                    <a:lumMod val="20000"/>
                    <a:lumOff val="80000"/>
                  </a:schemeClr>
                </a:solidFill>
              </p:grpSpPr>
              <p:sp>
                <p:nvSpPr>
                  <p:cNvPr id="742" name="四角形: 角を丸くする 741">
                    <a:extLst>
                      <a:ext uri="{FF2B5EF4-FFF2-40B4-BE49-F238E27FC236}">
                        <a16:creationId xmlns:a16="http://schemas.microsoft.com/office/drawing/2014/main" id="{50DC0B27-AE29-4DD1-8781-D9A23FB0F737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3" name="四角形: 角を丸くする 742">
                    <a:extLst>
                      <a:ext uri="{FF2B5EF4-FFF2-40B4-BE49-F238E27FC236}">
                        <a16:creationId xmlns:a16="http://schemas.microsoft.com/office/drawing/2014/main" id="{1BF05B3E-E98E-4847-80A2-FC6131F0A456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4" name="四角形: 角を丸くする 743">
                    <a:extLst>
                      <a:ext uri="{FF2B5EF4-FFF2-40B4-BE49-F238E27FC236}">
                        <a16:creationId xmlns:a16="http://schemas.microsoft.com/office/drawing/2014/main" id="{2661249A-DCD2-4350-8145-1E2552CA4E98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5" name="四角形: 角を丸くする 744">
                    <a:extLst>
                      <a:ext uri="{FF2B5EF4-FFF2-40B4-BE49-F238E27FC236}">
                        <a16:creationId xmlns:a16="http://schemas.microsoft.com/office/drawing/2014/main" id="{2191C6AB-0DD1-4382-9C78-9D644839B71C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6" name="四角形: 角を丸くする 745">
                    <a:extLst>
                      <a:ext uri="{FF2B5EF4-FFF2-40B4-BE49-F238E27FC236}">
                        <a16:creationId xmlns:a16="http://schemas.microsoft.com/office/drawing/2014/main" id="{F3433E89-4FC3-46BF-8F28-6E2E23B14901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7" name="四角形: 角を丸くする 746">
                    <a:extLst>
                      <a:ext uri="{FF2B5EF4-FFF2-40B4-BE49-F238E27FC236}">
                        <a16:creationId xmlns:a16="http://schemas.microsoft.com/office/drawing/2014/main" id="{E265193C-FA62-4DBD-8622-2DC01CB3689B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8" name="四角形: 角を丸くする 747">
                    <a:extLst>
                      <a:ext uri="{FF2B5EF4-FFF2-40B4-BE49-F238E27FC236}">
                        <a16:creationId xmlns:a16="http://schemas.microsoft.com/office/drawing/2014/main" id="{060DDC5D-37D2-442E-A74E-7D25ECD4A542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9" name="四角形: 角を丸くする 748">
                    <a:extLst>
                      <a:ext uri="{FF2B5EF4-FFF2-40B4-BE49-F238E27FC236}">
                        <a16:creationId xmlns:a16="http://schemas.microsoft.com/office/drawing/2014/main" id="{3187E8E8-21A0-4DE2-A1ED-F5929329F5C3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0" name="四角形: 角を丸くする 749">
                    <a:extLst>
                      <a:ext uri="{FF2B5EF4-FFF2-40B4-BE49-F238E27FC236}">
                        <a16:creationId xmlns:a16="http://schemas.microsoft.com/office/drawing/2014/main" id="{F41F335B-75BE-4A5B-9F4D-2B4C17C56678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1" name="四角形: 角を丸くする 750">
                    <a:extLst>
                      <a:ext uri="{FF2B5EF4-FFF2-40B4-BE49-F238E27FC236}">
                        <a16:creationId xmlns:a16="http://schemas.microsoft.com/office/drawing/2014/main" id="{FB54ED15-88C0-45F4-B979-4A5846DBDFE7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2" name="四角形: 角を丸くする 751">
                    <a:extLst>
                      <a:ext uri="{FF2B5EF4-FFF2-40B4-BE49-F238E27FC236}">
                        <a16:creationId xmlns:a16="http://schemas.microsoft.com/office/drawing/2014/main" id="{8B41A19C-6014-4C55-A6B0-4E537B9ADA67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3" name="四角形: 角を丸くする 752">
                    <a:extLst>
                      <a:ext uri="{FF2B5EF4-FFF2-40B4-BE49-F238E27FC236}">
                        <a16:creationId xmlns:a16="http://schemas.microsoft.com/office/drawing/2014/main" id="{E17AC112-AC71-4A17-9EE1-020620CCA672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4" name="四角形: 角を丸くする 753">
                    <a:extLst>
                      <a:ext uri="{FF2B5EF4-FFF2-40B4-BE49-F238E27FC236}">
                        <a16:creationId xmlns:a16="http://schemas.microsoft.com/office/drawing/2014/main" id="{C36508F0-E28E-4CAB-860A-6B4D0A2664D8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5" name="四角形: 角を丸くする 754">
                    <a:extLst>
                      <a:ext uri="{FF2B5EF4-FFF2-40B4-BE49-F238E27FC236}">
                        <a16:creationId xmlns:a16="http://schemas.microsoft.com/office/drawing/2014/main" id="{33A1DA86-FA24-4AD7-BF76-C40AB922A516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6" name="四角形: 角を丸くする 755">
                    <a:extLst>
                      <a:ext uri="{FF2B5EF4-FFF2-40B4-BE49-F238E27FC236}">
                        <a16:creationId xmlns:a16="http://schemas.microsoft.com/office/drawing/2014/main" id="{956AFAB5-B047-49B9-8842-697019C7055B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7" name="四角形: 角を丸くする 756">
                    <a:extLst>
                      <a:ext uri="{FF2B5EF4-FFF2-40B4-BE49-F238E27FC236}">
                        <a16:creationId xmlns:a16="http://schemas.microsoft.com/office/drawing/2014/main" id="{E242A4B3-A763-47BF-A9F5-CCAADD7F603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8" name="四角形: 角を丸くする 757">
                    <a:extLst>
                      <a:ext uri="{FF2B5EF4-FFF2-40B4-BE49-F238E27FC236}">
                        <a16:creationId xmlns:a16="http://schemas.microsoft.com/office/drawing/2014/main" id="{BE865942-E154-47B7-8F80-C8A17D9224FD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9" name="四角形: 角を丸くする 758">
                    <a:extLst>
                      <a:ext uri="{FF2B5EF4-FFF2-40B4-BE49-F238E27FC236}">
                        <a16:creationId xmlns:a16="http://schemas.microsoft.com/office/drawing/2014/main" id="{76F3D4A6-EA4E-42AA-9DBC-A6720AF3DA2E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0" name="四角形: 角を丸くする 759">
                    <a:extLst>
                      <a:ext uri="{FF2B5EF4-FFF2-40B4-BE49-F238E27FC236}">
                        <a16:creationId xmlns:a16="http://schemas.microsoft.com/office/drawing/2014/main" id="{6B454D85-8A27-4D51-A415-4F82A529E275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1" name="四角形: 角を丸くする 760">
                    <a:extLst>
                      <a:ext uri="{FF2B5EF4-FFF2-40B4-BE49-F238E27FC236}">
                        <a16:creationId xmlns:a16="http://schemas.microsoft.com/office/drawing/2014/main" id="{1A29AA36-2893-4A51-BA26-80476FC1251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2" name="四角形: 角を丸くする 761">
                    <a:extLst>
                      <a:ext uri="{FF2B5EF4-FFF2-40B4-BE49-F238E27FC236}">
                        <a16:creationId xmlns:a16="http://schemas.microsoft.com/office/drawing/2014/main" id="{490C55CD-415B-4CF4-A7C7-92E3683A66A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3" name="四角形: 角を丸くする 762">
                    <a:extLst>
                      <a:ext uri="{FF2B5EF4-FFF2-40B4-BE49-F238E27FC236}">
                        <a16:creationId xmlns:a16="http://schemas.microsoft.com/office/drawing/2014/main" id="{DEF0D6B1-6551-4B41-9AB2-BC3B8032D086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4" name="四角形: 角を丸くする 763">
                    <a:extLst>
                      <a:ext uri="{FF2B5EF4-FFF2-40B4-BE49-F238E27FC236}">
                        <a16:creationId xmlns:a16="http://schemas.microsoft.com/office/drawing/2014/main" id="{EEBF16C6-E669-4C6D-A22D-5D2CC0D33906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70" name="グループ化 669">
                  <a:extLst>
                    <a:ext uri="{FF2B5EF4-FFF2-40B4-BE49-F238E27FC236}">
                      <a16:creationId xmlns:a16="http://schemas.microsoft.com/office/drawing/2014/main" id="{8016DAA4-81BA-48DF-BF7A-FFAC956226B8}"/>
                    </a:ext>
                  </a:extLst>
                </p:cNvPr>
                <p:cNvGrpSpPr/>
                <p:nvPr/>
              </p:nvGrpSpPr>
              <p:grpSpPr>
                <a:xfrm rot="16200000">
                  <a:off x="3310241" y="3535320"/>
                  <a:ext cx="545528" cy="1423477"/>
                  <a:chOff x="4105309" y="3633726"/>
                  <a:chExt cx="482954" cy="1260204"/>
                </a:xfrm>
                <a:solidFill>
                  <a:schemeClr val="accent2">
                    <a:lumMod val="75000"/>
                    <a:alpha val="40000"/>
                  </a:schemeClr>
                </a:solidFill>
              </p:grpSpPr>
              <p:sp>
                <p:nvSpPr>
                  <p:cNvPr id="719" name="四角形: 角を丸くする 718">
                    <a:extLst>
                      <a:ext uri="{FF2B5EF4-FFF2-40B4-BE49-F238E27FC236}">
                        <a16:creationId xmlns:a16="http://schemas.microsoft.com/office/drawing/2014/main" id="{07E8F4C1-95B6-48F5-8594-D13954B7B356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0" name="四角形: 角を丸くする 719">
                    <a:extLst>
                      <a:ext uri="{FF2B5EF4-FFF2-40B4-BE49-F238E27FC236}">
                        <a16:creationId xmlns:a16="http://schemas.microsoft.com/office/drawing/2014/main" id="{18C29906-EC0D-43D7-9C5D-3EC9BA2E4BEE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1" name="四角形: 角を丸くする 720">
                    <a:extLst>
                      <a:ext uri="{FF2B5EF4-FFF2-40B4-BE49-F238E27FC236}">
                        <a16:creationId xmlns:a16="http://schemas.microsoft.com/office/drawing/2014/main" id="{621B3BB4-2E01-4780-A539-E13741366BD9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2" name="四角形: 角を丸くする 721">
                    <a:extLst>
                      <a:ext uri="{FF2B5EF4-FFF2-40B4-BE49-F238E27FC236}">
                        <a16:creationId xmlns:a16="http://schemas.microsoft.com/office/drawing/2014/main" id="{3758FB0B-3AB2-4FAF-A627-0EDBB702E18A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3" name="四角形: 角を丸くする 722">
                    <a:extLst>
                      <a:ext uri="{FF2B5EF4-FFF2-40B4-BE49-F238E27FC236}">
                        <a16:creationId xmlns:a16="http://schemas.microsoft.com/office/drawing/2014/main" id="{0B64BA3C-0D30-4615-A8E5-FE1C27F53EC0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4" name="四角形: 角を丸くする 723">
                    <a:extLst>
                      <a:ext uri="{FF2B5EF4-FFF2-40B4-BE49-F238E27FC236}">
                        <a16:creationId xmlns:a16="http://schemas.microsoft.com/office/drawing/2014/main" id="{E0D3FE24-D9A9-41B1-B01A-EC5B6869D33A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5" name="四角形: 角を丸くする 724">
                    <a:extLst>
                      <a:ext uri="{FF2B5EF4-FFF2-40B4-BE49-F238E27FC236}">
                        <a16:creationId xmlns:a16="http://schemas.microsoft.com/office/drawing/2014/main" id="{196BF142-9E62-433A-9A3F-5EEC0CF2688B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6" name="四角形: 角を丸くする 725">
                    <a:extLst>
                      <a:ext uri="{FF2B5EF4-FFF2-40B4-BE49-F238E27FC236}">
                        <a16:creationId xmlns:a16="http://schemas.microsoft.com/office/drawing/2014/main" id="{D7A562B9-37FC-4867-B3EC-4A1AA971AF7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7" name="四角形: 角を丸くする 726">
                    <a:extLst>
                      <a:ext uri="{FF2B5EF4-FFF2-40B4-BE49-F238E27FC236}">
                        <a16:creationId xmlns:a16="http://schemas.microsoft.com/office/drawing/2014/main" id="{5E1B8279-9880-4B31-AD4E-A9E4432A0842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8" name="四角形: 角を丸くする 727">
                    <a:extLst>
                      <a:ext uri="{FF2B5EF4-FFF2-40B4-BE49-F238E27FC236}">
                        <a16:creationId xmlns:a16="http://schemas.microsoft.com/office/drawing/2014/main" id="{54BEC561-8A9A-424B-A977-34EAE6710E62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9" name="四角形: 角を丸くする 728">
                    <a:extLst>
                      <a:ext uri="{FF2B5EF4-FFF2-40B4-BE49-F238E27FC236}">
                        <a16:creationId xmlns:a16="http://schemas.microsoft.com/office/drawing/2014/main" id="{7DC27A71-27EC-4596-B970-4D3752479F40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0" name="四角形: 角を丸くする 729">
                    <a:extLst>
                      <a:ext uri="{FF2B5EF4-FFF2-40B4-BE49-F238E27FC236}">
                        <a16:creationId xmlns:a16="http://schemas.microsoft.com/office/drawing/2014/main" id="{56C47B0B-6A16-4459-B644-0648137122D2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1" name="四角形: 角を丸くする 730">
                    <a:extLst>
                      <a:ext uri="{FF2B5EF4-FFF2-40B4-BE49-F238E27FC236}">
                        <a16:creationId xmlns:a16="http://schemas.microsoft.com/office/drawing/2014/main" id="{D4458F0B-A40F-4C4C-93F6-0BD1A4128AE0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2" name="四角形: 角を丸くする 731">
                    <a:extLst>
                      <a:ext uri="{FF2B5EF4-FFF2-40B4-BE49-F238E27FC236}">
                        <a16:creationId xmlns:a16="http://schemas.microsoft.com/office/drawing/2014/main" id="{6CF3F8C2-B7A9-4C26-A5BA-CCF9552DE7D5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3" name="四角形: 角を丸くする 732">
                    <a:extLst>
                      <a:ext uri="{FF2B5EF4-FFF2-40B4-BE49-F238E27FC236}">
                        <a16:creationId xmlns:a16="http://schemas.microsoft.com/office/drawing/2014/main" id="{18DA5002-2487-4340-B73B-87CB58FA86AD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4" name="四角形: 角を丸くする 733">
                    <a:extLst>
                      <a:ext uri="{FF2B5EF4-FFF2-40B4-BE49-F238E27FC236}">
                        <a16:creationId xmlns:a16="http://schemas.microsoft.com/office/drawing/2014/main" id="{21B4CFAA-3867-4DAB-B904-0C00046210CB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5" name="四角形: 角を丸くする 734">
                    <a:extLst>
                      <a:ext uri="{FF2B5EF4-FFF2-40B4-BE49-F238E27FC236}">
                        <a16:creationId xmlns:a16="http://schemas.microsoft.com/office/drawing/2014/main" id="{3140E48E-253D-4815-A626-BBC96570D290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6" name="四角形: 角を丸くする 735">
                    <a:extLst>
                      <a:ext uri="{FF2B5EF4-FFF2-40B4-BE49-F238E27FC236}">
                        <a16:creationId xmlns:a16="http://schemas.microsoft.com/office/drawing/2014/main" id="{1C951287-3E03-42CD-B844-1A44815B96EF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7" name="四角形: 角を丸くする 736">
                    <a:extLst>
                      <a:ext uri="{FF2B5EF4-FFF2-40B4-BE49-F238E27FC236}">
                        <a16:creationId xmlns:a16="http://schemas.microsoft.com/office/drawing/2014/main" id="{69E0173B-430A-4F4C-8600-5A4A2492F2B7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8" name="四角形: 角を丸くする 737">
                    <a:extLst>
                      <a:ext uri="{FF2B5EF4-FFF2-40B4-BE49-F238E27FC236}">
                        <a16:creationId xmlns:a16="http://schemas.microsoft.com/office/drawing/2014/main" id="{9C9B53BB-7F3E-40F7-9AAC-D3AB8C5D2AB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9" name="四角形: 角を丸くする 738">
                    <a:extLst>
                      <a:ext uri="{FF2B5EF4-FFF2-40B4-BE49-F238E27FC236}">
                        <a16:creationId xmlns:a16="http://schemas.microsoft.com/office/drawing/2014/main" id="{BAA5271E-03FF-432E-B696-FD0753850998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0" name="四角形: 角を丸くする 739">
                    <a:extLst>
                      <a:ext uri="{FF2B5EF4-FFF2-40B4-BE49-F238E27FC236}">
                        <a16:creationId xmlns:a16="http://schemas.microsoft.com/office/drawing/2014/main" id="{8796B7ED-4F09-4E43-859B-5B20E37232DB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1" name="四角形: 角を丸くする 740">
                    <a:extLst>
                      <a:ext uri="{FF2B5EF4-FFF2-40B4-BE49-F238E27FC236}">
                        <a16:creationId xmlns:a16="http://schemas.microsoft.com/office/drawing/2014/main" id="{B7E25B09-27F3-4BA3-ABA2-841D0B9B87BD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71" name="グループ化 670">
                  <a:extLst>
                    <a:ext uri="{FF2B5EF4-FFF2-40B4-BE49-F238E27FC236}">
                      <a16:creationId xmlns:a16="http://schemas.microsoft.com/office/drawing/2014/main" id="{A2E16692-7141-42A6-A2F4-AC5E2AB9099F}"/>
                    </a:ext>
                  </a:extLst>
                </p:cNvPr>
                <p:cNvGrpSpPr/>
                <p:nvPr/>
              </p:nvGrpSpPr>
              <p:grpSpPr>
                <a:xfrm rot="5753865">
                  <a:off x="3199846" y="3731444"/>
                  <a:ext cx="545528" cy="1423477"/>
                  <a:chOff x="4105309" y="3633726"/>
                  <a:chExt cx="482954" cy="1260204"/>
                </a:xfrm>
                <a:solidFill>
                  <a:srgbClr val="92D050">
                    <a:alpha val="40000"/>
                  </a:srgbClr>
                </a:solidFill>
              </p:grpSpPr>
              <p:sp>
                <p:nvSpPr>
                  <p:cNvPr id="696" name="四角形: 角を丸くする 695">
                    <a:extLst>
                      <a:ext uri="{FF2B5EF4-FFF2-40B4-BE49-F238E27FC236}">
                        <a16:creationId xmlns:a16="http://schemas.microsoft.com/office/drawing/2014/main" id="{708F4A33-F624-4684-9AAB-9FF2F59E07D4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7" name="四角形: 角を丸くする 696">
                    <a:extLst>
                      <a:ext uri="{FF2B5EF4-FFF2-40B4-BE49-F238E27FC236}">
                        <a16:creationId xmlns:a16="http://schemas.microsoft.com/office/drawing/2014/main" id="{8A9F53F1-D364-42B1-96AF-17241CB5A7A3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8" name="四角形: 角を丸くする 697">
                    <a:extLst>
                      <a:ext uri="{FF2B5EF4-FFF2-40B4-BE49-F238E27FC236}">
                        <a16:creationId xmlns:a16="http://schemas.microsoft.com/office/drawing/2014/main" id="{1E58BA57-EA34-4455-9AF6-AD9002006A54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9" name="四角形: 角を丸くする 698">
                    <a:extLst>
                      <a:ext uri="{FF2B5EF4-FFF2-40B4-BE49-F238E27FC236}">
                        <a16:creationId xmlns:a16="http://schemas.microsoft.com/office/drawing/2014/main" id="{F2986573-CE16-43B9-8E2A-2A9D13469809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0" name="四角形: 角を丸くする 699">
                    <a:extLst>
                      <a:ext uri="{FF2B5EF4-FFF2-40B4-BE49-F238E27FC236}">
                        <a16:creationId xmlns:a16="http://schemas.microsoft.com/office/drawing/2014/main" id="{B33CDA73-E0FD-46D7-8058-C35C6EF2511C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1" name="四角形: 角を丸くする 700">
                    <a:extLst>
                      <a:ext uri="{FF2B5EF4-FFF2-40B4-BE49-F238E27FC236}">
                        <a16:creationId xmlns:a16="http://schemas.microsoft.com/office/drawing/2014/main" id="{55872DB4-77BA-41BD-AFC5-FDA8C50555CA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2" name="四角形: 角を丸くする 701">
                    <a:extLst>
                      <a:ext uri="{FF2B5EF4-FFF2-40B4-BE49-F238E27FC236}">
                        <a16:creationId xmlns:a16="http://schemas.microsoft.com/office/drawing/2014/main" id="{4CCED16F-FAE7-461F-B212-D3307E65D2E1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3" name="四角形: 角を丸くする 702">
                    <a:extLst>
                      <a:ext uri="{FF2B5EF4-FFF2-40B4-BE49-F238E27FC236}">
                        <a16:creationId xmlns:a16="http://schemas.microsoft.com/office/drawing/2014/main" id="{CBA1DC90-CA29-4544-8705-684AF8EF08A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4" name="四角形: 角を丸くする 703">
                    <a:extLst>
                      <a:ext uri="{FF2B5EF4-FFF2-40B4-BE49-F238E27FC236}">
                        <a16:creationId xmlns:a16="http://schemas.microsoft.com/office/drawing/2014/main" id="{304BF3D6-6ED9-4FB8-9E98-DCF9D049C533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5" name="四角形: 角を丸くする 704">
                    <a:extLst>
                      <a:ext uri="{FF2B5EF4-FFF2-40B4-BE49-F238E27FC236}">
                        <a16:creationId xmlns:a16="http://schemas.microsoft.com/office/drawing/2014/main" id="{8BFB268B-83B0-4E5F-824F-523CBF53DAE2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6" name="四角形: 角を丸くする 705">
                    <a:extLst>
                      <a:ext uri="{FF2B5EF4-FFF2-40B4-BE49-F238E27FC236}">
                        <a16:creationId xmlns:a16="http://schemas.microsoft.com/office/drawing/2014/main" id="{71D1F356-C7B6-48B6-89F9-2E0D13B4ACDB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7" name="四角形: 角を丸くする 706">
                    <a:extLst>
                      <a:ext uri="{FF2B5EF4-FFF2-40B4-BE49-F238E27FC236}">
                        <a16:creationId xmlns:a16="http://schemas.microsoft.com/office/drawing/2014/main" id="{3B5AAA50-7E45-4B77-896E-29400578363C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8" name="四角形: 角を丸くする 707">
                    <a:extLst>
                      <a:ext uri="{FF2B5EF4-FFF2-40B4-BE49-F238E27FC236}">
                        <a16:creationId xmlns:a16="http://schemas.microsoft.com/office/drawing/2014/main" id="{9038FDAB-D821-4CC7-BF2C-437D6B4ED30A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9" name="四角形: 角を丸くする 708">
                    <a:extLst>
                      <a:ext uri="{FF2B5EF4-FFF2-40B4-BE49-F238E27FC236}">
                        <a16:creationId xmlns:a16="http://schemas.microsoft.com/office/drawing/2014/main" id="{446C0BCF-F11C-4878-942B-503FEBDC1729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0" name="四角形: 角を丸くする 709">
                    <a:extLst>
                      <a:ext uri="{FF2B5EF4-FFF2-40B4-BE49-F238E27FC236}">
                        <a16:creationId xmlns:a16="http://schemas.microsoft.com/office/drawing/2014/main" id="{31BC230B-E482-49E8-ABF7-9E68439CA549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1" name="四角形: 角を丸くする 710">
                    <a:extLst>
                      <a:ext uri="{FF2B5EF4-FFF2-40B4-BE49-F238E27FC236}">
                        <a16:creationId xmlns:a16="http://schemas.microsoft.com/office/drawing/2014/main" id="{8E9FD83F-CE03-49A0-8C56-D45BA128BCE2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2" name="四角形: 角を丸くする 711">
                    <a:extLst>
                      <a:ext uri="{FF2B5EF4-FFF2-40B4-BE49-F238E27FC236}">
                        <a16:creationId xmlns:a16="http://schemas.microsoft.com/office/drawing/2014/main" id="{FFC19B76-1C5D-47AF-866B-A48C12BDD35C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3" name="四角形: 角を丸くする 712">
                    <a:extLst>
                      <a:ext uri="{FF2B5EF4-FFF2-40B4-BE49-F238E27FC236}">
                        <a16:creationId xmlns:a16="http://schemas.microsoft.com/office/drawing/2014/main" id="{09DE1DE7-E1F3-4A06-ABC7-558D864FD64F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4" name="四角形: 角を丸くする 713">
                    <a:extLst>
                      <a:ext uri="{FF2B5EF4-FFF2-40B4-BE49-F238E27FC236}">
                        <a16:creationId xmlns:a16="http://schemas.microsoft.com/office/drawing/2014/main" id="{1E3AEF52-5062-404E-8013-11865147E421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5" name="四角形: 角を丸くする 714">
                    <a:extLst>
                      <a:ext uri="{FF2B5EF4-FFF2-40B4-BE49-F238E27FC236}">
                        <a16:creationId xmlns:a16="http://schemas.microsoft.com/office/drawing/2014/main" id="{232DC058-94D0-469E-A34A-0532053270AA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6" name="四角形: 角を丸くする 715">
                    <a:extLst>
                      <a:ext uri="{FF2B5EF4-FFF2-40B4-BE49-F238E27FC236}">
                        <a16:creationId xmlns:a16="http://schemas.microsoft.com/office/drawing/2014/main" id="{81B849E3-CD6C-4E8E-8218-BEA1BBEC9885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7" name="四角形: 角を丸くする 716">
                    <a:extLst>
                      <a:ext uri="{FF2B5EF4-FFF2-40B4-BE49-F238E27FC236}">
                        <a16:creationId xmlns:a16="http://schemas.microsoft.com/office/drawing/2014/main" id="{1E70159B-8652-47B3-A09D-67ECEC92B90B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8" name="四角形: 角を丸くする 717">
                    <a:extLst>
                      <a:ext uri="{FF2B5EF4-FFF2-40B4-BE49-F238E27FC236}">
                        <a16:creationId xmlns:a16="http://schemas.microsoft.com/office/drawing/2014/main" id="{F90B6D3F-6E89-4149-A4F8-AD750310C7F4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72" name="グループ化 671">
                  <a:extLst>
                    <a:ext uri="{FF2B5EF4-FFF2-40B4-BE49-F238E27FC236}">
                      <a16:creationId xmlns:a16="http://schemas.microsoft.com/office/drawing/2014/main" id="{57BA0B7A-706D-46E3-99F1-F5992013D6E2}"/>
                    </a:ext>
                  </a:extLst>
                </p:cNvPr>
                <p:cNvGrpSpPr/>
                <p:nvPr/>
              </p:nvGrpSpPr>
              <p:grpSpPr>
                <a:xfrm rot="5400000">
                  <a:off x="3284842" y="3808370"/>
                  <a:ext cx="545528" cy="1423477"/>
                  <a:chOff x="4105309" y="3633726"/>
                  <a:chExt cx="482954" cy="1260204"/>
                </a:xfrm>
                <a:solidFill>
                  <a:schemeClr val="accent4">
                    <a:lumMod val="60000"/>
                    <a:lumOff val="40000"/>
                    <a:alpha val="40000"/>
                  </a:schemeClr>
                </a:solidFill>
              </p:grpSpPr>
              <p:sp>
                <p:nvSpPr>
                  <p:cNvPr id="673" name="四角形: 角を丸くする 672">
                    <a:extLst>
                      <a:ext uri="{FF2B5EF4-FFF2-40B4-BE49-F238E27FC236}">
                        <a16:creationId xmlns:a16="http://schemas.microsoft.com/office/drawing/2014/main" id="{9C220A11-747C-4988-8BF2-B694AEF5C9C6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4" name="四角形: 角を丸くする 673">
                    <a:extLst>
                      <a:ext uri="{FF2B5EF4-FFF2-40B4-BE49-F238E27FC236}">
                        <a16:creationId xmlns:a16="http://schemas.microsoft.com/office/drawing/2014/main" id="{4E8D46D0-F93B-4972-BEC3-A6B65F884053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5" name="四角形: 角を丸くする 674">
                    <a:extLst>
                      <a:ext uri="{FF2B5EF4-FFF2-40B4-BE49-F238E27FC236}">
                        <a16:creationId xmlns:a16="http://schemas.microsoft.com/office/drawing/2014/main" id="{CC9D2CA9-AEC7-42B2-8ED4-FD9DFE9EF02C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6" name="四角形: 角を丸くする 675">
                    <a:extLst>
                      <a:ext uri="{FF2B5EF4-FFF2-40B4-BE49-F238E27FC236}">
                        <a16:creationId xmlns:a16="http://schemas.microsoft.com/office/drawing/2014/main" id="{C1B8FE53-3B6E-485D-BD83-62CACA37932C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7" name="四角形: 角を丸くする 676">
                    <a:extLst>
                      <a:ext uri="{FF2B5EF4-FFF2-40B4-BE49-F238E27FC236}">
                        <a16:creationId xmlns:a16="http://schemas.microsoft.com/office/drawing/2014/main" id="{21E5F419-5560-45E5-A434-471F9D8BB5E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8" name="四角形: 角を丸くする 677">
                    <a:extLst>
                      <a:ext uri="{FF2B5EF4-FFF2-40B4-BE49-F238E27FC236}">
                        <a16:creationId xmlns:a16="http://schemas.microsoft.com/office/drawing/2014/main" id="{CA3EBDC8-7778-4C79-9F67-BC96457E657F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9" name="四角形: 角を丸くする 678">
                    <a:extLst>
                      <a:ext uri="{FF2B5EF4-FFF2-40B4-BE49-F238E27FC236}">
                        <a16:creationId xmlns:a16="http://schemas.microsoft.com/office/drawing/2014/main" id="{1848FB4B-9F37-4EA9-B5B0-96C8ED4DBCFA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0" name="四角形: 角を丸くする 679">
                    <a:extLst>
                      <a:ext uri="{FF2B5EF4-FFF2-40B4-BE49-F238E27FC236}">
                        <a16:creationId xmlns:a16="http://schemas.microsoft.com/office/drawing/2014/main" id="{074A31A9-CD9F-40F6-A156-CEC8AEA292D6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1" name="四角形: 角を丸くする 680">
                    <a:extLst>
                      <a:ext uri="{FF2B5EF4-FFF2-40B4-BE49-F238E27FC236}">
                        <a16:creationId xmlns:a16="http://schemas.microsoft.com/office/drawing/2014/main" id="{E4D18C13-48DE-4320-B8E7-E3A48BE993F3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2" name="四角形: 角を丸くする 681">
                    <a:extLst>
                      <a:ext uri="{FF2B5EF4-FFF2-40B4-BE49-F238E27FC236}">
                        <a16:creationId xmlns:a16="http://schemas.microsoft.com/office/drawing/2014/main" id="{FF9E38B0-C1F6-4682-94DB-883DE9FC7085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3" name="四角形: 角を丸くする 682">
                    <a:extLst>
                      <a:ext uri="{FF2B5EF4-FFF2-40B4-BE49-F238E27FC236}">
                        <a16:creationId xmlns:a16="http://schemas.microsoft.com/office/drawing/2014/main" id="{2376AC8C-83B8-4E33-8FF6-B50528E66E5C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4" name="四角形: 角を丸くする 683">
                    <a:extLst>
                      <a:ext uri="{FF2B5EF4-FFF2-40B4-BE49-F238E27FC236}">
                        <a16:creationId xmlns:a16="http://schemas.microsoft.com/office/drawing/2014/main" id="{2EE4536F-2C9B-46AC-A940-5A37DE3A2530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5" name="四角形: 角を丸くする 684">
                    <a:extLst>
                      <a:ext uri="{FF2B5EF4-FFF2-40B4-BE49-F238E27FC236}">
                        <a16:creationId xmlns:a16="http://schemas.microsoft.com/office/drawing/2014/main" id="{ACDF0DEB-B294-4A78-9FE0-286B46F3E6AD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6" name="四角形: 角を丸くする 685">
                    <a:extLst>
                      <a:ext uri="{FF2B5EF4-FFF2-40B4-BE49-F238E27FC236}">
                        <a16:creationId xmlns:a16="http://schemas.microsoft.com/office/drawing/2014/main" id="{B655DF4B-37A1-492F-B9C4-390DB2CA649E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7" name="四角形: 角を丸くする 686">
                    <a:extLst>
                      <a:ext uri="{FF2B5EF4-FFF2-40B4-BE49-F238E27FC236}">
                        <a16:creationId xmlns:a16="http://schemas.microsoft.com/office/drawing/2014/main" id="{62C9AFFE-7A49-40A3-9831-5194FF542842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8" name="四角形: 角を丸くする 687">
                    <a:extLst>
                      <a:ext uri="{FF2B5EF4-FFF2-40B4-BE49-F238E27FC236}">
                        <a16:creationId xmlns:a16="http://schemas.microsoft.com/office/drawing/2014/main" id="{B0D89C49-27C0-4BAA-B77A-16EC9EE1936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9" name="四角形: 角を丸くする 688">
                    <a:extLst>
                      <a:ext uri="{FF2B5EF4-FFF2-40B4-BE49-F238E27FC236}">
                        <a16:creationId xmlns:a16="http://schemas.microsoft.com/office/drawing/2014/main" id="{D1B744B9-E1BD-45CC-A6C3-0CDF32644322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0" name="四角形: 角を丸くする 689">
                    <a:extLst>
                      <a:ext uri="{FF2B5EF4-FFF2-40B4-BE49-F238E27FC236}">
                        <a16:creationId xmlns:a16="http://schemas.microsoft.com/office/drawing/2014/main" id="{2935D148-F0A5-4523-A359-323737B74323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1" name="四角形: 角を丸くする 690">
                    <a:extLst>
                      <a:ext uri="{FF2B5EF4-FFF2-40B4-BE49-F238E27FC236}">
                        <a16:creationId xmlns:a16="http://schemas.microsoft.com/office/drawing/2014/main" id="{8050D31B-AD9B-4EB0-9522-6FFAA6A70B73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2" name="四角形: 角を丸くする 691">
                    <a:extLst>
                      <a:ext uri="{FF2B5EF4-FFF2-40B4-BE49-F238E27FC236}">
                        <a16:creationId xmlns:a16="http://schemas.microsoft.com/office/drawing/2014/main" id="{2A2AEDD6-0728-4831-AB95-3C0F0FC61FC8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3" name="四角形: 角を丸くする 692">
                    <a:extLst>
                      <a:ext uri="{FF2B5EF4-FFF2-40B4-BE49-F238E27FC236}">
                        <a16:creationId xmlns:a16="http://schemas.microsoft.com/office/drawing/2014/main" id="{BF3AC389-2DFD-4B26-B4FC-8686B5023E85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4" name="四角形: 角を丸くする 693">
                    <a:extLst>
                      <a:ext uri="{FF2B5EF4-FFF2-40B4-BE49-F238E27FC236}">
                        <a16:creationId xmlns:a16="http://schemas.microsoft.com/office/drawing/2014/main" id="{8DACCA75-2513-4D5B-A20D-AD949EDF072F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5" name="四角形: 角を丸くする 694">
                    <a:extLst>
                      <a:ext uri="{FF2B5EF4-FFF2-40B4-BE49-F238E27FC236}">
                        <a16:creationId xmlns:a16="http://schemas.microsoft.com/office/drawing/2014/main" id="{4D070016-6AC1-4D40-B7C4-B9A4F62E7472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38C2FBAE-B00A-42EA-A63E-0C72387F82FD}"/>
                  </a:ext>
                </a:extLst>
              </p:cNvPr>
              <p:cNvGrpSpPr/>
              <p:nvPr/>
            </p:nvGrpSpPr>
            <p:grpSpPr>
              <a:xfrm>
                <a:off x="1662161" y="1365475"/>
                <a:ext cx="999660" cy="653825"/>
                <a:chOff x="2500360" y="3476726"/>
                <a:chExt cx="2223530" cy="1454294"/>
              </a:xfrm>
            </p:grpSpPr>
            <p:sp>
              <p:nvSpPr>
                <p:cNvPr id="551" name="フリーフォーム: 図形 550">
                  <a:extLst>
                    <a:ext uri="{FF2B5EF4-FFF2-40B4-BE49-F238E27FC236}">
                      <a16:creationId xmlns:a16="http://schemas.microsoft.com/office/drawing/2014/main" id="{C1E9B496-9CE9-4CE7-A710-0627023DEFF8}"/>
                    </a:ext>
                  </a:extLst>
                </p:cNvPr>
                <p:cNvSpPr/>
                <p:nvPr/>
              </p:nvSpPr>
              <p:spPr>
                <a:xfrm>
                  <a:off x="2500360" y="3476726"/>
                  <a:ext cx="2223530" cy="1430388"/>
                </a:xfrm>
                <a:custGeom>
                  <a:avLst/>
                  <a:gdLst>
                    <a:gd name="connsiteX0" fmla="*/ 856903 w 2223530"/>
                    <a:gd name="connsiteY0" fmla="*/ 966 h 1430388"/>
                    <a:gd name="connsiteX1" fmla="*/ 1032440 w 2223530"/>
                    <a:gd name="connsiteY1" fmla="*/ 37047 h 1430388"/>
                    <a:gd name="connsiteX2" fmla="*/ 1171753 w 2223530"/>
                    <a:gd name="connsiteY2" fmla="*/ 100351 h 1430388"/>
                    <a:gd name="connsiteX3" fmla="*/ 1188355 w 2223530"/>
                    <a:gd name="connsiteY3" fmla="*/ 113275 h 1430388"/>
                    <a:gd name="connsiteX4" fmla="*/ 1191320 w 2223530"/>
                    <a:gd name="connsiteY4" fmla="*/ 91697 h 1430388"/>
                    <a:gd name="connsiteX5" fmla="*/ 1208610 w 2223530"/>
                    <a:gd name="connsiteY5" fmla="*/ 61738 h 1430388"/>
                    <a:gd name="connsiteX6" fmla="*/ 1395098 w 2223530"/>
                    <a:gd name="connsiteY6" fmla="*/ 138469 h 1430388"/>
                    <a:gd name="connsiteX7" fmla="*/ 1531124 w 2223530"/>
                    <a:gd name="connsiteY7" fmla="*/ 261763 h 1430388"/>
                    <a:gd name="connsiteX8" fmla="*/ 1531436 w 2223530"/>
                    <a:gd name="connsiteY8" fmla="*/ 263615 h 1430388"/>
                    <a:gd name="connsiteX9" fmla="*/ 1538507 w 2223530"/>
                    <a:gd name="connsiteY9" fmla="*/ 267902 h 1430388"/>
                    <a:gd name="connsiteX10" fmla="*/ 1556584 w 2223530"/>
                    <a:gd name="connsiteY10" fmla="*/ 235318 h 1430388"/>
                    <a:gd name="connsiteX11" fmla="*/ 1583537 w 2223530"/>
                    <a:gd name="connsiteY11" fmla="*/ 213637 h 1430388"/>
                    <a:gd name="connsiteX12" fmla="*/ 1729664 w 2223530"/>
                    <a:gd name="connsiteY12" fmla="*/ 352607 h 1430388"/>
                    <a:gd name="connsiteX13" fmla="*/ 1770543 w 2223530"/>
                    <a:gd name="connsiteY13" fmla="*/ 417719 h 1430388"/>
                    <a:gd name="connsiteX14" fmla="*/ 1787259 w 2223530"/>
                    <a:gd name="connsiteY14" fmla="*/ 451276 h 1430388"/>
                    <a:gd name="connsiteX15" fmla="*/ 1828414 w 2223530"/>
                    <a:gd name="connsiteY15" fmla="*/ 469842 h 1430388"/>
                    <a:gd name="connsiteX16" fmla="*/ 1930682 w 2223530"/>
                    <a:gd name="connsiteY16" fmla="*/ 555070 h 1430388"/>
                    <a:gd name="connsiteX17" fmla="*/ 1914925 w 2223530"/>
                    <a:gd name="connsiteY17" fmla="*/ 585873 h 1430388"/>
                    <a:gd name="connsiteX18" fmla="*/ 1888820 w 2223530"/>
                    <a:gd name="connsiteY18" fmla="*/ 607729 h 1430388"/>
                    <a:gd name="connsiteX19" fmla="*/ 1891578 w 2223530"/>
                    <a:gd name="connsiteY19" fmla="*/ 611172 h 1430388"/>
                    <a:gd name="connsiteX20" fmla="*/ 1902690 w 2223530"/>
                    <a:gd name="connsiteY20" fmla="*/ 627855 h 1430388"/>
                    <a:gd name="connsiteX21" fmla="*/ 1909887 w 2223530"/>
                    <a:gd name="connsiteY21" fmla="*/ 632873 h 1430388"/>
                    <a:gd name="connsiteX22" fmla="*/ 2048809 w 2223530"/>
                    <a:gd name="connsiteY22" fmla="*/ 790521 h 1430388"/>
                    <a:gd name="connsiteX23" fmla="*/ 2025811 w 2223530"/>
                    <a:gd name="connsiteY23" fmla="*/ 816371 h 1430388"/>
                    <a:gd name="connsiteX24" fmla="*/ 2023763 w 2223530"/>
                    <a:gd name="connsiteY24" fmla="*/ 817342 h 1430388"/>
                    <a:gd name="connsiteX25" fmla="*/ 2035317 w 2223530"/>
                    <a:gd name="connsiteY25" fmla="*/ 837452 h 1430388"/>
                    <a:gd name="connsiteX26" fmla="*/ 2079215 w 2223530"/>
                    <a:gd name="connsiteY26" fmla="*/ 872810 h 1430388"/>
                    <a:gd name="connsiteX27" fmla="*/ 2156759 w 2223530"/>
                    <a:gd name="connsiteY27" fmla="*/ 981021 h 1430388"/>
                    <a:gd name="connsiteX28" fmla="*/ 2133761 w 2223530"/>
                    <a:gd name="connsiteY28" fmla="*/ 1006871 h 1430388"/>
                    <a:gd name="connsiteX29" fmla="*/ 2129744 w 2223530"/>
                    <a:gd name="connsiteY29" fmla="*/ 1008775 h 1430388"/>
                    <a:gd name="connsiteX30" fmla="*/ 2137630 w 2223530"/>
                    <a:gd name="connsiteY30" fmla="*/ 1023530 h 1430388"/>
                    <a:gd name="connsiteX31" fmla="*/ 2189730 w 2223530"/>
                    <a:gd name="connsiteY31" fmla="*/ 1114324 h 1430388"/>
                    <a:gd name="connsiteX32" fmla="*/ 1935732 w 2223530"/>
                    <a:gd name="connsiteY32" fmla="*/ 1327212 h 1430388"/>
                    <a:gd name="connsiteX33" fmla="*/ 857819 w 2223530"/>
                    <a:gd name="connsiteY33" fmla="*/ 1296196 h 1430388"/>
                    <a:gd name="connsiteX34" fmla="*/ 103756 w 2223530"/>
                    <a:gd name="connsiteY34" fmla="*/ 602898 h 1430388"/>
                    <a:gd name="connsiteX35" fmla="*/ 113280 w 2223530"/>
                    <a:gd name="connsiteY35" fmla="*/ 244375 h 1430388"/>
                    <a:gd name="connsiteX36" fmla="*/ 185470 w 2223530"/>
                    <a:gd name="connsiteY36" fmla="*/ 233271 h 1430388"/>
                    <a:gd name="connsiteX37" fmla="*/ 212675 w 2223530"/>
                    <a:gd name="connsiteY37" fmla="*/ 224354 h 1430388"/>
                    <a:gd name="connsiteX38" fmla="*/ 203563 w 2223530"/>
                    <a:gd name="connsiteY38" fmla="*/ 197793 h 1430388"/>
                    <a:gd name="connsiteX39" fmla="*/ 205513 w 2223530"/>
                    <a:gd name="connsiteY39" fmla="*/ 163258 h 1430388"/>
                    <a:gd name="connsiteX40" fmla="*/ 406578 w 2223530"/>
                    <a:gd name="connsiteY40" fmla="*/ 147809 h 1430388"/>
                    <a:gd name="connsiteX41" fmla="*/ 423782 w 2223530"/>
                    <a:gd name="connsiteY41" fmla="*/ 150819 h 1430388"/>
                    <a:gd name="connsiteX42" fmla="*/ 457868 w 2223530"/>
                    <a:gd name="connsiteY42" fmla="*/ 139597 h 1430388"/>
                    <a:gd name="connsiteX43" fmla="*/ 469363 w 2223530"/>
                    <a:gd name="connsiteY43" fmla="*/ 136935 h 1430388"/>
                    <a:gd name="connsiteX44" fmla="*/ 457564 w 2223530"/>
                    <a:gd name="connsiteY44" fmla="*/ 102543 h 1430388"/>
                    <a:gd name="connsiteX45" fmla="*/ 459514 w 2223530"/>
                    <a:gd name="connsiteY45" fmla="*/ 68007 h 1430388"/>
                    <a:gd name="connsiteX46" fmla="*/ 524538 w 2223530"/>
                    <a:gd name="connsiteY46" fmla="*/ 44211 h 1430388"/>
                    <a:gd name="connsiteX47" fmla="*/ 660579 w 2223530"/>
                    <a:gd name="connsiteY47" fmla="*/ 52559 h 1430388"/>
                    <a:gd name="connsiteX48" fmla="*/ 797340 w 2223530"/>
                    <a:gd name="connsiteY48" fmla="*/ 82807 h 1430388"/>
                    <a:gd name="connsiteX49" fmla="*/ 818500 w 2223530"/>
                    <a:gd name="connsiteY49" fmla="*/ 92596 h 1430388"/>
                    <a:gd name="connsiteX50" fmla="*/ 829790 w 2223530"/>
                    <a:gd name="connsiteY50" fmla="*/ 92631 h 1430388"/>
                    <a:gd name="connsiteX51" fmla="*/ 823570 w 2223530"/>
                    <a:gd name="connsiteY51" fmla="*/ 46357 h 1430388"/>
                    <a:gd name="connsiteX52" fmla="*/ 832237 w 2223530"/>
                    <a:gd name="connsiteY52" fmla="*/ 12870 h 1430388"/>
                    <a:gd name="connsiteX53" fmla="*/ 856903 w 2223530"/>
                    <a:gd name="connsiteY53" fmla="*/ 966 h 1430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23530" h="1430388">
                      <a:moveTo>
                        <a:pt x="856903" y="966"/>
                      </a:moveTo>
                      <a:cubicBezTo>
                        <a:pt x="891656" y="-4037"/>
                        <a:pt x="955048" y="10746"/>
                        <a:pt x="1032440" y="37047"/>
                      </a:cubicBezTo>
                      <a:cubicBezTo>
                        <a:pt x="1090484" y="56772"/>
                        <a:pt x="1140453" y="79967"/>
                        <a:pt x="1171753" y="100351"/>
                      </a:cubicBezTo>
                      <a:lnTo>
                        <a:pt x="1188355" y="113275"/>
                      </a:lnTo>
                      <a:lnTo>
                        <a:pt x="1191320" y="91697"/>
                      </a:lnTo>
                      <a:cubicBezTo>
                        <a:pt x="1196008" y="77373"/>
                        <a:pt x="1202401" y="66629"/>
                        <a:pt x="1208610" y="61738"/>
                      </a:cubicBezTo>
                      <a:cubicBezTo>
                        <a:pt x="1233445" y="42174"/>
                        <a:pt x="1305010" y="77134"/>
                        <a:pt x="1395098" y="138469"/>
                      </a:cubicBezTo>
                      <a:cubicBezTo>
                        <a:pt x="1462664" y="184471"/>
                        <a:pt x="1514749" y="232584"/>
                        <a:pt x="1531124" y="261763"/>
                      </a:cubicBezTo>
                      <a:lnTo>
                        <a:pt x="1531436" y="263615"/>
                      </a:lnTo>
                      <a:lnTo>
                        <a:pt x="1538507" y="267902"/>
                      </a:lnTo>
                      <a:lnTo>
                        <a:pt x="1556584" y="235318"/>
                      </a:lnTo>
                      <a:cubicBezTo>
                        <a:pt x="1566134" y="223659"/>
                        <a:pt x="1575979" y="215952"/>
                        <a:pt x="1583537" y="213637"/>
                      </a:cubicBezTo>
                      <a:cubicBezTo>
                        <a:pt x="1613765" y="204376"/>
                        <a:pt x="1667848" y="262847"/>
                        <a:pt x="1729664" y="352607"/>
                      </a:cubicBezTo>
                      <a:cubicBezTo>
                        <a:pt x="1745118" y="375046"/>
                        <a:pt x="1758883" y="397083"/>
                        <a:pt x="1770543" y="417719"/>
                      </a:cubicBezTo>
                      <a:lnTo>
                        <a:pt x="1787259" y="451276"/>
                      </a:lnTo>
                      <a:lnTo>
                        <a:pt x="1828414" y="469842"/>
                      </a:lnTo>
                      <a:cubicBezTo>
                        <a:pt x="1892717" y="501670"/>
                        <a:pt x="1932512" y="531333"/>
                        <a:pt x="1930682" y="555070"/>
                      </a:cubicBezTo>
                      <a:cubicBezTo>
                        <a:pt x="1930072" y="562983"/>
                        <a:pt x="1924532" y="574193"/>
                        <a:pt x="1914925" y="585873"/>
                      </a:cubicBezTo>
                      <a:lnTo>
                        <a:pt x="1888820" y="607729"/>
                      </a:lnTo>
                      <a:lnTo>
                        <a:pt x="1891578" y="611172"/>
                      </a:lnTo>
                      <a:lnTo>
                        <a:pt x="1902690" y="627855"/>
                      </a:lnTo>
                      <a:lnTo>
                        <a:pt x="1909887" y="632873"/>
                      </a:lnTo>
                      <a:cubicBezTo>
                        <a:pt x="2000483" y="701675"/>
                        <a:pt x="2059131" y="760503"/>
                        <a:pt x="2048809" y="790521"/>
                      </a:cubicBezTo>
                      <a:cubicBezTo>
                        <a:pt x="2046228" y="798026"/>
                        <a:pt x="2038047" y="807482"/>
                        <a:pt x="2025811" y="816371"/>
                      </a:cubicBezTo>
                      <a:lnTo>
                        <a:pt x="2023763" y="817342"/>
                      </a:lnTo>
                      <a:lnTo>
                        <a:pt x="2035317" y="837452"/>
                      </a:lnTo>
                      <a:lnTo>
                        <a:pt x="2079215" y="872810"/>
                      </a:lnTo>
                      <a:cubicBezTo>
                        <a:pt x="2133446" y="919788"/>
                        <a:pt x="2164500" y="958507"/>
                        <a:pt x="2156759" y="981021"/>
                      </a:cubicBezTo>
                      <a:cubicBezTo>
                        <a:pt x="2154178" y="988526"/>
                        <a:pt x="2145997" y="997982"/>
                        <a:pt x="2133761" y="1006871"/>
                      </a:cubicBezTo>
                      <a:lnTo>
                        <a:pt x="2129744" y="1008775"/>
                      </a:lnTo>
                      <a:lnTo>
                        <a:pt x="2137630" y="1023530"/>
                      </a:lnTo>
                      <a:cubicBezTo>
                        <a:pt x="2157002" y="1059482"/>
                        <a:pt x="2174205" y="1090346"/>
                        <a:pt x="2189730" y="1114324"/>
                      </a:cubicBezTo>
                      <a:cubicBezTo>
                        <a:pt x="2320170" y="1315792"/>
                        <a:pt x="2038125" y="1201651"/>
                        <a:pt x="1935732" y="1327212"/>
                      </a:cubicBezTo>
                      <a:cubicBezTo>
                        <a:pt x="1889695" y="1510811"/>
                        <a:pt x="1163148" y="1416915"/>
                        <a:pt x="857819" y="1296196"/>
                      </a:cubicBezTo>
                      <a:cubicBezTo>
                        <a:pt x="552490" y="1175478"/>
                        <a:pt x="57719" y="786497"/>
                        <a:pt x="103756" y="602898"/>
                      </a:cubicBezTo>
                      <a:cubicBezTo>
                        <a:pt x="-13984" y="428653"/>
                        <a:pt x="-57376" y="299724"/>
                        <a:pt x="113280" y="244375"/>
                      </a:cubicBezTo>
                      <a:cubicBezTo>
                        <a:pt x="136993" y="243806"/>
                        <a:pt x="160756" y="239741"/>
                        <a:pt x="185470" y="233271"/>
                      </a:cubicBezTo>
                      <a:lnTo>
                        <a:pt x="212675" y="224354"/>
                      </a:lnTo>
                      <a:lnTo>
                        <a:pt x="203563" y="197793"/>
                      </a:lnTo>
                      <a:cubicBezTo>
                        <a:pt x="201301" y="182892"/>
                        <a:pt x="202171" y="170420"/>
                        <a:pt x="205513" y="163258"/>
                      </a:cubicBezTo>
                      <a:cubicBezTo>
                        <a:pt x="218880" y="134607"/>
                        <a:pt x="298522" y="133602"/>
                        <a:pt x="406578" y="147809"/>
                      </a:cubicBezTo>
                      <a:lnTo>
                        <a:pt x="423782" y="150819"/>
                      </a:lnTo>
                      <a:lnTo>
                        <a:pt x="457868" y="139597"/>
                      </a:lnTo>
                      <a:lnTo>
                        <a:pt x="469363" y="136935"/>
                      </a:lnTo>
                      <a:lnTo>
                        <a:pt x="457564" y="102543"/>
                      </a:lnTo>
                      <a:cubicBezTo>
                        <a:pt x="455302" y="87642"/>
                        <a:pt x="456172" y="75170"/>
                        <a:pt x="459514" y="68007"/>
                      </a:cubicBezTo>
                      <a:cubicBezTo>
                        <a:pt x="466198" y="53682"/>
                        <a:pt x="489450" y="46268"/>
                        <a:pt x="524538" y="44211"/>
                      </a:cubicBezTo>
                      <a:cubicBezTo>
                        <a:pt x="559626" y="42155"/>
                        <a:pt x="606551" y="45455"/>
                        <a:pt x="660579" y="52559"/>
                      </a:cubicBezTo>
                      <a:cubicBezTo>
                        <a:pt x="714606" y="59662"/>
                        <a:pt x="762913" y="70701"/>
                        <a:pt x="797340" y="82807"/>
                      </a:cubicBezTo>
                      <a:lnTo>
                        <a:pt x="818500" y="92596"/>
                      </a:lnTo>
                      <a:lnTo>
                        <a:pt x="829790" y="92631"/>
                      </a:lnTo>
                      <a:lnTo>
                        <a:pt x="823570" y="46357"/>
                      </a:lnTo>
                      <a:cubicBezTo>
                        <a:pt x="824266" y="31301"/>
                        <a:pt x="827559" y="19241"/>
                        <a:pt x="832237" y="12870"/>
                      </a:cubicBezTo>
                      <a:cubicBezTo>
                        <a:pt x="836916" y="6499"/>
                        <a:pt x="845318" y="2633"/>
                        <a:pt x="856903" y="9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69000">
                      <a:srgbClr val="FFFFCC"/>
                    </a:gs>
                    <a:gs pos="8000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4CFFAC63-F65A-447F-B048-0C25A9F46D11}"/>
                    </a:ext>
                  </a:extLst>
                </p:cNvPr>
                <p:cNvSpPr/>
                <p:nvPr/>
              </p:nvSpPr>
              <p:spPr>
                <a:xfrm rot="1301804" flipH="1">
                  <a:off x="3620136" y="361293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フリーフォーム: 図形 552">
                  <a:extLst>
                    <a:ext uri="{FF2B5EF4-FFF2-40B4-BE49-F238E27FC236}">
                      <a16:creationId xmlns:a16="http://schemas.microsoft.com/office/drawing/2014/main" id="{3A37DDD5-D402-413F-BC82-84BD67691514}"/>
                    </a:ext>
                  </a:extLst>
                </p:cNvPr>
                <p:cNvSpPr/>
                <p:nvPr/>
              </p:nvSpPr>
              <p:spPr>
                <a:xfrm rot="1301804" flipH="1">
                  <a:off x="3956686" y="3765336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D5E5A6D9-0519-4E63-B131-38DA1C3E8326}"/>
                    </a:ext>
                  </a:extLst>
                </p:cNvPr>
                <p:cNvSpPr/>
                <p:nvPr/>
              </p:nvSpPr>
              <p:spPr>
                <a:xfrm rot="359070" flipH="1">
                  <a:off x="3321686" y="360658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0706F948-F9BC-4D11-A8B2-CE03396A856B}"/>
                    </a:ext>
                  </a:extLst>
                </p:cNvPr>
                <p:cNvSpPr/>
                <p:nvPr/>
              </p:nvSpPr>
              <p:spPr>
                <a:xfrm rot="21417974" flipH="1">
                  <a:off x="2978786" y="361928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20F94B8D-BE67-4A32-9B18-A92C7B69D48E}"/>
                    </a:ext>
                  </a:extLst>
                </p:cNvPr>
                <p:cNvSpPr/>
                <p:nvPr/>
              </p:nvSpPr>
              <p:spPr>
                <a:xfrm rot="21376182" flipH="1">
                  <a:off x="2731135" y="372723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4C90FCBF-7A0E-4E97-A4D5-F9A0A1E6A325}"/>
                    </a:ext>
                  </a:extLst>
                </p:cNvPr>
                <p:cNvSpPr/>
                <p:nvPr/>
              </p:nvSpPr>
              <p:spPr>
                <a:xfrm rot="3271319">
                  <a:off x="4396488" y="4405091"/>
                  <a:ext cx="92708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04DD04FE-3760-4A55-A6E6-696DA3A89F3A}"/>
                    </a:ext>
                  </a:extLst>
                </p:cNvPr>
                <p:cNvSpPr/>
                <p:nvPr/>
              </p:nvSpPr>
              <p:spPr>
                <a:xfrm rot="3271319">
                  <a:off x="4294887" y="4208240"/>
                  <a:ext cx="92708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8B1B83DD-EEEE-48DA-9A1E-0C859F1B8C5E}"/>
                    </a:ext>
                  </a:extLst>
                </p:cNvPr>
                <p:cNvSpPr/>
                <p:nvPr/>
              </p:nvSpPr>
              <p:spPr>
                <a:xfrm rot="3271319">
                  <a:off x="4155188" y="4005040"/>
                  <a:ext cx="92708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フリーフォーム: 図形 559">
                  <a:extLst>
                    <a:ext uri="{FF2B5EF4-FFF2-40B4-BE49-F238E27FC236}">
                      <a16:creationId xmlns:a16="http://schemas.microsoft.com/office/drawing/2014/main" id="{1233BA59-73B0-44AE-9E3B-D14302004127}"/>
                    </a:ext>
                  </a:extLst>
                </p:cNvPr>
                <p:cNvSpPr/>
                <p:nvPr/>
              </p:nvSpPr>
              <p:spPr>
                <a:xfrm rot="2301134">
                  <a:off x="4061704" y="3914524"/>
                  <a:ext cx="79945" cy="324820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楕円 26">
                  <a:extLst>
                    <a:ext uri="{FF2B5EF4-FFF2-40B4-BE49-F238E27FC236}">
                      <a16:creationId xmlns:a16="http://schemas.microsoft.com/office/drawing/2014/main" id="{CEA7F3AE-9973-4F6C-A230-051608991363}"/>
                    </a:ext>
                  </a:extLst>
                </p:cNvPr>
                <p:cNvSpPr/>
                <p:nvPr/>
              </p:nvSpPr>
              <p:spPr>
                <a:xfrm>
                  <a:off x="2583239" y="3829608"/>
                  <a:ext cx="1880811" cy="1101412"/>
                </a:xfrm>
                <a:custGeom>
                  <a:avLst/>
                  <a:gdLst>
                    <a:gd name="connsiteX0" fmla="*/ 0 w 1895475"/>
                    <a:gd name="connsiteY0" fmla="*/ 352425 h 704850"/>
                    <a:gd name="connsiteX1" fmla="*/ 947738 w 1895475"/>
                    <a:gd name="connsiteY1" fmla="*/ 0 h 704850"/>
                    <a:gd name="connsiteX2" fmla="*/ 1895476 w 1895475"/>
                    <a:gd name="connsiteY2" fmla="*/ 352425 h 704850"/>
                    <a:gd name="connsiteX3" fmla="*/ 947738 w 1895475"/>
                    <a:gd name="connsiteY3" fmla="*/ 704850 h 704850"/>
                    <a:gd name="connsiteX4" fmla="*/ 0 w 1895475"/>
                    <a:gd name="connsiteY4" fmla="*/ 352425 h 704850"/>
                    <a:gd name="connsiteX0" fmla="*/ 0 w 1695451"/>
                    <a:gd name="connsiteY0" fmla="*/ 60805 h 1015498"/>
                    <a:gd name="connsiteX1" fmla="*/ 747713 w 1695451"/>
                    <a:gd name="connsiteY1" fmla="*/ 289405 h 1015498"/>
                    <a:gd name="connsiteX2" fmla="*/ 1695451 w 1695451"/>
                    <a:gd name="connsiteY2" fmla="*/ 641830 h 1015498"/>
                    <a:gd name="connsiteX3" fmla="*/ 747713 w 1695451"/>
                    <a:gd name="connsiteY3" fmla="*/ 994255 h 1015498"/>
                    <a:gd name="connsiteX4" fmla="*/ 0 w 1695451"/>
                    <a:gd name="connsiteY4" fmla="*/ 60805 h 1015498"/>
                    <a:gd name="connsiteX0" fmla="*/ 1591 w 1697042"/>
                    <a:gd name="connsiteY0" fmla="*/ 33839 h 988532"/>
                    <a:gd name="connsiteX1" fmla="*/ 949329 w 1697042"/>
                    <a:gd name="connsiteY1" fmla="*/ 243389 h 988532"/>
                    <a:gd name="connsiteX2" fmla="*/ 1697042 w 1697042"/>
                    <a:gd name="connsiteY2" fmla="*/ 614864 h 988532"/>
                    <a:gd name="connsiteX3" fmla="*/ 749304 w 1697042"/>
                    <a:gd name="connsiteY3" fmla="*/ 967289 h 988532"/>
                    <a:gd name="connsiteX4" fmla="*/ 1591 w 1697042"/>
                    <a:gd name="connsiteY4" fmla="*/ 33839 h 988532"/>
                    <a:gd name="connsiteX0" fmla="*/ 5925 w 1701376"/>
                    <a:gd name="connsiteY0" fmla="*/ 33839 h 1034316"/>
                    <a:gd name="connsiteX1" fmla="*/ 953663 w 1701376"/>
                    <a:gd name="connsiteY1" fmla="*/ 243389 h 1034316"/>
                    <a:gd name="connsiteX2" fmla="*/ 1701376 w 1701376"/>
                    <a:gd name="connsiteY2" fmla="*/ 614864 h 1034316"/>
                    <a:gd name="connsiteX3" fmla="*/ 753638 w 1701376"/>
                    <a:gd name="connsiteY3" fmla="*/ 967289 h 1034316"/>
                    <a:gd name="connsiteX4" fmla="*/ 5925 w 1701376"/>
                    <a:gd name="connsiteY4" fmla="*/ 33839 h 1034316"/>
                    <a:gd name="connsiteX0" fmla="*/ 1687 w 1878113"/>
                    <a:gd name="connsiteY0" fmla="*/ 35710 h 1008371"/>
                    <a:gd name="connsiteX1" fmla="*/ 949425 w 1878113"/>
                    <a:gd name="connsiteY1" fmla="*/ 245260 h 1008371"/>
                    <a:gd name="connsiteX2" fmla="*/ 1878113 w 1878113"/>
                    <a:gd name="connsiteY2" fmla="*/ 731035 h 1008371"/>
                    <a:gd name="connsiteX3" fmla="*/ 749400 w 1878113"/>
                    <a:gd name="connsiteY3" fmla="*/ 969160 h 1008371"/>
                    <a:gd name="connsiteX4" fmla="*/ 1687 w 1878113"/>
                    <a:gd name="connsiteY4" fmla="*/ 35710 h 1008371"/>
                    <a:gd name="connsiteX0" fmla="*/ 3773 w 1880199"/>
                    <a:gd name="connsiteY0" fmla="*/ 35710 h 1032365"/>
                    <a:gd name="connsiteX1" fmla="*/ 951511 w 1880199"/>
                    <a:gd name="connsiteY1" fmla="*/ 245260 h 1032365"/>
                    <a:gd name="connsiteX2" fmla="*/ 1880199 w 1880199"/>
                    <a:gd name="connsiteY2" fmla="*/ 731035 h 1032365"/>
                    <a:gd name="connsiteX3" fmla="*/ 751486 w 1880199"/>
                    <a:gd name="connsiteY3" fmla="*/ 969160 h 1032365"/>
                    <a:gd name="connsiteX4" fmla="*/ 3773 w 1880199"/>
                    <a:gd name="connsiteY4" fmla="*/ 35710 h 1032365"/>
                    <a:gd name="connsiteX0" fmla="*/ 5975 w 1882401"/>
                    <a:gd name="connsiteY0" fmla="*/ 63206 h 1059861"/>
                    <a:gd name="connsiteX1" fmla="*/ 1017213 w 1882401"/>
                    <a:gd name="connsiteY1" fmla="*/ 158456 h 1059861"/>
                    <a:gd name="connsiteX2" fmla="*/ 1882401 w 1882401"/>
                    <a:gd name="connsiteY2" fmla="*/ 758531 h 1059861"/>
                    <a:gd name="connsiteX3" fmla="*/ 753688 w 1882401"/>
                    <a:gd name="connsiteY3" fmla="*/ 996656 h 1059861"/>
                    <a:gd name="connsiteX4" fmla="*/ 5975 w 1882401"/>
                    <a:gd name="connsiteY4" fmla="*/ 63206 h 1059861"/>
                    <a:gd name="connsiteX0" fmla="*/ 2606 w 1929832"/>
                    <a:gd name="connsiteY0" fmla="*/ 110050 h 933524"/>
                    <a:gd name="connsiteX1" fmla="*/ 1064644 w 1929832"/>
                    <a:gd name="connsiteY1" fmla="*/ 65600 h 933524"/>
                    <a:gd name="connsiteX2" fmla="*/ 1929832 w 1929832"/>
                    <a:gd name="connsiteY2" fmla="*/ 665675 h 933524"/>
                    <a:gd name="connsiteX3" fmla="*/ 801119 w 1929832"/>
                    <a:gd name="connsiteY3" fmla="*/ 903800 h 933524"/>
                    <a:gd name="connsiteX4" fmla="*/ 2606 w 1929832"/>
                    <a:gd name="connsiteY4" fmla="*/ 110050 h 933524"/>
                    <a:gd name="connsiteX0" fmla="*/ 2487 w 1764613"/>
                    <a:gd name="connsiteY0" fmla="*/ 119179 h 981726"/>
                    <a:gd name="connsiteX1" fmla="*/ 1064525 w 1764613"/>
                    <a:gd name="connsiteY1" fmla="*/ 74729 h 981726"/>
                    <a:gd name="connsiteX2" fmla="*/ 1764613 w 1764613"/>
                    <a:gd name="connsiteY2" fmla="*/ 808154 h 981726"/>
                    <a:gd name="connsiteX3" fmla="*/ 801000 w 1764613"/>
                    <a:gd name="connsiteY3" fmla="*/ 912929 h 981726"/>
                    <a:gd name="connsiteX4" fmla="*/ 2487 w 1764613"/>
                    <a:gd name="connsiteY4" fmla="*/ 119179 h 981726"/>
                    <a:gd name="connsiteX0" fmla="*/ 3588 w 1765714"/>
                    <a:gd name="connsiteY0" fmla="*/ 119179 h 1020632"/>
                    <a:gd name="connsiteX1" fmla="*/ 1065626 w 1765714"/>
                    <a:gd name="connsiteY1" fmla="*/ 74729 h 1020632"/>
                    <a:gd name="connsiteX2" fmla="*/ 1765714 w 1765714"/>
                    <a:gd name="connsiteY2" fmla="*/ 808154 h 1020632"/>
                    <a:gd name="connsiteX3" fmla="*/ 802101 w 1765714"/>
                    <a:gd name="connsiteY3" fmla="*/ 912929 h 1020632"/>
                    <a:gd name="connsiteX4" fmla="*/ 3588 w 1765714"/>
                    <a:gd name="connsiteY4" fmla="*/ 119179 h 1020632"/>
                    <a:gd name="connsiteX0" fmla="*/ 2637 w 1764763"/>
                    <a:gd name="connsiteY0" fmla="*/ 119179 h 1020632"/>
                    <a:gd name="connsiteX1" fmla="*/ 1064675 w 1764763"/>
                    <a:gd name="connsiteY1" fmla="*/ 74729 h 1020632"/>
                    <a:gd name="connsiteX2" fmla="*/ 1764763 w 1764763"/>
                    <a:gd name="connsiteY2" fmla="*/ 808154 h 1020632"/>
                    <a:gd name="connsiteX3" fmla="*/ 832900 w 1764763"/>
                    <a:gd name="connsiteY3" fmla="*/ 912929 h 1020632"/>
                    <a:gd name="connsiteX4" fmla="*/ 2637 w 1764763"/>
                    <a:gd name="connsiteY4" fmla="*/ 119179 h 1020632"/>
                    <a:gd name="connsiteX0" fmla="*/ 3240 w 1765366"/>
                    <a:gd name="connsiteY0" fmla="*/ 119179 h 1015046"/>
                    <a:gd name="connsiteX1" fmla="*/ 1065278 w 1765366"/>
                    <a:gd name="connsiteY1" fmla="*/ 74729 h 1015046"/>
                    <a:gd name="connsiteX2" fmla="*/ 1765366 w 1765366"/>
                    <a:gd name="connsiteY2" fmla="*/ 808154 h 1015046"/>
                    <a:gd name="connsiteX3" fmla="*/ 833503 w 1765366"/>
                    <a:gd name="connsiteY3" fmla="*/ 912929 h 1015046"/>
                    <a:gd name="connsiteX4" fmla="*/ 3240 w 1765366"/>
                    <a:gd name="connsiteY4" fmla="*/ 119179 h 1015046"/>
                    <a:gd name="connsiteX0" fmla="*/ 3240 w 1765366"/>
                    <a:gd name="connsiteY0" fmla="*/ 127151 h 1023018"/>
                    <a:gd name="connsiteX1" fmla="*/ 1065278 w 1765366"/>
                    <a:gd name="connsiteY1" fmla="*/ 82701 h 1023018"/>
                    <a:gd name="connsiteX2" fmla="*/ 1765366 w 1765366"/>
                    <a:gd name="connsiteY2" fmla="*/ 816126 h 1023018"/>
                    <a:gd name="connsiteX3" fmla="*/ 833503 w 1765366"/>
                    <a:gd name="connsiteY3" fmla="*/ 920901 h 1023018"/>
                    <a:gd name="connsiteX4" fmla="*/ 3240 w 1765366"/>
                    <a:gd name="connsiteY4" fmla="*/ 127151 h 1023018"/>
                    <a:gd name="connsiteX0" fmla="*/ 4422 w 1766548"/>
                    <a:gd name="connsiteY0" fmla="*/ 135730 h 1031597"/>
                    <a:gd name="connsiteX1" fmla="*/ 1110910 w 1766548"/>
                    <a:gd name="connsiteY1" fmla="*/ 78580 h 1031597"/>
                    <a:gd name="connsiteX2" fmla="*/ 1766548 w 1766548"/>
                    <a:gd name="connsiteY2" fmla="*/ 824705 h 1031597"/>
                    <a:gd name="connsiteX3" fmla="*/ 834685 w 1766548"/>
                    <a:gd name="connsiteY3" fmla="*/ 929480 h 1031597"/>
                    <a:gd name="connsiteX4" fmla="*/ 4422 w 1766548"/>
                    <a:gd name="connsiteY4" fmla="*/ 135730 h 1031597"/>
                    <a:gd name="connsiteX0" fmla="*/ 4422 w 1766548"/>
                    <a:gd name="connsiteY0" fmla="*/ 135730 h 1036746"/>
                    <a:gd name="connsiteX1" fmla="*/ 1110910 w 1766548"/>
                    <a:gd name="connsiteY1" fmla="*/ 78580 h 1036746"/>
                    <a:gd name="connsiteX2" fmla="*/ 1766548 w 1766548"/>
                    <a:gd name="connsiteY2" fmla="*/ 824705 h 1036746"/>
                    <a:gd name="connsiteX3" fmla="*/ 834685 w 1766548"/>
                    <a:gd name="connsiteY3" fmla="*/ 929480 h 1036746"/>
                    <a:gd name="connsiteX4" fmla="*/ 4422 w 1766548"/>
                    <a:gd name="connsiteY4" fmla="*/ 135730 h 1036746"/>
                    <a:gd name="connsiteX0" fmla="*/ 10544 w 1772670"/>
                    <a:gd name="connsiteY0" fmla="*/ 134189 h 1014938"/>
                    <a:gd name="connsiteX1" fmla="*/ 1117032 w 1772670"/>
                    <a:gd name="connsiteY1" fmla="*/ 77039 h 1014938"/>
                    <a:gd name="connsiteX2" fmla="*/ 1772670 w 1772670"/>
                    <a:gd name="connsiteY2" fmla="*/ 823164 h 1014938"/>
                    <a:gd name="connsiteX3" fmla="*/ 732857 w 1772670"/>
                    <a:gd name="connsiteY3" fmla="*/ 896189 h 1014938"/>
                    <a:gd name="connsiteX4" fmla="*/ 10544 w 1772670"/>
                    <a:gd name="connsiteY4" fmla="*/ 134189 h 1014938"/>
                    <a:gd name="connsiteX0" fmla="*/ 10544 w 1779809"/>
                    <a:gd name="connsiteY0" fmla="*/ 134189 h 985683"/>
                    <a:gd name="connsiteX1" fmla="*/ 1117032 w 1779809"/>
                    <a:gd name="connsiteY1" fmla="*/ 77039 h 985683"/>
                    <a:gd name="connsiteX2" fmla="*/ 1772670 w 1779809"/>
                    <a:gd name="connsiteY2" fmla="*/ 823164 h 985683"/>
                    <a:gd name="connsiteX3" fmla="*/ 732857 w 1779809"/>
                    <a:gd name="connsiteY3" fmla="*/ 896189 h 985683"/>
                    <a:gd name="connsiteX4" fmla="*/ 10544 w 1779809"/>
                    <a:gd name="connsiteY4" fmla="*/ 134189 h 985683"/>
                    <a:gd name="connsiteX0" fmla="*/ 10544 w 1781194"/>
                    <a:gd name="connsiteY0" fmla="*/ 134189 h 982840"/>
                    <a:gd name="connsiteX1" fmla="*/ 1117032 w 1781194"/>
                    <a:gd name="connsiteY1" fmla="*/ 77039 h 982840"/>
                    <a:gd name="connsiteX2" fmla="*/ 1772670 w 1781194"/>
                    <a:gd name="connsiteY2" fmla="*/ 823164 h 982840"/>
                    <a:gd name="connsiteX3" fmla="*/ 732857 w 1781194"/>
                    <a:gd name="connsiteY3" fmla="*/ 896189 h 982840"/>
                    <a:gd name="connsiteX4" fmla="*/ 10544 w 1781194"/>
                    <a:gd name="connsiteY4" fmla="*/ 134189 h 982840"/>
                    <a:gd name="connsiteX0" fmla="*/ 5786 w 1837146"/>
                    <a:gd name="connsiteY0" fmla="*/ 127809 h 951601"/>
                    <a:gd name="connsiteX1" fmla="*/ 1112274 w 1837146"/>
                    <a:gd name="connsiteY1" fmla="*/ 70659 h 951601"/>
                    <a:gd name="connsiteX2" fmla="*/ 1831412 w 1837146"/>
                    <a:gd name="connsiteY2" fmla="*/ 842184 h 951601"/>
                    <a:gd name="connsiteX3" fmla="*/ 728099 w 1837146"/>
                    <a:gd name="connsiteY3" fmla="*/ 889809 h 951601"/>
                    <a:gd name="connsiteX4" fmla="*/ 5786 w 1837146"/>
                    <a:gd name="connsiteY4" fmla="*/ 127809 h 951601"/>
                    <a:gd name="connsiteX0" fmla="*/ 9550 w 1840910"/>
                    <a:gd name="connsiteY0" fmla="*/ 127809 h 960000"/>
                    <a:gd name="connsiteX1" fmla="*/ 1116038 w 1840910"/>
                    <a:gd name="connsiteY1" fmla="*/ 70659 h 960000"/>
                    <a:gd name="connsiteX2" fmla="*/ 1835176 w 1840910"/>
                    <a:gd name="connsiteY2" fmla="*/ 842184 h 960000"/>
                    <a:gd name="connsiteX3" fmla="*/ 731863 w 1840910"/>
                    <a:gd name="connsiteY3" fmla="*/ 889809 h 960000"/>
                    <a:gd name="connsiteX4" fmla="*/ 9550 w 1840910"/>
                    <a:gd name="connsiteY4" fmla="*/ 127809 h 960000"/>
                    <a:gd name="connsiteX0" fmla="*/ 10279 w 1841639"/>
                    <a:gd name="connsiteY0" fmla="*/ 127809 h 979647"/>
                    <a:gd name="connsiteX1" fmla="*/ 1116767 w 1841639"/>
                    <a:gd name="connsiteY1" fmla="*/ 70659 h 979647"/>
                    <a:gd name="connsiteX2" fmla="*/ 1835905 w 1841639"/>
                    <a:gd name="connsiteY2" fmla="*/ 842184 h 979647"/>
                    <a:gd name="connsiteX3" fmla="*/ 732592 w 1841639"/>
                    <a:gd name="connsiteY3" fmla="*/ 889809 h 979647"/>
                    <a:gd name="connsiteX4" fmla="*/ 10279 w 1841639"/>
                    <a:gd name="connsiteY4" fmla="*/ 127809 h 979647"/>
                    <a:gd name="connsiteX0" fmla="*/ 10279 w 1842936"/>
                    <a:gd name="connsiteY0" fmla="*/ 133274 h 985112"/>
                    <a:gd name="connsiteX1" fmla="*/ 1116767 w 1842936"/>
                    <a:gd name="connsiteY1" fmla="*/ 76124 h 985112"/>
                    <a:gd name="connsiteX2" fmla="*/ 1835905 w 1842936"/>
                    <a:gd name="connsiteY2" fmla="*/ 847649 h 985112"/>
                    <a:gd name="connsiteX3" fmla="*/ 732592 w 1842936"/>
                    <a:gd name="connsiteY3" fmla="*/ 895274 h 985112"/>
                    <a:gd name="connsiteX4" fmla="*/ 10279 w 1842936"/>
                    <a:gd name="connsiteY4" fmla="*/ 133274 h 985112"/>
                    <a:gd name="connsiteX0" fmla="*/ 5333 w 1833620"/>
                    <a:gd name="connsiteY0" fmla="*/ 175702 h 1041882"/>
                    <a:gd name="connsiteX1" fmla="*/ 984821 w 1833620"/>
                    <a:gd name="connsiteY1" fmla="*/ 61402 h 1041882"/>
                    <a:gd name="connsiteX2" fmla="*/ 1830959 w 1833620"/>
                    <a:gd name="connsiteY2" fmla="*/ 890077 h 1041882"/>
                    <a:gd name="connsiteX3" fmla="*/ 727646 w 1833620"/>
                    <a:gd name="connsiteY3" fmla="*/ 937702 h 1041882"/>
                    <a:gd name="connsiteX4" fmla="*/ 5333 w 1833620"/>
                    <a:gd name="connsiteY4" fmla="*/ 175702 h 1041882"/>
                    <a:gd name="connsiteX0" fmla="*/ 5333 w 1843073"/>
                    <a:gd name="connsiteY0" fmla="*/ 175702 h 1036451"/>
                    <a:gd name="connsiteX1" fmla="*/ 984821 w 1843073"/>
                    <a:gd name="connsiteY1" fmla="*/ 61402 h 1036451"/>
                    <a:gd name="connsiteX2" fmla="*/ 1830959 w 1843073"/>
                    <a:gd name="connsiteY2" fmla="*/ 890077 h 1036451"/>
                    <a:gd name="connsiteX3" fmla="*/ 727646 w 1843073"/>
                    <a:gd name="connsiteY3" fmla="*/ 937702 h 1036451"/>
                    <a:gd name="connsiteX4" fmla="*/ 5333 w 1843073"/>
                    <a:gd name="connsiteY4" fmla="*/ 175702 h 1036451"/>
                    <a:gd name="connsiteX0" fmla="*/ 14851 w 1852591"/>
                    <a:gd name="connsiteY0" fmla="*/ 177094 h 1037843"/>
                    <a:gd name="connsiteX1" fmla="*/ 994339 w 1852591"/>
                    <a:gd name="connsiteY1" fmla="*/ 62794 h 1037843"/>
                    <a:gd name="connsiteX2" fmla="*/ 1840477 w 1852591"/>
                    <a:gd name="connsiteY2" fmla="*/ 891469 h 1037843"/>
                    <a:gd name="connsiteX3" fmla="*/ 737164 w 1852591"/>
                    <a:gd name="connsiteY3" fmla="*/ 939094 h 1037843"/>
                    <a:gd name="connsiteX4" fmla="*/ 14851 w 1852591"/>
                    <a:gd name="connsiteY4" fmla="*/ 177094 h 1037843"/>
                    <a:gd name="connsiteX0" fmla="*/ 8222 w 1888872"/>
                    <a:gd name="connsiteY0" fmla="*/ 155146 h 1015672"/>
                    <a:gd name="connsiteX1" fmla="*/ 1032160 w 1888872"/>
                    <a:gd name="connsiteY1" fmla="*/ 66246 h 1015672"/>
                    <a:gd name="connsiteX2" fmla="*/ 1878298 w 1888872"/>
                    <a:gd name="connsiteY2" fmla="*/ 894921 h 1015672"/>
                    <a:gd name="connsiteX3" fmla="*/ 774985 w 1888872"/>
                    <a:gd name="connsiteY3" fmla="*/ 942546 h 1015672"/>
                    <a:gd name="connsiteX4" fmla="*/ 8222 w 1888872"/>
                    <a:gd name="connsiteY4" fmla="*/ 155146 h 1015672"/>
                    <a:gd name="connsiteX0" fmla="*/ 11768 w 1892418"/>
                    <a:gd name="connsiteY0" fmla="*/ 155146 h 1037608"/>
                    <a:gd name="connsiteX1" fmla="*/ 1035706 w 1892418"/>
                    <a:gd name="connsiteY1" fmla="*/ 66246 h 1037608"/>
                    <a:gd name="connsiteX2" fmla="*/ 1881844 w 1892418"/>
                    <a:gd name="connsiteY2" fmla="*/ 894921 h 1037608"/>
                    <a:gd name="connsiteX3" fmla="*/ 778531 w 1892418"/>
                    <a:gd name="connsiteY3" fmla="*/ 942546 h 1037608"/>
                    <a:gd name="connsiteX4" fmla="*/ 11768 w 1892418"/>
                    <a:gd name="connsiteY4" fmla="*/ 155146 h 1037608"/>
                    <a:gd name="connsiteX0" fmla="*/ 11768 w 1894097"/>
                    <a:gd name="connsiteY0" fmla="*/ 146767 h 1029229"/>
                    <a:gd name="connsiteX1" fmla="*/ 1035706 w 1894097"/>
                    <a:gd name="connsiteY1" fmla="*/ 57867 h 1029229"/>
                    <a:gd name="connsiteX2" fmla="*/ 1881844 w 1894097"/>
                    <a:gd name="connsiteY2" fmla="*/ 886542 h 1029229"/>
                    <a:gd name="connsiteX3" fmla="*/ 778531 w 1894097"/>
                    <a:gd name="connsiteY3" fmla="*/ 934167 h 1029229"/>
                    <a:gd name="connsiteX4" fmla="*/ 11768 w 1894097"/>
                    <a:gd name="connsiteY4" fmla="*/ 146767 h 1029229"/>
                    <a:gd name="connsiteX0" fmla="*/ 11768 w 1889205"/>
                    <a:gd name="connsiteY0" fmla="*/ 146767 h 1020812"/>
                    <a:gd name="connsiteX1" fmla="*/ 1035706 w 1889205"/>
                    <a:gd name="connsiteY1" fmla="*/ 57867 h 1020812"/>
                    <a:gd name="connsiteX2" fmla="*/ 1881844 w 1889205"/>
                    <a:gd name="connsiteY2" fmla="*/ 886542 h 1020812"/>
                    <a:gd name="connsiteX3" fmla="*/ 778531 w 1889205"/>
                    <a:gd name="connsiteY3" fmla="*/ 934167 h 1020812"/>
                    <a:gd name="connsiteX4" fmla="*/ 11768 w 1889205"/>
                    <a:gd name="connsiteY4" fmla="*/ 146767 h 1020812"/>
                    <a:gd name="connsiteX0" fmla="*/ 10282 w 1887719"/>
                    <a:gd name="connsiteY0" fmla="*/ 141954 h 1015999"/>
                    <a:gd name="connsiteX1" fmla="*/ 1034220 w 1887719"/>
                    <a:gd name="connsiteY1" fmla="*/ 53054 h 1015999"/>
                    <a:gd name="connsiteX2" fmla="*/ 1880358 w 1887719"/>
                    <a:gd name="connsiteY2" fmla="*/ 881729 h 1015999"/>
                    <a:gd name="connsiteX3" fmla="*/ 777045 w 1887719"/>
                    <a:gd name="connsiteY3" fmla="*/ 929354 h 1015999"/>
                    <a:gd name="connsiteX4" fmla="*/ 10282 w 1887719"/>
                    <a:gd name="connsiteY4" fmla="*/ 141954 h 1015999"/>
                    <a:gd name="connsiteX0" fmla="*/ 10282 w 1890053"/>
                    <a:gd name="connsiteY0" fmla="*/ 141954 h 1029899"/>
                    <a:gd name="connsiteX1" fmla="*/ 1034220 w 1890053"/>
                    <a:gd name="connsiteY1" fmla="*/ 53054 h 1029899"/>
                    <a:gd name="connsiteX2" fmla="*/ 1880358 w 1890053"/>
                    <a:gd name="connsiteY2" fmla="*/ 881729 h 1029899"/>
                    <a:gd name="connsiteX3" fmla="*/ 777045 w 1890053"/>
                    <a:gd name="connsiteY3" fmla="*/ 929354 h 1029899"/>
                    <a:gd name="connsiteX4" fmla="*/ 10282 w 1890053"/>
                    <a:gd name="connsiteY4" fmla="*/ 141954 h 1029899"/>
                    <a:gd name="connsiteX0" fmla="*/ 10282 w 1890053"/>
                    <a:gd name="connsiteY0" fmla="*/ 141954 h 1020940"/>
                    <a:gd name="connsiteX1" fmla="*/ 1034220 w 1890053"/>
                    <a:gd name="connsiteY1" fmla="*/ 53054 h 1020940"/>
                    <a:gd name="connsiteX2" fmla="*/ 1880358 w 1890053"/>
                    <a:gd name="connsiteY2" fmla="*/ 881729 h 1020940"/>
                    <a:gd name="connsiteX3" fmla="*/ 777045 w 1890053"/>
                    <a:gd name="connsiteY3" fmla="*/ 929354 h 1020940"/>
                    <a:gd name="connsiteX4" fmla="*/ 10282 w 1890053"/>
                    <a:gd name="connsiteY4" fmla="*/ 141954 h 1020940"/>
                    <a:gd name="connsiteX0" fmla="*/ 2831 w 1874649"/>
                    <a:gd name="connsiteY0" fmla="*/ 195175 h 1086300"/>
                    <a:gd name="connsiteX1" fmla="*/ 982319 w 1874649"/>
                    <a:gd name="connsiteY1" fmla="*/ 42775 h 1086300"/>
                    <a:gd name="connsiteX2" fmla="*/ 1872907 w 1874649"/>
                    <a:gd name="connsiteY2" fmla="*/ 934950 h 1086300"/>
                    <a:gd name="connsiteX3" fmla="*/ 769594 w 1874649"/>
                    <a:gd name="connsiteY3" fmla="*/ 982575 h 1086300"/>
                    <a:gd name="connsiteX4" fmla="*/ 2831 w 1874649"/>
                    <a:gd name="connsiteY4" fmla="*/ 195175 h 1086300"/>
                    <a:gd name="connsiteX0" fmla="*/ 2831 w 1880627"/>
                    <a:gd name="connsiteY0" fmla="*/ 195175 h 1071924"/>
                    <a:gd name="connsiteX1" fmla="*/ 982319 w 1880627"/>
                    <a:gd name="connsiteY1" fmla="*/ 42775 h 1071924"/>
                    <a:gd name="connsiteX2" fmla="*/ 1872907 w 1880627"/>
                    <a:gd name="connsiteY2" fmla="*/ 934950 h 1071924"/>
                    <a:gd name="connsiteX3" fmla="*/ 769594 w 1880627"/>
                    <a:gd name="connsiteY3" fmla="*/ 982575 h 1071924"/>
                    <a:gd name="connsiteX4" fmla="*/ 2831 w 1880627"/>
                    <a:gd name="connsiteY4" fmla="*/ 195175 h 1071924"/>
                    <a:gd name="connsiteX0" fmla="*/ 3463 w 1875795"/>
                    <a:gd name="connsiteY0" fmla="*/ 216660 h 1109083"/>
                    <a:gd name="connsiteX1" fmla="*/ 1008351 w 1875795"/>
                    <a:gd name="connsiteY1" fmla="*/ 38860 h 1109083"/>
                    <a:gd name="connsiteX2" fmla="*/ 1873539 w 1875795"/>
                    <a:gd name="connsiteY2" fmla="*/ 956435 h 1109083"/>
                    <a:gd name="connsiteX3" fmla="*/ 770226 w 1875795"/>
                    <a:gd name="connsiteY3" fmla="*/ 1004060 h 1109083"/>
                    <a:gd name="connsiteX4" fmla="*/ 3463 w 1875795"/>
                    <a:gd name="connsiteY4" fmla="*/ 216660 h 1109083"/>
                    <a:gd name="connsiteX0" fmla="*/ 3463 w 1876097"/>
                    <a:gd name="connsiteY0" fmla="*/ 213958 h 1106381"/>
                    <a:gd name="connsiteX1" fmla="*/ 1008351 w 1876097"/>
                    <a:gd name="connsiteY1" fmla="*/ 36158 h 1106381"/>
                    <a:gd name="connsiteX2" fmla="*/ 1873539 w 1876097"/>
                    <a:gd name="connsiteY2" fmla="*/ 953733 h 1106381"/>
                    <a:gd name="connsiteX3" fmla="*/ 770226 w 1876097"/>
                    <a:gd name="connsiteY3" fmla="*/ 1001358 h 1106381"/>
                    <a:gd name="connsiteX4" fmla="*/ 3463 w 1876097"/>
                    <a:gd name="connsiteY4" fmla="*/ 213958 h 1106381"/>
                    <a:gd name="connsiteX0" fmla="*/ 3463 w 1876097"/>
                    <a:gd name="connsiteY0" fmla="*/ 213958 h 1106381"/>
                    <a:gd name="connsiteX1" fmla="*/ 1008351 w 1876097"/>
                    <a:gd name="connsiteY1" fmla="*/ 36158 h 1106381"/>
                    <a:gd name="connsiteX2" fmla="*/ 1873539 w 1876097"/>
                    <a:gd name="connsiteY2" fmla="*/ 953733 h 1106381"/>
                    <a:gd name="connsiteX3" fmla="*/ 770226 w 1876097"/>
                    <a:gd name="connsiteY3" fmla="*/ 1001358 h 1106381"/>
                    <a:gd name="connsiteX4" fmla="*/ 3463 w 1876097"/>
                    <a:gd name="connsiteY4" fmla="*/ 213958 h 1106381"/>
                    <a:gd name="connsiteX0" fmla="*/ 8177 w 1880811"/>
                    <a:gd name="connsiteY0" fmla="*/ 208989 h 1101412"/>
                    <a:gd name="connsiteX1" fmla="*/ 1013065 w 1880811"/>
                    <a:gd name="connsiteY1" fmla="*/ 31189 h 1101412"/>
                    <a:gd name="connsiteX2" fmla="*/ 1878253 w 1880811"/>
                    <a:gd name="connsiteY2" fmla="*/ 948764 h 1101412"/>
                    <a:gd name="connsiteX3" fmla="*/ 774940 w 1880811"/>
                    <a:gd name="connsiteY3" fmla="*/ 996389 h 1101412"/>
                    <a:gd name="connsiteX4" fmla="*/ 8177 w 1880811"/>
                    <a:gd name="connsiteY4" fmla="*/ 208989 h 1101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0811" h="1101412">
                      <a:moveTo>
                        <a:pt x="8177" y="208989"/>
                      </a:moveTo>
                      <a:cubicBezTo>
                        <a:pt x="73265" y="86222"/>
                        <a:pt x="536286" y="-66707"/>
                        <a:pt x="1013065" y="31189"/>
                      </a:cubicBezTo>
                      <a:cubicBezTo>
                        <a:pt x="1489844" y="129085"/>
                        <a:pt x="1917941" y="787897"/>
                        <a:pt x="1878253" y="948764"/>
                      </a:cubicBezTo>
                      <a:cubicBezTo>
                        <a:pt x="1838566" y="1109631"/>
                        <a:pt x="1277119" y="1170485"/>
                        <a:pt x="774940" y="996389"/>
                      </a:cubicBezTo>
                      <a:cubicBezTo>
                        <a:pt x="272761" y="822293"/>
                        <a:pt x="-56911" y="331756"/>
                        <a:pt x="8177" y="20898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69000">
                      <a:srgbClr val="FFFFCC"/>
                    </a:gs>
                    <a:gs pos="8000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562" name="グループ化 561">
                  <a:extLst>
                    <a:ext uri="{FF2B5EF4-FFF2-40B4-BE49-F238E27FC236}">
                      <a16:creationId xmlns:a16="http://schemas.microsoft.com/office/drawing/2014/main" id="{AC404C87-82ED-446E-8B77-6DD8BA37E98C}"/>
                    </a:ext>
                  </a:extLst>
                </p:cNvPr>
                <p:cNvGrpSpPr/>
                <p:nvPr/>
              </p:nvGrpSpPr>
              <p:grpSpPr>
                <a:xfrm rot="16200000">
                  <a:off x="3274604" y="3688748"/>
                  <a:ext cx="545528" cy="1423477"/>
                  <a:chOff x="4105309" y="3633726"/>
                  <a:chExt cx="482954" cy="1260204"/>
                </a:xfrm>
                <a:solidFill>
                  <a:schemeClr val="accent4">
                    <a:lumMod val="20000"/>
                    <a:lumOff val="80000"/>
                  </a:schemeClr>
                </a:solidFill>
              </p:grpSpPr>
              <p:sp>
                <p:nvSpPr>
                  <p:cNvPr id="635" name="四角形: 角を丸くする 634">
                    <a:extLst>
                      <a:ext uri="{FF2B5EF4-FFF2-40B4-BE49-F238E27FC236}">
                        <a16:creationId xmlns:a16="http://schemas.microsoft.com/office/drawing/2014/main" id="{63588A3D-ADC2-423C-BA67-5103BC63A0E9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6" name="四角形: 角を丸くする 635">
                    <a:extLst>
                      <a:ext uri="{FF2B5EF4-FFF2-40B4-BE49-F238E27FC236}">
                        <a16:creationId xmlns:a16="http://schemas.microsoft.com/office/drawing/2014/main" id="{5AF65742-E7A5-4ADE-9381-4A2410480DCB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7" name="四角形: 角を丸くする 636">
                    <a:extLst>
                      <a:ext uri="{FF2B5EF4-FFF2-40B4-BE49-F238E27FC236}">
                        <a16:creationId xmlns:a16="http://schemas.microsoft.com/office/drawing/2014/main" id="{C1468A87-AB63-4AE2-8AA0-FCD86BB4521C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8" name="四角形: 角を丸くする 637">
                    <a:extLst>
                      <a:ext uri="{FF2B5EF4-FFF2-40B4-BE49-F238E27FC236}">
                        <a16:creationId xmlns:a16="http://schemas.microsoft.com/office/drawing/2014/main" id="{2335DB69-B59D-42A7-A780-D862724938A0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9" name="四角形: 角を丸くする 638">
                    <a:extLst>
                      <a:ext uri="{FF2B5EF4-FFF2-40B4-BE49-F238E27FC236}">
                        <a16:creationId xmlns:a16="http://schemas.microsoft.com/office/drawing/2014/main" id="{0F1CDFC6-E110-403C-BDA2-0933EE265F78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0" name="四角形: 角を丸くする 639">
                    <a:extLst>
                      <a:ext uri="{FF2B5EF4-FFF2-40B4-BE49-F238E27FC236}">
                        <a16:creationId xmlns:a16="http://schemas.microsoft.com/office/drawing/2014/main" id="{4BCD784D-2ED6-4B89-B05E-2C4CC22E3B53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1" name="四角形: 角を丸くする 640">
                    <a:extLst>
                      <a:ext uri="{FF2B5EF4-FFF2-40B4-BE49-F238E27FC236}">
                        <a16:creationId xmlns:a16="http://schemas.microsoft.com/office/drawing/2014/main" id="{AD8265B6-3B82-433A-B866-844674322149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2" name="四角形: 角を丸くする 641">
                    <a:extLst>
                      <a:ext uri="{FF2B5EF4-FFF2-40B4-BE49-F238E27FC236}">
                        <a16:creationId xmlns:a16="http://schemas.microsoft.com/office/drawing/2014/main" id="{9AFF42C9-F7F4-40E7-9AE3-2B104B4DB99C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3" name="四角形: 角を丸くする 642">
                    <a:extLst>
                      <a:ext uri="{FF2B5EF4-FFF2-40B4-BE49-F238E27FC236}">
                        <a16:creationId xmlns:a16="http://schemas.microsoft.com/office/drawing/2014/main" id="{AEC1D1ED-6293-4D10-95EC-4E351B689D7B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4" name="四角形: 角を丸くする 643">
                    <a:extLst>
                      <a:ext uri="{FF2B5EF4-FFF2-40B4-BE49-F238E27FC236}">
                        <a16:creationId xmlns:a16="http://schemas.microsoft.com/office/drawing/2014/main" id="{5D476123-59ED-4655-955E-B13E7355C15C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5" name="四角形: 角を丸くする 644">
                    <a:extLst>
                      <a:ext uri="{FF2B5EF4-FFF2-40B4-BE49-F238E27FC236}">
                        <a16:creationId xmlns:a16="http://schemas.microsoft.com/office/drawing/2014/main" id="{8D4DBD00-B041-4F49-B068-6228535DC5B4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6" name="四角形: 角を丸くする 645">
                    <a:extLst>
                      <a:ext uri="{FF2B5EF4-FFF2-40B4-BE49-F238E27FC236}">
                        <a16:creationId xmlns:a16="http://schemas.microsoft.com/office/drawing/2014/main" id="{BD72F39B-879F-4058-98D8-4AC717676D20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7" name="四角形: 角を丸くする 646">
                    <a:extLst>
                      <a:ext uri="{FF2B5EF4-FFF2-40B4-BE49-F238E27FC236}">
                        <a16:creationId xmlns:a16="http://schemas.microsoft.com/office/drawing/2014/main" id="{73AF250C-4D2A-4A54-8073-CAA8A6D92934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8" name="四角形: 角を丸くする 647">
                    <a:extLst>
                      <a:ext uri="{FF2B5EF4-FFF2-40B4-BE49-F238E27FC236}">
                        <a16:creationId xmlns:a16="http://schemas.microsoft.com/office/drawing/2014/main" id="{B1845BB0-B757-48A6-AF71-E4F04433C086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9" name="四角形: 角を丸くする 648">
                    <a:extLst>
                      <a:ext uri="{FF2B5EF4-FFF2-40B4-BE49-F238E27FC236}">
                        <a16:creationId xmlns:a16="http://schemas.microsoft.com/office/drawing/2014/main" id="{5C4B4B22-2C98-4BD0-84CC-AD2A9AE29E0D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0" name="四角形: 角を丸くする 649">
                    <a:extLst>
                      <a:ext uri="{FF2B5EF4-FFF2-40B4-BE49-F238E27FC236}">
                        <a16:creationId xmlns:a16="http://schemas.microsoft.com/office/drawing/2014/main" id="{8CB61C71-3D84-4C3C-A69F-FF8F907D223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1" name="四角形: 角を丸くする 650">
                    <a:extLst>
                      <a:ext uri="{FF2B5EF4-FFF2-40B4-BE49-F238E27FC236}">
                        <a16:creationId xmlns:a16="http://schemas.microsoft.com/office/drawing/2014/main" id="{B6035947-3EF1-429E-B997-301AD6969335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2" name="四角形: 角を丸くする 651">
                    <a:extLst>
                      <a:ext uri="{FF2B5EF4-FFF2-40B4-BE49-F238E27FC236}">
                        <a16:creationId xmlns:a16="http://schemas.microsoft.com/office/drawing/2014/main" id="{9860E033-4AA8-4B32-BB80-5AE5F0CD90D4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3" name="四角形: 角を丸くする 652">
                    <a:extLst>
                      <a:ext uri="{FF2B5EF4-FFF2-40B4-BE49-F238E27FC236}">
                        <a16:creationId xmlns:a16="http://schemas.microsoft.com/office/drawing/2014/main" id="{87ECDA0A-2344-487F-B9EF-FDC51B950522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4" name="四角形: 角を丸くする 653">
                    <a:extLst>
                      <a:ext uri="{FF2B5EF4-FFF2-40B4-BE49-F238E27FC236}">
                        <a16:creationId xmlns:a16="http://schemas.microsoft.com/office/drawing/2014/main" id="{E0283F37-834C-4D1F-B82A-0D15B35695A8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5" name="四角形: 角を丸くする 654">
                    <a:extLst>
                      <a:ext uri="{FF2B5EF4-FFF2-40B4-BE49-F238E27FC236}">
                        <a16:creationId xmlns:a16="http://schemas.microsoft.com/office/drawing/2014/main" id="{BFF65D4C-8610-4777-B520-776DDBDFF42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6" name="四角形: 角を丸くする 655">
                    <a:extLst>
                      <a:ext uri="{FF2B5EF4-FFF2-40B4-BE49-F238E27FC236}">
                        <a16:creationId xmlns:a16="http://schemas.microsoft.com/office/drawing/2014/main" id="{9E13D7D6-E113-4C17-8C49-B2275D16C28D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7" name="四角形: 角を丸くする 656">
                    <a:extLst>
                      <a:ext uri="{FF2B5EF4-FFF2-40B4-BE49-F238E27FC236}">
                        <a16:creationId xmlns:a16="http://schemas.microsoft.com/office/drawing/2014/main" id="{BABB5D2F-C760-49C9-8A94-7AD23F0BF6E1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3" name="グループ化 562">
                  <a:extLst>
                    <a:ext uri="{FF2B5EF4-FFF2-40B4-BE49-F238E27FC236}">
                      <a16:creationId xmlns:a16="http://schemas.microsoft.com/office/drawing/2014/main" id="{59CF849D-4B91-4168-8BFC-1F473CECE046}"/>
                    </a:ext>
                  </a:extLst>
                </p:cNvPr>
                <p:cNvGrpSpPr/>
                <p:nvPr/>
              </p:nvGrpSpPr>
              <p:grpSpPr>
                <a:xfrm rot="16200000">
                  <a:off x="3310241" y="3535320"/>
                  <a:ext cx="545528" cy="1423477"/>
                  <a:chOff x="4105309" y="3633726"/>
                  <a:chExt cx="482954" cy="1260204"/>
                </a:xfrm>
                <a:solidFill>
                  <a:schemeClr val="accent2">
                    <a:lumMod val="75000"/>
                    <a:alpha val="40000"/>
                  </a:schemeClr>
                </a:solidFill>
              </p:grpSpPr>
              <p:sp>
                <p:nvSpPr>
                  <p:cNvPr id="612" name="四角形: 角を丸くする 611">
                    <a:extLst>
                      <a:ext uri="{FF2B5EF4-FFF2-40B4-BE49-F238E27FC236}">
                        <a16:creationId xmlns:a16="http://schemas.microsoft.com/office/drawing/2014/main" id="{628A67B3-C0D6-49A8-B6C9-0C3B5991366B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3" name="四角形: 角を丸くする 612">
                    <a:extLst>
                      <a:ext uri="{FF2B5EF4-FFF2-40B4-BE49-F238E27FC236}">
                        <a16:creationId xmlns:a16="http://schemas.microsoft.com/office/drawing/2014/main" id="{F079D7F8-6FB8-4F51-AD10-2E05AB99C08D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4" name="四角形: 角を丸くする 613">
                    <a:extLst>
                      <a:ext uri="{FF2B5EF4-FFF2-40B4-BE49-F238E27FC236}">
                        <a16:creationId xmlns:a16="http://schemas.microsoft.com/office/drawing/2014/main" id="{8E920F41-EDA3-4890-8885-F6837E7ECDC3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5" name="四角形: 角を丸くする 614">
                    <a:extLst>
                      <a:ext uri="{FF2B5EF4-FFF2-40B4-BE49-F238E27FC236}">
                        <a16:creationId xmlns:a16="http://schemas.microsoft.com/office/drawing/2014/main" id="{E107945E-3149-47A2-9204-7CD429D6D22C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6" name="四角形: 角を丸くする 615">
                    <a:extLst>
                      <a:ext uri="{FF2B5EF4-FFF2-40B4-BE49-F238E27FC236}">
                        <a16:creationId xmlns:a16="http://schemas.microsoft.com/office/drawing/2014/main" id="{D4B463F4-5E0B-45A3-84AC-7B60F19E53F3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7" name="四角形: 角を丸くする 616">
                    <a:extLst>
                      <a:ext uri="{FF2B5EF4-FFF2-40B4-BE49-F238E27FC236}">
                        <a16:creationId xmlns:a16="http://schemas.microsoft.com/office/drawing/2014/main" id="{6EBE18F7-6C2C-4739-92BD-639651549228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8" name="四角形: 角を丸くする 617">
                    <a:extLst>
                      <a:ext uri="{FF2B5EF4-FFF2-40B4-BE49-F238E27FC236}">
                        <a16:creationId xmlns:a16="http://schemas.microsoft.com/office/drawing/2014/main" id="{CD65980F-1DC4-49FE-A209-2B8D3D9109EC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9" name="四角形: 角を丸くする 618">
                    <a:extLst>
                      <a:ext uri="{FF2B5EF4-FFF2-40B4-BE49-F238E27FC236}">
                        <a16:creationId xmlns:a16="http://schemas.microsoft.com/office/drawing/2014/main" id="{4AD5EABC-C810-4014-A9A5-1E596F76988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0" name="四角形: 角を丸くする 619">
                    <a:extLst>
                      <a:ext uri="{FF2B5EF4-FFF2-40B4-BE49-F238E27FC236}">
                        <a16:creationId xmlns:a16="http://schemas.microsoft.com/office/drawing/2014/main" id="{C872BE26-36FE-408B-9693-74E881D9B9B3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1" name="四角形: 角を丸くする 620">
                    <a:extLst>
                      <a:ext uri="{FF2B5EF4-FFF2-40B4-BE49-F238E27FC236}">
                        <a16:creationId xmlns:a16="http://schemas.microsoft.com/office/drawing/2014/main" id="{EAF2E03D-D16C-41B6-AC50-7982D73271AE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2" name="四角形: 角を丸くする 621">
                    <a:extLst>
                      <a:ext uri="{FF2B5EF4-FFF2-40B4-BE49-F238E27FC236}">
                        <a16:creationId xmlns:a16="http://schemas.microsoft.com/office/drawing/2014/main" id="{3C34F492-4D84-4148-89BC-3D5F62F512A0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3" name="四角形: 角を丸くする 622">
                    <a:extLst>
                      <a:ext uri="{FF2B5EF4-FFF2-40B4-BE49-F238E27FC236}">
                        <a16:creationId xmlns:a16="http://schemas.microsoft.com/office/drawing/2014/main" id="{801D0A12-22AF-4A9E-9825-812C95C7F5A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4" name="四角形: 角を丸くする 623">
                    <a:extLst>
                      <a:ext uri="{FF2B5EF4-FFF2-40B4-BE49-F238E27FC236}">
                        <a16:creationId xmlns:a16="http://schemas.microsoft.com/office/drawing/2014/main" id="{7D074E60-2862-4180-8C51-4968B9B26883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5" name="四角形: 角を丸くする 624">
                    <a:extLst>
                      <a:ext uri="{FF2B5EF4-FFF2-40B4-BE49-F238E27FC236}">
                        <a16:creationId xmlns:a16="http://schemas.microsoft.com/office/drawing/2014/main" id="{CCEA4203-F8C4-4186-8D4C-2892AD43D87B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6" name="四角形: 角を丸くする 625">
                    <a:extLst>
                      <a:ext uri="{FF2B5EF4-FFF2-40B4-BE49-F238E27FC236}">
                        <a16:creationId xmlns:a16="http://schemas.microsoft.com/office/drawing/2014/main" id="{96D618FE-F0FA-486E-AD92-0303C98F30F5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7" name="四角形: 角を丸くする 626">
                    <a:extLst>
                      <a:ext uri="{FF2B5EF4-FFF2-40B4-BE49-F238E27FC236}">
                        <a16:creationId xmlns:a16="http://schemas.microsoft.com/office/drawing/2014/main" id="{E0C7BB65-0EEE-4ABC-85BF-DA8A61417D1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8" name="四角形: 角を丸くする 627">
                    <a:extLst>
                      <a:ext uri="{FF2B5EF4-FFF2-40B4-BE49-F238E27FC236}">
                        <a16:creationId xmlns:a16="http://schemas.microsoft.com/office/drawing/2014/main" id="{AD7F3A61-B08A-48EE-813C-89FB0CCDE873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9" name="四角形: 角を丸くする 628">
                    <a:extLst>
                      <a:ext uri="{FF2B5EF4-FFF2-40B4-BE49-F238E27FC236}">
                        <a16:creationId xmlns:a16="http://schemas.microsoft.com/office/drawing/2014/main" id="{604F4114-35CF-4E58-8AA4-5F8303CC24FA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0" name="四角形: 角を丸くする 629">
                    <a:extLst>
                      <a:ext uri="{FF2B5EF4-FFF2-40B4-BE49-F238E27FC236}">
                        <a16:creationId xmlns:a16="http://schemas.microsoft.com/office/drawing/2014/main" id="{7CCEFEEC-952B-4E86-B66F-5F9B6D37FD28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1" name="四角形: 角を丸くする 630">
                    <a:extLst>
                      <a:ext uri="{FF2B5EF4-FFF2-40B4-BE49-F238E27FC236}">
                        <a16:creationId xmlns:a16="http://schemas.microsoft.com/office/drawing/2014/main" id="{36CCAC58-BD8D-4A0D-88E9-EC19CA4BDB46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2" name="四角形: 角を丸くする 631">
                    <a:extLst>
                      <a:ext uri="{FF2B5EF4-FFF2-40B4-BE49-F238E27FC236}">
                        <a16:creationId xmlns:a16="http://schemas.microsoft.com/office/drawing/2014/main" id="{A5B9E76F-990F-4F06-8976-38979BB310A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3" name="四角形: 角を丸くする 632">
                    <a:extLst>
                      <a:ext uri="{FF2B5EF4-FFF2-40B4-BE49-F238E27FC236}">
                        <a16:creationId xmlns:a16="http://schemas.microsoft.com/office/drawing/2014/main" id="{0EA37199-C632-4F1E-82F3-0A1D58202B48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4" name="四角形: 角を丸くする 633">
                    <a:extLst>
                      <a:ext uri="{FF2B5EF4-FFF2-40B4-BE49-F238E27FC236}">
                        <a16:creationId xmlns:a16="http://schemas.microsoft.com/office/drawing/2014/main" id="{931F8BD5-EC6E-4152-96E7-BADD11BF4941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4" name="グループ化 563">
                  <a:extLst>
                    <a:ext uri="{FF2B5EF4-FFF2-40B4-BE49-F238E27FC236}">
                      <a16:creationId xmlns:a16="http://schemas.microsoft.com/office/drawing/2014/main" id="{FCA0880D-DF52-4DB5-B34C-FC5618421E4E}"/>
                    </a:ext>
                  </a:extLst>
                </p:cNvPr>
                <p:cNvGrpSpPr/>
                <p:nvPr/>
              </p:nvGrpSpPr>
              <p:grpSpPr>
                <a:xfrm rot="5753865">
                  <a:off x="3199846" y="3731444"/>
                  <a:ext cx="545528" cy="1423477"/>
                  <a:chOff x="4105309" y="3633726"/>
                  <a:chExt cx="482954" cy="1260204"/>
                </a:xfrm>
                <a:solidFill>
                  <a:srgbClr val="92D050">
                    <a:alpha val="40000"/>
                  </a:srgbClr>
                </a:solidFill>
              </p:grpSpPr>
              <p:sp>
                <p:nvSpPr>
                  <p:cNvPr id="589" name="四角形: 角を丸くする 588">
                    <a:extLst>
                      <a:ext uri="{FF2B5EF4-FFF2-40B4-BE49-F238E27FC236}">
                        <a16:creationId xmlns:a16="http://schemas.microsoft.com/office/drawing/2014/main" id="{9B4A9674-D897-48B9-BB66-B5F50CCE8AB7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0" name="四角形: 角を丸くする 589">
                    <a:extLst>
                      <a:ext uri="{FF2B5EF4-FFF2-40B4-BE49-F238E27FC236}">
                        <a16:creationId xmlns:a16="http://schemas.microsoft.com/office/drawing/2014/main" id="{24A86463-4AF2-44CF-832E-5DDA172202F7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1" name="四角形: 角を丸くする 590">
                    <a:extLst>
                      <a:ext uri="{FF2B5EF4-FFF2-40B4-BE49-F238E27FC236}">
                        <a16:creationId xmlns:a16="http://schemas.microsoft.com/office/drawing/2014/main" id="{F119018F-C523-4328-9514-FA72E95C2B87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2" name="四角形: 角を丸くする 591">
                    <a:extLst>
                      <a:ext uri="{FF2B5EF4-FFF2-40B4-BE49-F238E27FC236}">
                        <a16:creationId xmlns:a16="http://schemas.microsoft.com/office/drawing/2014/main" id="{5ECE8F39-F3E6-4B70-9ED8-F3AE9E753EA9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3" name="四角形: 角を丸くする 592">
                    <a:extLst>
                      <a:ext uri="{FF2B5EF4-FFF2-40B4-BE49-F238E27FC236}">
                        <a16:creationId xmlns:a16="http://schemas.microsoft.com/office/drawing/2014/main" id="{C867D55F-4D09-482E-BC4A-FA67DCC45FC3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4" name="四角形: 角を丸くする 593">
                    <a:extLst>
                      <a:ext uri="{FF2B5EF4-FFF2-40B4-BE49-F238E27FC236}">
                        <a16:creationId xmlns:a16="http://schemas.microsoft.com/office/drawing/2014/main" id="{0C6E62FA-742B-4289-A034-2B34E021B3FE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5" name="四角形: 角を丸くする 594">
                    <a:extLst>
                      <a:ext uri="{FF2B5EF4-FFF2-40B4-BE49-F238E27FC236}">
                        <a16:creationId xmlns:a16="http://schemas.microsoft.com/office/drawing/2014/main" id="{CF80CF6F-4E0D-4A42-845D-E90E2024873A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6" name="四角形: 角を丸くする 595">
                    <a:extLst>
                      <a:ext uri="{FF2B5EF4-FFF2-40B4-BE49-F238E27FC236}">
                        <a16:creationId xmlns:a16="http://schemas.microsoft.com/office/drawing/2014/main" id="{8C831010-FBA4-4A21-B716-1D8C6EDD333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7" name="四角形: 角を丸くする 596">
                    <a:extLst>
                      <a:ext uri="{FF2B5EF4-FFF2-40B4-BE49-F238E27FC236}">
                        <a16:creationId xmlns:a16="http://schemas.microsoft.com/office/drawing/2014/main" id="{60BA4EE9-BBE2-465B-8E2A-A8103554749B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8" name="四角形: 角を丸くする 597">
                    <a:extLst>
                      <a:ext uri="{FF2B5EF4-FFF2-40B4-BE49-F238E27FC236}">
                        <a16:creationId xmlns:a16="http://schemas.microsoft.com/office/drawing/2014/main" id="{F17060BC-659D-4266-942B-54874C82FBEE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9" name="四角形: 角を丸くする 598">
                    <a:extLst>
                      <a:ext uri="{FF2B5EF4-FFF2-40B4-BE49-F238E27FC236}">
                        <a16:creationId xmlns:a16="http://schemas.microsoft.com/office/drawing/2014/main" id="{8318486C-5BAF-4659-B94B-B5482D4691AC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0" name="四角形: 角を丸くする 599">
                    <a:extLst>
                      <a:ext uri="{FF2B5EF4-FFF2-40B4-BE49-F238E27FC236}">
                        <a16:creationId xmlns:a16="http://schemas.microsoft.com/office/drawing/2014/main" id="{A4C90B30-9726-4793-8522-BE2FC8CD8FF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1" name="四角形: 角を丸くする 600">
                    <a:extLst>
                      <a:ext uri="{FF2B5EF4-FFF2-40B4-BE49-F238E27FC236}">
                        <a16:creationId xmlns:a16="http://schemas.microsoft.com/office/drawing/2014/main" id="{B2D3ED57-1771-455D-83EB-9C52E7EC0D7A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2" name="四角形: 角を丸くする 601">
                    <a:extLst>
                      <a:ext uri="{FF2B5EF4-FFF2-40B4-BE49-F238E27FC236}">
                        <a16:creationId xmlns:a16="http://schemas.microsoft.com/office/drawing/2014/main" id="{9F9D63CB-2158-4B71-B559-998399F8272D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3" name="四角形: 角を丸くする 602">
                    <a:extLst>
                      <a:ext uri="{FF2B5EF4-FFF2-40B4-BE49-F238E27FC236}">
                        <a16:creationId xmlns:a16="http://schemas.microsoft.com/office/drawing/2014/main" id="{A19DB5C6-DE58-430C-8973-893A750983A3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4" name="四角形: 角を丸くする 603">
                    <a:extLst>
                      <a:ext uri="{FF2B5EF4-FFF2-40B4-BE49-F238E27FC236}">
                        <a16:creationId xmlns:a16="http://schemas.microsoft.com/office/drawing/2014/main" id="{79198DCE-F5CC-4881-B336-096C35385608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5" name="四角形: 角を丸くする 604">
                    <a:extLst>
                      <a:ext uri="{FF2B5EF4-FFF2-40B4-BE49-F238E27FC236}">
                        <a16:creationId xmlns:a16="http://schemas.microsoft.com/office/drawing/2014/main" id="{0CA350A9-CAC4-4D83-94D1-16D75C3F15A4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6" name="四角形: 角を丸くする 605">
                    <a:extLst>
                      <a:ext uri="{FF2B5EF4-FFF2-40B4-BE49-F238E27FC236}">
                        <a16:creationId xmlns:a16="http://schemas.microsoft.com/office/drawing/2014/main" id="{BC9D3C3E-1104-4D84-AC5A-2F37C6F6A10E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7" name="四角形: 角を丸くする 606">
                    <a:extLst>
                      <a:ext uri="{FF2B5EF4-FFF2-40B4-BE49-F238E27FC236}">
                        <a16:creationId xmlns:a16="http://schemas.microsoft.com/office/drawing/2014/main" id="{88FEA45E-8196-49AB-BBBE-3BF598B4D53F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8" name="四角形: 角を丸くする 607">
                    <a:extLst>
                      <a:ext uri="{FF2B5EF4-FFF2-40B4-BE49-F238E27FC236}">
                        <a16:creationId xmlns:a16="http://schemas.microsoft.com/office/drawing/2014/main" id="{EED7426F-EA5D-442C-A263-E14EF8E3A84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9" name="四角形: 角を丸くする 608">
                    <a:extLst>
                      <a:ext uri="{FF2B5EF4-FFF2-40B4-BE49-F238E27FC236}">
                        <a16:creationId xmlns:a16="http://schemas.microsoft.com/office/drawing/2014/main" id="{647AB859-51FB-4F87-A7FE-1ACA77A978AA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0" name="四角形: 角を丸くする 609">
                    <a:extLst>
                      <a:ext uri="{FF2B5EF4-FFF2-40B4-BE49-F238E27FC236}">
                        <a16:creationId xmlns:a16="http://schemas.microsoft.com/office/drawing/2014/main" id="{F87F288C-34B6-4C93-A2BF-96A0341BDC9A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1" name="四角形: 角を丸くする 610">
                    <a:extLst>
                      <a:ext uri="{FF2B5EF4-FFF2-40B4-BE49-F238E27FC236}">
                        <a16:creationId xmlns:a16="http://schemas.microsoft.com/office/drawing/2014/main" id="{B378AC04-3F6C-428C-8AEE-1BF6F18F4A0B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65" name="グループ化 564">
                  <a:extLst>
                    <a:ext uri="{FF2B5EF4-FFF2-40B4-BE49-F238E27FC236}">
                      <a16:creationId xmlns:a16="http://schemas.microsoft.com/office/drawing/2014/main" id="{DFAF50DB-C5FD-4659-99D5-230170094BDB}"/>
                    </a:ext>
                  </a:extLst>
                </p:cNvPr>
                <p:cNvGrpSpPr/>
                <p:nvPr/>
              </p:nvGrpSpPr>
              <p:grpSpPr>
                <a:xfrm rot="5400000">
                  <a:off x="3284842" y="3808370"/>
                  <a:ext cx="545528" cy="1423477"/>
                  <a:chOff x="4105309" y="3633726"/>
                  <a:chExt cx="482954" cy="1260204"/>
                </a:xfrm>
                <a:solidFill>
                  <a:schemeClr val="accent4">
                    <a:lumMod val="60000"/>
                    <a:lumOff val="40000"/>
                    <a:alpha val="40000"/>
                  </a:schemeClr>
                </a:solidFill>
              </p:grpSpPr>
              <p:sp>
                <p:nvSpPr>
                  <p:cNvPr id="566" name="四角形: 角を丸くする 565">
                    <a:extLst>
                      <a:ext uri="{FF2B5EF4-FFF2-40B4-BE49-F238E27FC236}">
                        <a16:creationId xmlns:a16="http://schemas.microsoft.com/office/drawing/2014/main" id="{14A774B1-0CAE-492F-8498-B03087561CD6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7" name="四角形: 角を丸くする 566">
                    <a:extLst>
                      <a:ext uri="{FF2B5EF4-FFF2-40B4-BE49-F238E27FC236}">
                        <a16:creationId xmlns:a16="http://schemas.microsoft.com/office/drawing/2014/main" id="{E9CB7D06-C1FB-46B3-BBAC-62831B326FEB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8" name="四角形: 角を丸くする 567">
                    <a:extLst>
                      <a:ext uri="{FF2B5EF4-FFF2-40B4-BE49-F238E27FC236}">
                        <a16:creationId xmlns:a16="http://schemas.microsoft.com/office/drawing/2014/main" id="{BA7D8875-47C8-4523-8253-F4D31E2B5CE5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9" name="四角形: 角を丸くする 568">
                    <a:extLst>
                      <a:ext uri="{FF2B5EF4-FFF2-40B4-BE49-F238E27FC236}">
                        <a16:creationId xmlns:a16="http://schemas.microsoft.com/office/drawing/2014/main" id="{8271AD62-75A0-419C-A91B-24EB3879CF6D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0" name="四角形: 角を丸くする 569">
                    <a:extLst>
                      <a:ext uri="{FF2B5EF4-FFF2-40B4-BE49-F238E27FC236}">
                        <a16:creationId xmlns:a16="http://schemas.microsoft.com/office/drawing/2014/main" id="{6E3A5BA2-93CE-492A-A2ED-57CBEDCCB176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1" name="四角形: 角を丸くする 570">
                    <a:extLst>
                      <a:ext uri="{FF2B5EF4-FFF2-40B4-BE49-F238E27FC236}">
                        <a16:creationId xmlns:a16="http://schemas.microsoft.com/office/drawing/2014/main" id="{B5C3D2D3-E572-48B9-8E18-7CC522A88043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2" name="四角形: 角を丸くする 571">
                    <a:extLst>
                      <a:ext uri="{FF2B5EF4-FFF2-40B4-BE49-F238E27FC236}">
                        <a16:creationId xmlns:a16="http://schemas.microsoft.com/office/drawing/2014/main" id="{46794633-A12B-4CA2-BE20-391692CCF510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3" name="四角形: 角を丸くする 572">
                    <a:extLst>
                      <a:ext uri="{FF2B5EF4-FFF2-40B4-BE49-F238E27FC236}">
                        <a16:creationId xmlns:a16="http://schemas.microsoft.com/office/drawing/2014/main" id="{8F425148-556A-4250-9534-24999FBB12F3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4" name="四角形: 角を丸くする 573">
                    <a:extLst>
                      <a:ext uri="{FF2B5EF4-FFF2-40B4-BE49-F238E27FC236}">
                        <a16:creationId xmlns:a16="http://schemas.microsoft.com/office/drawing/2014/main" id="{E9FDB449-8711-4516-8466-5AE0B94FF49A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5" name="四角形: 角を丸くする 574">
                    <a:extLst>
                      <a:ext uri="{FF2B5EF4-FFF2-40B4-BE49-F238E27FC236}">
                        <a16:creationId xmlns:a16="http://schemas.microsoft.com/office/drawing/2014/main" id="{FDAA5BDB-4B23-4CC3-B3C2-EA72BCC61E9A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6" name="四角形: 角を丸くする 575">
                    <a:extLst>
                      <a:ext uri="{FF2B5EF4-FFF2-40B4-BE49-F238E27FC236}">
                        <a16:creationId xmlns:a16="http://schemas.microsoft.com/office/drawing/2014/main" id="{FE1A1679-FB22-43FA-8A62-B2921065AF1E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7" name="四角形: 角を丸くする 576">
                    <a:extLst>
                      <a:ext uri="{FF2B5EF4-FFF2-40B4-BE49-F238E27FC236}">
                        <a16:creationId xmlns:a16="http://schemas.microsoft.com/office/drawing/2014/main" id="{96081B18-35B9-4330-A589-4EC146371A9B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8" name="四角形: 角を丸くする 577">
                    <a:extLst>
                      <a:ext uri="{FF2B5EF4-FFF2-40B4-BE49-F238E27FC236}">
                        <a16:creationId xmlns:a16="http://schemas.microsoft.com/office/drawing/2014/main" id="{EE8C9A67-E6E9-4398-8CA2-461A8B3FDAC3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9" name="四角形: 角を丸くする 578">
                    <a:extLst>
                      <a:ext uri="{FF2B5EF4-FFF2-40B4-BE49-F238E27FC236}">
                        <a16:creationId xmlns:a16="http://schemas.microsoft.com/office/drawing/2014/main" id="{1093EBAF-876C-4431-8228-A4F88F2EA302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0" name="四角形: 角を丸くする 579">
                    <a:extLst>
                      <a:ext uri="{FF2B5EF4-FFF2-40B4-BE49-F238E27FC236}">
                        <a16:creationId xmlns:a16="http://schemas.microsoft.com/office/drawing/2014/main" id="{25D2C405-ECB6-4C8E-AD12-A6C15914C763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1" name="四角形: 角を丸くする 580">
                    <a:extLst>
                      <a:ext uri="{FF2B5EF4-FFF2-40B4-BE49-F238E27FC236}">
                        <a16:creationId xmlns:a16="http://schemas.microsoft.com/office/drawing/2014/main" id="{64D0B47B-1651-4A76-B0AA-9ABE9FB841A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2" name="四角形: 角を丸くする 581">
                    <a:extLst>
                      <a:ext uri="{FF2B5EF4-FFF2-40B4-BE49-F238E27FC236}">
                        <a16:creationId xmlns:a16="http://schemas.microsoft.com/office/drawing/2014/main" id="{D7D7324A-0B2E-42A2-B56E-DFC318DD9EE9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3" name="四角形: 角を丸くする 582">
                    <a:extLst>
                      <a:ext uri="{FF2B5EF4-FFF2-40B4-BE49-F238E27FC236}">
                        <a16:creationId xmlns:a16="http://schemas.microsoft.com/office/drawing/2014/main" id="{CBBDAC1B-ECDA-4925-9B99-73A97E276424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4" name="四角形: 角を丸くする 583">
                    <a:extLst>
                      <a:ext uri="{FF2B5EF4-FFF2-40B4-BE49-F238E27FC236}">
                        <a16:creationId xmlns:a16="http://schemas.microsoft.com/office/drawing/2014/main" id="{60C6ACEC-89AD-4496-BAF9-FC2D34456562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5" name="四角形: 角を丸くする 584">
                    <a:extLst>
                      <a:ext uri="{FF2B5EF4-FFF2-40B4-BE49-F238E27FC236}">
                        <a16:creationId xmlns:a16="http://schemas.microsoft.com/office/drawing/2014/main" id="{A84D4E97-6339-4BE6-9B78-3DCB0FF8AA8A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6" name="四角形: 角を丸くする 585">
                    <a:extLst>
                      <a:ext uri="{FF2B5EF4-FFF2-40B4-BE49-F238E27FC236}">
                        <a16:creationId xmlns:a16="http://schemas.microsoft.com/office/drawing/2014/main" id="{5253E7C1-5982-445C-B676-F10265BBE85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7" name="四角形: 角を丸くする 586">
                    <a:extLst>
                      <a:ext uri="{FF2B5EF4-FFF2-40B4-BE49-F238E27FC236}">
                        <a16:creationId xmlns:a16="http://schemas.microsoft.com/office/drawing/2014/main" id="{8D1DD9BF-2EC6-4A80-8039-099F4DB265E9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8" name="四角形: 角を丸くする 587">
                    <a:extLst>
                      <a:ext uri="{FF2B5EF4-FFF2-40B4-BE49-F238E27FC236}">
                        <a16:creationId xmlns:a16="http://schemas.microsoft.com/office/drawing/2014/main" id="{D651C62D-A96D-4DA2-B89B-E8083C77BCC2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194E5DC1-C4C9-4271-8E33-FF6C975CC4B1}"/>
                  </a:ext>
                </a:extLst>
              </p:cNvPr>
              <p:cNvGrpSpPr/>
              <p:nvPr/>
            </p:nvGrpSpPr>
            <p:grpSpPr>
              <a:xfrm>
                <a:off x="2072268" y="1647183"/>
                <a:ext cx="999660" cy="653825"/>
                <a:chOff x="2500360" y="3476726"/>
                <a:chExt cx="2223530" cy="1454294"/>
              </a:xfrm>
            </p:grpSpPr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2A65F203-5F25-4C4D-822C-436AC0198336}"/>
                    </a:ext>
                  </a:extLst>
                </p:cNvPr>
                <p:cNvSpPr/>
                <p:nvPr/>
              </p:nvSpPr>
              <p:spPr>
                <a:xfrm>
                  <a:off x="2500360" y="3476726"/>
                  <a:ext cx="2223530" cy="1430388"/>
                </a:xfrm>
                <a:custGeom>
                  <a:avLst/>
                  <a:gdLst>
                    <a:gd name="connsiteX0" fmla="*/ 856903 w 2223530"/>
                    <a:gd name="connsiteY0" fmla="*/ 966 h 1430388"/>
                    <a:gd name="connsiteX1" fmla="*/ 1032440 w 2223530"/>
                    <a:gd name="connsiteY1" fmla="*/ 37047 h 1430388"/>
                    <a:gd name="connsiteX2" fmla="*/ 1171753 w 2223530"/>
                    <a:gd name="connsiteY2" fmla="*/ 100351 h 1430388"/>
                    <a:gd name="connsiteX3" fmla="*/ 1188355 w 2223530"/>
                    <a:gd name="connsiteY3" fmla="*/ 113275 h 1430388"/>
                    <a:gd name="connsiteX4" fmla="*/ 1191320 w 2223530"/>
                    <a:gd name="connsiteY4" fmla="*/ 91697 h 1430388"/>
                    <a:gd name="connsiteX5" fmla="*/ 1208610 w 2223530"/>
                    <a:gd name="connsiteY5" fmla="*/ 61738 h 1430388"/>
                    <a:gd name="connsiteX6" fmla="*/ 1395098 w 2223530"/>
                    <a:gd name="connsiteY6" fmla="*/ 138469 h 1430388"/>
                    <a:gd name="connsiteX7" fmla="*/ 1531124 w 2223530"/>
                    <a:gd name="connsiteY7" fmla="*/ 261763 h 1430388"/>
                    <a:gd name="connsiteX8" fmla="*/ 1531436 w 2223530"/>
                    <a:gd name="connsiteY8" fmla="*/ 263615 h 1430388"/>
                    <a:gd name="connsiteX9" fmla="*/ 1538507 w 2223530"/>
                    <a:gd name="connsiteY9" fmla="*/ 267902 h 1430388"/>
                    <a:gd name="connsiteX10" fmla="*/ 1556584 w 2223530"/>
                    <a:gd name="connsiteY10" fmla="*/ 235318 h 1430388"/>
                    <a:gd name="connsiteX11" fmla="*/ 1583537 w 2223530"/>
                    <a:gd name="connsiteY11" fmla="*/ 213637 h 1430388"/>
                    <a:gd name="connsiteX12" fmla="*/ 1729664 w 2223530"/>
                    <a:gd name="connsiteY12" fmla="*/ 352607 h 1430388"/>
                    <a:gd name="connsiteX13" fmla="*/ 1770543 w 2223530"/>
                    <a:gd name="connsiteY13" fmla="*/ 417719 h 1430388"/>
                    <a:gd name="connsiteX14" fmla="*/ 1787259 w 2223530"/>
                    <a:gd name="connsiteY14" fmla="*/ 451276 h 1430388"/>
                    <a:gd name="connsiteX15" fmla="*/ 1828414 w 2223530"/>
                    <a:gd name="connsiteY15" fmla="*/ 469842 h 1430388"/>
                    <a:gd name="connsiteX16" fmla="*/ 1930682 w 2223530"/>
                    <a:gd name="connsiteY16" fmla="*/ 555070 h 1430388"/>
                    <a:gd name="connsiteX17" fmla="*/ 1914925 w 2223530"/>
                    <a:gd name="connsiteY17" fmla="*/ 585873 h 1430388"/>
                    <a:gd name="connsiteX18" fmla="*/ 1888820 w 2223530"/>
                    <a:gd name="connsiteY18" fmla="*/ 607729 h 1430388"/>
                    <a:gd name="connsiteX19" fmla="*/ 1891578 w 2223530"/>
                    <a:gd name="connsiteY19" fmla="*/ 611172 h 1430388"/>
                    <a:gd name="connsiteX20" fmla="*/ 1902690 w 2223530"/>
                    <a:gd name="connsiteY20" fmla="*/ 627855 h 1430388"/>
                    <a:gd name="connsiteX21" fmla="*/ 1909887 w 2223530"/>
                    <a:gd name="connsiteY21" fmla="*/ 632873 h 1430388"/>
                    <a:gd name="connsiteX22" fmla="*/ 2048809 w 2223530"/>
                    <a:gd name="connsiteY22" fmla="*/ 790521 h 1430388"/>
                    <a:gd name="connsiteX23" fmla="*/ 2025811 w 2223530"/>
                    <a:gd name="connsiteY23" fmla="*/ 816371 h 1430388"/>
                    <a:gd name="connsiteX24" fmla="*/ 2023763 w 2223530"/>
                    <a:gd name="connsiteY24" fmla="*/ 817342 h 1430388"/>
                    <a:gd name="connsiteX25" fmla="*/ 2035317 w 2223530"/>
                    <a:gd name="connsiteY25" fmla="*/ 837452 h 1430388"/>
                    <a:gd name="connsiteX26" fmla="*/ 2079215 w 2223530"/>
                    <a:gd name="connsiteY26" fmla="*/ 872810 h 1430388"/>
                    <a:gd name="connsiteX27" fmla="*/ 2156759 w 2223530"/>
                    <a:gd name="connsiteY27" fmla="*/ 981021 h 1430388"/>
                    <a:gd name="connsiteX28" fmla="*/ 2133761 w 2223530"/>
                    <a:gd name="connsiteY28" fmla="*/ 1006871 h 1430388"/>
                    <a:gd name="connsiteX29" fmla="*/ 2129744 w 2223530"/>
                    <a:gd name="connsiteY29" fmla="*/ 1008775 h 1430388"/>
                    <a:gd name="connsiteX30" fmla="*/ 2137630 w 2223530"/>
                    <a:gd name="connsiteY30" fmla="*/ 1023530 h 1430388"/>
                    <a:gd name="connsiteX31" fmla="*/ 2189730 w 2223530"/>
                    <a:gd name="connsiteY31" fmla="*/ 1114324 h 1430388"/>
                    <a:gd name="connsiteX32" fmla="*/ 1935732 w 2223530"/>
                    <a:gd name="connsiteY32" fmla="*/ 1327212 h 1430388"/>
                    <a:gd name="connsiteX33" fmla="*/ 857819 w 2223530"/>
                    <a:gd name="connsiteY33" fmla="*/ 1296196 h 1430388"/>
                    <a:gd name="connsiteX34" fmla="*/ 103756 w 2223530"/>
                    <a:gd name="connsiteY34" fmla="*/ 602898 h 1430388"/>
                    <a:gd name="connsiteX35" fmla="*/ 113280 w 2223530"/>
                    <a:gd name="connsiteY35" fmla="*/ 244375 h 1430388"/>
                    <a:gd name="connsiteX36" fmla="*/ 185470 w 2223530"/>
                    <a:gd name="connsiteY36" fmla="*/ 233271 h 1430388"/>
                    <a:gd name="connsiteX37" fmla="*/ 212675 w 2223530"/>
                    <a:gd name="connsiteY37" fmla="*/ 224354 h 1430388"/>
                    <a:gd name="connsiteX38" fmla="*/ 203563 w 2223530"/>
                    <a:gd name="connsiteY38" fmla="*/ 197793 h 1430388"/>
                    <a:gd name="connsiteX39" fmla="*/ 205513 w 2223530"/>
                    <a:gd name="connsiteY39" fmla="*/ 163258 h 1430388"/>
                    <a:gd name="connsiteX40" fmla="*/ 406578 w 2223530"/>
                    <a:gd name="connsiteY40" fmla="*/ 147809 h 1430388"/>
                    <a:gd name="connsiteX41" fmla="*/ 423782 w 2223530"/>
                    <a:gd name="connsiteY41" fmla="*/ 150819 h 1430388"/>
                    <a:gd name="connsiteX42" fmla="*/ 457868 w 2223530"/>
                    <a:gd name="connsiteY42" fmla="*/ 139597 h 1430388"/>
                    <a:gd name="connsiteX43" fmla="*/ 469363 w 2223530"/>
                    <a:gd name="connsiteY43" fmla="*/ 136935 h 1430388"/>
                    <a:gd name="connsiteX44" fmla="*/ 457564 w 2223530"/>
                    <a:gd name="connsiteY44" fmla="*/ 102543 h 1430388"/>
                    <a:gd name="connsiteX45" fmla="*/ 459514 w 2223530"/>
                    <a:gd name="connsiteY45" fmla="*/ 68007 h 1430388"/>
                    <a:gd name="connsiteX46" fmla="*/ 524538 w 2223530"/>
                    <a:gd name="connsiteY46" fmla="*/ 44211 h 1430388"/>
                    <a:gd name="connsiteX47" fmla="*/ 660579 w 2223530"/>
                    <a:gd name="connsiteY47" fmla="*/ 52559 h 1430388"/>
                    <a:gd name="connsiteX48" fmla="*/ 797340 w 2223530"/>
                    <a:gd name="connsiteY48" fmla="*/ 82807 h 1430388"/>
                    <a:gd name="connsiteX49" fmla="*/ 818500 w 2223530"/>
                    <a:gd name="connsiteY49" fmla="*/ 92596 h 1430388"/>
                    <a:gd name="connsiteX50" fmla="*/ 829790 w 2223530"/>
                    <a:gd name="connsiteY50" fmla="*/ 92631 h 1430388"/>
                    <a:gd name="connsiteX51" fmla="*/ 823570 w 2223530"/>
                    <a:gd name="connsiteY51" fmla="*/ 46357 h 1430388"/>
                    <a:gd name="connsiteX52" fmla="*/ 832237 w 2223530"/>
                    <a:gd name="connsiteY52" fmla="*/ 12870 h 1430388"/>
                    <a:gd name="connsiteX53" fmla="*/ 856903 w 2223530"/>
                    <a:gd name="connsiteY53" fmla="*/ 966 h 1430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23530" h="1430388">
                      <a:moveTo>
                        <a:pt x="856903" y="966"/>
                      </a:moveTo>
                      <a:cubicBezTo>
                        <a:pt x="891656" y="-4037"/>
                        <a:pt x="955048" y="10746"/>
                        <a:pt x="1032440" y="37047"/>
                      </a:cubicBezTo>
                      <a:cubicBezTo>
                        <a:pt x="1090484" y="56772"/>
                        <a:pt x="1140453" y="79967"/>
                        <a:pt x="1171753" y="100351"/>
                      </a:cubicBezTo>
                      <a:lnTo>
                        <a:pt x="1188355" y="113275"/>
                      </a:lnTo>
                      <a:lnTo>
                        <a:pt x="1191320" y="91697"/>
                      </a:lnTo>
                      <a:cubicBezTo>
                        <a:pt x="1196008" y="77373"/>
                        <a:pt x="1202401" y="66629"/>
                        <a:pt x="1208610" y="61738"/>
                      </a:cubicBezTo>
                      <a:cubicBezTo>
                        <a:pt x="1233445" y="42174"/>
                        <a:pt x="1305010" y="77134"/>
                        <a:pt x="1395098" y="138469"/>
                      </a:cubicBezTo>
                      <a:cubicBezTo>
                        <a:pt x="1462664" y="184471"/>
                        <a:pt x="1514749" y="232584"/>
                        <a:pt x="1531124" y="261763"/>
                      </a:cubicBezTo>
                      <a:lnTo>
                        <a:pt x="1531436" y="263615"/>
                      </a:lnTo>
                      <a:lnTo>
                        <a:pt x="1538507" y="267902"/>
                      </a:lnTo>
                      <a:lnTo>
                        <a:pt x="1556584" y="235318"/>
                      </a:lnTo>
                      <a:cubicBezTo>
                        <a:pt x="1566134" y="223659"/>
                        <a:pt x="1575979" y="215952"/>
                        <a:pt x="1583537" y="213637"/>
                      </a:cubicBezTo>
                      <a:cubicBezTo>
                        <a:pt x="1613765" y="204376"/>
                        <a:pt x="1667848" y="262847"/>
                        <a:pt x="1729664" y="352607"/>
                      </a:cubicBezTo>
                      <a:cubicBezTo>
                        <a:pt x="1745118" y="375046"/>
                        <a:pt x="1758883" y="397083"/>
                        <a:pt x="1770543" y="417719"/>
                      </a:cubicBezTo>
                      <a:lnTo>
                        <a:pt x="1787259" y="451276"/>
                      </a:lnTo>
                      <a:lnTo>
                        <a:pt x="1828414" y="469842"/>
                      </a:lnTo>
                      <a:cubicBezTo>
                        <a:pt x="1892717" y="501670"/>
                        <a:pt x="1932512" y="531333"/>
                        <a:pt x="1930682" y="555070"/>
                      </a:cubicBezTo>
                      <a:cubicBezTo>
                        <a:pt x="1930072" y="562983"/>
                        <a:pt x="1924532" y="574193"/>
                        <a:pt x="1914925" y="585873"/>
                      </a:cubicBezTo>
                      <a:lnTo>
                        <a:pt x="1888820" y="607729"/>
                      </a:lnTo>
                      <a:lnTo>
                        <a:pt x="1891578" y="611172"/>
                      </a:lnTo>
                      <a:lnTo>
                        <a:pt x="1902690" y="627855"/>
                      </a:lnTo>
                      <a:lnTo>
                        <a:pt x="1909887" y="632873"/>
                      </a:lnTo>
                      <a:cubicBezTo>
                        <a:pt x="2000483" y="701675"/>
                        <a:pt x="2059131" y="760503"/>
                        <a:pt x="2048809" y="790521"/>
                      </a:cubicBezTo>
                      <a:cubicBezTo>
                        <a:pt x="2046228" y="798026"/>
                        <a:pt x="2038047" y="807482"/>
                        <a:pt x="2025811" y="816371"/>
                      </a:cubicBezTo>
                      <a:lnTo>
                        <a:pt x="2023763" y="817342"/>
                      </a:lnTo>
                      <a:lnTo>
                        <a:pt x="2035317" y="837452"/>
                      </a:lnTo>
                      <a:lnTo>
                        <a:pt x="2079215" y="872810"/>
                      </a:lnTo>
                      <a:cubicBezTo>
                        <a:pt x="2133446" y="919788"/>
                        <a:pt x="2164500" y="958507"/>
                        <a:pt x="2156759" y="981021"/>
                      </a:cubicBezTo>
                      <a:cubicBezTo>
                        <a:pt x="2154178" y="988526"/>
                        <a:pt x="2145997" y="997982"/>
                        <a:pt x="2133761" y="1006871"/>
                      </a:cubicBezTo>
                      <a:lnTo>
                        <a:pt x="2129744" y="1008775"/>
                      </a:lnTo>
                      <a:lnTo>
                        <a:pt x="2137630" y="1023530"/>
                      </a:lnTo>
                      <a:cubicBezTo>
                        <a:pt x="2157002" y="1059482"/>
                        <a:pt x="2174205" y="1090346"/>
                        <a:pt x="2189730" y="1114324"/>
                      </a:cubicBezTo>
                      <a:cubicBezTo>
                        <a:pt x="2320170" y="1315792"/>
                        <a:pt x="2038125" y="1201651"/>
                        <a:pt x="1935732" y="1327212"/>
                      </a:cubicBezTo>
                      <a:cubicBezTo>
                        <a:pt x="1889695" y="1510811"/>
                        <a:pt x="1163148" y="1416915"/>
                        <a:pt x="857819" y="1296196"/>
                      </a:cubicBezTo>
                      <a:cubicBezTo>
                        <a:pt x="552490" y="1175478"/>
                        <a:pt x="57719" y="786497"/>
                        <a:pt x="103756" y="602898"/>
                      </a:cubicBezTo>
                      <a:cubicBezTo>
                        <a:pt x="-13984" y="428653"/>
                        <a:pt x="-57376" y="299724"/>
                        <a:pt x="113280" y="244375"/>
                      </a:cubicBezTo>
                      <a:cubicBezTo>
                        <a:pt x="136993" y="243806"/>
                        <a:pt x="160756" y="239741"/>
                        <a:pt x="185470" y="233271"/>
                      </a:cubicBezTo>
                      <a:lnTo>
                        <a:pt x="212675" y="224354"/>
                      </a:lnTo>
                      <a:lnTo>
                        <a:pt x="203563" y="197793"/>
                      </a:lnTo>
                      <a:cubicBezTo>
                        <a:pt x="201301" y="182892"/>
                        <a:pt x="202171" y="170420"/>
                        <a:pt x="205513" y="163258"/>
                      </a:cubicBezTo>
                      <a:cubicBezTo>
                        <a:pt x="218880" y="134607"/>
                        <a:pt x="298522" y="133602"/>
                        <a:pt x="406578" y="147809"/>
                      </a:cubicBezTo>
                      <a:lnTo>
                        <a:pt x="423782" y="150819"/>
                      </a:lnTo>
                      <a:lnTo>
                        <a:pt x="457868" y="139597"/>
                      </a:lnTo>
                      <a:lnTo>
                        <a:pt x="469363" y="136935"/>
                      </a:lnTo>
                      <a:lnTo>
                        <a:pt x="457564" y="102543"/>
                      </a:lnTo>
                      <a:cubicBezTo>
                        <a:pt x="455302" y="87642"/>
                        <a:pt x="456172" y="75170"/>
                        <a:pt x="459514" y="68007"/>
                      </a:cubicBezTo>
                      <a:cubicBezTo>
                        <a:pt x="466198" y="53682"/>
                        <a:pt x="489450" y="46268"/>
                        <a:pt x="524538" y="44211"/>
                      </a:cubicBezTo>
                      <a:cubicBezTo>
                        <a:pt x="559626" y="42155"/>
                        <a:pt x="606551" y="45455"/>
                        <a:pt x="660579" y="52559"/>
                      </a:cubicBezTo>
                      <a:cubicBezTo>
                        <a:pt x="714606" y="59662"/>
                        <a:pt x="762913" y="70701"/>
                        <a:pt x="797340" y="82807"/>
                      </a:cubicBezTo>
                      <a:lnTo>
                        <a:pt x="818500" y="92596"/>
                      </a:lnTo>
                      <a:lnTo>
                        <a:pt x="829790" y="92631"/>
                      </a:lnTo>
                      <a:lnTo>
                        <a:pt x="823570" y="46357"/>
                      </a:lnTo>
                      <a:cubicBezTo>
                        <a:pt x="824266" y="31301"/>
                        <a:pt x="827559" y="19241"/>
                        <a:pt x="832237" y="12870"/>
                      </a:cubicBezTo>
                      <a:cubicBezTo>
                        <a:pt x="836916" y="6499"/>
                        <a:pt x="845318" y="2633"/>
                        <a:pt x="856903" y="9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69000">
                      <a:srgbClr val="FFFFCC"/>
                    </a:gs>
                    <a:gs pos="8000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65E8135F-D995-4C0A-8195-3B1EF4E72552}"/>
                    </a:ext>
                  </a:extLst>
                </p:cNvPr>
                <p:cNvSpPr/>
                <p:nvPr/>
              </p:nvSpPr>
              <p:spPr>
                <a:xfrm rot="1301804" flipH="1">
                  <a:off x="3620136" y="361293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4F81B751-7387-4B2B-86DA-EEEB53129D82}"/>
                    </a:ext>
                  </a:extLst>
                </p:cNvPr>
                <p:cNvSpPr/>
                <p:nvPr/>
              </p:nvSpPr>
              <p:spPr>
                <a:xfrm rot="1301804" flipH="1">
                  <a:off x="3956686" y="3765336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9BD8EF00-26B0-49C1-A760-861BF338F855}"/>
                    </a:ext>
                  </a:extLst>
                </p:cNvPr>
                <p:cNvSpPr/>
                <p:nvPr/>
              </p:nvSpPr>
              <p:spPr>
                <a:xfrm rot="359070" flipH="1">
                  <a:off x="3321686" y="360658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7DA56A80-2D2C-42AC-BDAA-823B64A874A1}"/>
                    </a:ext>
                  </a:extLst>
                </p:cNvPr>
                <p:cNvSpPr/>
                <p:nvPr/>
              </p:nvSpPr>
              <p:spPr>
                <a:xfrm rot="21417974" flipH="1">
                  <a:off x="2978786" y="361928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4D04F0E7-BBA2-4E0E-BFE5-E9FDE9126062}"/>
                    </a:ext>
                  </a:extLst>
                </p:cNvPr>
                <p:cNvSpPr/>
                <p:nvPr/>
              </p:nvSpPr>
              <p:spPr>
                <a:xfrm rot="21376182" flipH="1">
                  <a:off x="2731135" y="372723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022E6A2A-CDF6-4C9D-80A4-2630ED2ED42A}"/>
                    </a:ext>
                  </a:extLst>
                </p:cNvPr>
                <p:cNvSpPr/>
                <p:nvPr/>
              </p:nvSpPr>
              <p:spPr>
                <a:xfrm rot="3271319">
                  <a:off x="4396488" y="4405091"/>
                  <a:ext cx="92708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4FA035D4-38F9-414D-BCEC-559A4CE91192}"/>
                    </a:ext>
                  </a:extLst>
                </p:cNvPr>
                <p:cNvSpPr/>
                <p:nvPr/>
              </p:nvSpPr>
              <p:spPr>
                <a:xfrm rot="3271319">
                  <a:off x="4294887" y="4208240"/>
                  <a:ext cx="92708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0370B991-23AB-4A2F-9DC0-5E87FC7CF0A7}"/>
                    </a:ext>
                  </a:extLst>
                </p:cNvPr>
                <p:cNvSpPr/>
                <p:nvPr/>
              </p:nvSpPr>
              <p:spPr>
                <a:xfrm rot="3271319">
                  <a:off x="4155188" y="4005040"/>
                  <a:ext cx="92708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1DBAA355-8B1F-4618-8CDA-4F805AFDB5DB}"/>
                    </a:ext>
                  </a:extLst>
                </p:cNvPr>
                <p:cNvSpPr/>
                <p:nvPr/>
              </p:nvSpPr>
              <p:spPr>
                <a:xfrm rot="2301134">
                  <a:off x="4061704" y="3914524"/>
                  <a:ext cx="79945" cy="324820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楕円 26">
                  <a:extLst>
                    <a:ext uri="{FF2B5EF4-FFF2-40B4-BE49-F238E27FC236}">
                      <a16:creationId xmlns:a16="http://schemas.microsoft.com/office/drawing/2014/main" id="{03EA6D3F-9684-4596-99A3-B3C9726659D7}"/>
                    </a:ext>
                  </a:extLst>
                </p:cNvPr>
                <p:cNvSpPr/>
                <p:nvPr/>
              </p:nvSpPr>
              <p:spPr>
                <a:xfrm>
                  <a:off x="2583239" y="3829608"/>
                  <a:ext cx="1880811" cy="1101412"/>
                </a:xfrm>
                <a:custGeom>
                  <a:avLst/>
                  <a:gdLst>
                    <a:gd name="connsiteX0" fmla="*/ 0 w 1895475"/>
                    <a:gd name="connsiteY0" fmla="*/ 352425 h 704850"/>
                    <a:gd name="connsiteX1" fmla="*/ 947738 w 1895475"/>
                    <a:gd name="connsiteY1" fmla="*/ 0 h 704850"/>
                    <a:gd name="connsiteX2" fmla="*/ 1895476 w 1895475"/>
                    <a:gd name="connsiteY2" fmla="*/ 352425 h 704850"/>
                    <a:gd name="connsiteX3" fmla="*/ 947738 w 1895475"/>
                    <a:gd name="connsiteY3" fmla="*/ 704850 h 704850"/>
                    <a:gd name="connsiteX4" fmla="*/ 0 w 1895475"/>
                    <a:gd name="connsiteY4" fmla="*/ 352425 h 704850"/>
                    <a:gd name="connsiteX0" fmla="*/ 0 w 1695451"/>
                    <a:gd name="connsiteY0" fmla="*/ 60805 h 1015498"/>
                    <a:gd name="connsiteX1" fmla="*/ 747713 w 1695451"/>
                    <a:gd name="connsiteY1" fmla="*/ 289405 h 1015498"/>
                    <a:gd name="connsiteX2" fmla="*/ 1695451 w 1695451"/>
                    <a:gd name="connsiteY2" fmla="*/ 641830 h 1015498"/>
                    <a:gd name="connsiteX3" fmla="*/ 747713 w 1695451"/>
                    <a:gd name="connsiteY3" fmla="*/ 994255 h 1015498"/>
                    <a:gd name="connsiteX4" fmla="*/ 0 w 1695451"/>
                    <a:gd name="connsiteY4" fmla="*/ 60805 h 1015498"/>
                    <a:gd name="connsiteX0" fmla="*/ 1591 w 1697042"/>
                    <a:gd name="connsiteY0" fmla="*/ 33839 h 988532"/>
                    <a:gd name="connsiteX1" fmla="*/ 949329 w 1697042"/>
                    <a:gd name="connsiteY1" fmla="*/ 243389 h 988532"/>
                    <a:gd name="connsiteX2" fmla="*/ 1697042 w 1697042"/>
                    <a:gd name="connsiteY2" fmla="*/ 614864 h 988532"/>
                    <a:gd name="connsiteX3" fmla="*/ 749304 w 1697042"/>
                    <a:gd name="connsiteY3" fmla="*/ 967289 h 988532"/>
                    <a:gd name="connsiteX4" fmla="*/ 1591 w 1697042"/>
                    <a:gd name="connsiteY4" fmla="*/ 33839 h 988532"/>
                    <a:gd name="connsiteX0" fmla="*/ 5925 w 1701376"/>
                    <a:gd name="connsiteY0" fmla="*/ 33839 h 1034316"/>
                    <a:gd name="connsiteX1" fmla="*/ 953663 w 1701376"/>
                    <a:gd name="connsiteY1" fmla="*/ 243389 h 1034316"/>
                    <a:gd name="connsiteX2" fmla="*/ 1701376 w 1701376"/>
                    <a:gd name="connsiteY2" fmla="*/ 614864 h 1034316"/>
                    <a:gd name="connsiteX3" fmla="*/ 753638 w 1701376"/>
                    <a:gd name="connsiteY3" fmla="*/ 967289 h 1034316"/>
                    <a:gd name="connsiteX4" fmla="*/ 5925 w 1701376"/>
                    <a:gd name="connsiteY4" fmla="*/ 33839 h 1034316"/>
                    <a:gd name="connsiteX0" fmla="*/ 1687 w 1878113"/>
                    <a:gd name="connsiteY0" fmla="*/ 35710 h 1008371"/>
                    <a:gd name="connsiteX1" fmla="*/ 949425 w 1878113"/>
                    <a:gd name="connsiteY1" fmla="*/ 245260 h 1008371"/>
                    <a:gd name="connsiteX2" fmla="*/ 1878113 w 1878113"/>
                    <a:gd name="connsiteY2" fmla="*/ 731035 h 1008371"/>
                    <a:gd name="connsiteX3" fmla="*/ 749400 w 1878113"/>
                    <a:gd name="connsiteY3" fmla="*/ 969160 h 1008371"/>
                    <a:gd name="connsiteX4" fmla="*/ 1687 w 1878113"/>
                    <a:gd name="connsiteY4" fmla="*/ 35710 h 1008371"/>
                    <a:gd name="connsiteX0" fmla="*/ 3773 w 1880199"/>
                    <a:gd name="connsiteY0" fmla="*/ 35710 h 1032365"/>
                    <a:gd name="connsiteX1" fmla="*/ 951511 w 1880199"/>
                    <a:gd name="connsiteY1" fmla="*/ 245260 h 1032365"/>
                    <a:gd name="connsiteX2" fmla="*/ 1880199 w 1880199"/>
                    <a:gd name="connsiteY2" fmla="*/ 731035 h 1032365"/>
                    <a:gd name="connsiteX3" fmla="*/ 751486 w 1880199"/>
                    <a:gd name="connsiteY3" fmla="*/ 969160 h 1032365"/>
                    <a:gd name="connsiteX4" fmla="*/ 3773 w 1880199"/>
                    <a:gd name="connsiteY4" fmla="*/ 35710 h 1032365"/>
                    <a:gd name="connsiteX0" fmla="*/ 5975 w 1882401"/>
                    <a:gd name="connsiteY0" fmla="*/ 63206 h 1059861"/>
                    <a:gd name="connsiteX1" fmla="*/ 1017213 w 1882401"/>
                    <a:gd name="connsiteY1" fmla="*/ 158456 h 1059861"/>
                    <a:gd name="connsiteX2" fmla="*/ 1882401 w 1882401"/>
                    <a:gd name="connsiteY2" fmla="*/ 758531 h 1059861"/>
                    <a:gd name="connsiteX3" fmla="*/ 753688 w 1882401"/>
                    <a:gd name="connsiteY3" fmla="*/ 996656 h 1059861"/>
                    <a:gd name="connsiteX4" fmla="*/ 5975 w 1882401"/>
                    <a:gd name="connsiteY4" fmla="*/ 63206 h 1059861"/>
                    <a:gd name="connsiteX0" fmla="*/ 2606 w 1929832"/>
                    <a:gd name="connsiteY0" fmla="*/ 110050 h 933524"/>
                    <a:gd name="connsiteX1" fmla="*/ 1064644 w 1929832"/>
                    <a:gd name="connsiteY1" fmla="*/ 65600 h 933524"/>
                    <a:gd name="connsiteX2" fmla="*/ 1929832 w 1929832"/>
                    <a:gd name="connsiteY2" fmla="*/ 665675 h 933524"/>
                    <a:gd name="connsiteX3" fmla="*/ 801119 w 1929832"/>
                    <a:gd name="connsiteY3" fmla="*/ 903800 h 933524"/>
                    <a:gd name="connsiteX4" fmla="*/ 2606 w 1929832"/>
                    <a:gd name="connsiteY4" fmla="*/ 110050 h 933524"/>
                    <a:gd name="connsiteX0" fmla="*/ 2487 w 1764613"/>
                    <a:gd name="connsiteY0" fmla="*/ 119179 h 981726"/>
                    <a:gd name="connsiteX1" fmla="*/ 1064525 w 1764613"/>
                    <a:gd name="connsiteY1" fmla="*/ 74729 h 981726"/>
                    <a:gd name="connsiteX2" fmla="*/ 1764613 w 1764613"/>
                    <a:gd name="connsiteY2" fmla="*/ 808154 h 981726"/>
                    <a:gd name="connsiteX3" fmla="*/ 801000 w 1764613"/>
                    <a:gd name="connsiteY3" fmla="*/ 912929 h 981726"/>
                    <a:gd name="connsiteX4" fmla="*/ 2487 w 1764613"/>
                    <a:gd name="connsiteY4" fmla="*/ 119179 h 981726"/>
                    <a:gd name="connsiteX0" fmla="*/ 3588 w 1765714"/>
                    <a:gd name="connsiteY0" fmla="*/ 119179 h 1020632"/>
                    <a:gd name="connsiteX1" fmla="*/ 1065626 w 1765714"/>
                    <a:gd name="connsiteY1" fmla="*/ 74729 h 1020632"/>
                    <a:gd name="connsiteX2" fmla="*/ 1765714 w 1765714"/>
                    <a:gd name="connsiteY2" fmla="*/ 808154 h 1020632"/>
                    <a:gd name="connsiteX3" fmla="*/ 802101 w 1765714"/>
                    <a:gd name="connsiteY3" fmla="*/ 912929 h 1020632"/>
                    <a:gd name="connsiteX4" fmla="*/ 3588 w 1765714"/>
                    <a:gd name="connsiteY4" fmla="*/ 119179 h 1020632"/>
                    <a:gd name="connsiteX0" fmla="*/ 2637 w 1764763"/>
                    <a:gd name="connsiteY0" fmla="*/ 119179 h 1020632"/>
                    <a:gd name="connsiteX1" fmla="*/ 1064675 w 1764763"/>
                    <a:gd name="connsiteY1" fmla="*/ 74729 h 1020632"/>
                    <a:gd name="connsiteX2" fmla="*/ 1764763 w 1764763"/>
                    <a:gd name="connsiteY2" fmla="*/ 808154 h 1020632"/>
                    <a:gd name="connsiteX3" fmla="*/ 832900 w 1764763"/>
                    <a:gd name="connsiteY3" fmla="*/ 912929 h 1020632"/>
                    <a:gd name="connsiteX4" fmla="*/ 2637 w 1764763"/>
                    <a:gd name="connsiteY4" fmla="*/ 119179 h 1020632"/>
                    <a:gd name="connsiteX0" fmla="*/ 3240 w 1765366"/>
                    <a:gd name="connsiteY0" fmla="*/ 119179 h 1015046"/>
                    <a:gd name="connsiteX1" fmla="*/ 1065278 w 1765366"/>
                    <a:gd name="connsiteY1" fmla="*/ 74729 h 1015046"/>
                    <a:gd name="connsiteX2" fmla="*/ 1765366 w 1765366"/>
                    <a:gd name="connsiteY2" fmla="*/ 808154 h 1015046"/>
                    <a:gd name="connsiteX3" fmla="*/ 833503 w 1765366"/>
                    <a:gd name="connsiteY3" fmla="*/ 912929 h 1015046"/>
                    <a:gd name="connsiteX4" fmla="*/ 3240 w 1765366"/>
                    <a:gd name="connsiteY4" fmla="*/ 119179 h 1015046"/>
                    <a:gd name="connsiteX0" fmla="*/ 3240 w 1765366"/>
                    <a:gd name="connsiteY0" fmla="*/ 127151 h 1023018"/>
                    <a:gd name="connsiteX1" fmla="*/ 1065278 w 1765366"/>
                    <a:gd name="connsiteY1" fmla="*/ 82701 h 1023018"/>
                    <a:gd name="connsiteX2" fmla="*/ 1765366 w 1765366"/>
                    <a:gd name="connsiteY2" fmla="*/ 816126 h 1023018"/>
                    <a:gd name="connsiteX3" fmla="*/ 833503 w 1765366"/>
                    <a:gd name="connsiteY3" fmla="*/ 920901 h 1023018"/>
                    <a:gd name="connsiteX4" fmla="*/ 3240 w 1765366"/>
                    <a:gd name="connsiteY4" fmla="*/ 127151 h 1023018"/>
                    <a:gd name="connsiteX0" fmla="*/ 4422 w 1766548"/>
                    <a:gd name="connsiteY0" fmla="*/ 135730 h 1031597"/>
                    <a:gd name="connsiteX1" fmla="*/ 1110910 w 1766548"/>
                    <a:gd name="connsiteY1" fmla="*/ 78580 h 1031597"/>
                    <a:gd name="connsiteX2" fmla="*/ 1766548 w 1766548"/>
                    <a:gd name="connsiteY2" fmla="*/ 824705 h 1031597"/>
                    <a:gd name="connsiteX3" fmla="*/ 834685 w 1766548"/>
                    <a:gd name="connsiteY3" fmla="*/ 929480 h 1031597"/>
                    <a:gd name="connsiteX4" fmla="*/ 4422 w 1766548"/>
                    <a:gd name="connsiteY4" fmla="*/ 135730 h 1031597"/>
                    <a:gd name="connsiteX0" fmla="*/ 4422 w 1766548"/>
                    <a:gd name="connsiteY0" fmla="*/ 135730 h 1036746"/>
                    <a:gd name="connsiteX1" fmla="*/ 1110910 w 1766548"/>
                    <a:gd name="connsiteY1" fmla="*/ 78580 h 1036746"/>
                    <a:gd name="connsiteX2" fmla="*/ 1766548 w 1766548"/>
                    <a:gd name="connsiteY2" fmla="*/ 824705 h 1036746"/>
                    <a:gd name="connsiteX3" fmla="*/ 834685 w 1766548"/>
                    <a:gd name="connsiteY3" fmla="*/ 929480 h 1036746"/>
                    <a:gd name="connsiteX4" fmla="*/ 4422 w 1766548"/>
                    <a:gd name="connsiteY4" fmla="*/ 135730 h 1036746"/>
                    <a:gd name="connsiteX0" fmla="*/ 10544 w 1772670"/>
                    <a:gd name="connsiteY0" fmla="*/ 134189 h 1014938"/>
                    <a:gd name="connsiteX1" fmla="*/ 1117032 w 1772670"/>
                    <a:gd name="connsiteY1" fmla="*/ 77039 h 1014938"/>
                    <a:gd name="connsiteX2" fmla="*/ 1772670 w 1772670"/>
                    <a:gd name="connsiteY2" fmla="*/ 823164 h 1014938"/>
                    <a:gd name="connsiteX3" fmla="*/ 732857 w 1772670"/>
                    <a:gd name="connsiteY3" fmla="*/ 896189 h 1014938"/>
                    <a:gd name="connsiteX4" fmla="*/ 10544 w 1772670"/>
                    <a:gd name="connsiteY4" fmla="*/ 134189 h 1014938"/>
                    <a:gd name="connsiteX0" fmla="*/ 10544 w 1779809"/>
                    <a:gd name="connsiteY0" fmla="*/ 134189 h 985683"/>
                    <a:gd name="connsiteX1" fmla="*/ 1117032 w 1779809"/>
                    <a:gd name="connsiteY1" fmla="*/ 77039 h 985683"/>
                    <a:gd name="connsiteX2" fmla="*/ 1772670 w 1779809"/>
                    <a:gd name="connsiteY2" fmla="*/ 823164 h 985683"/>
                    <a:gd name="connsiteX3" fmla="*/ 732857 w 1779809"/>
                    <a:gd name="connsiteY3" fmla="*/ 896189 h 985683"/>
                    <a:gd name="connsiteX4" fmla="*/ 10544 w 1779809"/>
                    <a:gd name="connsiteY4" fmla="*/ 134189 h 985683"/>
                    <a:gd name="connsiteX0" fmla="*/ 10544 w 1781194"/>
                    <a:gd name="connsiteY0" fmla="*/ 134189 h 982840"/>
                    <a:gd name="connsiteX1" fmla="*/ 1117032 w 1781194"/>
                    <a:gd name="connsiteY1" fmla="*/ 77039 h 982840"/>
                    <a:gd name="connsiteX2" fmla="*/ 1772670 w 1781194"/>
                    <a:gd name="connsiteY2" fmla="*/ 823164 h 982840"/>
                    <a:gd name="connsiteX3" fmla="*/ 732857 w 1781194"/>
                    <a:gd name="connsiteY3" fmla="*/ 896189 h 982840"/>
                    <a:gd name="connsiteX4" fmla="*/ 10544 w 1781194"/>
                    <a:gd name="connsiteY4" fmla="*/ 134189 h 982840"/>
                    <a:gd name="connsiteX0" fmla="*/ 5786 w 1837146"/>
                    <a:gd name="connsiteY0" fmla="*/ 127809 h 951601"/>
                    <a:gd name="connsiteX1" fmla="*/ 1112274 w 1837146"/>
                    <a:gd name="connsiteY1" fmla="*/ 70659 h 951601"/>
                    <a:gd name="connsiteX2" fmla="*/ 1831412 w 1837146"/>
                    <a:gd name="connsiteY2" fmla="*/ 842184 h 951601"/>
                    <a:gd name="connsiteX3" fmla="*/ 728099 w 1837146"/>
                    <a:gd name="connsiteY3" fmla="*/ 889809 h 951601"/>
                    <a:gd name="connsiteX4" fmla="*/ 5786 w 1837146"/>
                    <a:gd name="connsiteY4" fmla="*/ 127809 h 951601"/>
                    <a:gd name="connsiteX0" fmla="*/ 9550 w 1840910"/>
                    <a:gd name="connsiteY0" fmla="*/ 127809 h 960000"/>
                    <a:gd name="connsiteX1" fmla="*/ 1116038 w 1840910"/>
                    <a:gd name="connsiteY1" fmla="*/ 70659 h 960000"/>
                    <a:gd name="connsiteX2" fmla="*/ 1835176 w 1840910"/>
                    <a:gd name="connsiteY2" fmla="*/ 842184 h 960000"/>
                    <a:gd name="connsiteX3" fmla="*/ 731863 w 1840910"/>
                    <a:gd name="connsiteY3" fmla="*/ 889809 h 960000"/>
                    <a:gd name="connsiteX4" fmla="*/ 9550 w 1840910"/>
                    <a:gd name="connsiteY4" fmla="*/ 127809 h 960000"/>
                    <a:gd name="connsiteX0" fmla="*/ 10279 w 1841639"/>
                    <a:gd name="connsiteY0" fmla="*/ 127809 h 979647"/>
                    <a:gd name="connsiteX1" fmla="*/ 1116767 w 1841639"/>
                    <a:gd name="connsiteY1" fmla="*/ 70659 h 979647"/>
                    <a:gd name="connsiteX2" fmla="*/ 1835905 w 1841639"/>
                    <a:gd name="connsiteY2" fmla="*/ 842184 h 979647"/>
                    <a:gd name="connsiteX3" fmla="*/ 732592 w 1841639"/>
                    <a:gd name="connsiteY3" fmla="*/ 889809 h 979647"/>
                    <a:gd name="connsiteX4" fmla="*/ 10279 w 1841639"/>
                    <a:gd name="connsiteY4" fmla="*/ 127809 h 979647"/>
                    <a:gd name="connsiteX0" fmla="*/ 10279 w 1842936"/>
                    <a:gd name="connsiteY0" fmla="*/ 133274 h 985112"/>
                    <a:gd name="connsiteX1" fmla="*/ 1116767 w 1842936"/>
                    <a:gd name="connsiteY1" fmla="*/ 76124 h 985112"/>
                    <a:gd name="connsiteX2" fmla="*/ 1835905 w 1842936"/>
                    <a:gd name="connsiteY2" fmla="*/ 847649 h 985112"/>
                    <a:gd name="connsiteX3" fmla="*/ 732592 w 1842936"/>
                    <a:gd name="connsiteY3" fmla="*/ 895274 h 985112"/>
                    <a:gd name="connsiteX4" fmla="*/ 10279 w 1842936"/>
                    <a:gd name="connsiteY4" fmla="*/ 133274 h 985112"/>
                    <a:gd name="connsiteX0" fmla="*/ 5333 w 1833620"/>
                    <a:gd name="connsiteY0" fmla="*/ 175702 h 1041882"/>
                    <a:gd name="connsiteX1" fmla="*/ 984821 w 1833620"/>
                    <a:gd name="connsiteY1" fmla="*/ 61402 h 1041882"/>
                    <a:gd name="connsiteX2" fmla="*/ 1830959 w 1833620"/>
                    <a:gd name="connsiteY2" fmla="*/ 890077 h 1041882"/>
                    <a:gd name="connsiteX3" fmla="*/ 727646 w 1833620"/>
                    <a:gd name="connsiteY3" fmla="*/ 937702 h 1041882"/>
                    <a:gd name="connsiteX4" fmla="*/ 5333 w 1833620"/>
                    <a:gd name="connsiteY4" fmla="*/ 175702 h 1041882"/>
                    <a:gd name="connsiteX0" fmla="*/ 5333 w 1843073"/>
                    <a:gd name="connsiteY0" fmla="*/ 175702 h 1036451"/>
                    <a:gd name="connsiteX1" fmla="*/ 984821 w 1843073"/>
                    <a:gd name="connsiteY1" fmla="*/ 61402 h 1036451"/>
                    <a:gd name="connsiteX2" fmla="*/ 1830959 w 1843073"/>
                    <a:gd name="connsiteY2" fmla="*/ 890077 h 1036451"/>
                    <a:gd name="connsiteX3" fmla="*/ 727646 w 1843073"/>
                    <a:gd name="connsiteY3" fmla="*/ 937702 h 1036451"/>
                    <a:gd name="connsiteX4" fmla="*/ 5333 w 1843073"/>
                    <a:gd name="connsiteY4" fmla="*/ 175702 h 1036451"/>
                    <a:gd name="connsiteX0" fmla="*/ 14851 w 1852591"/>
                    <a:gd name="connsiteY0" fmla="*/ 177094 h 1037843"/>
                    <a:gd name="connsiteX1" fmla="*/ 994339 w 1852591"/>
                    <a:gd name="connsiteY1" fmla="*/ 62794 h 1037843"/>
                    <a:gd name="connsiteX2" fmla="*/ 1840477 w 1852591"/>
                    <a:gd name="connsiteY2" fmla="*/ 891469 h 1037843"/>
                    <a:gd name="connsiteX3" fmla="*/ 737164 w 1852591"/>
                    <a:gd name="connsiteY3" fmla="*/ 939094 h 1037843"/>
                    <a:gd name="connsiteX4" fmla="*/ 14851 w 1852591"/>
                    <a:gd name="connsiteY4" fmla="*/ 177094 h 1037843"/>
                    <a:gd name="connsiteX0" fmla="*/ 8222 w 1888872"/>
                    <a:gd name="connsiteY0" fmla="*/ 155146 h 1015672"/>
                    <a:gd name="connsiteX1" fmla="*/ 1032160 w 1888872"/>
                    <a:gd name="connsiteY1" fmla="*/ 66246 h 1015672"/>
                    <a:gd name="connsiteX2" fmla="*/ 1878298 w 1888872"/>
                    <a:gd name="connsiteY2" fmla="*/ 894921 h 1015672"/>
                    <a:gd name="connsiteX3" fmla="*/ 774985 w 1888872"/>
                    <a:gd name="connsiteY3" fmla="*/ 942546 h 1015672"/>
                    <a:gd name="connsiteX4" fmla="*/ 8222 w 1888872"/>
                    <a:gd name="connsiteY4" fmla="*/ 155146 h 1015672"/>
                    <a:gd name="connsiteX0" fmla="*/ 11768 w 1892418"/>
                    <a:gd name="connsiteY0" fmla="*/ 155146 h 1037608"/>
                    <a:gd name="connsiteX1" fmla="*/ 1035706 w 1892418"/>
                    <a:gd name="connsiteY1" fmla="*/ 66246 h 1037608"/>
                    <a:gd name="connsiteX2" fmla="*/ 1881844 w 1892418"/>
                    <a:gd name="connsiteY2" fmla="*/ 894921 h 1037608"/>
                    <a:gd name="connsiteX3" fmla="*/ 778531 w 1892418"/>
                    <a:gd name="connsiteY3" fmla="*/ 942546 h 1037608"/>
                    <a:gd name="connsiteX4" fmla="*/ 11768 w 1892418"/>
                    <a:gd name="connsiteY4" fmla="*/ 155146 h 1037608"/>
                    <a:gd name="connsiteX0" fmla="*/ 11768 w 1894097"/>
                    <a:gd name="connsiteY0" fmla="*/ 146767 h 1029229"/>
                    <a:gd name="connsiteX1" fmla="*/ 1035706 w 1894097"/>
                    <a:gd name="connsiteY1" fmla="*/ 57867 h 1029229"/>
                    <a:gd name="connsiteX2" fmla="*/ 1881844 w 1894097"/>
                    <a:gd name="connsiteY2" fmla="*/ 886542 h 1029229"/>
                    <a:gd name="connsiteX3" fmla="*/ 778531 w 1894097"/>
                    <a:gd name="connsiteY3" fmla="*/ 934167 h 1029229"/>
                    <a:gd name="connsiteX4" fmla="*/ 11768 w 1894097"/>
                    <a:gd name="connsiteY4" fmla="*/ 146767 h 1029229"/>
                    <a:gd name="connsiteX0" fmla="*/ 11768 w 1889205"/>
                    <a:gd name="connsiteY0" fmla="*/ 146767 h 1020812"/>
                    <a:gd name="connsiteX1" fmla="*/ 1035706 w 1889205"/>
                    <a:gd name="connsiteY1" fmla="*/ 57867 h 1020812"/>
                    <a:gd name="connsiteX2" fmla="*/ 1881844 w 1889205"/>
                    <a:gd name="connsiteY2" fmla="*/ 886542 h 1020812"/>
                    <a:gd name="connsiteX3" fmla="*/ 778531 w 1889205"/>
                    <a:gd name="connsiteY3" fmla="*/ 934167 h 1020812"/>
                    <a:gd name="connsiteX4" fmla="*/ 11768 w 1889205"/>
                    <a:gd name="connsiteY4" fmla="*/ 146767 h 1020812"/>
                    <a:gd name="connsiteX0" fmla="*/ 10282 w 1887719"/>
                    <a:gd name="connsiteY0" fmla="*/ 141954 h 1015999"/>
                    <a:gd name="connsiteX1" fmla="*/ 1034220 w 1887719"/>
                    <a:gd name="connsiteY1" fmla="*/ 53054 h 1015999"/>
                    <a:gd name="connsiteX2" fmla="*/ 1880358 w 1887719"/>
                    <a:gd name="connsiteY2" fmla="*/ 881729 h 1015999"/>
                    <a:gd name="connsiteX3" fmla="*/ 777045 w 1887719"/>
                    <a:gd name="connsiteY3" fmla="*/ 929354 h 1015999"/>
                    <a:gd name="connsiteX4" fmla="*/ 10282 w 1887719"/>
                    <a:gd name="connsiteY4" fmla="*/ 141954 h 1015999"/>
                    <a:gd name="connsiteX0" fmla="*/ 10282 w 1890053"/>
                    <a:gd name="connsiteY0" fmla="*/ 141954 h 1029899"/>
                    <a:gd name="connsiteX1" fmla="*/ 1034220 w 1890053"/>
                    <a:gd name="connsiteY1" fmla="*/ 53054 h 1029899"/>
                    <a:gd name="connsiteX2" fmla="*/ 1880358 w 1890053"/>
                    <a:gd name="connsiteY2" fmla="*/ 881729 h 1029899"/>
                    <a:gd name="connsiteX3" fmla="*/ 777045 w 1890053"/>
                    <a:gd name="connsiteY3" fmla="*/ 929354 h 1029899"/>
                    <a:gd name="connsiteX4" fmla="*/ 10282 w 1890053"/>
                    <a:gd name="connsiteY4" fmla="*/ 141954 h 1029899"/>
                    <a:gd name="connsiteX0" fmla="*/ 10282 w 1890053"/>
                    <a:gd name="connsiteY0" fmla="*/ 141954 h 1020940"/>
                    <a:gd name="connsiteX1" fmla="*/ 1034220 w 1890053"/>
                    <a:gd name="connsiteY1" fmla="*/ 53054 h 1020940"/>
                    <a:gd name="connsiteX2" fmla="*/ 1880358 w 1890053"/>
                    <a:gd name="connsiteY2" fmla="*/ 881729 h 1020940"/>
                    <a:gd name="connsiteX3" fmla="*/ 777045 w 1890053"/>
                    <a:gd name="connsiteY3" fmla="*/ 929354 h 1020940"/>
                    <a:gd name="connsiteX4" fmla="*/ 10282 w 1890053"/>
                    <a:gd name="connsiteY4" fmla="*/ 141954 h 1020940"/>
                    <a:gd name="connsiteX0" fmla="*/ 2831 w 1874649"/>
                    <a:gd name="connsiteY0" fmla="*/ 195175 h 1086300"/>
                    <a:gd name="connsiteX1" fmla="*/ 982319 w 1874649"/>
                    <a:gd name="connsiteY1" fmla="*/ 42775 h 1086300"/>
                    <a:gd name="connsiteX2" fmla="*/ 1872907 w 1874649"/>
                    <a:gd name="connsiteY2" fmla="*/ 934950 h 1086300"/>
                    <a:gd name="connsiteX3" fmla="*/ 769594 w 1874649"/>
                    <a:gd name="connsiteY3" fmla="*/ 982575 h 1086300"/>
                    <a:gd name="connsiteX4" fmla="*/ 2831 w 1874649"/>
                    <a:gd name="connsiteY4" fmla="*/ 195175 h 1086300"/>
                    <a:gd name="connsiteX0" fmla="*/ 2831 w 1880627"/>
                    <a:gd name="connsiteY0" fmla="*/ 195175 h 1071924"/>
                    <a:gd name="connsiteX1" fmla="*/ 982319 w 1880627"/>
                    <a:gd name="connsiteY1" fmla="*/ 42775 h 1071924"/>
                    <a:gd name="connsiteX2" fmla="*/ 1872907 w 1880627"/>
                    <a:gd name="connsiteY2" fmla="*/ 934950 h 1071924"/>
                    <a:gd name="connsiteX3" fmla="*/ 769594 w 1880627"/>
                    <a:gd name="connsiteY3" fmla="*/ 982575 h 1071924"/>
                    <a:gd name="connsiteX4" fmla="*/ 2831 w 1880627"/>
                    <a:gd name="connsiteY4" fmla="*/ 195175 h 1071924"/>
                    <a:gd name="connsiteX0" fmla="*/ 3463 w 1875795"/>
                    <a:gd name="connsiteY0" fmla="*/ 216660 h 1109083"/>
                    <a:gd name="connsiteX1" fmla="*/ 1008351 w 1875795"/>
                    <a:gd name="connsiteY1" fmla="*/ 38860 h 1109083"/>
                    <a:gd name="connsiteX2" fmla="*/ 1873539 w 1875795"/>
                    <a:gd name="connsiteY2" fmla="*/ 956435 h 1109083"/>
                    <a:gd name="connsiteX3" fmla="*/ 770226 w 1875795"/>
                    <a:gd name="connsiteY3" fmla="*/ 1004060 h 1109083"/>
                    <a:gd name="connsiteX4" fmla="*/ 3463 w 1875795"/>
                    <a:gd name="connsiteY4" fmla="*/ 216660 h 1109083"/>
                    <a:gd name="connsiteX0" fmla="*/ 3463 w 1876097"/>
                    <a:gd name="connsiteY0" fmla="*/ 213958 h 1106381"/>
                    <a:gd name="connsiteX1" fmla="*/ 1008351 w 1876097"/>
                    <a:gd name="connsiteY1" fmla="*/ 36158 h 1106381"/>
                    <a:gd name="connsiteX2" fmla="*/ 1873539 w 1876097"/>
                    <a:gd name="connsiteY2" fmla="*/ 953733 h 1106381"/>
                    <a:gd name="connsiteX3" fmla="*/ 770226 w 1876097"/>
                    <a:gd name="connsiteY3" fmla="*/ 1001358 h 1106381"/>
                    <a:gd name="connsiteX4" fmla="*/ 3463 w 1876097"/>
                    <a:gd name="connsiteY4" fmla="*/ 213958 h 1106381"/>
                    <a:gd name="connsiteX0" fmla="*/ 3463 w 1876097"/>
                    <a:gd name="connsiteY0" fmla="*/ 213958 h 1106381"/>
                    <a:gd name="connsiteX1" fmla="*/ 1008351 w 1876097"/>
                    <a:gd name="connsiteY1" fmla="*/ 36158 h 1106381"/>
                    <a:gd name="connsiteX2" fmla="*/ 1873539 w 1876097"/>
                    <a:gd name="connsiteY2" fmla="*/ 953733 h 1106381"/>
                    <a:gd name="connsiteX3" fmla="*/ 770226 w 1876097"/>
                    <a:gd name="connsiteY3" fmla="*/ 1001358 h 1106381"/>
                    <a:gd name="connsiteX4" fmla="*/ 3463 w 1876097"/>
                    <a:gd name="connsiteY4" fmla="*/ 213958 h 1106381"/>
                    <a:gd name="connsiteX0" fmla="*/ 8177 w 1880811"/>
                    <a:gd name="connsiteY0" fmla="*/ 208989 h 1101412"/>
                    <a:gd name="connsiteX1" fmla="*/ 1013065 w 1880811"/>
                    <a:gd name="connsiteY1" fmla="*/ 31189 h 1101412"/>
                    <a:gd name="connsiteX2" fmla="*/ 1878253 w 1880811"/>
                    <a:gd name="connsiteY2" fmla="*/ 948764 h 1101412"/>
                    <a:gd name="connsiteX3" fmla="*/ 774940 w 1880811"/>
                    <a:gd name="connsiteY3" fmla="*/ 996389 h 1101412"/>
                    <a:gd name="connsiteX4" fmla="*/ 8177 w 1880811"/>
                    <a:gd name="connsiteY4" fmla="*/ 208989 h 1101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0811" h="1101412">
                      <a:moveTo>
                        <a:pt x="8177" y="208989"/>
                      </a:moveTo>
                      <a:cubicBezTo>
                        <a:pt x="73265" y="86222"/>
                        <a:pt x="536286" y="-66707"/>
                        <a:pt x="1013065" y="31189"/>
                      </a:cubicBezTo>
                      <a:cubicBezTo>
                        <a:pt x="1489844" y="129085"/>
                        <a:pt x="1917941" y="787897"/>
                        <a:pt x="1878253" y="948764"/>
                      </a:cubicBezTo>
                      <a:cubicBezTo>
                        <a:pt x="1838566" y="1109631"/>
                        <a:pt x="1277119" y="1170485"/>
                        <a:pt x="774940" y="996389"/>
                      </a:cubicBezTo>
                      <a:cubicBezTo>
                        <a:pt x="272761" y="822293"/>
                        <a:pt x="-56911" y="331756"/>
                        <a:pt x="8177" y="20898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69000">
                      <a:srgbClr val="FFFFCC"/>
                    </a:gs>
                    <a:gs pos="8000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455" name="グループ化 454">
                  <a:extLst>
                    <a:ext uri="{FF2B5EF4-FFF2-40B4-BE49-F238E27FC236}">
                      <a16:creationId xmlns:a16="http://schemas.microsoft.com/office/drawing/2014/main" id="{603B782D-87FA-4BFE-9119-7488F413F21A}"/>
                    </a:ext>
                  </a:extLst>
                </p:cNvPr>
                <p:cNvGrpSpPr/>
                <p:nvPr/>
              </p:nvGrpSpPr>
              <p:grpSpPr>
                <a:xfrm rot="16200000">
                  <a:off x="3274604" y="3688748"/>
                  <a:ext cx="545528" cy="1423477"/>
                  <a:chOff x="4105309" y="3633726"/>
                  <a:chExt cx="482954" cy="1260204"/>
                </a:xfrm>
                <a:solidFill>
                  <a:schemeClr val="accent4">
                    <a:lumMod val="20000"/>
                    <a:lumOff val="80000"/>
                  </a:schemeClr>
                </a:solidFill>
              </p:grpSpPr>
              <p:sp>
                <p:nvSpPr>
                  <p:cNvPr id="528" name="四角形: 角を丸くする 527">
                    <a:extLst>
                      <a:ext uri="{FF2B5EF4-FFF2-40B4-BE49-F238E27FC236}">
                        <a16:creationId xmlns:a16="http://schemas.microsoft.com/office/drawing/2014/main" id="{45D38769-38E7-4917-A798-BD08210D583A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9" name="四角形: 角を丸くする 528">
                    <a:extLst>
                      <a:ext uri="{FF2B5EF4-FFF2-40B4-BE49-F238E27FC236}">
                        <a16:creationId xmlns:a16="http://schemas.microsoft.com/office/drawing/2014/main" id="{DC68CD38-6A10-47F1-827A-4E6E64252984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0" name="四角形: 角を丸くする 529">
                    <a:extLst>
                      <a:ext uri="{FF2B5EF4-FFF2-40B4-BE49-F238E27FC236}">
                        <a16:creationId xmlns:a16="http://schemas.microsoft.com/office/drawing/2014/main" id="{D170BABD-349C-4DDC-960F-24F839124916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1" name="四角形: 角を丸くする 530">
                    <a:extLst>
                      <a:ext uri="{FF2B5EF4-FFF2-40B4-BE49-F238E27FC236}">
                        <a16:creationId xmlns:a16="http://schemas.microsoft.com/office/drawing/2014/main" id="{4FD1ED21-69EC-49E6-96A8-ABD2232807A8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2" name="四角形: 角を丸くする 531">
                    <a:extLst>
                      <a:ext uri="{FF2B5EF4-FFF2-40B4-BE49-F238E27FC236}">
                        <a16:creationId xmlns:a16="http://schemas.microsoft.com/office/drawing/2014/main" id="{E816E406-3DD9-4547-B1E6-911E386FB168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3" name="四角形: 角を丸くする 532">
                    <a:extLst>
                      <a:ext uri="{FF2B5EF4-FFF2-40B4-BE49-F238E27FC236}">
                        <a16:creationId xmlns:a16="http://schemas.microsoft.com/office/drawing/2014/main" id="{3B733884-EAD9-4EEE-9E09-6F3497EC1E32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4" name="四角形: 角を丸くする 533">
                    <a:extLst>
                      <a:ext uri="{FF2B5EF4-FFF2-40B4-BE49-F238E27FC236}">
                        <a16:creationId xmlns:a16="http://schemas.microsoft.com/office/drawing/2014/main" id="{56E8C2A6-5D9D-479A-9187-A54A3C304C38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5" name="四角形: 角を丸くする 534">
                    <a:extLst>
                      <a:ext uri="{FF2B5EF4-FFF2-40B4-BE49-F238E27FC236}">
                        <a16:creationId xmlns:a16="http://schemas.microsoft.com/office/drawing/2014/main" id="{3B264145-BE40-465A-B8DE-1B2DE63A917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6" name="四角形: 角を丸くする 535">
                    <a:extLst>
                      <a:ext uri="{FF2B5EF4-FFF2-40B4-BE49-F238E27FC236}">
                        <a16:creationId xmlns:a16="http://schemas.microsoft.com/office/drawing/2014/main" id="{210DD789-3FC5-44B3-9CA1-73D8B19450AE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7" name="四角形: 角を丸くする 536">
                    <a:extLst>
                      <a:ext uri="{FF2B5EF4-FFF2-40B4-BE49-F238E27FC236}">
                        <a16:creationId xmlns:a16="http://schemas.microsoft.com/office/drawing/2014/main" id="{63F2D087-B4E5-45E6-9661-2E1B0E18BE80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8" name="四角形: 角を丸くする 537">
                    <a:extLst>
                      <a:ext uri="{FF2B5EF4-FFF2-40B4-BE49-F238E27FC236}">
                        <a16:creationId xmlns:a16="http://schemas.microsoft.com/office/drawing/2014/main" id="{4BFF7750-994F-49ED-B102-9D3C5C085F22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9" name="四角形: 角を丸くする 538">
                    <a:extLst>
                      <a:ext uri="{FF2B5EF4-FFF2-40B4-BE49-F238E27FC236}">
                        <a16:creationId xmlns:a16="http://schemas.microsoft.com/office/drawing/2014/main" id="{3E8F3BD0-A1DA-4A8C-848E-359885B855EA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0" name="四角形: 角を丸くする 539">
                    <a:extLst>
                      <a:ext uri="{FF2B5EF4-FFF2-40B4-BE49-F238E27FC236}">
                        <a16:creationId xmlns:a16="http://schemas.microsoft.com/office/drawing/2014/main" id="{063E723E-4D9C-4D12-8F5F-A85D15A22A87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1" name="四角形: 角を丸くする 540">
                    <a:extLst>
                      <a:ext uri="{FF2B5EF4-FFF2-40B4-BE49-F238E27FC236}">
                        <a16:creationId xmlns:a16="http://schemas.microsoft.com/office/drawing/2014/main" id="{19C384D1-C70C-4478-BAA7-C32B2BCEE24E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2" name="四角形: 角を丸くする 541">
                    <a:extLst>
                      <a:ext uri="{FF2B5EF4-FFF2-40B4-BE49-F238E27FC236}">
                        <a16:creationId xmlns:a16="http://schemas.microsoft.com/office/drawing/2014/main" id="{15391C27-7D43-47CE-90A0-D8D06412DC63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3" name="四角形: 角を丸くする 542">
                    <a:extLst>
                      <a:ext uri="{FF2B5EF4-FFF2-40B4-BE49-F238E27FC236}">
                        <a16:creationId xmlns:a16="http://schemas.microsoft.com/office/drawing/2014/main" id="{45D631ED-1A22-4785-B7A9-1F4799D39341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4" name="四角形: 角を丸くする 543">
                    <a:extLst>
                      <a:ext uri="{FF2B5EF4-FFF2-40B4-BE49-F238E27FC236}">
                        <a16:creationId xmlns:a16="http://schemas.microsoft.com/office/drawing/2014/main" id="{55A72E3B-AAE7-479F-84CF-5DB618D82D7D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5" name="四角形: 角を丸くする 544">
                    <a:extLst>
                      <a:ext uri="{FF2B5EF4-FFF2-40B4-BE49-F238E27FC236}">
                        <a16:creationId xmlns:a16="http://schemas.microsoft.com/office/drawing/2014/main" id="{70612DD5-4C9B-4B81-99F0-A6433021686E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6" name="四角形: 角を丸くする 545">
                    <a:extLst>
                      <a:ext uri="{FF2B5EF4-FFF2-40B4-BE49-F238E27FC236}">
                        <a16:creationId xmlns:a16="http://schemas.microsoft.com/office/drawing/2014/main" id="{5B17BB48-48A0-4C27-BFC6-11A581C68919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7" name="四角形: 角を丸くする 546">
                    <a:extLst>
                      <a:ext uri="{FF2B5EF4-FFF2-40B4-BE49-F238E27FC236}">
                        <a16:creationId xmlns:a16="http://schemas.microsoft.com/office/drawing/2014/main" id="{7F20D97D-AC56-4541-87ED-B924E7C9D04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8" name="四角形: 角を丸くする 547">
                    <a:extLst>
                      <a:ext uri="{FF2B5EF4-FFF2-40B4-BE49-F238E27FC236}">
                        <a16:creationId xmlns:a16="http://schemas.microsoft.com/office/drawing/2014/main" id="{DBA95E73-F590-47D4-BF24-16B5C6EAD07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9" name="四角形: 角を丸くする 548">
                    <a:extLst>
                      <a:ext uri="{FF2B5EF4-FFF2-40B4-BE49-F238E27FC236}">
                        <a16:creationId xmlns:a16="http://schemas.microsoft.com/office/drawing/2014/main" id="{7306A9BB-61AA-4AE2-98F1-6AE1CE2E39E8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0" name="四角形: 角を丸くする 549">
                    <a:extLst>
                      <a:ext uri="{FF2B5EF4-FFF2-40B4-BE49-F238E27FC236}">
                        <a16:creationId xmlns:a16="http://schemas.microsoft.com/office/drawing/2014/main" id="{1D7ECBA5-AB29-453A-BC7F-4D2462CDE125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6" name="グループ化 455">
                  <a:extLst>
                    <a:ext uri="{FF2B5EF4-FFF2-40B4-BE49-F238E27FC236}">
                      <a16:creationId xmlns:a16="http://schemas.microsoft.com/office/drawing/2014/main" id="{1FED1B94-0798-4E4A-902E-DC3D5B1DE658}"/>
                    </a:ext>
                  </a:extLst>
                </p:cNvPr>
                <p:cNvGrpSpPr/>
                <p:nvPr/>
              </p:nvGrpSpPr>
              <p:grpSpPr>
                <a:xfrm rot="16200000">
                  <a:off x="3310241" y="3535320"/>
                  <a:ext cx="545528" cy="1423477"/>
                  <a:chOff x="4105309" y="3633726"/>
                  <a:chExt cx="482954" cy="1260204"/>
                </a:xfrm>
                <a:solidFill>
                  <a:schemeClr val="accent2">
                    <a:lumMod val="75000"/>
                    <a:alpha val="40000"/>
                  </a:schemeClr>
                </a:solidFill>
              </p:grpSpPr>
              <p:sp>
                <p:nvSpPr>
                  <p:cNvPr id="505" name="四角形: 角を丸くする 504">
                    <a:extLst>
                      <a:ext uri="{FF2B5EF4-FFF2-40B4-BE49-F238E27FC236}">
                        <a16:creationId xmlns:a16="http://schemas.microsoft.com/office/drawing/2014/main" id="{859362BA-B2F5-474B-89B2-92B73E7FA60D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6" name="四角形: 角を丸くする 505">
                    <a:extLst>
                      <a:ext uri="{FF2B5EF4-FFF2-40B4-BE49-F238E27FC236}">
                        <a16:creationId xmlns:a16="http://schemas.microsoft.com/office/drawing/2014/main" id="{8B7CE9D4-3805-4663-B754-36909D1DE67F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7" name="四角形: 角を丸くする 506">
                    <a:extLst>
                      <a:ext uri="{FF2B5EF4-FFF2-40B4-BE49-F238E27FC236}">
                        <a16:creationId xmlns:a16="http://schemas.microsoft.com/office/drawing/2014/main" id="{73E9210A-4CBC-4DC2-978D-F6E4A2D99018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8" name="四角形: 角を丸くする 507">
                    <a:extLst>
                      <a:ext uri="{FF2B5EF4-FFF2-40B4-BE49-F238E27FC236}">
                        <a16:creationId xmlns:a16="http://schemas.microsoft.com/office/drawing/2014/main" id="{43DE3E57-7536-4CAA-94FF-824CF84CC0EA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9" name="四角形: 角を丸くする 508">
                    <a:extLst>
                      <a:ext uri="{FF2B5EF4-FFF2-40B4-BE49-F238E27FC236}">
                        <a16:creationId xmlns:a16="http://schemas.microsoft.com/office/drawing/2014/main" id="{A2A374BB-2A8A-4A1D-98E1-71DEDEDD3B5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0" name="四角形: 角を丸くする 509">
                    <a:extLst>
                      <a:ext uri="{FF2B5EF4-FFF2-40B4-BE49-F238E27FC236}">
                        <a16:creationId xmlns:a16="http://schemas.microsoft.com/office/drawing/2014/main" id="{D4F27AFB-3CEF-44F1-8DFF-F840B2993EC1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1" name="四角形: 角を丸くする 510">
                    <a:extLst>
                      <a:ext uri="{FF2B5EF4-FFF2-40B4-BE49-F238E27FC236}">
                        <a16:creationId xmlns:a16="http://schemas.microsoft.com/office/drawing/2014/main" id="{48C97CA6-1C2C-442E-8302-179C24D7C655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2" name="四角形: 角を丸くする 511">
                    <a:extLst>
                      <a:ext uri="{FF2B5EF4-FFF2-40B4-BE49-F238E27FC236}">
                        <a16:creationId xmlns:a16="http://schemas.microsoft.com/office/drawing/2014/main" id="{B225088C-BD60-4A50-A8BD-719EB6B94C06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3" name="四角形: 角を丸くする 512">
                    <a:extLst>
                      <a:ext uri="{FF2B5EF4-FFF2-40B4-BE49-F238E27FC236}">
                        <a16:creationId xmlns:a16="http://schemas.microsoft.com/office/drawing/2014/main" id="{5B5EE443-1C8E-4211-B919-86861311237D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4" name="四角形: 角を丸くする 513">
                    <a:extLst>
                      <a:ext uri="{FF2B5EF4-FFF2-40B4-BE49-F238E27FC236}">
                        <a16:creationId xmlns:a16="http://schemas.microsoft.com/office/drawing/2014/main" id="{0F08C248-D3D5-4ABE-8122-81BF2DAB2ACE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5" name="四角形: 角を丸くする 514">
                    <a:extLst>
                      <a:ext uri="{FF2B5EF4-FFF2-40B4-BE49-F238E27FC236}">
                        <a16:creationId xmlns:a16="http://schemas.microsoft.com/office/drawing/2014/main" id="{084619FC-FEEF-466E-B155-D74A1A0EE969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6" name="四角形: 角を丸くする 515">
                    <a:extLst>
                      <a:ext uri="{FF2B5EF4-FFF2-40B4-BE49-F238E27FC236}">
                        <a16:creationId xmlns:a16="http://schemas.microsoft.com/office/drawing/2014/main" id="{DB663E33-9BD5-4039-9C96-85C4A082B41A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7" name="四角形: 角を丸くする 516">
                    <a:extLst>
                      <a:ext uri="{FF2B5EF4-FFF2-40B4-BE49-F238E27FC236}">
                        <a16:creationId xmlns:a16="http://schemas.microsoft.com/office/drawing/2014/main" id="{5CE5C168-C95E-44E3-91BA-42F4D7DD9164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8" name="四角形: 角を丸くする 517">
                    <a:extLst>
                      <a:ext uri="{FF2B5EF4-FFF2-40B4-BE49-F238E27FC236}">
                        <a16:creationId xmlns:a16="http://schemas.microsoft.com/office/drawing/2014/main" id="{E99DC1AA-BA08-41ED-B33D-F6B291FA8D4F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9" name="四角形: 角を丸くする 518">
                    <a:extLst>
                      <a:ext uri="{FF2B5EF4-FFF2-40B4-BE49-F238E27FC236}">
                        <a16:creationId xmlns:a16="http://schemas.microsoft.com/office/drawing/2014/main" id="{306F33AF-40D1-4315-BB43-FD896D50F655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0" name="四角形: 角を丸くする 519">
                    <a:extLst>
                      <a:ext uri="{FF2B5EF4-FFF2-40B4-BE49-F238E27FC236}">
                        <a16:creationId xmlns:a16="http://schemas.microsoft.com/office/drawing/2014/main" id="{E1C3202E-1404-482D-BFD4-73E1FD7F8C8B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1" name="四角形: 角を丸くする 520">
                    <a:extLst>
                      <a:ext uri="{FF2B5EF4-FFF2-40B4-BE49-F238E27FC236}">
                        <a16:creationId xmlns:a16="http://schemas.microsoft.com/office/drawing/2014/main" id="{CC6B38FD-EC9F-4A06-A81B-1793F4EB763D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2" name="四角形: 角を丸くする 521">
                    <a:extLst>
                      <a:ext uri="{FF2B5EF4-FFF2-40B4-BE49-F238E27FC236}">
                        <a16:creationId xmlns:a16="http://schemas.microsoft.com/office/drawing/2014/main" id="{F2483BBC-0F04-47A4-91E6-0A4F51EC4C86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3" name="四角形: 角を丸くする 522">
                    <a:extLst>
                      <a:ext uri="{FF2B5EF4-FFF2-40B4-BE49-F238E27FC236}">
                        <a16:creationId xmlns:a16="http://schemas.microsoft.com/office/drawing/2014/main" id="{7889901E-7618-4FE7-9D06-DB5A4403668A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4" name="四角形: 角を丸くする 523">
                    <a:extLst>
                      <a:ext uri="{FF2B5EF4-FFF2-40B4-BE49-F238E27FC236}">
                        <a16:creationId xmlns:a16="http://schemas.microsoft.com/office/drawing/2014/main" id="{D0808893-4BD3-4D7E-8468-AAEE371441B5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5" name="四角形: 角を丸くする 524">
                    <a:extLst>
                      <a:ext uri="{FF2B5EF4-FFF2-40B4-BE49-F238E27FC236}">
                        <a16:creationId xmlns:a16="http://schemas.microsoft.com/office/drawing/2014/main" id="{AF29DD70-44B8-445B-B4E5-0B941501C43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6" name="四角形: 角を丸くする 525">
                    <a:extLst>
                      <a:ext uri="{FF2B5EF4-FFF2-40B4-BE49-F238E27FC236}">
                        <a16:creationId xmlns:a16="http://schemas.microsoft.com/office/drawing/2014/main" id="{5F35ECEB-0131-4796-9A0E-D4CC3F2C1762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7" name="四角形: 角を丸くする 526">
                    <a:extLst>
                      <a:ext uri="{FF2B5EF4-FFF2-40B4-BE49-F238E27FC236}">
                        <a16:creationId xmlns:a16="http://schemas.microsoft.com/office/drawing/2014/main" id="{1524B3D8-0778-43A9-B508-4693791D90C4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7" name="グループ化 456">
                  <a:extLst>
                    <a:ext uri="{FF2B5EF4-FFF2-40B4-BE49-F238E27FC236}">
                      <a16:creationId xmlns:a16="http://schemas.microsoft.com/office/drawing/2014/main" id="{DE205441-7EBA-46F6-B795-86E98202590C}"/>
                    </a:ext>
                  </a:extLst>
                </p:cNvPr>
                <p:cNvGrpSpPr/>
                <p:nvPr/>
              </p:nvGrpSpPr>
              <p:grpSpPr>
                <a:xfrm rot="5753865">
                  <a:off x="3199846" y="3731444"/>
                  <a:ext cx="545528" cy="1423477"/>
                  <a:chOff x="4105309" y="3633726"/>
                  <a:chExt cx="482954" cy="1260204"/>
                </a:xfrm>
                <a:solidFill>
                  <a:srgbClr val="92D050">
                    <a:alpha val="40000"/>
                  </a:srgbClr>
                </a:solidFill>
              </p:grpSpPr>
              <p:sp>
                <p:nvSpPr>
                  <p:cNvPr id="482" name="四角形: 角を丸くする 481">
                    <a:extLst>
                      <a:ext uri="{FF2B5EF4-FFF2-40B4-BE49-F238E27FC236}">
                        <a16:creationId xmlns:a16="http://schemas.microsoft.com/office/drawing/2014/main" id="{7BDC31EF-0DAD-4ABC-89D3-B6B9CEB1E287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3" name="四角形: 角を丸くする 482">
                    <a:extLst>
                      <a:ext uri="{FF2B5EF4-FFF2-40B4-BE49-F238E27FC236}">
                        <a16:creationId xmlns:a16="http://schemas.microsoft.com/office/drawing/2014/main" id="{1047E28C-92F0-44C9-B418-FBDB608263A3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4" name="四角形: 角を丸くする 483">
                    <a:extLst>
                      <a:ext uri="{FF2B5EF4-FFF2-40B4-BE49-F238E27FC236}">
                        <a16:creationId xmlns:a16="http://schemas.microsoft.com/office/drawing/2014/main" id="{ED514D6E-8A35-4EF1-9F30-824505AC000E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5" name="四角形: 角を丸くする 484">
                    <a:extLst>
                      <a:ext uri="{FF2B5EF4-FFF2-40B4-BE49-F238E27FC236}">
                        <a16:creationId xmlns:a16="http://schemas.microsoft.com/office/drawing/2014/main" id="{F8B284DC-B94A-41B9-8F19-BE9C9B0BF2F9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6" name="四角形: 角を丸くする 485">
                    <a:extLst>
                      <a:ext uri="{FF2B5EF4-FFF2-40B4-BE49-F238E27FC236}">
                        <a16:creationId xmlns:a16="http://schemas.microsoft.com/office/drawing/2014/main" id="{15B27AF1-562D-4F02-A904-78369EA7631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7" name="四角形: 角を丸くする 486">
                    <a:extLst>
                      <a:ext uri="{FF2B5EF4-FFF2-40B4-BE49-F238E27FC236}">
                        <a16:creationId xmlns:a16="http://schemas.microsoft.com/office/drawing/2014/main" id="{A7DCBB68-06BE-42AE-AB35-5B2A0C7C48D9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8" name="四角形: 角を丸くする 487">
                    <a:extLst>
                      <a:ext uri="{FF2B5EF4-FFF2-40B4-BE49-F238E27FC236}">
                        <a16:creationId xmlns:a16="http://schemas.microsoft.com/office/drawing/2014/main" id="{09CED104-9809-4845-AF24-D228F7695FE5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9" name="四角形: 角を丸くする 488">
                    <a:extLst>
                      <a:ext uri="{FF2B5EF4-FFF2-40B4-BE49-F238E27FC236}">
                        <a16:creationId xmlns:a16="http://schemas.microsoft.com/office/drawing/2014/main" id="{E1747E7F-DB2C-4DAF-9F72-4BB57BD99E7B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0" name="四角形: 角を丸くする 489">
                    <a:extLst>
                      <a:ext uri="{FF2B5EF4-FFF2-40B4-BE49-F238E27FC236}">
                        <a16:creationId xmlns:a16="http://schemas.microsoft.com/office/drawing/2014/main" id="{D8AF0E28-5EA6-4FCA-B117-6A82948DCD3D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1" name="四角形: 角を丸くする 490">
                    <a:extLst>
                      <a:ext uri="{FF2B5EF4-FFF2-40B4-BE49-F238E27FC236}">
                        <a16:creationId xmlns:a16="http://schemas.microsoft.com/office/drawing/2014/main" id="{427A6A6C-AB52-4585-BDC5-20B8978C8398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2" name="四角形: 角を丸くする 491">
                    <a:extLst>
                      <a:ext uri="{FF2B5EF4-FFF2-40B4-BE49-F238E27FC236}">
                        <a16:creationId xmlns:a16="http://schemas.microsoft.com/office/drawing/2014/main" id="{84229577-0220-4DB1-9FC1-AAF5F52A7268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3" name="四角形: 角を丸くする 492">
                    <a:extLst>
                      <a:ext uri="{FF2B5EF4-FFF2-40B4-BE49-F238E27FC236}">
                        <a16:creationId xmlns:a16="http://schemas.microsoft.com/office/drawing/2014/main" id="{A8FBAD2D-8910-4C53-98F8-F67520FF081A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4" name="四角形: 角を丸くする 493">
                    <a:extLst>
                      <a:ext uri="{FF2B5EF4-FFF2-40B4-BE49-F238E27FC236}">
                        <a16:creationId xmlns:a16="http://schemas.microsoft.com/office/drawing/2014/main" id="{3E1DAB51-0974-4AB7-B56D-EB852A09DB6D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5" name="四角形: 角を丸くする 494">
                    <a:extLst>
                      <a:ext uri="{FF2B5EF4-FFF2-40B4-BE49-F238E27FC236}">
                        <a16:creationId xmlns:a16="http://schemas.microsoft.com/office/drawing/2014/main" id="{68BFDB0E-AFB9-4760-9339-D7968782B782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6" name="四角形: 角を丸くする 495">
                    <a:extLst>
                      <a:ext uri="{FF2B5EF4-FFF2-40B4-BE49-F238E27FC236}">
                        <a16:creationId xmlns:a16="http://schemas.microsoft.com/office/drawing/2014/main" id="{B64C870E-09C7-4AF8-B635-CCA81FEAD9D0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7" name="四角形: 角を丸くする 496">
                    <a:extLst>
                      <a:ext uri="{FF2B5EF4-FFF2-40B4-BE49-F238E27FC236}">
                        <a16:creationId xmlns:a16="http://schemas.microsoft.com/office/drawing/2014/main" id="{D0721986-F06D-43BA-9BF8-FB0AEECAFEC6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8" name="四角形: 角を丸くする 497">
                    <a:extLst>
                      <a:ext uri="{FF2B5EF4-FFF2-40B4-BE49-F238E27FC236}">
                        <a16:creationId xmlns:a16="http://schemas.microsoft.com/office/drawing/2014/main" id="{5FCD076C-E591-46F3-8C2D-5CB9F0EFB441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9" name="四角形: 角を丸くする 498">
                    <a:extLst>
                      <a:ext uri="{FF2B5EF4-FFF2-40B4-BE49-F238E27FC236}">
                        <a16:creationId xmlns:a16="http://schemas.microsoft.com/office/drawing/2014/main" id="{6685BC3D-6F29-4515-8AB3-E0D8CFA843B3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0" name="四角形: 角を丸くする 499">
                    <a:extLst>
                      <a:ext uri="{FF2B5EF4-FFF2-40B4-BE49-F238E27FC236}">
                        <a16:creationId xmlns:a16="http://schemas.microsoft.com/office/drawing/2014/main" id="{391619CB-29B7-4995-9F2D-264E1720E44C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1" name="四角形: 角を丸くする 500">
                    <a:extLst>
                      <a:ext uri="{FF2B5EF4-FFF2-40B4-BE49-F238E27FC236}">
                        <a16:creationId xmlns:a16="http://schemas.microsoft.com/office/drawing/2014/main" id="{4CAE12C1-277D-45E5-9A1C-7D823D95F0E6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2" name="四角形: 角を丸くする 501">
                    <a:extLst>
                      <a:ext uri="{FF2B5EF4-FFF2-40B4-BE49-F238E27FC236}">
                        <a16:creationId xmlns:a16="http://schemas.microsoft.com/office/drawing/2014/main" id="{AA18148C-EF86-4CF9-B1CB-66BF4FE5770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3" name="四角形: 角を丸くする 502">
                    <a:extLst>
                      <a:ext uri="{FF2B5EF4-FFF2-40B4-BE49-F238E27FC236}">
                        <a16:creationId xmlns:a16="http://schemas.microsoft.com/office/drawing/2014/main" id="{1BB1E2BF-CCA1-4A06-B3A5-03D921E94D19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4" name="四角形: 角を丸くする 503">
                    <a:extLst>
                      <a:ext uri="{FF2B5EF4-FFF2-40B4-BE49-F238E27FC236}">
                        <a16:creationId xmlns:a16="http://schemas.microsoft.com/office/drawing/2014/main" id="{4101E228-1CFF-44BA-AC1D-63C04762BFF8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8" name="グループ化 457">
                  <a:extLst>
                    <a:ext uri="{FF2B5EF4-FFF2-40B4-BE49-F238E27FC236}">
                      <a16:creationId xmlns:a16="http://schemas.microsoft.com/office/drawing/2014/main" id="{667BB7E9-8F4E-4C5C-89EF-04316BD96121}"/>
                    </a:ext>
                  </a:extLst>
                </p:cNvPr>
                <p:cNvGrpSpPr/>
                <p:nvPr/>
              </p:nvGrpSpPr>
              <p:grpSpPr>
                <a:xfrm rot="5400000">
                  <a:off x="3284842" y="3808370"/>
                  <a:ext cx="545528" cy="1423477"/>
                  <a:chOff x="4105309" y="3633726"/>
                  <a:chExt cx="482954" cy="1260204"/>
                </a:xfrm>
                <a:solidFill>
                  <a:schemeClr val="accent4">
                    <a:lumMod val="60000"/>
                    <a:lumOff val="40000"/>
                    <a:alpha val="40000"/>
                  </a:schemeClr>
                </a:solidFill>
              </p:grpSpPr>
              <p:sp>
                <p:nvSpPr>
                  <p:cNvPr id="459" name="四角形: 角を丸くする 458">
                    <a:extLst>
                      <a:ext uri="{FF2B5EF4-FFF2-40B4-BE49-F238E27FC236}">
                        <a16:creationId xmlns:a16="http://schemas.microsoft.com/office/drawing/2014/main" id="{54141DA8-7C59-4036-8A3D-705F122C42F9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0" name="四角形: 角を丸くする 459">
                    <a:extLst>
                      <a:ext uri="{FF2B5EF4-FFF2-40B4-BE49-F238E27FC236}">
                        <a16:creationId xmlns:a16="http://schemas.microsoft.com/office/drawing/2014/main" id="{635FE53D-5E01-4D7C-94DC-78B36D452DAF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1" name="四角形: 角を丸くする 460">
                    <a:extLst>
                      <a:ext uri="{FF2B5EF4-FFF2-40B4-BE49-F238E27FC236}">
                        <a16:creationId xmlns:a16="http://schemas.microsoft.com/office/drawing/2014/main" id="{4EB3F3E4-7462-4A21-B2DF-1CEC3C5D6F9E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2" name="四角形: 角を丸くする 461">
                    <a:extLst>
                      <a:ext uri="{FF2B5EF4-FFF2-40B4-BE49-F238E27FC236}">
                        <a16:creationId xmlns:a16="http://schemas.microsoft.com/office/drawing/2014/main" id="{48A44453-22E0-4E6C-9F93-5C64759C8EB1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3" name="四角形: 角を丸くする 462">
                    <a:extLst>
                      <a:ext uri="{FF2B5EF4-FFF2-40B4-BE49-F238E27FC236}">
                        <a16:creationId xmlns:a16="http://schemas.microsoft.com/office/drawing/2014/main" id="{4B7407B7-F202-440E-AFC4-1D7FA428EF9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4" name="四角形: 角を丸くする 463">
                    <a:extLst>
                      <a:ext uri="{FF2B5EF4-FFF2-40B4-BE49-F238E27FC236}">
                        <a16:creationId xmlns:a16="http://schemas.microsoft.com/office/drawing/2014/main" id="{0CAC9F42-D97F-4251-8EB0-FE35F61F5890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5" name="四角形: 角を丸くする 464">
                    <a:extLst>
                      <a:ext uri="{FF2B5EF4-FFF2-40B4-BE49-F238E27FC236}">
                        <a16:creationId xmlns:a16="http://schemas.microsoft.com/office/drawing/2014/main" id="{F18B22D1-F50C-46A4-B8F3-642203C142B1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6" name="四角形: 角を丸くする 465">
                    <a:extLst>
                      <a:ext uri="{FF2B5EF4-FFF2-40B4-BE49-F238E27FC236}">
                        <a16:creationId xmlns:a16="http://schemas.microsoft.com/office/drawing/2014/main" id="{B72931A8-C9BF-40B7-9C27-998640B308E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7" name="四角形: 角を丸くする 466">
                    <a:extLst>
                      <a:ext uri="{FF2B5EF4-FFF2-40B4-BE49-F238E27FC236}">
                        <a16:creationId xmlns:a16="http://schemas.microsoft.com/office/drawing/2014/main" id="{E817E30A-9324-4DC4-84CA-C37899D959DF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8" name="四角形: 角を丸くする 467">
                    <a:extLst>
                      <a:ext uri="{FF2B5EF4-FFF2-40B4-BE49-F238E27FC236}">
                        <a16:creationId xmlns:a16="http://schemas.microsoft.com/office/drawing/2014/main" id="{0864086B-8280-47A2-A4AC-BB19E17D568F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9" name="四角形: 角を丸くする 468">
                    <a:extLst>
                      <a:ext uri="{FF2B5EF4-FFF2-40B4-BE49-F238E27FC236}">
                        <a16:creationId xmlns:a16="http://schemas.microsoft.com/office/drawing/2014/main" id="{20BEBF2B-F683-428C-9FD7-39E03A625131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0" name="四角形: 角を丸くする 469">
                    <a:extLst>
                      <a:ext uri="{FF2B5EF4-FFF2-40B4-BE49-F238E27FC236}">
                        <a16:creationId xmlns:a16="http://schemas.microsoft.com/office/drawing/2014/main" id="{ACDE0729-7684-49B5-8090-35CF1419E5D3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1" name="四角形: 角を丸くする 470">
                    <a:extLst>
                      <a:ext uri="{FF2B5EF4-FFF2-40B4-BE49-F238E27FC236}">
                        <a16:creationId xmlns:a16="http://schemas.microsoft.com/office/drawing/2014/main" id="{628217D5-A43F-4AA4-A64F-43B725F358B6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2" name="四角形: 角を丸くする 471">
                    <a:extLst>
                      <a:ext uri="{FF2B5EF4-FFF2-40B4-BE49-F238E27FC236}">
                        <a16:creationId xmlns:a16="http://schemas.microsoft.com/office/drawing/2014/main" id="{8B0F08ED-D8C9-448C-8199-7AA57BF26150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3" name="四角形: 角を丸くする 472">
                    <a:extLst>
                      <a:ext uri="{FF2B5EF4-FFF2-40B4-BE49-F238E27FC236}">
                        <a16:creationId xmlns:a16="http://schemas.microsoft.com/office/drawing/2014/main" id="{EA39D066-B9DC-49FF-A24A-21B3C4AF727D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4" name="四角形: 角を丸くする 473">
                    <a:extLst>
                      <a:ext uri="{FF2B5EF4-FFF2-40B4-BE49-F238E27FC236}">
                        <a16:creationId xmlns:a16="http://schemas.microsoft.com/office/drawing/2014/main" id="{BAA803BD-0312-4D71-9CD0-C9DA422D8945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5" name="四角形: 角を丸くする 474">
                    <a:extLst>
                      <a:ext uri="{FF2B5EF4-FFF2-40B4-BE49-F238E27FC236}">
                        <a16:creationId xmlns:a16="http://schemas.microsoft.com/office/drawing/2014/main" id="{7EFC09F7-21F5-4165-ACE3-9031466D0970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6" name="四角形: 角を丸くする 475">
                    <a:extLst>
                      <a:ext uri="{FF2B5EF4-FFF2-40B4-BE49-F238E27FC236}">
                        <a16:creationId xmlns:a16="http://schemas.microsoft.com/office/drawing/2014/main" id="{2FA00B1C-6F75-4AD7-AFBE-D574242DC308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7" name="四角形: 角を丸くする 476">
                    <a:extLst>
                      <a:ext uri="{FF2B5EF4-FFF2-40B4-BE49-F238E27FC236}">
                        <a16:creationId xmlns:a16="http://schemas.microsoft.com/office/drawing/2014/main" id="{165EED7A-62D2-46E1-A3A2-DD90477F23CF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8" name="四角形: 角を丸くする 477">
                    <a:extLst>
                      <a:ext uri="{FF2B5EF4-FFF2-40B4-BE49-F238E27FC236}">
                        <a16:creationId xmlns:a16="http://schemas.microsoft.com/office/drawing/2014/main" id="{78213E22-22AE-469C-A28F-ADE27D0EFB61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9" name="四角形: 角を丸くする 478">
                    <a:extLst>
                      <a:ext uri="{FF2B5EF4-FFF2-40B4-BE49-F238E27FC236}">
                        <a16:creationId xmlns:a16="http://schemas.microsoft.com/office/drawing/2014/main" id="{CDA15953-A942-4F5D-B19F-F9B8CC8AA9F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0" name="四角形: 角を丸くする 479">
                    <a:extLst>
                      <a:ext uri="{FF2B5EF4-FFF2-40B4-BE49-F238E27FC236}">
                        <a16:creationId xmlns:a16="http://schemas.microsoft.com/office/drawing/2014/main" id="{A8CBC4AD-0B3E-4F22-96A9-A67B0DAD1B2F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1" name="四角形: 角を丸くする 480">
                    <a:extLst>
                      <a:ext uri="{FF2B5EF4-FFF2-40B4-BE49-F238E27FC236}">
                        <a16:creationId xmlns:a16="http://schemas.microsoft.com/office/drawing/2014/main" id="{EAB9DF99-5863-4103-BF1C-44F9E97E719E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34C8C8FF-FA1B-40AE-83E2-201A0020B8C2}"/>
                  </a:ext>
                </a:extLst>
              </p:cNvPr>
              <p:cNvGrpSpPr/>
              <p:nvPr/>
            </p:nvGrpSpPr>
            <p:grpSpPr>
              <a:xfrm>
                <a:off x="1328786" y="1698850"/>
                <a:ext cx="999660" cy="653825"/>
                <a:chOff x="2500360" y="3476726"/>
                <a:chExt cx="2223530" cy="1454294"/>
              </a:xfrm>
            </p:grpSpPr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1584D908-3079-4AC7-964C-EE5B6BD77A96}"/>
                    </a:ext>
                  </a:extLst>
                </p:cNvPr>
                <p:cNvSpPr/>
                <p:nvPr/>
              </p:nvSpPr>
              <p:spPr>
                <a:xfrm>
                  <a:off x="2500360" y="3476726"/>
                  <a:ext cx="2223530" cy="1430388"/>
                </a:xfrm>
                <a:custGeom>
                  <a:avLst/>
                  <a:gdLst>
                    <a:gd name="connsiteX0" fmla="*/ 856903 w 2223530"/>
                    <a:gd name="connsiteY0" fmla="*/ 966 h 1430388"/>
                    <a:gd name="connsiteX1" fmla="*/ 1032440 w 2223530"/>
                    <a:gd name="connsiteY1" fmla="*/ 37047 h 1430388"/>
                    <a:gd name="connsiteX2" fmla="*/ 1171753 w 2223530"/>
                    <a:gd name="connsiteY2" fmla="*/ 100351 h 1430388"/>
                    <a:gd name="connsiteX3" fmla="*/ 1188355 w 2223530"/>
                    <a:gd name="connsiteY3" fmla="*/ 113275 h 1430388"/>
                    <a:gd name="connsiteX4" fmla="*/ 1191320 w 2223530"/>
                    <a:gd name="connsiteY4" fmla="*/ 91697 h 1430388"/>
                    <a:gd name="connsiteX5" fmla="*/ 1208610 w 2223530"/>
                    <a:gd name="connsiteY5" fmla="*/ 61738 h 1430388"/>
                    <a:gd name="connsiteX6" fmla="*/ 1395098 w 2223530"/>
                    <a:gd name="connsiteY6" fmla="*/ 138469 h 1430388"/>
                    <a:gd name="connsiteX7" fmla="*/ 1531124 w 2223530"/>
                    <a:gd name="connsiteY7" fmla="*/ 261763 h 1430388"/>
                    <a:gd name="connsiteX8" fmla="*/ 1531436 w 2223530"/>
                    <a:gd name="connsiteY8" fmla="*/ 263615 h 1430388"/>
                    <a:gd name="connsiteX9" fmla="*/ 1538507 w 2223530"/>
                    <a:gd name="connsiteY9" fmla="*/ 267902 h 1430388"/>
                    <a:gd name="connsiteX10" fmla="*/ 1556584 w 2223530"/>
                    <a:gd name="connsiteY10" fmla="*/ 235318 h 1430388"/>
                    <a:gd name="connsiteX11" fmla="*/ 1583537 w 2223530"/>
                    <a:gd name="connsiteY11" fmla="*/ 213637 h 1430388"/>
                    <a:gd name="connsiteX12" fmla="*/ 1729664 w 2223530"/>
                    <a:gd name="connsiteY12" fmla="*/ 352607 h 1430388"/>
                    <a:gd name="connsiteX13" fmla="*/ 1770543 w 2223530"/>
                    <a:gd name="connsiteY13" fmla="*/ 417719 h 1430388"/>
                    <a:gd name="connsiteX14" fmla="*/ 1787259 w 2223530"/>
                    <a:gd name="connsiteY14" fmla="*/ 451276 h 1430388"/>
                    <a:gd name="connsiteX15" fmla="*/ 1828414 w 2223530"/>
                    <a:gd name="connsiteY15" fmla="*/ 469842 h 1430388"/>
                    <a:gd name="connsiteX16" fmla="*/ 1930682 w 2223530"/>
                    <a:gd name="connsiteY16" fmla="*/ 555070 h 1430388"/>
                    <a:gd name="connsiteX17" fmla="*/ 1914925 w 2223530"/>
                    <a:gd name="connsiteY17" fmla="*/ 585873 h 1430388"/>
                    <a:gd name="connsiteX18" fmla="*/ 1888820 w 2223530"/>
                    <a:gd name="connsiteY18" fmla="*/ 607729 h 1430388"/>
                    <a:gd name="connsiteX19" fmla="*/ 1891578 w 2223530"/>
                    <a:gd name="connsiteY19" fmla="*/ 611172 h 1430388"/>
                    <a:gd name="connsiteX20" fmla="*/ 1902690 w 2223530"/>
                    <a:gd name="connsiteY20" fmla="*/ 627855 h 1430388"/>
                    <a:gd name="connsiteX21" fmla="*/ 1909887 w 2223530"/>
                    <a:gd name="connsiteY21" fmla="*/ 632873 h 1430388"/>
                    <a:gd name="connsiteX22" fmla="*/ 2048809 w 2223530"/>
                    <a:gd name="connsiteY22" fmla="*/ 790521 h 1430388"/>
                    <a:gd name="connsiteX23" fmla="*/ 2025811 w 2223530"/>
                    <a:gd name="connsiteY23" fmla="*/ 816371 h 1430388"/>
                    <a:gd name="connsiteX24" fmla="*/ 2023763 w 2223530"/>
                    <a:gd name="connsiteY24" fmla="*/ 817342 h 1430388"/>
                    <a:gd name="connsiteX25" fmla="*/ 2035317 w 2223530"/>
                    <a:gd name="connsiteY25" fmla="*/ 837452 h 1430388"/>
                    <a:gd name="connsiteX26" fmla="*/ 2079215 w 2223530"/>
                    <a:gd name="connsiteY26" fmla="*/ 872810 h 1430388"/>
                    <a:gd name="connsiteX27" fmla="*/ 2156759 w 2223530"/>
                    <a:gd name="connsiteY27" fmla="*/ 981021 h 1430388"/>
                    <a:gd name="connsiteX28" fmla="*/ 2133761 w 2223530"/>
                    <a:gd name="connsiteY28" fmla="*/ 1006871 h 1430388"/>
                    <a:gd name="connsiteX29" fmla="*/ 2129744 w 2223530"/>
                    <a:gd name="connsiteY29" fmla="*/ 1008775 h 1430388"/>
                    <a:gd name="connsiteX30" fmla="*/ 2137630 w 2223530"/>
                    <a:gd name="connsiteY30" fmla="*/ 1023530 h 1430388"/>
                    <a:gd name="connsiteX31" fmla="*/ 2189730 w 2223530"/>
                    <a:gd name="connsiteY31" fmla="*/ 1114324 h 1430388"/>
                    <a:gd name="connsiteX32" fmla="*/ 1935732 w 2223530"/>
                    <a:gd name="connsiteY32" fmla="*/ 1327212 h 1430388"/>
                    <a:gd name="connsiteX33" fmla="*/ 857819 w 2223530"/>
                    <a:gd name="connsiteY33" fmla="*/ 1296196 h 1430388"/>
                    <a:gd name="connsiteX34" fmla="*/ 103756 w 2223530"/>
                    <a:gd name="connsiteY34" fmla="*/ 602898 h 1430388"/>
                    <a:gd name="connsiteX35" fmla="*/ 113280 w 2223530"/>
                    <a:gd name="connsiteY35" fmla="*/ 244375 h 1430388"/>
                    <a:gd name="connsiteX36" fmla="*/ 185470 w 2223530"/>
                    <a:gd name="connsiteY36" fmla="*/ 233271 h 1430388"/>
                    <a:gd name="connsiteX37" fmla="*/ 212675 w 2223530"/>
                    <a:gd name="connsiteY37" fmla="*/ 224354 h 1430388"/>
                    <a:gd name="connsiteX38" fmla="*/ 203563 w 2223530"/>
                    <a:gd name="connsiteY38" fmla="*/ 197793 h 1430388"/>
                    <a:gd name="connsiteX39" fmla="*/ 205513 w 2223530"/>
                    <a:gd name="connsiteY39" fmla="*/ 163258 h 1430388"/>
                    <a:gd name="connsiteX40" fmla="*/ 406578 w 2223530"/>
                    <a:gd name="connsiteY40" fmla="*/ 147809 h 1430388"/>
                    <a:gd name="connsiteX41" fmla="*/ 423782 w 2223530"/>
                    <a:gd name="connsiteY41" fmla="*/ 150819 h 1430388"/>
                    <a:gd name="connsiteX42" fmla="*/ 457868 w 2223530"/>
                    <a:gd name="connsiteY42" fmla="*/ 139597 h 1430388"/>
                    <a:gd name="connsiteX43" fmla="*/ 469363 w 2223530"/>
                    <a:gd name="connsiteY43" fmla="*/ 136935 h 1430388"/>
                    <a:gd name="connsiteX44" fmla="*/ 457564 w 2223530"/>
                    <a:gd name="connsiteY44" fmla="*/ 102543 h 1430388"/>
                    <a:gd name="connsiteX45" fmla="*/ 459514 w 2223530"/>
                    <a:gd name="connsiteY45" fmla="*/ 68007 h 1430388"/>
                    <a:gd name="connsiteX46" fmla="*/ 524538 w 2223530"/>
                    <a:gd name="connsiteY46" fmla="*/ 44211 h 1430388"/>
                    <a:gd name="connsiteX47" fmla="*/ 660579 w 2223530"/>
                    <a:gd name="connsiteY47" fmla="*/ 52559 h 1430388"/>
                    <a:gd name="connsiteX48" fmla="*/ 797340 w 2223530"/>
                    <a:gd name="connsiteY48" fmla="*/ 82807 h 1430388"/>
                    <a:gd name="connsiteX49" fmla="*/ 818500 w 2223530"/>
                    <a:gd name="connsiteY49" fmla="*/ 92596 h 1430388"/>
                    <a:gd name="connsiteX50" fmla="*/ 829790 w 2223530"/>
                    <a:gd name="connsiteY50" fmla="*/ 92631 h 1430388"/>
                    <a:gd name="connsiteX51" fmla="*/ 823570 w 2223530"/>
                    <a:gd name="connsiteY51" fmla="*/ 46357 h 1430388"/>
                    <a:gd name="connsiteX52" fmla="*/ 832237 w 2223530"/>
                    <a:gd name="connsiteY52" fmla="*/ 12870 h 1430388"/>
                    <a:gd name="connsiteX53" fmla="*/ 856903 w 2223530"/>
                    <a:gd name="connsiteY53" fmla="*/ 966 h 1430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23530" h="1430388">
                      <a:moveTo>
                        <a:pt x="856903" y="966"/>
                      </a:moveTo>
                      <a:cubicBezTo>
                        <a:pt x="891656" y="-4037"/>
                        <a:pt x="955048" y="10746"/>
                        <a:pt x="1032440" y="37047"/>
                      </a:cubicBezTo>
                      <a:cubicBezTo>
                        <a:pt x="1090484" y="56772"/>
                        <a:pt x="1140453" y="79967"/>
                        <a:pt x="1171753" y="100351"/>
                      </a:cubicBezTo>
                      <a:lnTo>
                        <a:pt x="1188355" y="113275"/>
                      </a:lnTo>
                      <a:lnTo>
                        <a:pt x="1191320" y="91697"/>
                      </a:lnTo>
                      <a:cubicBezTo>
                        <a:pt x="1196008" y="77373"/>
                        <a:pt x="1202401" y="66629"/>
                        <a:pt x="1208610" y="61738"/>
                      </a:cubicBezTo>
                      <a:cubicBezTo>
                        <a:pt x="1233445" y="42174"/>
                        <a:pt x="1305010" y="77134"/>
                        <a:pt x="1395098" y="138469"/>
                      </a:cubicBezTo>
                      <a:cubicBezTo>
                        <a:pt x="1462664" y="184471"/>
                        <a:pt x="1514749" y="232584"/>
                        <a:pt x="1531124" y="261763"/>
                      </a:cubicBezTo>
                      <a:lnTo>
                        <a:pt x="1531436" y="263615"/>
                      </a:lnTo>
                      <a:lnTo>
                        <a:pt x="1538507" y="267902"/>
                      </a:lnTo>
                      <a:lnTo>
                        <a:pt x="1556584" y="235318"/>
                      </a:lnTo>
                      <a:cubicBezTo>
                        <a:pt x="1566134" y="223659"/>
                        <a:pt x="1575979" y="215952"/>
                        <a:pt x="1583537" y="213637"/>
                      </a:cubicBezTo>
                      <a:cubicBezTo>
                        <a:pt x="1613765" y="204376"/>
                        <a:pt x="1667848" y="262847"/>
                        <a:pt x="1729664" y="352607"/>
                      </a:cubicBezTo>
                      <a:cubicBezTo>
                        <a:pt x="1745118" y="375046"/>
                        <a:pt x="1758883" y="397083"/>
                        <a:pt x="1770543" y="417719"/>
                      </a:cubicBezTo>
                      <a:lnTo>
                        <a:pt x="1787259" y="451276"/>
                      </a:lnTo>
                      <a:lnTo>
                        <a:pt x="1828414" y="469842"/>
                      </a:lnTo>
                      <a:cubicBezTo>
                        <a:pt x="1892717" y="501670"/>
                        <a:pt x="1932512" y="531333"/>
                        <a:pt x="1930682" y="555070"/>
                      </a:cubicBezTo>
                      <a:cubicBezTo>
                        <a:pt x="1930072" y="562983"/>
                        <a:pt x="1924532" y="574193"/>
                        <a:pt x="1914925" y="585873"/>
                      </a:cubicBezTo>
                      <a:lnTo>
                        <a:pt x="1888820" y="607729"/>
                      </a:lnTo>
                      <a:lnTo>
                        <a:pt x="1891578" y="611172"/>
                      </a:lnTo>
                      <a:lnTo>
                        <a:pt x="1902690" y="627855"/>
                      </a:lnTo>
                      <a:lnTo>
                        <a:pt x="1909887" y="632873"/>
                      </a:lnTo>
                      <a:cubicBezTo>
                        <a:pt x="2000483" y="701675"/>
                        <a:pt x="2059131" y="760503"/>
                        <a:pt x="2048809" y="790521"/>
                      </a:cubicBezTo>
                      <a:cubicBezTo>
                        <a:pt x="2046228" y="798026"/>
                        <a:pt x="2038047" y="807482"/>
                        <a:pt x="2025811" y="816371"/>
                      </a:cubicBezTo>
                      <a:lnTo>
                        <a:pt x="2023763" y="817342"/>
                      </a:lnTo>
                      <a:lnTo>
                        <a:pt x="2035317" y="837452"/>
                      </a:lnTo>
                      <a:lnTo>
                        <a:pt x="2079215" y="872810"/>
                      </a:lnTo>
                      <a:cubicBezTo>
                        <a:pt x="2133446" y="919788"/>
                        <a:pt x="2164500" y="958507"/>
                        <a:pt x="2156759" y="981021"/>
                      </a:cubicBezTo>
                      <a:cubicBezTo>
                        <a:pt x="2154178" y="988526"/>
                        <a:pt x="2145997" y="997982"/>
                        <a:pt x="2133761" y="1006871"/>
                      </a:cubicBezTo>
                      <a:lnTo>
                        <a:pt x="2129744" y="1008775"/>
                      </a:lnTo>
                      <a:lnTo>
                        <a:pt x="2137630" y="1023530"/>
                      </a:lnTo>
                      <a:cubicBezTo>
                        <a:pt x="2157002" y="1059482"/>
                        <a:pt x="2174205" y="1090346"/>
                        <a:pt x="2189730" y="1114324"/>
                      </a:cubicBezTo>
                      <a:cubicBezTo>
                        <a:pt x="2320170" y="1315792"/>
                        <a:pt x="2038125" y="1201651"/>
                        <a:pt x="1935732" y="1327212"/>
                      </a:cubicBezTo>
                      <a:cubicBezTo>
                        <a:pt x="1889695" y="1510811"/>
                        <a:pt x="1163148" y="1416915"/>
                        <a:pt x="857819" y="1296196"/>
                      </a:cubicBezTo>
                      <a:cubicBezTo>
                        <a:pt x="552490" y="1175478"/>
                        <a:pt x="57719" y="786497"/>
                        <a:pt x="103756" y="602898"/>
                      </a:cubicBezTo>
                      <a:cubicBezTo>
                        <a:pt x="-13984" y="428653"/>
                        <a:pt x="-57376" y="299724"/>
                        <a:pt x="113280" y="244375"/>
                      </a:cubicBezTo>
                      <a:cubicBezTo>
                        <a:pt x="136993" y="243806"/>
                        <a:pt x="160756" y="239741"/>
                        <a:pt x="185470" y="233271"/>
                      </a:cubicBezTo>
                      <a:lnTo>
                        <a:pt x="212675" y="224354"/>
                      </a:lnTo>
                      <a:lnTo>
                        <a:pt x="203563" y="197793"/>
                      </a:lnTo>
                      <a:cubicBezTo>
                        <a:pt x="201301" y="182892"/>
                        <a:pt x="202171" y="170420"/>
                        <a:pt x="205513" y="163258"/>
                      </a:cubicBezTo>
                      <a:cubicBezTo>
                        <a:pt x="218880" y="134607"/>
                        <a:pt x="298522" y="133602"/>
                        <a:pt x="406578" y="147809"/>
                      </a:cubicBezTo>
                      <a:lnTo>
                        <a:pt x="423782" y="150819"/>
                      </a:lnTo>
                      <a:lnTo>
                        <a:pt x="457868" y="139597"/>
                      </a:lnTo>
                      <a:lnTo>
                        <a:pt x="469363" y="136935"/>
                      </a:lnTo>
                      <a:lnTo>
                        <a:pt x="457564" y="102543"/>
                      </a:lnTo>
                      <a:cubicBezTo>
                        <a:pt x="455302" y="87642"/>
                        <a:pt x="456172" y="75170"/>
                        <a:pt x="459514" y="68007"/>
                      </a:cubicBezTo>
                      <a:cubicBezTo>
                        <a:pt x="466198" y="53682"/>
                        <a:pt x="489450" y="46268"/>
                        <a:pt x="524538" y="44211"/>
                      </a:cubicBezTo>
                      <a:cubicBezTo>
                        <a:pt x="559626" y="42155"/>
                        <a:pt x="606551" y="45455"/>
                        <a:pt x="660579" y="52559"/>
                      </a:cubicBezTo>
                      <a:cubicBezTo>
                        <a:pt x="714606" y="59662"/>
                        <a:pt x="762913" y="70701"/>
                        <a:pt x="797340" y="82807"/>
                      </a:cubicBezTo>
                      <a:lnTo>
                        <a:pt x="818500" y="92596"/>
                      </a:lnTo>
                      <a:lnTo>
                        <a:pt x="829790" y="92631"/>
                      </a:lnTo>
                      <a:lnTo>
                        <a:pt x="823570" y="46357"/>
                      </a:lnTo>
                      <a:cubicBezTo>
                        <a:pt x="824266" y="31301"/>
                        <a:pt x="827559" y="19241"/>
                        <a:pt x="832237" y="12870"/>
                      </a:cubicBezTo>
                      <a:cubicBezTo>
                        <a:pt x="836916" y="6499"/>
                        <a:pt x="845318" y="2633"/>
                        <a:pt x="856903" y="9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69000">
                      <a:srgbClr val="FFFFCC"/>
                    </a:gs>
                    <a:gs pos="8000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8C411242-040D-4D47-BDB9-81A0C1514486}"/>
                    </a:ext>
                  </a:extLst>
                </p:cNvPr>
                <p:cNvSpPr/>
                <p:nvPr/>
              </p:nvSpPr>
              <p:spPr>
                <a:xfrm rot="1301804" flipH="1">
                  <a:off x="3620136" y="361293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F03AFA3C-8B9F-495D-84EF-FDBAB5F2E81B}"/>
                    </a:ext>
                  </a:extLst>
                </p:cNvPr>
                <p:cNvSpPr/>
                <p:nvPr/>
              </p:nvSpPr>
              <p:spPr>
                <a:xfrm rot="1301804" flipH="1">
                  <a:off x="3956686" y="3765336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ABEF1956-C551-4114-9BB9-AB0B1F5B1E11}"/>
                    </a:ext>
                  </a:extLst>
                </p:cNvPr>
                <p:cNvSpPr/>
                <p:nvPr/>
              </p:nvSpPr>
              <p:spPr>
                <a:xfrm rot="359070" flipH="1">
                  <a:off x="3321686" y="360658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D246101F-421B-4EC4-94E1-8E22FC61CD30}"/>
                    </a:ext>
                  </a:extLst>
                </p:cNvPr>
                <p:cNvSpPr/>
                <p:nvPr/>
              </p:nvSpPr>
              <p:spPr>
                <a:xfrm rot="21417974" flipH="1">
                  <a:off x="2978786" y="361928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000ECB62-4253-4577-BE6B-B0EF5B11FB12}"/>
                    </a:ext>
                  </a:extLst>
                </p:cNvPr>
                <p:cNvSpPr/>
                <p:nvPr/>
              </p:nvSpPr>
              <p:spPr>
                <a:xfrm rot="21376182" flipH="1">
                  <a:off x="2731135" y="372723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34AAB750-32D8-4129-9C01-EA9699D79A55}"/>
                    </a:ext>
                  </a:extLst>
                </p:cNvPr>
                <p:cNvSpPr/>
                <p:nvPr/>
              </p:nvSpPr>
              <p:spPr>
                <a:xfrm rot="3271319">
                  <a:off x="4396488" y="4405091"/>
                  <a:ext cx="92708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72310885-B27B-46C5-B0A7-EFB66A041A7B}"/>
                    </a:ext>
                  </a:extLst>
                </p:cNvPr>
                <p:cNvSpPr/>
                <p:nvPr/>
              </p:nvSpPr>
              <p:spPr>
                <a:xfrm rot="3271319">
                  <a:off x="4294887" y="4208240"/>
                  <a:ext cx="92708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7A1203DA-0998-40DD-A909-E03570736111}"/>
                    </a:ext>
                  </a:extLst>
                </p:cNvPr>
                <p:cNvSpPr/>
                <p:nvPr/>
              </p:nvSpPr>
              <p:spPr>
                <a:xfrm rot="3271319">
                  <a:off x="4155188" y="4005040"/>
                  <a:ext cx="92708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7D713D73-8E6D-41A0-B1BF-3542A1724CC5}"/>
                    </a:ext>
                  </a:extLst>
                </p:cNvPr>
                <p:cNvSpPr/>
                <p:nvPr/>
              </p:nvSpPr>
              <p:spPr>
                <a:xfrm rot="2301134">
                  <a:off x="4061704" y="3914524"/>
                  <a:ext cx="79945" cy="324820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楕円 26">
                  <a:extLst>
                    <a:ext uri="{FF2B5EF4-FFF2-40B4-BE49-F238E27FC236}">
                      <a16:creationId xmlns:a16="http://schemas.microsoft.com/office/drawing/2014/main" id="{4F84580C-8297-4C0B-B147-11693D5B2DCF}"/>
                    </a:ext>
                  </a:extLst>
                </p:cNvPr>
                <p:cNvSpPr/>
                <p:nvPr/>
              </p:nvSpPr>
              <p:spPr>
                <a:xfrm>
                  <a:off x="2583239" y="3829608"/>
                  <a:ext cx="1880811" cy="1101412"/>
                </a:xfrm>
                <a:custGeom>
                  <a:avLst/>
                  <a:gdLst>
                    <a:gd name="connsiteX0" fmla="*/ 0 w 1895475"/>
                    <a:gd name="connsiteY0" fmla="*/ 352425 h 704850"/>
                    <a:gd name="connsiteX1" fmla="*/ 947738 w 1895475"/>
                    <a:gd name="connsiteY1" fmla="*/ 0 h 704850"/>
                    <a:gd name="connsiteX2" fmla="*/ 1895476 w 1895475"/>
                    <a:gd name="connsiteY2" fmla="*/ 352425 h 704850"/>
                    <a:gd name="connsiteX3" fmla="*/ 947738 w 1895475"/>
                    <a:gd name="connsiteY3" fmla="*/ 704850 h 704850"/>
                    <a:gd name="connsiteX4" fmla="*/ 0 w 1895475"/>
                    <a:gd name="connsiteY4" fmla="*/ 352425 h 704850"/>
                    <a:gd name="connsiteX0" fmla="*/ 0 w 1695451"/>
                    <a:gd name="connsiteY0" fmla="*/ 60805 h 1015498"/>
                    <a:gd name="connsiteX1" fmla="*/ 747713 w 1695451"/>
                    <a:gd name="connsiteY1" fmla="*/ 289405 h 1015498"/>
                    <a:gd name="connsiteX2" fmla="*/ 1695451 w 1695451"/>
                    <a:gd name="connsiteY2" fmla="*/ 641830 h 1015498"/>
                    <a:gd name="connsiteX3" fmla="*/ 747713 w 1695451"/>
                    <a:gd name="connsiteY3" fmla="*/ 994255 h 1015498"/>
                    <a:gd name="connsiteX4" fmla="*/ 0 w 1695451"/>
                    <a:gd name="connsiteY4" fmla="*/ 60805 h 1015498"/>
                    <a:gd name="connsiteX0" fmla="*/ 1591 w 1697042"/>
                    <a:gd name="connsiteY0" fmla="*/ 33839 h 988532"/>
                    <a:gd name="connsiteX1" fmla="*/ 949329 w 1697042"/>
                    <a:gd name="connsiteY1" fmla="*/ 243389 h 988532"/>
                    <a:gd name="connsiteX2" fmla="*/ 1697042 w 1697042"/>
                    <a:gd name="connsiteY2" fmla="*/ 614864 h 988532"/>
                    <a:gd name="connsiteX3" fmla="*/ 749304 w 1697042"/>
                    <a:gd name="connsiteY3" fmla="*/ 967289 h 988532"/>
                    <a:gd name="connsiteX4" fmla="*/ 1591 w 1697042"/>
                    <a:gd name="connsiteY4" fmla="*/ 33839 h 988532"/>
                    <a:gd name="connsiteX0" fmla="*/ 5925 w 1701376"/>
                    <a:gd name="connsiteY0" fmla="*/ 33839 h 1034316"/>
                    <a:gd name="connsiteX1" fmla="*/ 953663 w 1701376"/>
                    <a:gd name="connsiteY1" fmla="*/ 243389 h 1034316"/>
                    <a:gd name="connsiteX2" fmla="*/ 1701376 w 1701376"/>
                    <a:gd name="connsiteY2" fmla="*/ 614864 h 1034316"/>
                    <a:gd name="connsiteX3" fmla="*/ 753638 w 1701376"/>
                    <a:gd name="connsiteY3" fmla="*/ 967289 h 1034316"/>
                    <a:gd name="connsiteX4" fmla="*/ 5925 w 1701376"/>
                    <a:gd name="connsiteY4" fmla="*/ 33839 h 1034316"/>
                    <a:gd name="connsiteX0" fmla="*/ 1687 w 1878113"/>
                    <a:gd name="connsiteY0" fmla="*/ 35710 h 1008371"/>
                    <a:gd name="connsiteX1" fmla="*/ 949425 w 1878113"/>
                    <a:gd name="connsiteY1" fmla="*/ 245260 h 1008371"/>
                    <a:gd name="connsiteX2" fmla="*/ 1878113 w 1878113"/>
                    <a:gd name="connsiteY2" fmla="*/ 731035 h 1008371"/>
                    <a:gd name="connsiteX3" fmla="*/ 749400 w 1878113"/>
                    <a:gd name="connsiteY3" fmla="*/ 969160 h 1008371"/>
                    <a:gd name="connsiteX4" fmla="*/ 1687 w 1878113"/>
                    <a:gd name="connsiteY4" fmla="*/ 35710 h 1008371"/>
                    <a:gd name="connsiteX0" fmla="*/ 3773 w 1880199"/>
                    <a:gd name="connsiteY0" fmla="*/ 35710 h 1032365"/>
                    <a:gd name="connsiteX1" fmla="*/ 951511 w 1880199"/>
                    <a:gd name="connsiteY1" fmla="*/ 245260 h 1032365"/>
                    <a:gd name="connsiteX2" fmla="*/ 1880199 w 1880199"/>
                    <a:gd name="connsiteY2" fmla="*/ 731035 h 1032365"/>
                    <a:gd name="connsiteX3" fmla="*/ 751486 w 1880199"/>
                    <a:gd name="connsiteY3" fmla="*/ 969160 h 1032365"/>
                    <a:gd name="connsiteX4" fmla="*/ 3773 w 1880199"/>
                    <a:gd name="connsiteY4" fmla="*/ 35710 h 1032365"/>
                    <a:gd name="connsiteX0" fmla="*/ 5975 w 1882401"/>
                    <a:gd name="connsiteY0" fmla="*/ 63206 h 1059861"/>
                    <a:gd name="connsiteX1" fmla="*/ 1017213 w 1882401"/>
                    <a:gd name="connsiteY1" fmla="*/ 158456 h 1059861"/>
                    <a:gd name="connsiteX2" fmla="*/ 1882401 w 1882401"/>
                    <a:gd name="connsiteY2" fmla="*/ 758531 h 1059861"/>
                    <a:gd name="connsiteX3" fmla="*/ 753688 w 1882401"/>
                    <a:gd name="connsiteY3" fmla="*/ 996656 h 1059861"/>
                    <a:gd name="connsiteX4" fmla="*/ 5975 w 1882401"/>
                    <a:gd name="connsiteY4" fmla="*/ 63206 h 1059861"/>
                    <a:gd name="connsiteX0" fmla="*/ 2606 w 1929832"/>
                    <a:gd name="connsiteY0" fmla="*/ 110050 h 933524"/>
                    <a:gd name="connsiteX1" fmla="*/ 1064644 w 1929832"/>
                    <a:gd name="connsiteY1" fmla="*/ 65600 h 933524"/>
                    <a:gd name="connsiteX2" fmla="*/ 1929832 w 1929832"/>
                    <a:gd name="connsiteY2" fmla="*/ 665675 h 933524"/>
                    <a:gd name="connsiteX3" fmla="*/ 801119 w 1929832"/>
                    <a:gd name="connsiteY3" fmla="*/ 903800 h 933524"/>
                    <a:gd name="connsiteX4" fmla="*/ 2606 w 1929832"/>
                    <a:gd name="connsiteY4" fmla="*/ 110050 h 933524"/>
                    <a:gd name="connsiteX0" fmla="*/ 2487 w 1764613"/>
                    <a:gd name="connsiteY0" fmla="*/ 119179 h 981726"/>
                    <a:gd name="connsiteX1" fmla="*/ 1064525 w 1764613"/>
                    <a:gd name="connsiteY1" fmla="*/ 74729 h 981726"/>
                    <a:gd name="connsiteX2" fmla="*/ 1764613 w 1764613"/>
                    <a:gd name="connsiteY2" fmla="*/ 808154 h 981726"/>
                    <a:gd name="connsiteX3" fmla="*/ 801000 w 1764613"/>
                    <a:gd name="connsiteY3" fmla="*/ 912929 h 981726"/>
                    <a:gd name="connsiteX4" fmla="*/ 2487 w 1764613"/>
                    <a:gd name="connsiteY4" fmla="*/ 119179 h 981726"/>
                    <a:gd name="connsiteX0" fmla="*/ 3588 w 1765714"/>
                    <a:gd name="connsiteY0" fmla="*/ 119179 h 1020632"/>
                    <a:gd name="connsiteX1" fmla="*/ 1065626 w 1765714"/>
                    <a:gd name="connsiteY1" fmla="*/ 74729 h 1020632"/>
                    <a:gd name="connsiteX2" fmla="*/ 1765714 w 1765714"/>
                    <a:gd name="connsiteY2" fmla="*/ 808154 h 1020632"/>
                    <a:gd name="connsiteX3" fmla="*/ 802101 w 1765714"/>
                    <a:gd name="connsiteY3" fmla="*/ 912929 h 1020632"/>
                    <a:gd name="connsiteX4" fmla="*/ 3588 w 1765714"/>
                    <a:gd name="connsiteY4" fmla="*/ 119179 h 1020632"/>
                    <a:gd name="connsiteX0" fmla="*/ 2637 w 1764763"/>
                    <a:gd name="connsiteY0" fmla="*/ 119179 h 1020632"/>
                    <a:gd name="connsiteX1" fmla="*/ 1064675 w 1764763"/>
                    <a:gd name="connsiteY1" fmla="*/ 74729 h 1020632"/>
                    <a:gd name="connsiteX2" fmla="*/ 1764763 w 1764763"/>
                    <a:gd name="connsiteY2" fmla="*/ 808154 h 1020632"/>
                    <a:gd name="connsiteX3" fmla="*/ 832900 w 1764763"/>
                    <a:gd name="connsiteY3" fmla="*/ 912929 h 1020632"/>
                    <a:gd name="connsiteX4" fmla="*/ 2637 w 1764763"/>
                    <a:gd name="connsiteY4" fmla="*/ 119179 h 1020632"/>
                    <a:gd name="connsiteX0" fmla="*/ 3240 w 1765366"/>
                    <a:gd name="connsiteY0" fmla="*/ 119179 h 1015046"/>
                    <a:gd name="connsiteX1" fmla="*/ 1065278 w 1765366"/>
                    <a:gd name="connsiteY1" fmla="*/ 74729 h 1015046"/>
                    <a:gd name="connsiteX2" fmla="*/ 1765366 w 1765366"/>
                    <a:gd name="connsiteY2" fmla="*/ 808154 h 1015046"/>
                    <a:gd name="connsiteX3" fmla="*/ 833503 w 1765366"/>
                    <a:gd name="connsiteY3" fmla="*/ 912929 h 1015046"/>
                    <a:gd name="connsiteX4" fmla="*/ 3240 w 1765366"/>
                    <a:gd name="connsiteY4" fmla="*/ 119179 h 1015046"/>
                    <a:gd name="connsiteX0" fmla="*/ 3240 w 1765366"/>
                    <a:gd name="connsiteY0" fmla="*/ 127151 h 1023018"/>
                    <a:gd name="connsiteX1" fmla="*/ 1065278 w 1765366"/>
                    <a:gd name="connsiteY1" fmla="*/ 82701 h 1023018"/>
                    <a:gd name="connsiteX2" fmla="*/ 1765366 w 1765366"/>
                    <a:gd name="connsiteY2" fmla="*/ 816126 h 1023018"/>
                    <a:gd name="connsiteX3" fmla="*/ 833503 w 1765366"/>
                    <a:gd name="connsiteY3" fmla="*/ 920901 h 1023018"/>
                    <a:gd name="connsiteX4" fmla="*/ 3240 w 1765366"/>
                    <a:gd name="connsiteY4" fmla="*/ 127151 h 1023018"/>
                    <a:gd name="connsiteX0" fmla="*/ 4422 w 1766548"/>
                    <a:gd name="connsiteY0" fmla="*/ 135730 h 1031597"/>
                    <a:gd name="connsiteX1" fmla="*/ 1110910 w 1766548"/>
                    <a:gd name="connsiteY1" fmla="*/ 78580 h 1031597"/>
                    <a:gd name="connsiteX2" fmla="*/ 1766548 w 1766548"/>
                    <a:gd name="connsiteY2" fmla="*/ 824705 h 1031597"/>
                    <a:gd name="connsiteX3" fmla="*/ 834685 w 1766548"/>
                    <a:gd name="connsiteY3" fmla="*/ 929480 h 1031597"/>
                    <a:gd name="connsiteX4" fmla="*/ 4422 w 1766548"/>
                    <a:gd name="connsiteY4" fmla="*/ 135730 h 1031597"/>
                    <a:gd name="connsiteX0" fmla="*/ 4422 w 1766548"/>
                    <a:gd name="connsiteY0" fmla="*/ 135730 h 1036746"/>
                    <a:gd name="connsiteX1" fmla="*/ 1110910 w 1766548"/>
                    <a:gd name="connsiteY1" fmla="*/ 78580 h 1036746"/>
                    <a:gd name="connsiteX2" fmla="*/ 1766548 w 1766548"/>
                    <a:gd name="connsiteY2" fmla="*/ 824705 h 1036746"/>
                    <a:gd name="connsiteX3" fmla="*/ 834685 w 1766548"/>
                    <a:gd name="connsiteY3" fmla="*/ 929480 h 1036746"/>
                    <a:gd name="connsiteX4" fmla="*/ 4422 w 1766548"/>
                    <a:gd name="connsiteY4" fmla="*/ 135730 h 1036746"/>
                    <a:gd name="connsiteX0" fmla="*/ 10544 w 1772670"/>
                    <a:gd name="connsiteY0" fmla="*/ 134189 h 1014938"/>
                    <a:gd name="connsiteX1" fmla="*/ 1117032 w 1772670"/>
                    <a:gd name="connsiteY1" fmla="*/ 77039 h 1014938"/>
                    <a:gd name="connsiteX2" fmla="*/ 1772670 w 1772670"/>
                    <a:gd name="connsiteY2" fmla="*/ 823164 h 1014938"/>
                    <a:gd name="connsiteX3" fmla="*/ 732857 w 1772670"/>
                    <a:gd name="connsiteY3" fmla="*/ 896189 h 1014938"/>
                    <a:gd name="connsiteX4" fmla="*/ 10544 w 1772670"/>
                    <a:gd name="connsiteY4" fmla="*/ 134189 h 1014938"/>
                    <a:gd name="connsiteX0" fmla="*/ 10544 w 1779809"/>
                    <a:gd name="connsiteY0" fmla="*/ 134189 h 985683"/>
                    <a:gd name="connsiteX1" fmla="*/ 1117032 w 1779809"/>
                    <a:gd name="connsiteY1" fmla="*/ 77039 h 985683"/>
                    <a:gd name="connsiteX2" fmla="*/ 1772670 w 1779809"/>
                    <a:gd name="connsiteY2" fmla="*/ 823164 h 985683"/>
                    <a:gd name="connsiteX3" fmla="*/ 732857 w 1779809"/>
                    <a:gd name="connsiteY3" fmla="*/ 896189 h 985683"/>
                    <a:gd name="connsiteX4" fmla="*/ 10544 w 1779809"/>
                    <a:gd name="connsiteY4" fmla="*/ 134189 h 985683"/>
                    <a:gd name="connsiteX0" fmla="*/ 10544 w 1781194"/>
                    <a:gd name="connsiteY0" fmla="*/ 134189 h 982840"/>
                    <a:gd name="connsiteX1" fmla="*/ 1117032 w 1781194"/>
                    <a:gd name="connsiteY1" fmla="*/ 77039 h 982840"/>
                    <a:gd name="connsiteX2" fmla="*/ 1772670 w 1781194"/>
                    <a:gd name="connsiteY2" fmla="*/ 823164 h 982840"/>
                    <a:gd name="connsiteX3" fmla="*/ 732857 w 1781194"/>
                    <a:gd name="connsiteY3" fmla="*/ 896189 h 982840"/>
                    <a:gd name="connsiteX4" fmla="*/ 10544 w 1781194"/>
                    <a:gd name="connsiteY4" fmla="*/ 134189 h 982840"/>
                    <a:gd name="connsiteX0" fmla="*/ 5786 w 1837146"/>
                    <a:gd name="connsiteY0" fmla="*/ 127809 h 951601"/>
                    <a:gd name="connsiteX1" fmla="*/ 1112274 w 1837146"/>
                    <a:gd name="connsiteY1" fmla="*/ 70659 h 951601"/>
                    <a:gd name="connsiteX2" fmla="*/ 1831412 w 1837146"/>
                    <a:gd name="connsiteY2" fmla="*/ 842184 h 951601"/>
                    <a:gd name="connsiteX3" fmla="*/ 728099 w 1837146"/>
                    <a:gd name="connsiteY3" fmla="*/ 889809 h 951601"/>
                    <a:gd name="connsiteX4" fmla="*/ 5786 w 1837146"/>
                    <a:gd name="connsiteY4" fmla="*/ 127809 h 951601"/>
                    <a:gd name="connsiteX0" fmla="*/ 9550 w 1840910"/>
                    <a:gd name="connsiteY0" fmla="*/ 127809 h 960000"/>
                    <a:gd name="connsiteX1" fmla="*/ 1116038 w 1840910"/>
                    <a:gd name="connsiteY1" fmla="*/ 70659 h 960000"/>
                    <a:gd name="connsiteX2" fmla="*/ 1835176 w 1840910"/>
                    <a:gd name="connsiteY2" fmla="*/ 842184 h 960000"/>
                    <a:gd name="connsiteX3" fmla="*/ 731863 w 1840910"/>
                    <a:gd name="connsiteY3" fmla="*/ 889809 h 960000"/>
                    <a:gd name="connsiteX4" fmla="*/ 9550 w 1840910"/>
                    <a:gd name="connsiteY4" fmla="*/ 127809 h 960000"/>
                    <a:gd name="connsiteX0" fmla="*/ 10279 w 1841639"/>
                    <a:gd name="connsiteY0" fmla="*/ 127809 h 979647"/>
                    <a:gd name="connsiteX1" fmla="*/ 1116767 w 1841639"/>
                    <a:gd name="connsiteY1" fmla="*/ 70659 h 979647"/>
                    <a:gd name="connsiteX2" fmla="*/ 1835905 w 1841639"/>
                    <a:gd name="connsiteY2" fmla="*/ 842184 h 979647"/>
                    <a:gd name="connsiteX3" fmla="*/ 732592 w 1841639"/>
                    <a:gd name="connsiteY3" fmla="*/ 889809 h 979647"/>
                    <a:gd name="connsiteX4" fmla="*/ 10279 w 1841639"/>
                    <a:gd name="connsiteY4" fmla="*/ 127809 h 979647"/>
                    <a:gd name="connsiteX0" fmla="*/ 10279 w 1842936"/>
                    <a:gd name="connsiteY0" fmla="*/ 133274 h 985112"/>
                    <a:gd name="connsiteX1" fmla="*/ 1116767 w 1842936"/>
                    <a:gd name="connsiteY1" fmla="*/ 76124 h 985112"/>
                    <a:gd name="connsiteX2" fmla="*/ 1835905 w 1842936"/>
                    <a:gd name="connsiteY2" fmla="*/ 847649 h 985112"/>
                    <a:gd name="connsiteX3" fmla="*/ 732592 w 1842936"/>
                    <a:gd name="connsiteY3" fmla="*/ 895274 h 985112"/>
                    <a:gd name="connsiteX4" fmla="*/ 10279 w 1842936"/>
                    <a:gd name="connsiteY4" fmla="*/ 133274 h 985112"/>
                    <a:gd name="connsiteX0" fmla="*/ 5333 w 1833620"/>
                    <a:gd name="connsiteY0" fmla="*/ 175702 h 1041882"/>
                    <a:gd name="connsiteX1" fmla="*/ 984821 w 1833620"/>
                    <a:gd name="connsiteY1" fmla="*/ 61402 h 1041882"/>
                    <a:gd name="connsiteX2" fmla="*/ 1830959 w 1833620"/>
                    <a:gd name="connsiteY2" fmla="*/ 890077 h 1041882"/>
                    <a:gd name="connsiteX3" fmla="*/ 727646 w 1833620"/>
                    <a:gd name="connsiteY3" fmla="*/ 937702 h 1041882"/>
                    <a:gd name="connsiteX4" fmla="*/ 5333 w 1833620"/>
                    <a:gd name="connsiteY4" fmla="*/ 175702 h 1041882"/>
                    <a:gd name="connsiteX0" fmla="*/ 5333 w 1843073"/>
                    <a:gd name="connsiteY0" fmla="*/ 175702 h 1036451"/>
                    <a:gd name="connsiteX1" fmla="*/ 984821 w 1843073"/>
                    <a:gd name="connsiteY1" fmla="*/ 61402 h 1036451"/>
                    <a:gd name="connsiteX2" fmla="*/ 1830959 w 1843073"/>
                    <a:gd name="connsiteY2" fmla="*/ 890077 h 1036451"/>
                    <a:gd name="connsiteX3" fmla="*/ 727646 w 1843073"/>
                    <a:gd name="connsiteY3" fmla="*/ 937702 h 1036451"/>
                    <a:gd name="connsiteX4" fmla="*/ 5333 w 1843073"/>
                    <a:gd name="connsiteY4" fmla="*/ 175702 h 1036451"/>
                    <a:gd name="connsiteX0" fmla="*/ 14851 w 1852591"/>
                    <a:gd name="connsiteY0" fmla="*/ 177094 h 1037843"/>
                    <a:gd name="connsiteX1" fmla="*/ 994339 w 1852591"/>
                    <a:gd name="connsiteY1" fmla="*/ 62794 h 1037843"/>
                    <a:gd name="connsiteX2" fmla="*/ 1840477 w 1852591"/>
                    <a:gd name="connsiteY2" fmla="*/ 891469 h 1037843"/>
                    <a:gd name="connsiteX3" fmla="*/ 737164 w 1852591"/>
                    <a:gd name="connsiteY3" fmla="*/ 939094 h 1037843"/>
                    <a:gd name="connsiteX4" fmla="*/ 14851 w 1852591"/>
                    <a:gd name="connsiteY4" fmla="*/ 177094 h 1037843"/>
                    <a:gd name="connsiteX0" fmla="*/ 8222 w 1888872"/>
                    <a:gd name="connsiteY0" fmla="*/ 155146 h 1015672"/>
                    <a:gd name="connsiteX1" fmla="*/ 1032160 w 1888872"/>
                    <a:gd name="connsiteY1" fmla="*/ 66246 h 1015672"/>
                    <a:gd name="connsiteX2" fmla="*/ 1878298 w 1888872"/>
                    <a:gd name="connsiteY2" fmla="*/ 894921 h 1015672"/>
                    <a:gd name="connsiteX3" fmla="*/ 774985 w 1888872"/>
                    <a:gd name="connsiteY3" fmla="*/ 942546 h 1015672"/>
                    <a:gd name="connsiteX4" fmla="*/ 8222 w 1888872"/>
                    <a:gd name="connsiteY4" fmla="*/ 155146 h 1015672"/>
                    <a:gd name="connsiteX0" fmla="*/ 11768 w 1892418"/>
                    <a:gd name="connsiteY0" fmla="*/ 155146 h 1037608"/>
                    <a:gd name="connsiteX1" fmla="*/ 1035706 w 1892418"/>
                    <a:gd name="connsiteY1" fmla="*/ 66246 h 1037608"/>
                    <a:gd name="connsiteX2" fmla="*/ 1881844 w 1892418"/>
                    <a:gd name="connsiteY2" fmla="*/ 894921 h 1037608"/>
                    <a:gd name="connsiteX3" fmla="*/ 778531 w 1892418"/>
                    <a:gd name="connsiteY3" fmla="*/ 942546 h 1037608"/>
                    <a:gd name="connsiteX4" fmla="*/ 11768 w 1892418"/>
                    <a:gd name="connsiteY4" fmla="*/ 155146 h 1037608"/>
                    <a:gd name="connsiteX0" fmla="*/ 11768 w 1894097"/>
                    <a:gd name="connsiteY0" fmla="*/ 146767 h 1029229"/>
                    <a:gd name="connsiteX1" fmla="*/ 1035706 w 1894097"/>
                    <a:gd name="connsiteY1" fmla="*/ 57867 h 1029229"/>
                    <a:gd name="connsiteX2" fmla="*/ 1881844 w 1894097"/>
                    <a:gd name="connsiteY2" fmla="*/ 886542 h 1029229"/>
                    <a:gd name="connsiteX3" fmla="*/ 778531 w 1894097"/>
                    <a:gd name="connsiteY3" fmla="*/ 934167 h 1029229"/>
                    <a:gd name="connsiteX4" fmla="*/ 11768 w 1894097"/>
                    <a:gd name="connsiteY4" fmla="*/ 146767 h 1029229"/>
                    <a:gd name="connsiteX0" fmla="*/ 11768 w 1889205"/>
                    <a:gd name="connsiteY0" fmla="*/ 146767 h 1020812"/>
                    <a:gd name="connsiteX1" fmla="*/ 1035706 w 1889205"/>
                    <a:gd name="connsiteY1" fmla="*/ 57867 h 1020812"/>
                    <a:gd name="connsiteX2" fmla="*/ 1881844 w 1889205"/>
                    <a:gd name="connsiteY2" fmla="*/ 886542 h 1020812"/>
                    <a:gd name="connsiteX3" fmla="*/ 778531 w 1889205"/>
                    <a:gd name="connsiteY3" fmla="*/ 934167 h 1020812"/>
                    <a:gd name="connsiteX4" fmla="*/ 11768 w 1889205"/>
                    <a:gd name="connsiteY4" fmla="*/ 146767 h 1020812"/>
                    <a:gd name="connsiteX0" fmla="*/ 10282 w 1887719"/>
                    <a:gd name="connsiteY0" fmla="*/ 141954 h 1015999"/>
                    <a:gd name="connsiteX1" fmla="*/ 1034220 w 1887719"/>
                    <a:gd name="connsiteY1" fmla="*/ 53054 h 1015999"/>
                    <a:gd name="connsiteX2" fmla="*/ 1880358 w 1887719"/>
                    <a:gd name="connsiteY2" fmla="*/ 881729 h 1015999"/>
                    <a:gd name="connsiteX3" fmla="*/ 777045 w 1887719"/>
                    <a:gd name="connsiteY3" fmla="*/ 929354 h 1015999"/>
                    <a:gd name="connsiteX4" fmla="*/ 10282 w 1887719"/>
                    <a:gd name="connsiteY4" fmla="*/ 141954 h 1015999"/>
                    <a:gd name="connsiteX0" fmla="*/ 10282 w 1890053"/>
                    <a:gd name="connsiteY0" fmla="*/ 141954 h 1029899"/>
                    <a:gd name="connsiteX1" fmla="*/ 1034220 w 1890053"/>
                    <a:gd name="connsiteY1" fmla="*/ 53054 h 1029899"/>
                    <a:gd name="connsiteX2" fmla="*/ 1880358 w 1890053"/>
                    <a:gd name="connsiteY2" fmla="*/ 881729 h 1029899"/>
                    <a:gd name="connsiteX3" fmla="*/ 777045 w 1890053"/>
                    <a:gd name="connsiteY3" fmla="*/ 929354 h 1029899"/>
                    <a:gd name="connsiteX4" fmla="*/ 10282 w 1890053"/>
                    <a:gd name="connsiteY4" fmla="*/ 141954 h 1029899"/>
                    <a:gd name="connsiteX0" fmla="*/ 10282 w 1890053"/>
                    <a:gd name="connsiteY0" fmla="*/ 141954 h 1020940"/>
                    <a:gd name="connsiteX1" fmla="*/ 1034220 w 1890053"/>
                    <a:gd name="connsiteY1" fmla="*/ 53054 h 1020940"/>
                    <a:gd name="connsiteX2" fmla="*/ 1880358 w 1890053"/>
                    <a:gd name="connsiteY2" fmla="*/ 881729 h 1020940"/>
                    <a:gd name="connsiteX3" fmla="*/ 777045 w 1890053"/>
                    <a:gd name="connsiteY3" fmla="*/ 929354 h 1020940"/>
                    <a:gd name="connsiteX4" fmla="*/ 10282 w 1890053"/>
                    <a:gd name="connsiteY4" fmla="*/ 141954 h 1020940"/>
                    <a:gd name="connsiteX0" fmla="*/ 2831 w 1874649"/>
                    <a:gd name="connsiteY0" fmla="*/ 195175 h 1086300"/>
                    <a:gd name="connsiteX1" fmla="*/ 982319 w 1874649"/>
                    <a:gd name="connsiteY1" fmla="*/ 42775 h 1086300"/>
                    <a:gd name="connsiteX2" fmla="*/ 1872907 w 1874649"/>
                    <a:gd name="connsiteY2" fmla="*/ 934950 h 1086300"/>
                    <a:gd name="connsiteX3" fmla="*/ 769594 w 1874649"/>
                    <a:gd name="connsiteY3" fmla="*/ 982575 h 1086300"/>
                    <a:gd name="connsiteX4" fmla="*/ 2831 w 1874649"/>
                    <a:gd name="connsiteY4" fmla="*/ 195175 h 1086300"/>
                    <a:gd name="connsiteX0" fmla="*/ 2831 w 1880627"/>
                    <a:gd name="connsiteY0" fmla="*/ 195175 h 1071924"/>
                    <a:gd name="connsiteX1" fmla="*/ 982319 w 1880627"/>
                    <a:gd name="connsiteY1" fmla="*/ 42775 h 1071924"/>
                    <a:gd name="connsiteX2" fmla="*/ 1872907 w 1880627"/>
                    <a:gd name="connsiteY2" fmla="*/ 934950 h 1071924"/>
                    <a:gd name="connsiteX3" fmla="*/ 769594 w 1880627"/>
                    <a:gd name="connsiteY3" fmla="*/ 982575 h 1071924"/>
                    <a:gd name="connsiteX4" fmla="*/ 2831 w 1880627"/>
                    <a:gd name="connsiteY4" fmla="*/ 195175 h 1071924"/>
                    <a:gd name="connsiteX0" fmla="*/ 3463 w 1875795"/>
                    <a:gd name="connsiteY0" fmla="*/ 216660 h 1109083"/>
                    <a:gd name="connsiteX1" fmla="*/ 1008351 w 1875795"/>
                    <a:gd name="connsiteY1" fmla="*/ 38860 h 1109083"/>
                    <a:gd name="connsiteX2" fmla="*/ 1873539 w 1875795"/>
                    <a:gd name="connsiteY2" fmla="*/ 956435 h 1109083"/>
                    <a:gd name="connsiteX3" fmla="*/ 770226 w 1875795"/>
                    <a:gd name="connsiteY3" fmla="*/ 1004060 h 1109083"/>
                    <a:gd name="connsiteX4" fmla="*/ 3463 w 1875795"/>
                    <a:gd name="connsiteY4" fmla="*/ 216660 h 1109083"/>
                    <a:gd name="connsiteX0" fmla="*/ 3463 w 1876097"/>
                    <a:gd name="connsiteY0" fmla="*/ 213958 h 1106381"/>
                    <a:gd name="connsiteX1" fmla="*/ 1008351 w 1876097"/>
                    <a:gd name="connsiteY1" fmla="*/ 36158 h 1106381"/>
                    <a:gd name="connsiteX2" fmla="*/ 1873539 w 1876097"/>
                    <a:gd name="connsiteY2" fmla="*/ 953733 h 1106381"/>
                    <a:gd name="connsiteX3" fmla="*/ 770226 w 1876097"/>
                    <a:gd name="connsiteY3" fmla="*/ 1001358 h 1106381"/>
                    <a:gd name="connsiteX4" fmla="*/ 3463 w 1876097"/>
                    <a:gd name="connsiteY4" fmla="*/ 213958 h 1106381"/>
                    <a:gd name="connsiteX0" fmla="*/ 3463 w 1876097"/>
                    <a:gd name="connsiteY0" fmla="*/ 213958 h 1106381"/>
                    <a:gd name="connsiteX1" fmla="*/ 1008351 w 1876097"/>
                    <a:gd name="connsiteY1" fmla="*/ 36158 h 1106381"/>
                    <a:gd name="connsiteX2" fmla="*/ 1873539 w 1876097"/>
                    <a:gd name="connsiteY2" fmla="*/ 953733 h 1106381"/>
                    <a:gd name="connsiteX3" fmla="*/ 770226 w 1876097"/>
                    <a:gd name="connsiteY3" fmla="*/ 1001358 h 1106381"/>
                    <a:gd name="connsiteX4" fmla="*/ 3463 w 1876097"/>
                    <a:gd name="connsiteY4" fmla="*/ 213958 h 1106381"/>
                    <a:gd name="connsiteX0" fmla="*/ 8177 w 1880811"/>
                    <a:gd name="connsiteY0" fmla="*/ 208989 h 1101412"/>
                    <a:gd name="connsiteX1" fmla="*/ 1013065 w 1880811"/>
                    <a:gd name="connsiteY1" fmla="*/ 31189 h 1101412"/>
                    <a:gd name="connsiteX2" fmla="*/ 1878253 w 1880811"/>
                    <a:gd name="connsiteY2" fmla="*/ 948764 h 1101412"/>
                    <a:gd name="connsiteX3" fmla="*/ 774940 w 1880811"/>
                    <a:gd name="connsiteY3" fmla="*/ 996389 h 1101412"/>
                    <a:gd name="connsiteX4" fmla="*/ 8177 w 1880811"/>
                    <a:gd name="connsiteY4" fmla="*/ 208989 h 1101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0811" h="1101412">
                      <a:moveTo>
                        <a:pt x="8177" y="208989"/>
                      </a:moveTo>
                      <a:cubicBezTo>
                        <a:pt x="73265" y="86222"/>
                        <a:pt x="536286" y="-66707"/>
                        <a:pt x="1013065" y="31189"/>
                      </a:cubicBezTo>
                      <a:cubicBezTo>
                        <a:pt x="1489844" y="129085"/>
                        <a:pt x="1917941" y="787897"/>
                        <a:pt x="1878253" y="948764"/>
                      </a:cubicBezTo>
                      <a:cubicBezTo>
                        <a:pt x="1838566" y="1109631"/>
                        <a:pt x="1277119" y="1170485"/>
                        <a:pt x="774940" y="996389"/>
                      </a:cubicBezTo>
                      <a:cubicBezTo>
                        <a:pt x="272761" y="822293"/>
                        <a:pt x="-56911" y="331756"/>
                        <a:pt x="8177" y="20898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69000">
                      <a:srgbClr val="FFFFCC"/>
                    </a:gs>
                    <a:gs pos="8000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E2503E59-A3E5-41A0-9BC1-3D6682A5FF76}"/>
                    </a:ext>
                  </a:extLst>
                </p:cNvPr>
                <p:cNvGrpSpPr/>
                <p:nvPr/>
              </p:nvGrpSpPr>
              <p:grpSpPr>
                <a:xfrm rot="16200000">
                  <a:off x="3274604" y="3688748"/>
                  <a:ext cx="545528" cy="1423477"/>
                  <a:chOff x="4105309" y="3633726"/>
                  <a:chExt cx="482954" cy="1260204"/>
                </a:xfrm>
                <a:solidFill>
                  <a:schemeClr val="accent4">
                    <a:lumMod val="20000"/>
                    <a:lumOff val="80000"/>
                  </a:schemeClr>
                </a:solidFill>
              </p:grpSpPr>
              <p:sp>
                <p:nvSpPr>
                  <p:cNvPr id="421" name="四角形: 角を丸くする 420">
                    <a:extLst>
                      <a:ext uri="{FF2B5EF4-FFF2-40B4-BE49-F238E27FC236}">
                        <a16:creationId xmlns:a16="http://schemas.microsoft.com/office/drawing/2014/main" id="{B61A445E-B3A4-4F73-9F20-CF5D5D9AA82E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2" name="四角形: 角を丸くする 421">
                    <a:extLst>
                      <a:ext uri="{FF2B5EF4-FFF2-40B4-BE49-F238E27FC236}">
                        <a16:creationId xmlns:a16="http://schemas.microsoft.com/office/drawing/2014/main" id="{6A9920ED-DBC8-4916-BFF9-2FF477D21CC7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3" name="四角形: 角を丸くする 422">
                    <a:extLst>
                      <a:ext uri="{FF2B5EF4-FFF2-40B4-BE49-F238E27FC236}">
                        <a16:creationId xmlns:a16="http://schemas.microsoft.com/office/drawing/2014/main" id="{80B31ED0-62EC-4B59-852A-999FED73F846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4" name="四角形: 角を丸くする 423">
                    <a:extLst>
                      <a:ext uri="{FF2B5EF4-FFF2-40B4-BE49-F238E27FC236}">
                        <a16:creationId xmlns:a16="http://schemas.microsoft.com/office/drawing/2014/main" id="{7B6BF840-E051-4998-A367-0FC4289DE955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5" name="四角形: 角を丸くする 424">
                    <a:extLst>
                      <a:ext uri="{FF2B5EF4-FFF2-40B4-BE49-F238E27FC236}">
                        <a16:creationId xmlns:a16="http://schemas.microsoft.com/office/drawing/2014/main" id="{ED91B7CF-405C-4BBE-AF51-C887F89FC016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6" name="四角形: 角を丸くする 425">
                    <a:extLst>
                      <a:ext uri="{FF2B5EF4-FFF2-40B4-BE49-F238E27FC236}">
                        <a16:creationId xmlns:a16="http://schemas.microsoft.com/office/drawing/2014/main" id="{6BBD0AB4-B02F-450D-9C86-5FFD48C67FE1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7" name="四角形: 角を丸くする 426">
                    <a:extLst>
                      <a:ext uri="{FF2B5EF4-FFF2-40B4-BE49-F238E27FC236}">
                        <a16:creationId xmlns:a16="http://schemas.microsoft.com/office/drawing/2014/main" id="{0A50836B-1D38-40DF-9253-B7839D29BC80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8" name="四角形: 角を丸くする 427">
                    <a:extLst>
                      <a:ext uri="{FF2B5EF4-FFF2-40B4-BE49-F238E27FC236}">
                        <a16:creationId xmlns:a16="http://schemas.microsoft.com/office/drawing/2014/main" id="{DC6A42CA-ECC5-46C1-95A4-948A4C4CE8BC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9" name="四角形: 角を丸くする 428">
                    <a:extLst>
                      <a:ext uri="{FF2B5EF4-FFF2-40B4-BE49-F238E27FC236}">
                        <a16:creationId xmlns:a16="http://schemas.microsoft.com/office/drawing/2014/main" id="{80B622A0-A41C-48E5-BB39-8633EC2D8C1F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0" name="四角形: 角を丸くする 429">
                    <a:extLst>
                      <a:ext uri="{FF2B5EF4-FFF2-40B4-BE49-F238E27FC236}">
                        <a16:creationId xmlns:a16="http://schemas.microsoft.com/office/drawing/2014/main" id="{300A216E-B404-4443-964A-B88615421C7B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1" name="四角形: 角を丸くする 430">
                    <a:extLst>
                      <a:ext uri="{FF2B5EF4-FFF2-40B4-BE49-F238E27FC236}">
                        <a16:creationId xmlns:a16="http://schemas.microsoft.com/office/drawing/2014/main" id="{A8AD917A-532B-4C43-9AEA-76C4EE630FCA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2" name="四角形: 角を丸くする 431">
                    <a:extLst>
                      <a:ext uri="{FF2B5EF4-FFF2-40B4-BE49-F238E27FC236}">
                        <a16:creationId xmlns:a16="http://schemas.microsoft.com/office/drawing/2014/main" id="{98902873-82B8-4F3D-B72B-BD537CF5B0E2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3" name="四角形: 角を丸くする 432">
                    <a:extLst>
                      <a:ext uri="{FF2B5EF4-FFF2-40B4-BE49-F238E27FC236}">
                        <a16:creationId xmlns:a16="http://schemas.microsoft.com/office/drawing/2014/main" id="{A0ACF2AD-B7AE-449F-BE7D-AF0A6AA2550D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4" name="四角形: 角を丸くする 433">
                    <a:extLst>
                      <a:ext uri="{FF2B5EF4-FFF2-40B4-BE49-F238E27FC236}">
                        <a16:creationId xmlns:a16="http://schemas.microsoft.com/office/drawing/2014/main" id="{F19017D0-E7AD-4B6F-B482-A23BB9732F69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5" name="四角形: 角を丸くする 434">
                    <a:extLst>
                      <a:ext uri="{FF2B5EF4-FFF2-40B4-BE49-F238E27FC236}">
                        <a16:creationId xmlns:a16="http://schemas.microsoft.com/office/drawing/2014/main" id="{31DAF0C5-E5F7-443D-8D8B-76C966999B00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6" name="四角形: 角を丸くする 435">
                    <a:extLst>
                      <a:ext uri="{FF2B5EF4-FFF2-40B4-BE49-F238E27FC236}">
                        <a16:creationId xmlns:a16="http://schemas.microsoft.com/office/drawing/2014/main" id="{517EEA6C-D9FA-4ACA-8A87-7F5C2EDB83D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7" name="四角形: 角を丸くする 436">
                    <a:extLst>
                      <a:ext uri="{FF2B5EF4-FFF2-40B4-BE49-F238E27FC236}">
                        <a16:creationId xmlns:a16="http://schemas.microsoft.com/office/drawing/2014/main" id="{ED016EAA-D966-4E06-AC8B-8E61E17E52F4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8" name="四角形: 角を丸くする 437">
                    <a:extLst>
                      <a:ext uri="{FF2B5EF4-FFF2-40B4-BE49-F238E27FC236}">
                        <a16:creationId xmlns:a16="http://schemas.microsoft.com/office/drawing/2014/main" id="{5E32D445-8875-48EE-A7F4-89AD87A0780E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9" name="四角形: 角を丸くする 438">
                    <a:extLst>
                      <a:ext uri="{FF2B5EF4-FFF2-40B4-BE49-F238E27FC236}">
                        <a16:creationId xmlns:a16="http://schemas.microsoft.com/office/drawing/2014/main" id="{B48A7127-EE32-46DF-BC49-96DED9960E11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0" name="四角形: 角を丸くする 439">
                    <a:extLst>
                      <a:ext uri="{FF2B5EF4-FFF2-40B4-BE49-F238E27FC236}">
                        <a16:creationId xmlns:a16="http://schemas.microsoft.com/office/drawing/2014/main" id="{EA5199AB-7EF3-4740-AE1B-E9ACA4F5623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1" name="四角形: 角を丸くする 440">
                    <a:extLst>
                      <a:ext uri="{FF2B5EF4-FFF2-40B4-BE49-F238E27FC236}">
                        <a16:creationId xmlns:a16="http://schemas.microsoft.com/office/drawing/2014/main" id="{2415E1A2-B023-4E02-9E7D-1B32F51B25C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2" name="四角形: 角を丸くする 441">
                    <a:extLst>
                      <a:ext uri="{FF2B5EF4-FFF2-40B4-BE49-F238E27FC236}">
                        <a16:creationId xmlns:a16="http://schemas.microsoft.com/office/drawing/2014/main" id="{DEA725B1-8801-4345-916E-402023DFE41B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3" name="四角形: 角を丸くする 442">
                    <a:extLst>
                      <a:ext uri="{FF2B5EF4-FFF2-40B4-BE49-F238E27FC236}">
                        <a16:creationId xmlns:a16="http://schemas.microsoft.com/office/drawing/2014/main" id="{468145F8-CF7F-4092-9528-A48B0666B380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9" name="グループ化 348">
                  <a:extLst>
                    <a:ext uri="{FF2B5EF4-FFF2-40B4-BE49-F238E27FC236}">
                      <a16:creationId xmlns:a16="http://schemas.microsoft.com/office/drawing/2014/main" id="{CF44EE5D-20D4-4D9A-A255-16E2F0C8A967}"/>
                    </a:ext>
                  </a:extLst>
                </p:cNvPr>
                <p:cNvGrpSpPr/>
                <p:nvPr/>
              </p:nvGrpSpPr>
              <p:grpSpPr>
                <a:xfrm rot="16200000">
                  <a:off x="3310241" y="3535320"/>
                  <a:ext cx="545528" cy="1423477"/>
                  <a:chOff x="4105309" y="3633726"/>
                  <a:chExt cx="482954" cy="1260204"/>
                </a:xfrm>
                <a:solidFill>
                  <a:schemeClr val="accent2">
                    <a:lumMod val="75000"/>
                    <a:alpha val="40000"/>
                  </a:schemeClr>
                </a:solidFill>
              </p:grpSpPr>
              <p:sp>
                <p:nvSpPr>
                  <p:cNvPr id="398" name="四角形: 角を丸くする 397">
                    <a:extLst>
                      <a:ext uri="{FF2B5EF4-FFF2-40B4-BE49-F238E27FC236}">
                        <a16:creationId xmlns:a16="http://schemas.microsoft.com/office/drawing/2014/main" id="{D7258431-F404-4E16-9416-8F6D733FD988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9" name="四角形: 角を丸くする 398">
                    <a:extLst>
                      <a:ext uri="{FF2B5EF4-FFF2-40B4-BE49-F238E27FC236}">
                        <a16:creationId xmlns:a16="http://schemas.microsoft.com/office/drawing/2014/main" id="{CB42E3CA-D4FA-4041-9F4F-5FD1F054C8AC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0" name="四角形: 角を丸くする 399">
                    <a:extLst>
                      <a:ext uri="{FF2B5EF4-FFF2-40B4-BE49-F238E27FC236}">
                        <a16:creationId xmlns:a16="http://schemas.microsoft.com/office/drawing/2014/main" id="{17BDF4D7-3047-4AE8-943A-121B25F3AE95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1" name="四角形: 角を丸くする 400">
                    <a:extLst>
                      <a:ext uri="{FF2B5EF4-FFF2-40B4-BE49-F238E27FC236}">
                        <a16:creationId xmlns:a16="http://schemas.microsoft.com/office/drawing/2014/main" id="{20D3981B-1976-4CF6-9406-D939088BA7CB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2" name="四角形: 角を丸くする 401">
                    <a:extLst>
                      <a:ext uri="{FF2B5EF4-FFF2-40B4-BE49-F238E27FC236}">
                        <a16:creationId xmlns:a16="http://schemas.microsoft.com/office/drawing/2014/main" id="{3EF39248-6410-4A25-85C4-8639CDE26B68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3" name="四角形: 角を丸くする 402">
                    <a:extLst>
                      <a:ext uri="{FF2B5EF4-FFF2-40B4-BE49-F238E27FC236}">
                        <a16:creationId xmlns:a16="http://schemas.microsoft.com/office/drawing/2014/main" id="{DDC6CD6A-AED0-45E1-9983-6E7B6DF7EB4A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4" name="四角形: 角を丸くする 403">
                    <a:extLst>
                      <a:ext uri="{FF2B5EF4-FFF2-40B4-BE49-F238E27FC236}">
                        <a16:creationId xmlns:a16="http://schemas.microsoft.com/office/drawing/2014/main" id="{ED21FCA8-DB34-457F-9584-A2D959FD1E05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5" name="四角形: 角を丸くする 404">
                    <a:extLst>
                      <a:ext uri="{FF2B5EF4-FFF2-40B4-BE49-F238E27FC236}">
                        <a16:creationId xmlns:a16="http://schemas.microsoft.com/office/drawing/2014/main" id="{91175804-46F8-4CFD-B20C-8CBA658C8BD3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6" name="四角形: 角を丸くする 405">
                    <a:extLst>
                      <a:ext uri="{FF2B5EF4-FFF2-40B4-BE49-F238E27FC236}">
                        <a16:creationId xmlns:a16="http://schemas.microsoft.com/office/drawing/2014/main" id="{FCB9E3FC-D886-4B33-8663-AA04445678C1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7" name="四角形: 角を丸くする 406">
                    <a:extLst>
                      <a:ext uri="{FF2B5EF4-FFF2-40B4-BE49-F238E27FC236}">
                        <a16:creationId xmlns:a16="http://schemas.microsoft.com/office/drawing/2014/main" id="{20F8196F-DC4C-44F2-876C-21D9C22A540C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8" name="四角形: 角を丸くする 407">
                    <a:extLst>
                      <a:ext uri="{FF2B5EF4-FFF2-40B4-BE49-F238E27FC236}">
                        <a16:creationId xmlns:a16="http://schemas.microsoft.com/office/drawing/2014/main" id="{1AFCCEAB-1B4E-4682-9EA8-942DB6BE46B0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9" name="四角形: 角を丸くする 408">
                    <a:extLst>
                      <a:ext uri="{FF2B5EF4-FFF2-40B4-BE49-F238E27FC236}">
                        <a16:creationId xmlns:a16="http://schemas.microsoft.com/office/drawing/2014/main" id="{982EE5D8-5BBC-49B3-98FB-6FB6317F5092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0" name="四角形: 角を丸くする 409">
                    <a:extLst>
                      <a:ext uri="{FF2B5EF4-FFF2-40B4-BE49-F238E27FC236}">
                        <a16:creationId xmlns:a16="http://schemas.microsoft.com/office/drawing/2014/main" id="{51F84198-A90C-40FE-B534-42DCA26BDD80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1" name="四角形: 角を丸くする 410">
                    <a:extLst>
                      <a:ext uri="{FF2B5EF4-FFF2-40B4-BE49-F238E27FC236}">
                        <a16:creationId xmlns:a16="http://schemas.microsoft.com/office/drawing/2014/main" id="{730E1334-3406-4502-A3DE-496F25F8F6DE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2" name="四角形: 角を丸くする 411">
                    <a:extLst>
                      <a:ext uri="{FF2B5EF4-FFF2-40B4-BE49-F238E27FC236}">
                        <a16:creationId xmlns:a16="http://schemas.microsoft.com/office/drawing/2014/main" id="{21C26D6D-E8EC-48EE-8E90-008134425C5F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3" name="四角形: 角を丸くする 412">
                    <a:extLst>
                      <a:ext uri="{FF2B5EF4-FFF2-40B4-BE49-F238E27FC236}">
                        <a16:creationId xmlns:a16="http://schemas.microsoft.com/office/drawing/2014/main" id="{F454D67C-0817-41F4-B4B3-597B300BBAC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4" name="四角形: 角を丸くする 413">
                    <a:extLst>
                      <a:ext uri="{FF2B5EF4-FFF2-40B4-BE49-F238E27FC236}">
                        <a16:creationId xmlns:a16="http://schemas.microsoft.com/office/drawing/2014/main" id="{B2227284-785D-4289-8C72-08E758238F3B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5" name="四角形: 角を丸くする 414">
                    <a:extLst>
                      <a:ext uri="{FF2B5EF4-FFF2-40B4-BE49-F238E27FC236}">
                        <a16:creationId xmlns:a16="http://schemas.microsoft.com/office/drawing/2014/main" id="{B585FBBA-23EE-426F-B235-379546C49B60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6" name="四角形: 角を丸くする 415">
                    <a:extLst>
                      <a:ext uri="{FF2B5EF4-FFF2-40B4-BE49-F238E27FC236}">
                        <a16:creationId xmlns:a16="http://schemas.microsoft.com/office/drawing/2014/main" id="{1EBD5835-7153-4EAA-98A8-FA568875DDC0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7" name="四角形: 角を丸くする 416">
                    <a:extLst>
                      <a:ext uri="{FF2B5EF4-FFF2-40B4-BE49-F238E27FC236}">
                        <a16:creationId xmlns:a16="http://schemas.microsoft.com/office/drawing/2014/main" id="{639600CC-077D-41C1-8F5A-2334E147FE7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8" name="四角形: 角を丸くする 417">
                    <a:extLst>
                      <a:ext uri="{FF2B5EF4-FFF2-40B4-BE49-F238E27FC236}">
                        <a16:creationId xmlns:a16="http://schemas.microsoft.com/office/drawing/2014/main" id="{C07E810B-D321-4778-A009-559EF4CC5E25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9" name="四角形: 角を丸くする 418">
                    <a:extLst>
                      <a:ext uri="{FF2B5EF4-FFF2-40B4-BE49-F238E27FC236}">
                        <a16:creationId xmlns:a16="http://schemas.microsoft.com/office/drawing/2014/main" id="{0EE2357B-5EE8-47B8-BF2C-2D00069058D8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0" name="四角形: 角を丸くする 419">
                    <a:extLst>
                      <a:ext uri="{FF2B5EF4-FFF2-40B4-BE49-F238E27FC236}">
                        <a16:creationId xmlns:a16="http://schemas.microsoft.com/office/drawing/2014/main" id="{B69199C9-FAAF-4954-9D82-679DEA20CB6B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0" name="グループ化 349">
                  <a:extLst>
                    <a:ext uri="{FF2B5EF4-FFF2-40B4-BE49-F238E27FC236}">
                      <a16:creationId xmlns:a16="http://schemas.microsoft.com/office/drawing/2014/main" id="{801E3B25-3AE7-480D-94EA-6031D33B1544}"/>
                    </a:ext>
                  </a:extLst>
                </p:cNvPr>
                <p:cNvGrpSpPr/>
                <p:nvPr/>
              </p:nvGrpSpPr>
              <p:grpSpPr>
                <a:xfrm rot="5753865">
                  <a:off x="3199846" y="3731444"/>
                  <a:ext cx="545528" cy="1423477"/>
                  <a:chOff x="4105309" y="3633726"/>
                  <a:chExt cx="482954" cy="1260204"/>
                </a:xfrm>
                <a:solidFill>
                  <a:srgbClr val="92D050">
                    <a:alpha val="40000"/>
                  </a:srgbClr>
                </a:solidFill>
              </p:grpSpPr>
              <p:sp>
                <p:nvSpPr>
                  <p:cNvPr id="375" name="四角形: 角を丸くする 374">
                    <a:extLst>
                      <a:ext uri="{FF2B5EF4-FFF2-40B4-BE49-F238E27FC236}">
                        <a16:creationId xmlns:a16="http://schemas.microsoft.com/office/drawing/2014/main" id="{4117B08E-9F09-4408-9743-AA06A416B1D0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6" name="四角形: 角を丸くする 375">
                    <a:extLst>
                      <a:ext uri="{FF2B5EF4-FFF2-40B4-BE49-F238E27FC236}">
                        <a16:creationId xmlns:a16="http://schemas.microsoft.com/office/drawing/2014/main" id="{8E50424F-B43B-43D2-ABAE-82875A0119C0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7" name="四角形: 角を丸くする 376">
                    <a:extLst>
                      <a:ext uri="{FF2B5EF4-FFF2-40B4-BE49-F238E27FC236}">
                        <a16:creationId xmlns:a16="http://schemas.microsoft.com/office/drawing/2014/main" id="{D1542058-5F4A-447E-A293-CAB040D1F6E6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8" name="四角形: 角を丸くする 377">
                    <a:extLst>
                      <a:ext uri="{FF2B5EF4-FFF2-40B4-BE49-F238E27FC236}">
                        <a16:creationId xmlns:a16="http://schemas.microsoft.com/office/drawing/2014/main" id="{31CD93F5-BBC5-4F23-BDF9-14693762FA64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9" name="四角形: 角を丸くする 378">
                    <a:extLst>
                      <a:ext uri="{FF2B5EF4-FFF2-40B4-BE49-F238E27FC236}">
                        <a16:creationId xmlns:a16="http://schemas.microsoft.com/office/drawing/2014/main" id="{96004EEC-D080-4039-ADD2-03562FE3D9FB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0" name="四角形: 角を丸くする 379">
                    <a:extLst>
                      <a:ext uri="{FF2B5EF4-FFF2-40B4-BE49-F238E27FC236}">
                        <a16:creationId xmlns:a16="http://schemas.microsoft.com/office/drawing/2014/main" id="{18BFE02D-D3A1-492C-B0AB-7F3D15BC0F46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1" name="四角形: 角を丸くする 380">
                    <a:extLst>
                      <a:ext uri="{FF2B5EF4-FFF2-40B4-BE49-F238E27FC236}">
                        <a16:creationId xmlns:a16="http://schemas.microsoft.com/office/drawing/2014/main" id="{26D0E004-D1F1-4E40-8DCC-3CFD52BD7621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2" name="四角形: 角を丸くする 381">
                    <a:extLst>
                      <a:ext uri="{FF2B5EF4-FFF2-40B4-BE49-F238E27FC236}">
                        <a16:creationId xmlns:a16="http://schemas.microsoft.com/office/drawing/2014/main" id="{B3986A8B-DBBB-4D36-9A44-B2717FF2F011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3" name="四角形: 角を丸くする 382">
                    <a:extLst>
                      <a:ext uri="{FF2B5EF4-FFF2-40B4-BE49-F238E27FC236}">
                        <a16:creationId xmlns:a16="http://schemas.microsoft.com/office/drawing/2014/main" id="{7C6AE7C7-A6BB-4D69-8DDE-E0ED11A48758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4" name="四角形: 角を丸くする 383">
                    <a:extLst>
                      <a:ext uri="{FF2B5EF4-FFF2-40B4-BE49-F238E27FC236}">
                        <a16:creationId xmlns:a16="http://schemas.microsoft.com/office/drawing/2014/main" id="{D0DC9639-0EDF-4E1E-B249-F203D3331585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5" name="四角形: 角を丸くする 384">
                    <a:extLst>
                      <a:ext uri="{FF2B5EF4-FFF2-40B4-BE49-F238E27FC236}">
                        <a16:creationId xmlns:a16="http://schemas.microsoft.com/office/drawing/2014/main" id="{D7B3B7F0-2EAA-439B-93C1-7A98448B11C1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6" name="四角形: 角を丸くする 385">
                    <a:extLst>
                      <a:ext uri="{FF2B5EF4-FFF2-40B4-BE49-F238E27FC236}">
                        <a16:creationId xmlns:a16="http://schemas.microsoft.com/office/drawing/2014/main" id="{5A6CA37B-B56E-463B-AD48-EBFF6429DABB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四角形: 角を丸くする 386">
                    <a:extLst>
                      <a:ext uri="{FF2B5EF4-FFF2-40B4-BE49-F238E27FC236}">
                        <a16:creationId xmlns:a16="http://schemas.microsoft.com/office/drawing/2014/main" id="{C2CC603E-3037-43E0-9FE2-44CACB7FB0BA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8" name="四角形: 角を丸くする 387">
                    <a:extLst>
                      <a:ext uri="{FF2B5EF4-FFF2-40B4-BE49-F238E27FC236}">
                        <a16:creationId xmlns:a16="http://schemas.microsoft.com/office/drawing/2014/main" id="{1E184E27-BCCD-4190-87AA-68936B785591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9" name="四角形: 角を丸くする 388">
                    <a:extLst>
                      <a:ext uri="{FF2B5EF4-FFF2-40B4-BE49-F238E27FC236}">
                        <a16:creationId xmlns:a16="http://schemas.microsoft.com/office/drawing/2014/main" id="{2A2DCAA0-1584-4DCA-917A-C22E007B1538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0" name="四角形: 角を丸くする 389">
                    <a:extLst>
                      <a:ext uri="{FF2B5EF4-FFF2-40B4-BE49-F238E27FC236}">
                        <a16:creationId xmlns:a16="http://schemas.microsoft.com/office/drawing/2014/main" id="{F1AB3CA8-6E15-48C7-8220-F0A3E2E5A31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1" name="四角形: 角を丸くする 390">
                    <a:extLst>
                      <a:ext uri="{FF2B5EF4-FFF2-40B4-BE49-F238E27FC236}">
                        <a16:creationId xmlns:a16="http://schemas.microsoft.com/office/drawing/2014/main" id="{10C93235-AF20-49E6-8B5E-B1EFB9C4B7A6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2" name="四角形: 角を丸くする 391">
                    <a:extLst>
                      <a:ext uri="{FF2B5EF4-FFF2-40B4-BE49-F238E27FC236}">
                        <a16:creationId xmlns:a16="http://schemas.microsoft.com/office/drawing/2014/main" id="{B686BC9A-F86E-47CB-BC71-E92F5C14E13D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3" name="四角形: 角を丸くする 392">
                    <a:extLst>
                      <a:ext uri="{FF2B5EF4-FFF2-40B4-BE49-F238E27FC236}">
                        <a16:creationId xmlns:a16="http://schemas.microsoft.com/office/drawing/2014/main" id="{078376E4-AD84-4C27-AF92-A26AD5BC8E81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4" name="四角形: 角を丸くする 393">
                    <a:extLst>
                      <a:ext uri="{FF2B5EF4-FFF2-40B4-BE49-F238E27FC236}">
                        <a16:creationId xmlns:a16="http://schemas.microsoft.com/office/drawing/2014/main" id="{A30C74E7-A472-45BD-9198-1AB384BF4316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5" name="四角形: 角を丸くする 394">
                    <a:extLst>
                      <a:ext uri="{FF2B5EF4-FFF2-40B4-BE49-F238E27FC236}">
                        <a16:creationId xmlns:a16="http://schemas.microsoft.com/office/drawing/2014/main" id="{DF078866-B172-4601-AFB5-2071EF09954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6" name="四角形: 角を丸くする 395">
                    <a:extLst>
                      <a:ext uri="{FF2B5EF4-FFF2-40B4-BE49-F238E27FC236}">
                        <a16:creationId xmlns:a16="http://schemas.microsoft.com/office/drawing/2014/main" id="{405D79D0-8C84-4728-B608-304430F462F7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7" name="四角形: 角を丸くする 396">
                    <a:extLst>
                      <a:ext uri="{FF2B5EF4-FFF2-40B4-BE49-F238E27FC236}">
                        <a16:creationId xmlns:a16="http://schemas.microsoft.com/office/drawing/2014/main" id="{DDF4DEE9-92A8-441D-A9EE-E077F439DE83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DDA53255-DDC4-42A4-83CF-B97DAA75106F}"/>
                    </a:ext>
                  </a:extLst>
                </p:cNvPr>
                <p:cNvGrpSpPr/>
                <p:nvPr/>
              </p:nvGrpSpPr>
              <p:grpSpPr>
                <a:xfrm rot="5400000">
                  <a:off x="3284842" y="3808370"/>
                  <a:ext cx="545528" cy="1423477"/>
                  <a:chOff x="4105309" y="3633726"/>
                  <a:chExt cx="482954" cy="1260204"/>
                </a:xfrm>
                <a:solidFill>
                  <a:schemeClr val="accent4">
                    <a:lumMod val="60000"/>
                    <a:lumOff val="40000"/>
                    <a:alpha val="40000"/>
                  </a:schemeClr>
                </a:solidFill>
              </p:grpSpPr>
              <p:sp>
                <p:nvSpPr>
                  <p:cNvPr id="352" name="四角形: 角を丸くする 351">
                    <a:extLst>
                      <a:ext uri="{FF2B5EF4-FFF2-40B4-BE49-F238E27FC236}">
                        <a16:creationId xmlns:a16="http://schemas.microsoft.com/office/drawing/2014/main" id="{EF8E33F9-E14C-4054-BFBC-B15DC4EFBD28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3" name="四角形: 角を丸くする 352">
                    <a:extLst>
                      <a:ext uri="{FF2B5EF4-FFF2-40B4-BE49-F238E27FC236}">
                        <a16:creationId xmlns:a16="http://schemas.microsoft.com/office/drawing/2014/main" id="{905261A7-AC9B-451C-8D61-4BCDF1947DA6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四角形: 角を丸くする 353">
                    <a:extLst>
                      <a:ext uri="{FF2B5EF4-FFF2-40B4-BE49-F238E27FC236}">
                        <a16:creationId xmlns:a16="http://schemas.microsoft.com/office/drawing/2014/main" id="{6D9476F9-DAB9-4D6C-8140-760D735BF071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5" name="四角形: 角を丸くする 354">
                    <a:extLst>
                      <a:ext uri="{FF2B5EF4-FFF2-40B4-BE49-F238E27FC236}">
                        <a16:creationId xmlns:a16="http://schemas.microsoft.com/office/drawing/2014/main" id="{6071ED99-5B3C-4B6A-BA52-C79CE00D3D03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6" name="四角形: 角を丸くする 355">
                    <a:extLst>
                      <a:ext uri="{FF2B5EF4-FFF2-40B4-BE49-F238E27FC236}">
                        <a16:creationId xmlns:a16="http://schemas.microsoft.com/office/drawing/2014/main" id="{4EBB78AE-C951-424D-93AB-CA293F2E5450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7" name="四角形: 角を丸くする 356">
                    <a:extLst>
                      <a:ext uri="{FF2B5EF4-FFF2-40B4-BE49-F238E27FC236}">
                        <a16:creationId xmlns:a16="http://schemas.microsoft.com/office/drawing/2014/main" id="{37D9B513-33A8-47AA-BDBE-AED4521FD373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8" name="四角形: 角を丸くする 357">
                    <a:extLst>
                      <a:ext uri="{FF2B5EF4-FFF2-40B4-BE49-F238E27FC236}">
                        <a16:creationId xmlns:a16="http://schemas.microsoft.com/office/drawing/2014/main" id="{A0683476-E818-4272-A9CC-099C4FDB163A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9" name="四角形: 角を丸くする 358">
                    <a:extLst>
                      <a:ext uri="{FF2B5EF4-FFF2-40B4-BE49-F238E27FC236}">
                        <a16:creationId xmlns:a16="http://schemas.microsoft.com/office/drawing/2014/main" id="{D8618D08-EE3D-482E-9C41-8953BC6D1B3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0" name="四角形: 角を丸くする 359">
                    <a:extLst>
                      <a:ext uri="{FF2B5EF4-FFF2-40B4-BE49-F238E27FC236}">
                        <a16:creationId xmlns:a16="http://schemas.microsoft.com/office/drawing/2014/main" id="{44BC0CEF-69A1-4781-B088-5F901DA494AF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1" name="四角形: 角を丸くする 360">
                    <a:extLst>
                      <a:ext uri="{FF2B5EF4-FFF2-40B4-BE49-F238E27FC236}">
                        <a16:creationId xmlns:a16="http://schemas.microsoft.com/office/drawing/2014/main" id="{721C5409-672D-4A20-B113-04F8D071D557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2" name="四角形: 角を丸くする 361">
                    <a:extLst>
                      <a:ext uri="{FF2B5EF4-FFF2-40B4-BE49-F238E27FC236}">
                        <a16:creationId xmlns:a16="http://schemas.microsoft.com/office/drawing/2014/main" id="{3A2E6E10-4C62-4E54-8B18-5EAEABC25FA4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3" name="四角形: 角を丸くする 362">
                    <a:extLst>
                      <a:ext uri="{FF2B5EF4-FFF2-40B4-BE49-F238E27FC236}">
                        <a16:creationId xmlns:a16="http://schemas.microsoft.com/office/drawing/2014/main" id="{B757CC70-EB27-471A-BCB9-5D082380DFD0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4" name="四角形: 角を丸くする 363">
                    <a:extLst>
                      <a:ext uri="{FF2B5EF4-FFF2-40B4-BE49-F238E27FC236}">
                        <a16:creationId xmlns:a16="http://schemas.microsoft.com/office/drawing/2014/main" id="{5E2A96B7-8575-4EE6-9BEC-FEFA7DACBC5D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5" name="四角形: 角を丸くする 364">
                    <a:extLst>
                      <a:ext uri="{FF2B5EF4-FFF2-40B4-BE49-F238E27FC236}">
                        <a16:creationId xmlns:a16="http://schemas.microsoft.com/office/drawing/2014/main" id="{A65B500C-F297-444E-B239-E2DDC2C6F288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6" name="四角形: 角を丸くする 365">
                    <a:extLst>
                      <a:ext uri="{FF2B5EF4-FFF2-40B4-BE49-F238E27FC236}">
                        <a16:creationId xmlns:a16="http://schemas.microsoft.com/office/drawing/2014/main" id="{681A03E7-5832-4E0D-8E41-D8D0B1C367C8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7" name="四角形: 角を丸くする 366">
                    <a:extLst>
                      <a:ext uri="{FF2B5EF4-FFF2-40B4-BE49-F238E27FC236}">
                        <a16:creationId xmlns:a16="http://schemas.microsoft.com/office/drawing/2014/main" id="{5DDE7B33-D891-4395-9EBE-DAC12125FED0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8" name="四角形: 角を丸くする 367">
                    <a:extLst>
                      <a:ext uri="{FF2B5EF4-FFF2-40B4-BE49-F238E27FC236}">
                        <a16:creationId xmlns:a16="http://schemas.microsoft.com/office/drawing/2014/main" id="{3DCCC314-FCC8-4E5E-9C4F-0A92F8D75F71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9" name="四角形: 角を丸くする 368">
                    <a:extLst>
                      <a:ext uri="{FF2B5EF4-FFF2-40B4-BE49-F238E27FC236}">
                        <a16:creationId xmlns:a16="http://schemas.microsoft.com/office/drawing/2014/main" id="{642DC10D-4E4F-4941-8C2D-C7B3B10D2F91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0" name="四角形: 角を丸くする 369">
                    <a:extLst>
                      <a:ext uri="{FF2B5EF4-FFF2-40B4-BE49-F238E27FC236}">
                        <a16:creationId xmlns:a16="http://schemas.microsoft.com/office/drawing/2014/main" id="{22A779CD-8A87-402F-973B-83929D9928B7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1" name="四角形: 角を丸くする 370">
                    <a:extLst>
                      <a:ext uri="{FF2B5EF4-FFF2-40B4-BE49-F238E27FC236}">
                        <a16:creationId xmlns:a16="http://schemas.microsoft.com/office/drawing/2014/main" id="{CD5AA015-9D04-4D93-8CBE-2646AF3E2A75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2" name="四角形: 角を丸くする 371">
                    <a:extLst>
                      <a:ext uri="{FF2B5EF4-FFF2-40B4-BE49-F238E27FC236}">
                        <a16:creationId xmlns:a16="http://schemas.microsoft.com/office/drawing/2014/main" id="{60CA1B41-0BF6-45CE-B22B-893679071C2C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3" name="四角形: 角を丸くする 372">
                    <a:extLst>
                      <a:ext uri="{FF2B5EF4-FFF2-40B4-BE49-F238E27FC236}">
                        <a16:creationId xmlns:a16="http://schemas.microsoft.com/office/drawing/2014/main" id="{4C973D2C-773E-44D5-8C83-CAA3BBD79122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4" name="四角形: 角を丸くする 373">
                    <a:extLst>
                      <a:ext uri="{FF2B5EF4-FFF2-40B4-BE49-F238E27FC236}">
                        <a16:creationId xmlns:a16="http://schemas.microsoft.com/office/drawing/2014/main" id="{DA3F7F90-2628-4F01-9D29-11E976FC1E34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0F099894-402F-4C48-8531-7D6AD3C054A0}"/>
                  </a:ext>
                </a:extLst>
              </p:cNvPr>
              <p:cNvGrpSpPr/>
              <p:nvPr/>
            </p:nvGrpSpPr>
            <p:grpSpPr>
              <a:xfrm rot="20643151">
                <a:off x="1705407" y="1950952"/>
                <a:ext cx="999660" cy="653825"/>
                <a:chOff x="2500360" y="3476726"/>
                <a:chExt cx="2223530" cy="1454294"/>
              </a:xfrm>
            </p:grpSpPr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1CE863C7-DD2B-456A-B7F2-8E812B8A5CBC}"/>
                    </a:ext>
                  </a:extLst>
                </p:cNvPr>
                <p:cNvSpPr/>
                <p:nvPr/>
              </p:nvSpPr>
              <p:spPr>
                <a:xfrm>
                  <a:off x="2500360" y="3476726"/>
                  <a:ext cx="2223530" cy="1430388"/>
                </a:xfrm>
                <a:custGeom>
                  <a:avLst/>
                  <a:gdLst>
                    <a:gd name="connsiteX0" fmla="*/ 856903 w 2223530"/>
                    <a:gd name="connsiteY0" fmla="*/ 966 h 1430388"/>
                    <a:gd name="connsiteX1" fmla="*/ 1032440 w 2223530"/>
                    <a:gd name="connsiteY1" fmla="*/ 37047 h 1430388"/>
                    <a:gd name="connsiteX2" fmla="*/ 1171753 w 2223530"/>
                    <a:gd name="connsiteY2" fmla="*/ 100351 h 1430388"/>
                    <a:gd name="connsiteX3" fmla="*/ 1188355 w 2223530"/>
                    <a:gd name="connsiteY3" fmla="*/ 113275 h 1430388"/>
                    <a:gd name="connsiteX4" fmla="*/ 1191320 w 2223530"/>
                    <a:gd name="connsiteY4" fmla="*/ 91697 h 1430388"/>
                    <a:gd name="connsiteX5" fmla="*/ 1208610 w 2223530"/>
                    <a:gd name="connsiteY5" fmla="*/ 61738 h 1430388"/>
                    <a:gd name="connsiteX6" fmla="*/ 1395098 w 2223530"/>
                    <a:gd name="connsiteY6" fmla="*/ 138469 h 1430388"/>
                    <a:gd name="connsiteX7" fmla="*/ 1531124 w 2223530"/>
                    <a:gd name="connsiteY7" fmla="*/ 261763 h 1430388"/>
                    <a:gd name="connsiteX8" fmla="*/ 1531436 w 2223530"/>
                    <a:gd name="connsiteY8" fmla="*/ 263615 h 1430388"/>
                    <a:gd name="connsiteX9" fmla="*/ 1538507 w 2223530"/>
                    <a:gd name="connsiteY9" fmla="*/ 267902 h 1430388"/>
                    <a:gd name="connsiteX10" fmla="*/ 1556584 w 2223530"/>
                    <a:gd name="connsiteY10" fmla="*/ 235318 h 1430388"/>
                    <a:gd name="connsiteX11" fmla="*/ 1583537 w 2223530"/>
                    <a:gd name="connsiteY11" fmla="*/ 213637 h 1430388"/>
                    <a:gd name="connsiteX12" fmla="*/ 1729664 w 2223530"/>
                    <a:gd name="connsiteY12" fmla="*/ 352607 h 1430388"/>
                    <a:gd name="connsiteX13" fmla="*/ 1770543 w 2223530"/>
                    <a:gd name="connsiteY13" fmla="*/ 417719 h 1430388"/>
                    <a:gd name="connsiteX14" fmla="*/ 1787259 w 2223530"/>
                    <a:gd name="connsiteY14" fmla="*/ 451276 h 1430388"/>
                    <a:gd name="connsiteX15" fmla="*/ 1828414 w 2223530"/>
                    <a:gd name="connsiteY15" fmla="*/ 469842 h 1430388"/>
                    <a:gd name="connsiteX16" fmla="*/ 1930682 w 2223530"/>
                    <a:gd name="connsiteY16" fmla="*/ 555070 h 1430388"/>
                    <a:gd name="connsiteX17" fmla="*/ 1914925 w 2223530"/>
                    <a:gd name="connsiteY17" fmla="*/ 585873 h 1430388"/>
                    <a:gd name="connsiteX18" fmla="*/ 1888820 w 2223530"/>
                    <a:gd name="connsiteY18" fmla="*/ 607729 h 1430388"/>
                    <a:gd name="connsiteX19" fmla="*/ 1891578 w 2223530"/>
                    <a:gd name="connsiteY19" fmla="*/ 611172 h 1430388"/>
                    <a:gd name="connsiteX20" fmla="*/ 1902690 w 2223530"/>
                    <a:gd name="connsiteY20" fmla="*/ 627855 h 1430388"/>
                    <a:gd name="connsiteX21" fmla="*/ 1909887 w 2223530"/>
                    <a:gd name="connsiteY21" fmla="*/ 632873 h 1430388"/>
                    <a:gd name="connsiteX22" fmla="*/ 2048809 w 2223530"/>
                    <a:gd name="connsiteY22" fmla="*/ 790521 h 1430388"/>
                    <a:gd name="connsiteX23" fmla="*/ 2025811 w 2223530"/>
                    <a:gd name="connsiteY23" fmla="*/ 816371 h 1430388"/>
                    <a:gd name="connsiteX24" fmla="*/ 2023763 w 2223530"/>
                    <a:gd name="connsiteY24" fmla="*/ 817342 h 1430388"/>
                    <a:gd name="connsiteX25" fmla="*/ 2035317 w 2223530"/>
                    <a:gd name="connsiteY25" fmla="*/ 837452 h 1430388"/>
                    <a:gd name="connsiteX26" fmla="*/ 2079215 w 2223530"/>
                    <a:gd name="connsiteY26" fmla="*/ 872810 h 1430388"/>
                    <a:gd name="connsiteX27" fmla="*/ 2156759 w 2223530"/>
                    <a:gd name="connsiteY27" fmla="*/ 981021 h 1430388"/>
                    <a:gd name="connsiteX28" fmla="*/ 2133761 w 2223530"/>
                    <a:gd name="connsiteY28" fmla="*/ 1006871 h 1430388"/>
                    <a:gd name="connsiteX29" fmla="*/ 2129744 w 2223530"/>
                    <a:gd name="connsiteY29" fmla="*/ 1008775 h 1430388"/>
                    <a:gd name="connsiteX30" fmla="*/ 2137630 w 2223530"/>
                    <a:gd name="connsiteY30" fmla="*/ 1023530 h 1430388"/>
                    <a:gd name="connsiteX31" fmla="*/ 2189730 w 2223530"/>
                    <a:gd name="connsiteY31" fmla="*/ 1114324 h 1430388"/>
                    <a:gd name="connsiteX32" fmla="*/ 1935732 w 2223530"/>
                    <a:gd name="connsiteY32" fmla="*/ 1327212 h 1430388"/>
                    <a:gd name="connsiteX33" fmla="*/ 857819 w 2223530"/>
                    <a:gd name="connsiteY33" fmla="*/ 1296196 h 1430388"/>
                    <a:gd name="connsiteX34" fmla="*/ 103756 w 2223530"/>
                    <a:gd name="connsiteY34" fmla="*/ 602898 h 1430388"/>
                    <a:gd name="connsiteX35" fmla="*/ 113280 w 2223530"/>
                    <a:gd name="connsiteY35" fmla="*/ 244375 h 1430388"/>
                    <a:gd name="connsiteX36" fmla="*/ 185470 w 2223530"/>
                    <a:gd name="connsiteY36" fmla="*/ 233271 h 1430388"/>
                    <a:gd name="connsiteX37" fmla="*/ 212675 w 2223530"/>
                    <a:gd name="connsiteY37" fmla="*/ 224354 h 1430388"/>
                    <a:gd name="connsiteX38" fmla="*/ 203563 w 2223530"/>
                    <a:gd name="connsiteY38" fmla="*/ 197793 h 1430388"/>
                    <a:gd name="connsiteX39" fmla="*/ 205513 w 2223530"/>
                    <a:gd name="connsiteY39" fmla="*/ 163258 h 1430388"/>
                    <a:gd name="connsiteX40" fmla="*/ 406578 w 2223530"/>
                    <a:gd name="connsiteY40" fmla="*/ 147809 h 1430388"/>
                    <a:gd name="connsiteX41" fmla="*/ 423782 w 2223530"/>
                    <a:gd name="connsiteY41" fmla="*/ 150819 h 1430388"/>
                    <a:gd name="connsiteX42" fmla="*/ 457868 w 2223530"/>
                    <a:gd name="connsiteY42" fmla="*/ 139597 h 1430388"/>
                    <a:gd name="connsiteX43" fmla="*/ 469363 w 2223530"/>
                    <a:gd name="connsiteY43" fmla="*/ 136935 h 1430388"/>
                    <a:gd name="connsiteX44" fmla="*/ 457564 w 2223530"/>
                    <a:gd name="connsiteY44" fmla="*/ 102543 h 1430388"/>
                    <a:gd name="connsiteX45" fmla="*/ 459514 w 2223530"/>
                    <a:gd name="connsiteY45" fmla="*/ 68007 h 1430388"/>
                    <a:gd name="connsiteX46" fmla="*/ 524538 w 2223530"/>
                    <a:gd name="connsiteY46" fmla="*/ 44211 h 1430388"/>
                    <a:gd name="connsiteX47" fmla="*/ 660579 w 2223530"/>
                    <a:gd name="connsiteY47" fmla="*/ 52559 h 1430388"/>
                    <a:gd name="connsiteX48" fmla="*/ 797340 w 2223530"/>
                    <a:gd name="connsiteY48" fmla="*/ 82807 h 1430388"/>
                    <a:gd name="connsiteX49" fmla="*/ 818500 w 2223530"/>
                    <a:gd name="connsiteY49" fmla="*/ 92596 h 1430388"/>
                    <a:gd name="connsiteX50" fmla="*/ 829790 w 2223530"/>
                    <a:gd name="connsiteY50" fmla="*/ 92631 h 1430388"/>
                    <a:gd name="connsiteX51" fmla="*/ 823570 w 2223530"/>
                    <a:gd name="connsiteY51" fmla="*/ 46357 h 1430388"/>
                    <a:gd name="connsiteX52" fmla="*/ 832237 w 2223530"/>
                    <a:gd name="connsiteY52" fmla="*/ 12870 h 1430388"/>
                    <a:gd name="connsiteX53" fmla="*/ 856903 w 2223530"/>
                    <a:gd name="connsiteY53" fmla="*/ 966 h 1430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23530" h="1430388">
                      <a:moveTo>
                        <a:pt x="856903" y="966"/>
                      </a:moveTo>
                      <a:cubicBezTo>
                        <a:pt x="891656" y="-4037"/>
                        <a:pt x="955048" y="10746"/>
                        <a:pt x="1032440" y="37047"/>
                      </a:cubicBezTo>
                      <a:cubicBezTo>
                        <a:pt x="1090484" y="56772"/>
                        <a:pt x="1140453" y="79967"/>
                        <a:pt x="1171753" y="100351"/>
                      </a:cubicBezTo>
                      <a:lnTo>
                        <a:pt x="1188355" y="113275"/>
                      </a:lnTo>
                      <a:lnTo>
                        <a:pt x="1191320" y="91697"/>
                      </a:lnTo>
                      <a:cubicBezTo>
                        <a:pt x="1196008" y="77373"/>
                        <a:pt x="1202401" y="66629"/>
                        <a:pt x="1208610" y="61738"/>
                      </a:cubicBezTo>
                      <a:cubicBezTo>
                        <a:pt x="1233445" y="42174"/>
                        <a:pt x="1305010" y="77134"/>
                        <a:pt x="1395098" y="138469"/>
                      </a:cubicBezTo>
                      <a:cubicBezTo>
                        <a:pt x="1462664" y="184471"/>
                        <a:pt x="1514749" y="232584"/>
                        <a:pt x="1531124" y="261763"/>
                      </a:cubicBezTo>
                      <a:lnTo>
                        <a:pt x="1531436" y="263615"/>
                      </a:lnTo>
                      <a:lnTo>
                        <a:pt x="1538507" y="267902"/>
                      </a:lnTo>
                      <a:lnTo>
                        <a:pt x="1556584" y="235318"/>
                      </a:lnTo>
                      <a:cubicBezTo>
                        <a:pt x="1566134" y="223659"/>
                        <a:pt x="1575979" y="215952"/>
                        <a:pt x="1583537" y="213637"/>
                      </a:cubicBezTo>
                      <a:cubicBezTo>
                        <a:pt x="1613765" y="204376"/>
                        <a:pt x="1667848" y="262847"/>
                        <a:pt x="1729664" y="352607"/>
                      </a:cubicBezTo>
                      <a:cubicBezTo>
                        <a:pt x="1745118" y="375046"/>
                        <a:pt x="1758883" y="397083"/>
                        <a:pt x="1770543" y="417719"/>
                      </a:cubicBezTo>
                      <a:lnTo>
                        <a:pt x="1787259" y="451276"/>
                      </a:lnTo>
                      <a:lnTo>
                        <a:pt x="1828414" y="469842"/>
                      </a:lnTo>
                      <a:cubicBezTo>
                        <a:pt x="1892717" y="501670"/>
                        <a:pt x="1932512" y="531333"/>
                        <a:pt x="1930682" y="555070"/>
                      </a:cubicBezTo>
                      <a:cubicBezTo>
                        <a:pt x="1930072" y="562983"/>
                        <a:pt x="1924532" y="574193"/>
                        <a:pt x="1914925" y="585873"/>
                      </a:cubicBezTo>
                      <a:lnTo>
                        <a:pt x="1888820" y="607729"/>
                      </a:lnTo>
                      <a:lnTo>
                        <a:pt x="1891578" y="611172"/>
                      </a:lnTo>
                      <a:lnTo>
                        <a:pt x="1902690" y="627855"/>
                      </a:lnTo>
                      <a:lnTo>
                        <a:pt x="1909887" y="632873"/>
                      </a:lnTo>
                      <a:cubicBezTo>
                        <a:pt x="2000483" y="701675"/>
                        <a:pt x="2059131" y="760503"/>
                        <a:pt x="2048809" y="790521"/>
                      </a:cubicBezTo>
                      <a:cubicBezTo>
                        <a:pt x="2046228" y="798026"/>
                        <a:pt x="2038047" y="807482"/>
                        <a:pt x="2025811" y="816371"/>
                      </a:cubicBezTo>
                      <a:lnTo>
                        <a:pt x="2023763" y="817342"/>
                      </a:lnTo>
                      <a:lnTo>
                        <a:pt x="2035317" y="837452"/>
                      </a:lnTo>
                      <a:lnTo>
                        <a:pt x="2079215" y="872810"/>
                      </a:lnTo>
                      <a:cubicBezTo>
                        <a:pt x="2133446" y="919788"/>
                        <a:pt x="2164500" y="958507"/>
                        <a:pt x="2156759" y="981021"/>
                      </a:cubicBezTo>
                      <a:cubicBezTo>
                        <a:pt x="2154178" y="988526"/>
                        <a:pt x="2145997" y="997982"/>
                        <a:pt x="2133761" y="1006871"/>
                      </a:cubicBezTo>
                      <a:lnTo>
                        <a:pt x="2129744" y="1008775"/>
                      </a:lnTo>
                      <a:lnTo>
                        <a:pt x="2137630" y="1023530"/>
                      </a:lnTo>
                      <a:cubicBezTo>
                        <a:pt x="2157002" y="1059482"/>
                        <a:pt x="2174205" y="1090346"/>
                        <a:pt x="2189730" y="1114324"/>
                      </a:cubicBezTo>
                      <a:cubicBezTo>
                        <a:pt x="2320170" y="1315792"/>
                        <a:pt x="2038125" y="1201651"/>
                        <a:pt x="1935732" y="1327212"/>
                      </a:cubicBezTo>
                      <a:cubicBezTo>
                        <a:pt x="1889695" y="1510811"/>
                        <a:pt x="1163148" y="1416915"/>
                        <a:pt x="857819" y="1296196"/>
                      </a:cubicBezTo>
                      <a:cubicBezTo>
                        <a:pt x="552490" y="1175478"/>
                        <a:pt x="57719" y="786497"/>
                        <a:pt x="103756" y="602898"/>
                      </a:cubicBezTo>
                      <a:cubicBezTo>
                        <a:pt x="-13984" y="428653"/>
                        <a:pt x="-57376" y="299724"/>
                        <a:pt x="113280" y="244375"/>
                      </a:cubicBezTo>
                      <a:cubicBezTo>
                        <a:pt x="136993" y="243806"/>
                        <a:pt x="160756" y="239741"/>
                        <a:pt x="185470" y="233271"/>
                      </a:cubicBezTo>
                      <a:lnTo>
                        <a:pt x="212675" y="224354"/>
                      </a:lnTo>
                      <a:lnTo>
                        <a:pt x="203563" y="197793"/>
                      </a:lnTo>
                      <a:cubicBezTo>
                        <a:pt x="201301" y="182892"/>
                        <a:pt x="202171" y="170420"/>
                        <a:pt x="205513" y="163258"/>
                      </a:cubicBezTo>
                      <a:cubicBezTo>
                        <a:pt x="218880" y="134607"/>
                        <a:pt x="298522" y="133602"/>
                        <a:pt x="406578" y="147809"/>
                      </a:cubicBezTo>
                      <a:lnTo>
                        <a:pt x="423782" y="150819"/>
                      </a:lnTo>
                      <a:lnTo>
                        <a:pt x="457868" y="139597"/>
                      </a:lnTo>
                      <a:lnTo>
                        <a:pt x="469363" y="136935"/>
                      </a:lnTo>
                      <a:lnTo>
                        <a:pt x="457564" y="102543"/>
                      </a:lnTo>
                      <a:cubicBezTo>
                        <a:pt x="455302" y="87642"/>
                        <a:pt x="456172" y="75170"/>
                        <a:pt x="459514" y="68007"/>
                      </a:cubicBezTo>
                      <a:cubicBezTo>
                        <a:pt x="466198" y="53682"/>
                        <a:pt x="489450" y="46268"/>
                        <a:pt x="524538" y="44211"/>
                      </a:cubicBezTo>
                      <a:cubicBezTo>
                        <a:pt x="559626" y="42155"/>
                        <a:pt x="606551" y="45455"/>
                        <a:pt x="660579" y="52559"/>
                      </a:cubicBezTo>
                      <a:cubicBezTo>
                        <a:pt x="714606" y="59662"/>
                        <a:pt x="762913" y="70701"/>
                        <a:pt x="797340" y="82807"/>
                      </a:cubicBezTo>
                      <a:lnTo>
                        <a:pt x="818500" y="92596"/>
                      </a:lnTo>
                      <a:lnTo>
                        <a:pt x="829790" y="92631"/>
                      </a:lnTo>
                      <a:lnTo>
                        <a:pt x="823570" y="46357"/>
                      </a:lnTo>
                      <a:cubicBezTo>
                        <a:pt x="824266" y="31301"/>
                        <a:pt x="827559" y="19241"/>
                        <a:pt x="832237" y="12870"/>
                      </a:cubicBezTo>
                      <a:cubicBezTo>
                        <a:pt x="836916" y="6499"/>
                        <a:pt x="845318" y="2633"/>
                        <a:pt x="856903" y="96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69000">
                      <a:srgbClr val="FFFFCC"/>
                    </a:gs>
                    <a:gs pos="8000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91092421-3428-42B7-BC4E-30D069B92C29}"/>
                    </a:ext>
                  </a:extLst>
                </p:cNvPr>
                <p:cNvSpPr/>
                <p:nvPr/>
              </p:nvSpPr>
              <p:spPr>
                <a:xfrm rot="1301804" flipH="1">
                  <a:off x="3620136" y="361293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68751B81-92ED-412C-9EBB-A61B0D792356}"/>
                    </a:ext>
                  </a:extLst>
                </p:cNvPr>
                <p:cNvSpPr/>
                <p:nvPr/>
              </p:nvSpPr>
              <p:spPr>
                <a:xfrm rot="1301804" flipH="1">
                  <a:off x="3956686" y="3765336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5A270717-5A68-49B7-AB77-D2DFB751167F}"/>
                    </a:ext>
                  </a:extLst>
                </p:cNvPr>
                <p:cNvSpPr/>
                <p:nvPr/>
              </p:nvSpPr>
              <p:spPr>
                <a:xfrm rot="359070" flipH="1">
                  <a:off x="3321686" y="360658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C927EF46-A075-4E48-A655-B2821B674F1B}"/>
                    </a:ext>
                  </a:extLst>
                </p:cNvPr>
                <p:cNvSpPr/>
                <p:nvPr/>
              </p:nvSpPr>
              <p:spPr>
                <a:xfrm rot="21417974" flipH="1">
                  <a:off x="2978786" y="361928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E9045152-3D76-4D47-AA16-90BDA5EE5170}"/>
                    </a:ext>
                  </a:extLst>
                </p:cNvPr>
                <p:cNvSpPr/>
                <p:nvPr/>
              </p:nvSpPr>
              <p:spPr>
                <a:xfrm rot="21376182" flipH="1">
                  <a:off x="2731135" y="3727237"/>
                  <a:ext cx="74922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3B317BD5-9AAE-4678-BC2A-0EB4B9A41015}"/>
                    </a:ext>
                  </a:extLst>
                </p:cNvPr>
                <p:cNvSpPr/>
                <p:nvPr/>
              </p:nvSpPr>
              <p:spPr>
                <a:xfrm rot="3271319">
                  <a:off x="4396488" y="4405091"/>
                  <a:ext cx="92708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E2EDE996-794A-49CD-AD2C-03F2F6ADEB39}"/>
                    </a:ext>
                  </a:extLst>
                </p:cNvPr>
                <p:cNvSpPr/>
                <p:nvPr/>
              </p:nvSpPr>
              <p:spPr>
                <a:xfrm rot="3271319">
                  <a:off x="4294887" y="4208240"/>
                  <a:ext cx="92708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4B8F36F2-E074-4EA2-B2DB-675A48429D21}"/>
                    </a:ext>
                  </a:extLst>
                </p:cNvPr>
                <p:cNvSpPr/>
                <p:nvPr/>
              </p:nvSpPr>
              <p:spPr>
                <a:xfrm rot="3271319">
                  <a:off x="4155188" y="4005040"/>
                  <a:ext cx="92708" cy="346541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496BD10C-422C-4E90-ABA2-2042505D01C7}"/>
                    </a:ext>
                  </a:extLst>
                </p:cNvPr>
                <p:cNvSpPr/>
                <p:nvPr/>
              </p:nvSpPr>
              <p:spPr>
                <a:xfrm rot="2301134">
                  <a:off x="4061704" y="3914524"/>
                  <a:ext cx="79945" cy="324820"/>
                </a:xfrm>
                <a:custGeom>
                  <a:avLst/>
                  <a:gdLst>
                    <a:gd name="connsiteX0" fmla="*/ 229492 w 229492"/>
                    <a:gd name="connsiteY0" fmla="*/ 0 h 478781"/>
                    <a:gd name="connsiteX1" fmla="*/ 222880 w 229492"/>
                    <a:gd name="connsiteY1" fmla="*/ 22913 h 478781"/>
                    <a:gd name="connsiteX2" fmla="*/ 171303 w 229492"/>
                    <a:gd name="connsiteY2" fmla="*/ 399582 h 478781"/>
                    <a:gd name="connsiteX3" fmla="*/ 169207 w 229492"/>
                    <a:gd name="connsiteY3" fmla="*/ 478781 h 478781"/>
                    <a:gd name="connsiteX4" fmla="*/ 0 w 229492"/>
                    <a:gd name="connsiteY4" fmla="*/ 478781 h 478781"/>
                    <a:gd name="connsiteX5" fmla="*/ 1835 w 229492"/>
                    <a:gd name="connsiteY5" fmla="*/ 437866 h 478781"/>
                    <a:gd name="connsiteX6" fmla="*/ 195896 w 229492"/>
                    <a:gd name="connsiteY6" fmla="*/ 17596 h 478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29492" h="478781">
                      <a:moveTo>
                        <a:pt x="229492" y="0"/>
                      </a:moveTo>
                      <a:lnTo>
                        <a:pt x="222880" y="22913"/>
                      </a:lnTo>
                      <a:cubicBezTo>
                        <a:pt x="196691" y="133743"/>
                        <a:pt x="178674" y="261655"/>
                        <a:pt x="171303" y="399582"/>
                      </a:cubicBezTo>
                      <a:lnTo>
                        <a:pt x="169207" y="478781"/>
                      </a:lnTo>
                      <a:lnTo>
                        <a:pt x="0" y="478781"/>
                      </a:lnTo>
                      <a:lnTo>
                        <a:pt x="1835" y="437866"/>
                      </a:lnTo>
                      <a:cubicBezTo>
                        <a:pt x="19035" y="247933"/>
                        <a:pt x="94192" y="90179"/>
                        <a:pt x="195896" y="17596"/>
                      </a:cubicBezTo>
                      <a:close/>
                    </a:path>
                  </a:pathLst>
                </a:custGeom>
                <a:solidFill>
                  <a:schemeClr val="tx1">
                    <a:alpha val="3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楕円 26">
                  <a:extLst>
                    <a:ext uri="{FF2B5EF4-FFF2-40B4-BE49-F238E27FC236}">
                      <a16:creationId xmlns:a16="http://schemas.microsoft.com/office/drawing/2014/main" id="{AF957C1E-D42F-4690-B7B6-E566A8757F95}"/>
                    </a:ext>
                  </a:extLst>
                </p:cNvPr>
                <p:cNvSpPr/>
                <p:nvPr/>
              </p:nvSpPr>
              <p:spPr>
                <a:xfrm>
                  <a:off x="2583239" y="3829608"/>
                  <a:ext cx="1880811" cy="1101412"/>
                </a:xfrm>
                <a:custGeom>
                  <a:avLst/>
                  <a:gdLst>
                    <a:gd name="connsiteX0" fmla="*/ 0 w 1895475"/>
                    <a:gd name="connsiteY0" fmla="*/ 352425 h 704850"/>
                    <a:gd name="connsiteX1" fmla="*/ 947738 w 1895475"/>
                    <a:gd name="connsiteY1" fmla="*/ 0 h 704850"/>
                    <a:gd name="connsiteX2" fmla="*/ 1895476 w 1895475"/>
                    <a:gd name="connsiteY2" fmla="*/ 352425 h 704850"/>
                    <a:gd name="connsiteX3" fmla="*/ 947738 w 1895475"/>
                    <a:gd name="connsiteY3" fmla="*/ 704850 h 704850"/>
                    <a:gd name="connsiteX4" fmla="*/ 0 w 1895475"/>
                    <a:gd name="connsiteY4" fmla="*/ 352425 h 704850"/>
                    <a:gd name="connsiteX0" fmla="*/ 0 w 1695451"/>
                    <a:gd name="connsiteY0" fmla="*/ 60805 h 1015498"/>
                    <a:gd name="connsiteX1" fmla="*/ 747713 w 1695451"/>
                    <a:gd name="connsiteY1" fmla="*/ 289405 h 1015498"/>
                    <a:gd name="connsiteX2" fmla="*/ 1695451 w 1695451"/>
                    <a:gd name="connsiteY2" fmla="*/ 641830 h 1015498"/>
                    <a:gd name="connsiteX3" fmla="*/ 747713 w 1695451"/>
                    <a:gd name="connsiteY3" fmla="*/ 994255 h 1015498"/>
                    <a:gd name="connsiteX4" fmla="*/ 0 w 1695451"/>
                    <a:gd name="connsiteY4" fmla="*/ 60805 h 1015498"/>
                    <a:gd name="connsiteX0" fmla="*/ 1591 w 1697042"/>
                    <a:gd name="connsiteY0" fmla="*/ 33839 h 988532"/>
                    <a:gd name="connsiteX1" fmla="*/ 949329 w 1697042"/>
                    <a:gd name="connsiteY1" fmla="*/ 243389 h 988532"/>
                    <a:gd name="connsiteX2" fmla="*/ 1697042 w 1697042"/>
                    <a:gd name="connsiteY2" fmla="*/ 614864 h 988532"/>
                    <a:gd name="connsiteX3" fmla="*/ 749304 w 1697042"/>
                    <a:gd name="connsiteY3" fmla="*/ 967289 h 988532"/>
                    <a:gd name="connsiteX4" fmla="*/ 1591 w 1697042"/>
                    <a:gd name="connsiteY4" fmla="*/ 33839 h 988532"/>
                    <a:gd name="connsiteX0" fmla="*/ 5925 w 1701376"/>
                    <a:gd name="connsiteY0" fmla="*/ 33839 h 1034316"/>
                    <a:gd name="connsiteX1" fmla="*/ 953663 w 1701376"/>
                    <a:gd name="connsiteY1" fmla="*/ 243389 h 1034316"/>
                    <a:gd name="connsiteX2" fmla="*/ 1701376 w 1701376"/>
                    <a:gd name="connsiteY2" fmla="*/ 614864 h 1034316"/>
                    <a:gd name="connsiteX3" fmla="*/ 753638 w 1701376"/>
                    <a:gd name="connsiteY3" fmla="*/ 967289 h 1034316"/>
                    <a:gd name="connsiteX4" fmla="*/ 5925 w 1701376"/>
                    <a:gd name="connsiteY4" fmla="*/ 33839 h 1034316"/>
                    <a:gd name="connsiteX0" fmla="*/ 1687 w 1878113"/>
                    <a:gd name="connsiteY0" fmla="*/ 35710 h 1008371"/>
                    <a:gd name="connsiteX1" fmla="*/ 949425 w 1878113"/>
                    <a:gd name="connsiteY1" fmla="*/ 245260 h 1008371"/>
                    <a:gd name="connsiteX2" fmla="*/ 1878113 w 1878113"/>
                    <a:gd name="connsiteY2" fmla="*/ 731035 h 1008371"/>
                    <a:gd name="connsiteX3" fmla="*/ 749400 w 1878113"/>
                    <a:gd name="connsiteY3" fmla="*/ 969160 h 1008371"/>
                    <a:gd name="connsiteX4" fmla="*/ 1687 w 1878113"/>
                    <a:gd name="connsiteY4" fmla="*/ 35710 h 1008371"/>
                    <a:gd name="connsiteX0" fmla="*/ 3773 w 1880199"/>
                    <a:gd name="connsiteY0" fmla="*/ 35710 h 1032365"/>
                    <a:gd name="connsiteX1" fmla="*/ 951511 w 1880199"/>
                    <a:gd name="connsiteY1" fmla="*/ 245260 h 1032365"/>
                    <a:gd name="connsiteX2" fmla="*/ 1880199 w 1880199"/>
                    <a:gd name="connsiteY2" fmla="*/ 731035 h 1032365"/>
                    <a:gd name="connsiteX3" fmla="*/ 751486 w 1880199"/>
                    <a:gd name="connsiteY3" fmla="*/ 969160 h 1032365"/>
                    <a:gd name="connsiteX4" fmla="*/ 3773 w 1880199"/>
                    <a:gd name="connsiteY4" fmla="*/ 35710 h 1032365"/>
                    <a:gd name="connsiteX0" fmla="*/ 5975 w 1882401"/>
                    <a:gd name="connsiteY0" fmla="*/ 63206 h 1059861"/>
                    <a:gd name="connsiteX1" fmla="*/ 1017213 w 1882401"/>
                    <a:gd name="connsiteY1" fmla="*/ 158456 h 1059861"/>
                    <a:gd name="connsiteX2" fmla="*/ 1882401 w 1882401"/>
                    <a:gd name="connsiteY2" fmla="*/ 758531 h 1059861"/>
                    <a:gd name="connsiteX3" fmla="*/ 753688 w 1882401"/>
                    <a:gd name="connsiteY3" fmla="*/ 996656 h 1059861"/>
                    <a:gd name="connsiteX4" fmla="*/ 5975 w 1882401"/>
                    <a:gd name="connsiteY4" fmla="*/ 63206 h 1059861"/>
                    <a:gd name="connsiteX0" fmla="*/ 2606 w 1929832"/>
                    <a:gd name="connsiteY0" fmla="*/ 110050 h 933524"/>
                    <a:gd name="connsiteX1" fmla="*/ 1064644 w 1929832"/>
                    <a:gd name="connsiteY1" fmla="*/ 65600 h 933524"/>
                    <a:gd name="connsiteX2" fmla="*/ 1929832 w 1929832"/>
                    <a:gd name="connsiteY2" fmla="*/ 665675 h 933524"/>
                    <a:gd name="connsiteX3" fmla="*/ 801119 w 1929832"/>
                    <a:gd name="connsiteY3" fmla="*/ 903800 h 933524"/>
                    <a:gd name="connsiteX4" fmla="*/ 2606 w 1929832"/>
                    <a:gd name="connsiteY4" fmla="*/ 110050 h 933524"/>
                    <a:gd name="connsiteX0" fmla="*/ 2487 w 1764613"/>
                    <a:gd name="connsiteY0" fmla="*/ 119179 h 981726"/>
                    <a:gd name="connsiteX1" fmla="*/ 1064525 w 1764613"/>
                    <a:gd name="connsiteY1" fmla="*/ 74729 h 981726"/>
                    <a:gd name="connsiteX2" fmla="*/ 1764613 w 1764613"/>
                    <a:gd name="connsiteY2" fmla="*/ 808154 h 981726"/>
                    <a:gd name="connsiteX3" fmla="*/ 801000 w 1764613"/>
                    <a:gd name="connsiteY3" fmla="*/ 912929 h 981726"/>
                    <a:gd name="connsiteX4" fmla="*/ 2487 w 1764613"/>
                    <a:gd name="connsiteY4" fmla="*/ 119179 h 981726"/>
                    <a:gd name="connsiteX0" fmla="*/ 3588 w 1765714"/>
                    <a:gd name="connsiteY0" fmla="*/ 119179 h 1020632"/>
                    <a:gd name="connsiteX1" fmla="*/ 1065626 w 1765714"/>
                    <a:gd name="connsiteY1" fmla="*/ 74729 h 1020632"/>
                    <a:gd name="connsiteX2" fmla="*/ 1765714 w 1765714"/>
                    <a:gd name="connsiteY2" fmla="*/ 808154 h 1020632"/>
                    <a:gd name="connsiteX3" fmla="*/ 802101 w 1765714"/>
                    <a:gd name="connsiteY3" fmla="*/ 912929 h 1020632"/>
                    <a:gd name="connsiteX4" fmla="*/ 3588 w 1765714"/>
                    <a:gd name="connsiteY4" fmla="*/ 119179 h 1020632"/>
                    <a:gd name="connsiteX0" fmla="*/ 2637 w 1764763"/>
                    <a:gd name="connsiteY0" fmla="*/ 119179 h 1020632"/>
                    <a:gd name="connsiteX1" fmla="*/ 1064675 w 1764763"/>
                    <a:gd name="connsiteY1" fmla="*/ 74729 h 1020632"/>
                    <a:gd name="connsiteX2" fmla="*/ 1764763 w 1764763"/>
                    <a:gd name="connsiteY2" fmla="*/ 808154 h 1020632"/>
                    <a:gd name="connsiteX3" fmla="*/ 832900 w 1764763"/>
                    <a:gd name="connsiteY3" fmla="*/ 912929 h 1020632"/>
                    <a:gd name="connsiteX4" fmla="*/ 2637 w 1764763"/>
                    <a:gd name="connsiteY4" fmla="*/ 119179 h 1020632"/>
                    <a:gd name="connsiteX0" fmla="*/ 3240 w 1765366"/>
                    <a:gd name="connsiteY0" fmla="*/ 119179 h 1015046"/>
                    <a:gd name="connsiteX1" fmla="*/ 1065278 w 1765366"/>
                    <a:gd name="connsiteY1" fmla="*/ 74729 h 1015046"/>
                    <a:gd name="connsiteX2" fmla="*/ 1765366 w 1765366"/>
                    <a:gd name="connsiteY2" fmla="*/ 808154 h 1015046"/>
                    <a:gd name="connsiteX3" fmla="*/ 833503 w 1765366"/>
                    <a:gd name="connsiteY3" fmla="*/ 912929 h 1015046"/>
                    <a:gd name="connsiteX4" fmla="*/ 3240 w 1765366"/>
                    <a:gd name="connsiteY4" fmla="*/ 119179 h 1015046"/>
                    <a:gd name="connsiteX0" fmla="*/ 3240 w 1765366"/>
                    <a:gd name="connsiteY0" fmla="*/ 127151 h 1023018"/>
                    <a:gd name="connsiteX1" fmla="*/ 1065278 w 1765366"/>
                    <a:gd name="connsiteY1" fmla="*/ 82701 h 1023018"/>
                    <a:gd name="connsiteX2" fmla="*/ 1765366 w 1765366"/>
                    <a:gd name="connsiteY2" fmla="*/ 816126 h 1023018"/>
                    <a:gd name="connsiteX3" fmla="*/ 833503 w 1765366"/>
                    <a:gd name="connsiteY3" fmla="*/ 920901 h 1023018"/>
                    <a:gd name="connsiteX4" fmla="*/ 3240 w 1765366"/>
                    <a:gd name="connsiteY4" fmla="*/ 127151 h 1023018"/>
                    <a:gd name="connsiteX0" fmla="*/ 4422 w 1766548"/>
                    <a:gd name="connsiteY0" fmla="*/ 135730 h 1031597"/>
                    <a:gd name="connsiteX1" fmla="*/ 1110910 w 1766548"/>
                    <a:gd name="connsiteY1" fmla="*/ 78580 h 1031597"/>
                    <a:gd name="connsiteX2" fmla="*/ 1766548 w 1766548"/>
                    <a:gd name="connsiteY2" fmla="*/ 824705 h 1031597"/>
                    <a:gd name="connsiteX3" fmla="*/ 834685 w 1766548"/>
                    <a:gd name="connsiteY3" fmla="*/ 929480 h 1031597"/>
                    <a:gd name="connsiteX4" fmla="*/ 4422 w 1766548"/>
                    <a:gd name="connsiteY4" fmla="*/ 135730 h 1031597"/>
                    <a:gd name="connsiteX0" fmla="*/ 4422 w 1766548"/>
                    <a:gd name="connsiteY0" fmla="*/ 135730 h 1036746"/>
                    <a:gd name="connsiteX1" fmla="*/ 1110910 w 1766548"/>
                    <a:gd name="connsiteY1" fmla="*/ 78580 h 1036746"/>
                    <a:gd name="connsiteX2" fmla="*/ 1766548 w 1766548"/>
                    <a:gd name="connsiteY2" fmla="*/ 824705 h 1036746"/>
                    <a:gd name="connsiteX3" fmla="*/ 834685 w 1766548"/>
                    <a:gd name="connsiteY3" fmla="*/ 929480 h 1036746"/>
                    <a:gd name="connsiteX4" fmla="*/ 4422 w 1766548"/>
                    <a:gd name="connsiteY4" fmla="*/ 135730 h 1036746"/>
                    <a:gd name="connsiteX0" fmla="*/ 10544 w 1772670"/>
                    <a:gd name="connsiteY0" fmla="*/ 134189 h 1014938"/>
                    <a:gd name="connsiteX1" fmla="*/ 1117032 w 1772670"/>
                    <a:gd name="connsiteY1" fmla="*/ 77039 h 1014938"/>
                    <a:gd name="connsiteX2" fmla="*/ 1772670 w 1772670"/>
                    <a:gd name="connsiteY2" fmla="*/ 823164 h 1014938"/>
                    <a:gd name="connsiteX3" fmla="*/ 732857 w 1772670"/>
                    <a:gd name="connsiteY3" fmla="*/ 896189 h 1014938"/>
                    <a:gd name="connsiteX4" fmla="*/ 10544 w 1772670"/>
                    <a:gd name="connsiteY4" fmla="*/ 134189 h 1014938"/>
                    <a:gd name="connsiteX0" fmla="*/ 10544 w 1779809"/>
                    <a:gd name="connsiteY0" fmla="*/ 134189 h 985683"/>
                    <a:gd name="connsiteX1" fmla="*/ 1117032 w 1779809"/>
                    <a:gd name="connsiteY1" fmla="*/ 77039 h 985683"/>
                    <a:gd name="connsiteX2" fmla="*/ 1772670 w 1779809"/>
                    <a:gd name="connsiteY2" fmla="*/ 823164 h 985683"/>
                    <a:gd name="connsiteX3" fmla="*/ 732857 w 1779809"/>
                    <a:gd name="connsiteY3" fmla="*/ 896189 h 985683"/>
                    <a:gd name="connsiteX4" fmla="*/ 10544 w 1779809"/>
                    <a:gd name="connsiteY4" fmla="*/ 134189 h 985683"/>
                    <a:gd name="connsiteX0" fmla="*/ 10544 w 1781194"/>
                    <a:gd name="connsiteY0" fmla="*/ 134189 h 982840"/>
                    <a:gd name="connsiteX1" fmla="*/ 1117032 w 1781194"/>
                    <a:gd name="connsiteY1" fmla="*/ 77039 h 982840"/>
                    <a:gd name="connsiteX2" fmla="*/ 1772670 w 1781194"/>
                    <a:gd name="connsiteY2" fmla="*/ 823164 h 982840"/>
                    <a:gd name="connsiteX3" fmla="*/ 732857 w 1781194"/>
                    <a:gd name="connsiteY3" fmla="*/ 896189 h 982840"/>
                    <a:gd name="connsiteX4" fmla="*/ 10544 w 1781194"/>
                    <a:gd name="connsiteY4" fmla="*/ 134189 h 982840"/>
                    <a:gd name="connsiteX0" fmla="*/ 5786 w 1837146"/>
                    <a:gd name="connsiteY0" fmla="*/ 127809 h 951601"/>
                    <a:gd name="connsiteX1" fmla="*/ 1112274 w 1837146"/>
                    <a:gd name="connsiteY1" fmla="*/ 70659 h 951601"/>
                    <a:gd name="connsiteX2" fmla="*/ 1831412 w 1837146"/>
                    <a:gd name="connsiteY2" fmla="*/ 842184 h 951601"/>
                    <a:gd name="connsiteX3" fmla="*/ 728099 w 1837146"/>
                    <a:gd name="connsiteY3" fmla="*/ 889809 h 951601"/>
                    <a:gd name="connsiteX4" fmla="*/ 5786 w 1837146"/>
                    <a:gd name="connsiteY4" fmla="*/ 127809 h 951601"/>
                    <a:gd name="connsiteX0" fmla="*/ 9550 w 1840910"/>
                    <a:gd name="connsiteY0" fmla="*/ 127809 h 960000"/>
                    <a:gd name="connsiteX1" fmla="*/ 1116038 w 1840910"/>
                    <a:gd name="connsiteY1" fmla="*/ 70659 h 960000"/>
                    <a:gd name="connsiteX2" fmla="*/ 1835176 w 1840910"/>
                    <a:gd name="connsiteY2" fmla="*/ 842184 h 960000"/>
                    <a:gd name="connsiteX3" fmla="*/ 731863 w 1840910"/>
                    <a:gd name="connsiteY3" fmla="*/ 889809 h 960000"/>
                    <a:gd name="connsiteX4" fmla="*/ 9550 w 1840910"/>
                    <a:gd name="connsiteY4" fmla="*/ 127809 h 960000"/>
                    <a:gd name="connsiteX0" fmla="*/ 10279 w 1841639"/>
                    <a:gd name="connsiteY0" fmla="*/ 127809 h 979647"/>
                    <a:gd name="connsiteX1" fmla="*/ 1116767 w 1841639"/>
                    <a:gd name="connsiteY1" fmla="*/ 70659 h 979647"/>
                    <a:gd name="connsiteX2" fmla="*/ 1835905 w 1841639"/>
                    <a:gd name="connsiteY2" fmla="*/ 842184 h 979647"/>
                    <a:gd name="connsiteX3" fmla="*/ 732592 w 1841639"/>
                    <a:gd name="connsiteY3" fmla="*/ 889809 h 979647"/>
                    <a:gd name="connsiteX4" fmla="*/ 10279 w 1841639"/>
                    <a:gd name="connsiteY4" fmla="*/ 127809 h 979647"/>
                    <a:gd name="connsiteX0" fmla="*/ 10279 w 1842936"/>
                    <a:gd name="connsiteY0" fmla="*/ 133274 h 985112"/>
                    <a:gd name="connsiteX1" fmla="*/ 1116767 w 1842936"/>
                    <a:gd name="connsiteY1" fmla="*/ 76124 h 985112"/>
                    <a:gd name="connsiteX2" fmla="*/ 1835905 w 1842936"/>
                    <a:gd name="connsiteY2" fmla="*/ 847649 h 985112"/>
                    <a:gd name="connsiteX3" fmla="*/ 732592 w 1842936"/>
                    <a:gd name="connsiteY3" fmla="*/ 895274 h 985112"/>
                    <a:gd name="connsiteX4" fmla="*/ 10279 w 1842936"/>
                    <a:gd name="connsiteY4" fmla="*/ 133274 h 985112"/>
                    <a:gd name="connsiteX0" fmla="*/ 5333 w 1833620"/>
                    <a:gd name="connsiteY0" fmla="*/ 175702 h 1041882"/>
                    <a:gd name="connsiteX1" fmla="*/ 984821 w 1833620"/>
                    <a:gd name="connsiteY1" fmla="*/ 61402 h 1041882"/>
                    <a:gd name="connsiteX2" fmla="*/ 1830959 w 1833620"/>
                    <a:gd name="connsiteY2" fmla="*/ 890077 h 1041882"/>
                    <a:gd name="connsiteX3" fmla="*/ 727646 w 1833620"/>
                    <a:gd name="connsiteY3" fmla="*/ 937702 h 1041882"/>
                    <a:gd name="connsiteX4" fmla="*/ 5333 w 1833620"/>
                    <a:gd name="connsiteY4" fmla="*/ 175702 h 1041882"/>
                    <a:gd name="connsiteX0" fmla="*/ 5333 w 1843073"/>
                    <a:gd name="connsiteY0" fmla="*/ 175702 h 1036451"/>
                    <a:gd name="connsiteX1" fmla="*/ 984821 w 1843073"/>
                    <a:gd name="connsiteY1" fmla="*/ 61402 h 1036451"/>
                    <a:gd name="connsiteX2" fmla="*/ 1830959 w 1843073"/>
                    <a:gd name="connsiteY2" fmla="*/ 890077 h 1036451"/>
                    <a:gd name="connsiteX3" fmla="*/ 727646 w 1843073"/>
                    <a:gd name="connsiteY3" fmla="*/ 937702 h 1036451"/>
                    <a:gd name="connsiteX4" fmla="*/ 5333 w 1843073"/>
                    <a:gd name="connsiteY4" fmla="*/ 175702 h 1036451"/>
                    <a:gd name="connsiteX0" fmla="*/ 14851 w 1852591"/>
                    <a:gd name="connsiteY0" fmla="*/ 177094 h 1037843"/>
                    <a:gd name="connsiteX1" fmla="*/ 994339 w 1852591"/>
                    <a:gd name="connsiteY1" fmla="*/ 62794 h 1037843"/>
                    <a:gd name="connsiteX2" fmla="*/ 1840477 w 1852591"/>
                    <a:gd name="connsiteY2" fmla="*/ 891469 h 1037843"/>
                    <a:gd name="connsiteX3" fmla="*/ 737164 w 1852591"/>
                    <a:gd name="connsiteY3" fmla="*/ 939094 h 1037843"/>
                    <a:gd name="connsiteX4" fmla="*/ 14851 w 1852591"/>
                    <a:gd name="connsiteY4" fmla="*/ 177094 h 1037843"/>
                    <a:gd name="connsiteX0" fmla="*/ 8222 w 1888872"/>
                    <a:gd name="connsiteY0" fmla="*/ 155146 h 1015672"/>
                    <a:gd name="connsiteX1" fmla="*/ 1032160 w 1888872"/>
                    <a:gd name="connsiteY1" fmla="*/ 66246 h 1015672"/>
                    <a:gd name="connsiteX2" fmla="*/ 1878298 w 1888872"/>
                    <a:gd name="connsiteY2" fmla="*/ 894921 h 1015672"/>
                    <a:gd name="connsiteX3" fmla="*/ 774985 w 1888872"/>
                    <a:gd name="connsiteY3" fmla="*/ 942546 h 1015672"/>
                    <a:gd name="connsiteX4" fmla="*/ 8222 w 1888872"/>
                    <a:gd name="connsiteY4" fmla="*/ 155146 h 1015672"/>
                    <a:gd name="connsiteX0" fmla="*/ 11768 w 1892418"/>
                    <a:gd name="connsiteY0" fmla="*/ 155146 h 1037608"/>
                    <a:gd name="connsiteX1" fmla="*/ 1035706 w 1892418"/>
                    <a:gd name="connsiteY1" fmla="*/ 66246 h 1037608"/>
                    <a:gd name="connsiteX2" fmla="*/ 1881844 w 1892418"/>
                    <a:gd name="connsiteY2" fmla="*/ 894921 h 1037608"/>
                    <a:gd name="connsiteX3" fmla="*/ 778531 w 1892418"/>
                    <a:gd name="connsiteY3" fmla="*/ 942546 h 1037608"/>
                    <a:gd name="connsiteX4" fmla="*/ 11768 w 1892418"/>
                    <a:gd name="connsiteY4" fmla="*/ 155146 h 1037608"/>
                    <a:gd name="connsiteX0" fmla="*/ 11768 w 1894097"/>
                    <a:gd name="connsiteY0" fmla="*/ 146767 h 1029229"/>
                    <a:gd name="connsiteX1" fmla="*/ 1035706 w 1894097"/>
                    <a:gd name="connsiteY1" fmla="*/ 57867 h 1029229"/>
                    <a:gd name="connsiteX2" fmla="*/ 1881844 w 1894097"/>
                    <a:gd name="connsiteY2" fmla="*/ 886542 h 1029229"/>
                    <a:gd name="connsiteX3" fmla="*/ 778531 w 1894097"/>
                    <a:gd name="connsiteY3" fmla="*/ 934167 h 1029229"/>
                    <a:gd name="connsiteX4" fmla="*/ 11768 w 1894097"/>
                    <a:gd name="connsiteY4" fmla="*/ 146767 h 1029229"/>
                    <a:gd name="connsiteX0" fmla="*/ 11768 w 1889205"/>
                    <a:gd name="connsiteY0" fmla="*/ 146767 h 1020812"/>
                    <a:gd name="connsiteX1" fmla="*/ 1035706 w 1889205"/>
                    <a:gd name="connsiteY1" fmla="*/ 57867 h 1020812"/>
                    <a:gd name="connsiteX2" fmla="*/ 1881844 w 1889205"/>
                    <a:gd name="connsiteY2" fmla="*/ 886542 h 1020812"/>
                    <a:gd name="connsiteX3" fmla="*/ 778531 w 1889205"/>
                    <a:gd name="connsiteY3" fmla="*/ 934167 h 1020812"/>
                    <a:gd name="connsiteX4" fmla="*/ 11768 w 1889205"/>
                    <a:gd name="connsiteY4" fmla="*/ 146767 h 1020812"/>
                    <a:gd name="connsiteX0" fmla="*/ 10282 w 1887719"/>
                    <a:gd name="connsiteY0" fmla="*/ 141954 h 1015999"/>
                    <a:gd name="connsiteX1" fmla="*/ 1034220 w 1887719"/>
                    <a:gd name="connsiteY1" fmla="*/ 53054 h 1015999"/>
                    <a:gd name="connsiteX2" fmla="*/ 1880358 w 1887719"/>
                    <a:gd name="connsiteY2" fmla="*/ 881729 h 1015999"/>
                    <a:gd name="connsiteX3" fmla="*/ 777045 w 1887719"/>
                    <a:gd name="connsiteY3" fmla="*/ 929354 h 1015999"/>
                    <a:gd name="connsiteX4" fmla="*/ 10282 w 1887719"/>
                    <a:gd name="connsiteY4" fmla="*/ 141954 h 1015999"/>
                    <a:gd name="connsiteX0" fmla="*/ 10282 w 1890053"/>
                    <a:gd name="connsiteY0" fmla="*/ 141954 h 1029899"/>
                    <a:gd name="connsiteX1" fmla="*/ 1034220 w 1890053"/>
                    <a:gd name="connsiteY1" fmla="*/ 53054 h 1029899"/>
                    <a:gd name="connsiteX2" fmla="*/ 1880358 w 1890053"/>
                    <a:gd name="connsiteY2" fmla="*/ 881729 h 1029899"/>
                    <a:gd name="connsiteX3" fmla="*/ 777045 w 1890053"/>
                    <a:gd name="connsiteY3" fmla="*/ 929354 h 1029899"/>
                    <a:gd name="connsiteX4" fmla="*/ 10282 w 1890053"/>
                    <a:gd name="connsiteY4" fmla="*/ 141954 h 1029899"/>
                    <a:gd name="connsiteX0" fmla="*/ 10282 w 1890053"/>
                    <a:gd name="connsiteY0" fmla="*/ 141954 h 1020940"/>
                    <a:gd name="connsiteX1" fmla="*/ 1034220 w 1890053"/>
                    <a:gd name="connsiteY1" fmla="*/ 53054 h 1020940"/>
                    <a:gd name="connsiteX2" fmla="*/ 1880358 w 1890053"/>
                    <a:gd name="connsiteY2" fmla="*/ 881729 h 1020940"/>
                    <a:gd name="connsiteX3" fmla="*/ 777045 w 1890053"/>
                    <a:gd name="connsiteY3" fmla="*/ 929354 h 1020940"/>
                    <a:gd name="connsiteX4" fmla="*/ 10282 w 1890053"/>
                    <a:gd name="connsiteY4" fmla="*/ 141954 h 1020940"/>
                    <a:gd name="connsiteX0" fmla="*/ 2831 w 1874649"/>
                    <a:gd name="connsiteY0" fmla="*/ 195175 h 1086300"/>
                    <a:gd name="connsiteX1" fmla="*/ 982319 w 1874649"/>
                    <a:gd name="connsiteY1" fmla="*/ 42775 h 1086300"/>
                    <a:gd name="connsiteX2" fmla="*/ 1872907 w 1874649"/>
                    <a:gd name="connsiteY2" fmla="*/ 934950 h 1086300"/>
                    <a:gd name="connsiteX3" fmla="*/ 769594 w 1874649"/>
                    <a:gd name="connsiteY3" fmla="*/ 982575 h 1086300"/>
                    <a:gd name="connsiteX4" fmla="*/ 2831 w 1874649"/>
                    <a:gd name="connsiteY4" fmla="*/ 195175 h 1086300"/>
                    <a:gd name="connsiteX0" fmla="*/ 2831 w 1880627"/>
                    <a:gd name="connsiteY0" fmla="*/ 195175 h 1071924"/>
                    <a:gd name="connsiteX1" fmla="*/ 982319 w 1880627"/>
                    <a:gd name="connsiteY1" fmla="*/ 42775 h 1071924"/>
                    <a:gd name="connsiteX2" fmla="*/ 1872907 w 1880627"/>
                    <a:gd name="connsiteY2" fmla="*/ 934950 h 1071924"/>
                    <a:gd name="connsiteX3" fmla="*/ 769594 w 1880627"/>
                    <a:gd name="connsiteY3" fmla="*/ 982575 h 1071924"/>
                    <a:gd name="connsiteX4" fmla="*/ 2831 w 1880627"/>
                    <a:gd name="connsiteY4" fmla="*/ 195175 h 1071924"/>
                    <a:gd name="connsiteX0" fmla="*/ 3463 w 1875795"/>
                    <a:gd name="connsiteY0" fmla="*/ 216660 h 1109083"/>
                    <a:gd name="connsiteX1" fmla="*/ 1008351 w 1875795"/>
                    <a:gd name="connsiteY1" fmla="*/ 38860 h 1109083"/>
                    <a:gd name="connsiteX2" fmla="*/ 1873539 w 1875795"/>
                    <a:gd name="connsiteY2" fmla="*/ 956435 h 1109083"/>
                    <a:gd name="connsiteX3" fmla="*/ 770226 w 1875795"/>
                    <a:gd name="connsiteY3" fmla="*/ 1004060 h 1109083"/>
                    <a:gd name="connsiteX4" fmla="*/ 3463 w 1875795"/>
                    <a:gd name="connsiteY4" fmla="*/ 216660 h 1109083"/>
                    <a:gd name="connsiteX0" fmla="*/ 3463 w 1876097"/>
                    <a:gd name="connsiteY0" fmla="*/ 213958 h 1106381"/>
                    <a:gd name="connsiteX1" fmla="*/ 1008351 w 1876097"/>
                    <a:gd name="connsiteY1" fmla="*/ 36158 h 1106381"/>
                    <a:gd name="connsiteX2" fmla="*/ 1873539 w 1876097"/>
                    <a:gd name="connsiteY2" fmla="*/ 953733 h 1106381"/>
                    <a:gd name="connsiteX3" fmla="*/ 770226 w 1876097"/>
                    <a:gd name="connsiteY3" fmla="*/ 1001358 h 1106381"/>
                    <a:gd name="connsiteX4" fmla="*/ 3463 w 1876097"/>
                    <a:gd name="connsiteY4" fmla="*/ 213958 h 1106381"/>
                    <a:gd name="connsiteX0" fmla="*/ 3463 w 1876097"/>
                    <a:gd name="connsiteY0" fmla="*/ 213958 h 1106381"/>
                    <a:gd name="connsiteX1" fmla="*/ 1008351 w 1876097"/>
                    <a:gd name="connsiteY1" fmla="*/ 36158 h 1106381"/>
                    <a:gd name="connsiteX2" fmla="*/ 1873539 w 1876097"/>
                    <a:gd name="connsiteY2" fmla="*/ 953733 h 1106381"/>
                    <a:gd name="connsiteX3" fmla="*/ 770226 w 1876097"/>
                    <a:gd name="connsiteY3" fmla="*/ 1001358 h 1106381"/>
                    <a:gd name="connsiteX4" fmla="*/ 3463 w 1876097"/>
                    <a:gd name="connsiteY4" fmla="*/ 213958 h 1106381"/>
                    <a:gd name="connsiteX0" fmla="*/ 8177 w 1880811"/>
                    <a:gd name="connsiteY0" fmla="*/ 208989 h 1101412"/>
                    <a:gd name="connsiteX1" fmla="*/ 1013065 w 1880811"/>
                    <a:gd name="connsiteY1" fmla="*/ 31189 h 1101412"/>
                    <a:gd name="connsiteX2" fmla="*/ 1878253 w 1880811"/>
                    <a:gd name="connsiteY2" fmla="*/ 948764 h 1101412"/>
                    <a:gd name="connsiteX3" fmla="*/ 774940 w 1880811"/>
                    <a:gd name="connsiteY3" fmla="*/ 996389 h 1101412"/>
                    <a:gd name="connsiteX4" fmla="*/ 8177 w 1880811"/>
                    <a:gd name="connsiteY4" fmla="*/ 208989 h 1101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80811" h="1101412">
                      <a:moveTo>
                        <a:pt x="8177" y="208989"/>
                      </a:moveTo>
                      <a:cubicBezTo>
                        <a:pt x="73265" y="86222"/>
                        <a:pt x="536286" y="-66707"/>
                        <a:pt x="1013065" y="31189"/>
                      </a:cubicBezTo>
                      <a:cubicBezTo>
                        <a:pt x="1489844" y="129085"/>
                        <a:pt x="1917941" y="787897"/>
                        <a:pt x="1878253" y="948764"/>
                      </a:cubicBezTo>
                      <a:cubicBezTo>
                        <a:pt x="1838566" y="1109631"/>
                        <a:pt x="1277119" y="1170485"/>
                        <a:pt x="774940" y="996389"/>
                      </a:cubicBezTo>
                      <a:cubicBezTo>
                        <a:pt x="272761" y="822293"/>
                        <a:pt x="-56911" y="331756"/>
                        <a:pt x="8177" y="20898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69000">
                      <a:srgbClr val="FFFFCC"/>
                    </a:gs>
                    <a:gs pos="8000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241" name="グループ化 240">
                  <a:extLst>
                    <a:ext uri="{FF2B5EF4-FFF2-40B4-BE49-F238E27FC236}">
                      <a16:creationId xmlns:a16="http://schemas.microsoft.com/office/drawing/2014/main" id="{6B2E967A-7FA6-419E-A2C0-E32900369920}"/>
                    </a:ext>
                  </a:extLst>
                </p:cNvPr>
                <p:cNvGrpSpPr/>
                <p:nvPr/>
              </p:nvGrpSpPr>
              <p:grpSpPr>
                <a:xfrm rot="16200000">
                  <a:off x="3274604" y="3688748"/>
                  <a:ext cx="545528" cy="1423477"/>
                  <a:chOff x="4105309" y="3633726"/>
                  <a:chExt cx="482954" cy="1260204"/>
                </a:xfrm>
                <a:solidFill>
                  <a:schemeClr val="accent4">
                    <a:lumMod val="20000"/>
                    <a:lumOff val="80000"/>
                  </a:schemeClr>
                </a:solidFill>
              </p:grpSpPr>
              <p:sp>
                <p:nvSpPr>
                  <p:cNvPr id="314" name="四角形: 角を丸くする 313">
                    <a:extLst>
                      <a:ext uri="{FF2B5EF4-FFF2-40B4-BE49-F238E27FC236}">
                        <a16:creationId xmlns:a16="http://schemas.microsoft.com/office/drawing/2014/main" id="{CD3002EA-68D3-4B16-AD65-BE87379609F8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5" name="四角形: 角を丸くする 314">
                    <a:extLst>
                      <a:ext uri="{FF2B5EF4-FFF2-40B4-BE49-F238E27FC236}">
                        <a16:creationId xmlns:a16="http://schemas.microsoft.com/office/drawing/2014/main" id="{F797F641-33FA-4EAF-8F8E-B892714C6F81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6" name="四角形: 角を丸くする 315">
                    <a:extLst>
                      <a:ext uri="{FF2B5EF4-FFF2-40B4-BE49-F238E27FC236}">
                        <a16:creationId xmlns:a16="http://schemas.microsoft.com/office/drawing/2014/main" id="{6A21E4E3-1E21-45C5-B6F4-97A4C7DA7F20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7" name="四角形: 角を丸くする 316">
                    <a:extLst>
                      <a:ext uri="{FF2B5EF4-FFF2-40B4-BE49-F238E27FC236}">
                        <a16:creationId xmlns:a16="http://schemas.microsoft.com/office/drawing/2014/main" id="{9C427C49-C4BC-4135-B151-FB82321A561C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8" name="四角形: 角を丸くする 317">
                    <a:extLst>
                      <a:ext uri="{FF2B5EF4-FFF2-40B4-BE49-F238E27FC236}">
                        <a16:creationId xmlns:a16="http://schemas.microsoft.com/office/drawing/2014/main" id="{274214F6-B15E-4ABA-9966-E9F2B8F411BC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9" name="四角形: 角を丸くする 318">
                    <a:extLst>
                      <a:ext uri="{FF2B5EF4-FFF2-40B4-BE49-F238E27FC236}">
                        <a16:creationId xmlns:a16="http://schemas.microsoft.com/office/drawing/2014/main" id="{9A916F3D-97AF-4529-97A5-352C94A4B241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0" name="四角形: 角を丸くする 319">
                    <a:extLst>
                      <a:ext uri="{FF2B5EF4-FFF2-40B4-BE49-F238E27FC236}">
                        <a16:creationId xmlns:a16="http://schemas.microsoft.com/office/drawing/2014/main" id="{5E34E1A9-C335-4F87-B2BB-16F7929B82D5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1" name="四角形: 角を丸くする 320">
                    <a:extLst>
                      <a:ext uri="{FF2B5EF4-FFF2-40B4-BE49-F238E27FC236}">
                        <a16:creationId xmlns:a16="http://schemas.microsoft.com/office/drawing/2014/main" id="{A34C394F-FFC8-4A08-A66B-74DC6429BD08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2" name="四角形: 角を丸くする 321">
                    <a:extLst>
                      <a:ext uri="{FF2B5EF4-FFF2-40B4-BE49-F238E27FC236}">
                        <a16:creationId xmlns:a16="http://schemas.microsoft.com/office/drawing/2014/main" id="{12867738-D949-4A19-BBDE-C962B37F9DED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3" name="四角形: 角を丸くする 322">
                    <a:extLst>
                      <a:ext uri="{FF2B5EF4-FFF2-40B4-BE49-F238E27FC236}">
                        <a16:creationId xmlns:a16="http://schemas.microsoft.com/office/drawing/2014/main" id="{F7682D00-B3C8-4575-B11B-E0BE8C185473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4" name="四角形: 角を丸くする 323">
                    <a:extLst>
                      <a:ext uri="{FF2B5EF4-FFF2-40B4-BE49-F238E27FC236}">
                        <a16:creationId xmlns:a16="http://schemas.microsoft.com/office/drawing/2014/main" id="{6A244AB1-D84F-4DFE-B66F-6A5E177DC9E5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5" name="四角形: 角を丸くする 324">
                    <a:extLst>
                      <a:ext uri="{FF2B5EF4-FFF2-40B4-BE49-F238E27FC236}">
                        <a16:creationId xmlns:a16="http://schemas.microsoft.com/office/drawing/2014/main" id="{A06A8209-4C0B-45AB-BD0B-132360AEB32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6" name="四角形: 角を丸くする 325">
                    <a:extLst>
                      <a:ext uri="{FF2B5EF4-FFF2-40B4-BE49-F238E27FC236}">
                        <a16:creationId xmlns:a16="http://schemas.microsoft.com/office/drawing/2014/main" id="{9DB10389-9E8D-4214-BEB2-69DA341A041C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7" name="四角形: 角を丸くする 326">
                    <a:extLst>
                      <a:ext uri="{FF2B5EF4-FFF2-40B4-BE49-F238E27FC236}">
                        <a16:creationId xmlns:a16="http://schemas.microsoft.com/office/drawing/2014/main" id="{61EB45F6-C41E-4898-ADDA-42414C13705C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8" name="四角形: 角を丸くする 327">
                    <a:extLst>
                      <a:ext uri="{FF2B5EF4-FFF2-40B4-BE49-F238E27FC236}">
                        <a16:creationId xmlns:a16="http://schemas.microsoft.com/office/drawing/2014/main" id="{4950A2EA-304E-42E0-AA88-CF104B2F2163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9" name="四角形: 角を丸くする 328">
                    <a:extLst>
                      <a:ext uri="{FF2B5EF4-FFF2-40B4-BE49-F238E27FC236}">
                        <a16:creationId xmlns:a16="http://schemas.microsoft.com/office/drawing/2014/main" id="{D5D4715C-DE84-4B78-9D58-A8775184B970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0" name="四角形: 角を丸くする 329">
                    <a:extLst>
                      <a:ext uri="{FF2B5EF4-FFF2-40B4-BE49-F238E27FC236}">
                        <a16:creationId xmlns:a16="http://schemas.microsoft.com/office/drawing/2014/main" id="{5F38C0A0-DC88-4FA6-90B0-6B21A0E5C296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1" name="四角形: 角を丸くする 330">
                    <a:extLst>
                      <a:ext uri="{FF2B5EF4-FFF2-40B4-BE49-F238E27FC236}">
                        <a16:creationId xmlns:a16="http://schemas.microsoft.com/office/drawing/2014/main" id="{0E34336E-9FAA-4EB3-A548-71353AE9D7A4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2" name="四角形: 角を丸くする 331">
                    <a:extLst>
                      <a:ext uri="{FF2B5EF4-FFF2-40B4-BE49-F238E27FC236}">
                        <a16:creationId xmlns:a16="http://schemas.microsoft.com/office/drawing/2014/main" id="{046293C4-0D56-4B12-8883-07782EBD42D6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3" name="四角形: 角を丸くする 332">
                    <a:extLst>
                      <a:ext uri="{FF2B5EF4-FFF2-40B4-BE49-F238E27FC236}">
                        <a16:creationId xmlns:a16="http://schemas.microsoft.com/office/drawing/2014/main" id="{48A479E9-A110-4B70-A20D-5F1117264D3C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4" name="四角形: 角を丸くする 333">
                    <a:extLst>
                      <a:ext uri="{FF2B5EF4-FFF2-40B4-BE49-F238E27FC236}">
                        <a16:creationId xmlns:a16="http://schemas.microsoft.com/office/drawing/2014/main" id="{3219D8FA-B544-4413-924F-D9A727865F1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5" name="四角形: 角を丸くする 334">
                    <a:extLst>
                      <a:ext uri="{FF2B5EF4-FFF2-40B4-BE49-F238E27FC236}">
                        <a16:creationId xmlns:a16="http://schemas.microsoft.com/office/drawing/2014/main" id="{A682E353-32C8-482F-B5E8-A8471635E487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6" name="四角形: 角を丸くする 335">
                    <a:extLst>
                      <a:ext uri="{FF2B5EF4-FFF2-40B4-BE49-F238E27FC236}">
                        <a16:creationId xmlns:a16="http://schemas.microsoft.com/office/drawing/2014/main" id="{6F805C1B-48B3-4320-819A-D123E5EA3F91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2" name="グループ化 241">
                  <a:extLst>
                    <a:ext uri="{FF2B5EF4-FFF2-40B4-BE49-F238E27FC236}">
                      <a16:creationId xmlns:a16="http://schemas.microsoft.com/office/drawing/2014/main" id="{09511910-6842-49A4-8F02-7ACCB73E783F}"/>
                    </a:ext>
                  </a:extLst>
                </p:cNvPr>
                <p:cNvGrpSpPr/>
                <p:nvPr/>
              </p:nvGrpSpPr>
              <p:grpSpPr>
                <a:xfrm rot="16200000">
                  <a:off x="3310241" y="3535320"/>
                  <a:ext cx="545528" cy="1423477"/>
                  <a:chOff x="4105309" y="3633726"/>
                  <a:chExt cx="482954" cy="1260204"/>
                </a:xfrm>
                <a:solidFill>
                  <a:schemeClr val="accent2">
                    <a:lumMod val="75000"/>
                    <a:alpha val="40000"/>
                  </a:schemeClr>
                </a:solidFill>
              </p:grpSpPr>
              <p:sp>
                <p:nvSpPr>
                  <p:cNvPr id="291" name="四角形: 角を丸くする 290">
                    <a:extLst>
                      <a:ext uri="{FF2B5EF4-FFF2-40B4-BE49-F238E27FC236}">
                        <a16:creationId xmlns:a16="http://schemas.microsoft.com/office/drawing/2014/main" id="{0973DE4F-6678-4F05-908B-5E9DFF8A7369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2" name="四角形: 角を丸くする 291">
                    <a:extLst>
                      <a:ext uri="{FF2B5EF4-FFF2-40B4-BE49-F238E27FC236}">
                        <a16:creationId xmlns:a16="http://schemas.microsoft.com/office/drawing/2014/main" id="{7E742F53-53BE-4455-AD8F-1D6399B4C899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3" name="四角形: 角を丸くする 292">
                    <a:extLst>
                      <a:ext uri="{FF2B5EF4-FFF2-40B4-BE49-F238E27FC236}">
                        <a16:creationId xmlns:a16="http://schemas.microsoft.com/office/drawing/2014/main" id="{C79C942A-0A36-4AA0-A232-10D1F4E31015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4" name="四角形: 角を丸くする 293">
                    <a:extLst>
                      <a:ext uri="{FF2B5EF4-FFF2-40B4-BE49-F238E27FC236}">
                        <a16:creationId xmlns:a16="http://schemas.microsoft.com/office/drawing/2014/main" id="{42FFA0B0-952A-410D-9012-DEF14531FB63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5" name="四角形: 角を丸くする 294">
                    <a:extLst>
                      <a:ext uri="{FF2B5EF4-FFF2-40B4-BE49-F238E27FC236}">
                        <a16:creationId xmlns:a16="http://schemas.microsoft.com/office/drawing/2014/main" id="{E4AA143E-DBBF-4753-83BF-E535FD998DE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6" name="四角形: 角を丸くする 295">
                    <a:extLst>
                      <a:ext uri="{FF2B5EF4-FFF2-40B4-BE49-F238E27FC236}">
                        <a16:creationId xmlns:a16="http://schemas.microsoft.com/office/drawing/2014/main" id="{2F34AB6E-1A0D-46BC-9510-4B7CDD53CE0F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7" name="四角形: 角を丸くする 296">
                    <a:extLst>
                      <a:ext uri="{FF2B5EF4-FFF2-40B4-BE49-F238E27FC236}">
                        <a16:creationId xmlns:a16="http://schemas.microsoft.com/office/drawing/2014/main" id="{1B1031BF-1D0F-41FA-963A-3E208CF5E31C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四角形: 角を丸くする 297">
                    <a:extLst>
                      <a:ext uri="{FF2B5EF4-FFF2-40B4-BE49-F238E27FC236}">
                        <a16:creationId xmlns:a16="http://schemas.microsoft.com/office/drawing/2014/main" id="{232519C4-27F1-4C5A-BC2D-393C4A4DD172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9" name="四角形: 角を丸くする 298">
                    <a:extLst>
                      <a:ext uri="{FF2B5EF4-FFF2-40B4-BE49-F238E27FC236}">
                        <a16:creationId xmlns:a16="http://schemas.microsoft.com/office/drawing/2014/main" id="{058D226E-FD21-44ED-A3D0-D8314F12A863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0" name="四角形: 角を丸くする 299">
                    <a:extLst>
                      <a:ext uri="{FF2B5EF4-FFF2-40B4-BE49-F238E27FC236}">
                        <a16:creationId xmlns:a16="http://schemas.microsoft.com/office/drawing/2014/main" id="{4AA9FAFB-87F4-430D-A733-0E696138C3C5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1" name="四角形: 角を丸くする 300">
                    <a:extLst>
                      <a:ext uri="{FF2B5EF4-FFF2-40B4-BE49-F238E27FC236}">
                        <a16:creationId xmlns:a16="http://schemas.microsoft.com/office/drawing/2014/main" id="{DD1F9D45-B472-4692-BDED-39C54ADD001D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2" name="四角形: 角を丸くする 301">
                    <a:extLst>
                      <a:ext uri="{FF2B5EF4-FFF2-40B4-BE49-F238E27FC236}">
                        <a16:creationId xmlns:a16="http://schemas.microsoft.com/office/drawing/2014/main" id="{B2396F3B-00E8-4F5C-A49E-615BFFE1A45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3" name="四角形: 角を丸くする 302">
                    <a:extLst>
                      <a:ext uri="{FF2B5EF4-FFF2-40B4-BE49-F238E27FC236}">
                        <a16:creationId xmlns:a16="http://schemas.microsoft.com/office/drawing/2014/main" id="{F0977FFB-9DEC-4EF4-9FF2-AAB154797D55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四角形: 角を丸くする 303">
                    <a:extLst>
                      <a:ext uri="{FF2B5EF4-FFF2-40B4-BE49-F238E27FC236}">
                        <a16:creationId xmlns:a16="http://schemas.microsoft.com/office/drawing/2014/main" id="{F4FEA62C-858E-4685-839D-258DFF4610BA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5" name="四角形: 角を丸くする 304">
                    <a:extLst>
                      <a:ext uri="{FF2B5EF4-FFF2-40B4-BE49-F238E27FC236}">
                        <a16:creationId xmlns:a16="http://schemas.microsoft.com/office/drawing/2014/main" id="{BF6FE9B6-71A5-4EF6-AA7D-4517A6C568CF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6" name="四角形: 角を丸くする 305">
                    <a:extLst>
                      <a:ext uri="{FF2B5EF4-FFF2-40B4-BE49-F238E27FC236}">
                        <a16:creationId xmlns:a16="http://schemas.microsoft.com/office/drawing/2014/main" id="{5E5F8AF4-2787-49E4-B895-D966837883F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7" name="四角形: 角を丸くする 306">
                    <a:extLst>
                      <a:ext uri="{FF2B5EF4-FFF2-40B4-BE49-F238E27FC236}">
                        <a16:creationId xmlns:a16="http://schemas.microsoft.com/office/drawing/2014/main" id="{1E9ED9EB-2072-4DAC-BA31-5475042A94FF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8" name="四角形: 角を丸くする 307">
                    <a:extLst>
                      <a:ext uri="{FF2B5EF4-FFF2-40B4-BE49-F238E27FC236}">
                        <a16:creationId xmlns:a16="http://schemas.microsoft.com/office/drawing/2014/main" id="{E707839C-6D47-4E71-85D7-A4274B2510CA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9" name="四角形: 角を丸くする 308">
                    <a:extLst>
                      <a:ext uri="{FF2B5EF4-FFF2-40B4-BE49-F238E27FC236}">
                        <a16:creationId xmlns:a16="http://schemas.microsoft.com/office/drawing/2014/main" id="{7DEE793B-652F-4EAC-B6AC-273B21046151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0" name="四角形: 角を丸くする 309">
                    <a:extLst>
                      <a:ext uri="{FF2B5EF4-FFF2-40B4-BE49-F238E27FC236}">
                        <a16:creationId xmlns:a16="http://schemas.microsoft.com/office/drawing/2014/main" id="{CC854CE6-53B4-4EC0-A499-7CE966A5D26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1" name="四角形: 角を丸くする 310">
                    <a:extLst>
                      <a:ext uri="{FF2B5EF4-FFF2-40B4-BE49-F238E27FC236}">
                        <a16:creationId xmlns:a16="http://schemas.microsoft.com/office/drawing/2014/main" id="{179CD8B6-E15A-45F9-BF10-73DD4717936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2" name="四角形: 角を丸くする 311">
                    <a:extLst>
                      <a:ext uri="{FF2B5EF4-FFF2-40B4-BE49-F238E27FC236}">
                        <a16:creationId xmlns:a16="http://schemas.microsoft.com/office/drawing/2014/main" id="{468D4715-CABE-48F0-9929-63DE119F574C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3" name="四角形: 角を丸くする 312">
                    <a:extLst>
                      <a:ext uri="{FF2B5EF4-FFF2-40B4-BE49-F238E27FC236}">
                        <a16:creationId xmlns:a16="http://schemas.microsoft.com/office/drawing/2014/main" id="{7CA14C3C-83BF-467F-9EDF-DC3EF68CDE63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1A858C72-AA29-453E-93F5-0E54080324D2}"/>
                    </a:ext>
                  </a:extLst>
                </p:cNvPr>
                <p:cNvGrpSpPr/>
                <p:nvPr/>
              </p:nvGrpSpPr>
              <p:grpSpPr>
                <a:xfrm rot="5753865">
                  <a:off x="3199846" y="3731444"/>
                  <a:ext cx="545528" cy="1423477"/>
                  <a:chOff x="4105309" y="3633726"/>
                  <a:chExt cx="482954" cy="1260204"/>
                </a:xfrm>
                <a:solidFill>
                  <a:srgbClr val="92D050">
                    <a:alpha val="40000"/>
                  </a:srgbClr>
                </a:solidFill>
              </p:grpSpPr>
              <p:sp>
                <p:nvSpPr>
                  <p:cNvPr id="268" name="四角形: 角を丸くする 267">
                    <a:extLst>
                      <a:ext uri="{FF2B5EF4-FFF2-40B4-BE49-F238E27FC236}">
                        <a16:creationId xmlns:a16="http://schemas.microsoft.com/office/drawing/2014/main" id="{FABE8D89-861C-4011-898E-A30C6891C854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9" name="四角形: 角を丸くする 268">
                    <a:extLst>
                      <a:ext uri="{FF2B5EF4-FFF2-40B4-BE49-F238E27FC236}">
                        <a16:creationId xmlns:a16="http://schemas.microsoft.com/office/drawing/2014/main" id="{84E085A2-B349-41A9-89BE-3B7A8FEDE2D5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0" name="四角形: 角を丸くする 269">
                    <a:extLst>
                      <a:ext uri="{FF2B5EF4-FFF2-40B4-BE49-F238E27FC236}">
                        <a16:creationId xmlns:a16="http://schemas.microsoft.com/office/drawing/2014/main" id="{818A6A2B-16DD-4CC0-A9F3-36909DE12083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1" name="四角形: 角を丸くする 270">
                    <a:extLst>
                      <a:ext uri="{FF2B5EF4-FFF2-40B4-BE49-F238E27FC236}">
                        <a16:creationId xmlns:a16="http://schemas.microsoft.com/office/drawing/2014/main" id="{16D02934-CEA1-4E9F-9B21-45F7EC4C42D0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2" name="四角形: 角を丸くする 271">
                    <a:extLst>
                      <a:ext uri="{FF2B5EF4-FFF2-40B4-BE49-F238E27FC236}">
                        <a16:creationId xmlns:a16="http://schemas.microsoft.com/office/drawing/2014/main" id="{FABEE7E7-84DA-4F61-B117-756E905D5C2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" name="四角形: 角を丸くする 272">
                    <a:extLst>
                      <a:ext uri="{FF2B5EF4-FFF2-40B4-BE49-F238E27FC236}">
                        <a16:creationId xmlns:a16="http://schemas.microsoft.com/office/drawing/2014/main" id="{DF3BDAAA-9C6E-4CB6-B927-64313229DAD3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4" name="四角形: 角を丸くする 273">
                    <a:extLst>
                      <a:ext uri="{FF2B5EF4-FFF2-40B4-BE49-F238E27FC236}">
                        <a16:creationId xmlns:a16="http://schemas.microsoft.com/office/drawing/2014/main" id="{7EF6906F-C73B-4993-B242-A9DC06D79C4D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5" name="四角形: 角を丸くする 274">
                    <a:extLst>
                      <a:ext uri="{FF2B5EF4-FFF2-40B4-BE49-F238E27FC236}">
                        <a16:creationId xmlns:a16="http://schemas.microsoft.com/office/drawing/2014/main" id="{A2A88798-6A30-4701-9D72-DDC22A57E67B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6" name="四角形: 角を丸くする 275">
                    <a:extLst>
                      <a:ext uri="{FF2B5EF4-FFF2-40B4-BE49-F238E27FC236}">
                        <a16:creationId xmlns:a16="http://schemas.microsoft.com/office/drawing/2014/main" id="{4F132E30-B99D-458C-8B5D-DDAF86FC5AEC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" name="四角形: 角を丸くする 276">
                    <a:extLst>
                      <a:ext uri="{FF2B5EF4-FFF2-40B4-BE49-F238E27FC236}">
                        <a16:creationId xmlns:a16="http://schemas.microsoft.com/office/drawing/2014/main" id="{20401994-6759-46E8-8BDA-2EBF6249345F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8" name="四角形: 角を丸くする 277">
                    <a:extLst>
                      <a:ext uri="{FF2B5EF4-FFF2-40B4-BE49-F238E27FC236}">
                        <a16:creationId xmlns:a16="http://schemas.microsoft.com/office/drawing/2014/main" id="{8C722437-7116-4EE5-90F1-CC16BA390DA3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9" name="四角形: 角を丸くする 278">
                    <a:extLst>
                      <a:ext uri="{FF2B5EF4-FFF2-40B4-BE49-F238E27FC236}">
                        <a16:creationId xmlns:a16="http://schemas.microsoft.com/office/drawing/2014/main" id="{F8E9DD68-AE17-49B4-82AE-BFE319F37015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0" name="四角形: 角を丸くする 279">
                    <a:extLst>
                      <a:ext uri="{FF2B5EF4-FFF2-40B4-BE49-F238E27FC236}">
                        <a16:creationId xmlns:a16="http://schemas.microsoft.com/office/drawing/2014/main" id="{3881C9F5-663F-4A65-AA05-68A384041B9A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1" name="四角形: 角を丸くする 280">
                    <a:extLst>
                      <a:ext uri="{FF2B5EF4-FFF2-40B4-BE49-F238E27FC236}">
                        <a16:creationId xmlns:a16="http://schemas.microsoft.com/office/drawing/2014/main" id="{0AC7A881-C8EC-472C-846D-53E8540A2444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2" name="四角形: 角を丸くする 281">
                    <a:extLst>
                      <a:ext uri="{FF2B5EF4-FFF2-40B4-BE49-F238E27FC236}">
                        <a16:creationId xmlns:a16="http://schemas.microsoft.com/office/drawing/2014/main" id="{F57A629F-C60A-4A44-A383-E000201D1E4D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3" name="四角形: 角を丸くする 282">
                    <a:extLst>
                      <a:ext uri="{FF2B5EF4-FFF2-40B4-BE49-F238E27FC236}">
                        <a16:creationId xmlns:a16="http://schemas.microsoft.com/office/drawing/2014/main" id="{5E4BA041-64E6-4387-B05D-6D94D9655A22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4" name="四角形: 角を丸くする 283">
                    <a:extLst>
                      <a:ext uri="{FF2B5EF4-FFF2-40B4-BE49-F238E27FC236}">
                        <a16:creationId xmlns:a16="http://schemas.microsoft.com/office/drawing/2014/main" id="{7760B96A-B965-431C-A294-6B86AC90C404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5" name="四角形: 角を丸くする 284">
                    <a:extLst>
                      <a:ext uri="{FF2B5EF4-FFF2-40B4-BE49-F238E27FC236}">
                        <a16:creationId xmlns:a16="http://schemas.microsoft.com/office/drawing/2014/main" id="{E3FEAC05-F31E-4205-9EC1-773E417D9EAF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6" name="四角形: 角を丸くする 285">
                    <a:extLst>
                      <a:ext uri="{FF2B5EF4-FFF2-40B4-BE49-F238E27FC236}">
                        <a16:creationId xmlns:a16="http://schemas.microsoft.com/office/drawing/2014/main" id="{F3128068-9D23-4BFC-88F0-9EFC9064562D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7" name="四角形: 角を丸くする 286">
                    <a:extLst>
                      <a:ext uri="{FF2B5EF4-FFF2-40B4-BE49-F238E27FC236}">
                        <a16:creationId xmlns:a16="http://schemas.microsoft.com/office/drawing/2014/main" id="{C2EDC203-3DF3-4C88-98B2-F3C13FD9354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8" name="四角形: 角を丸くする 287">
                    <a:extLst>
                      <a:ext uri="{FF2B5EF4-FFF2-40B4-BE49-F238E27FC236}">
                        <a16:creationId xmlns:a16="http://schemas.microsoft.com/office/drawing/2014/main" id="{3145B38C-666C-4835-A11A-B4C47D9CCC0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9" name="四角形: 角を丸くする 288">
                    <a:extLst>
                      <a:ext uri="{FF2B5EF4-FFF2-40B4-BE49-F238E27FC236}">
                        <a16:creationId xmlns:a16="http://schemas.microsoft.com/office/drawing/2014/main" id="{B1B94BF9-DE55-42C8-AF7D-D8B3EDAAA497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0" name="四角形: 角を丸くする 289">
                    <a:extLst>
                      <a:ext uri="{FF2B5EF4-FFF2-40B4-BE49-F238E27FC236}">
                        <a16:creationId xmlns:a16="http://schemas.microsoft.com/office/drawing/2014/main" id="{D2D646DD-3FFE-4B93-BE31-9109F4884C36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4" name="グループ化 243">
                  <a:extLst>
                    <a:ext uri="{FF2B5EF4-FFF2-40B4-BE49-F238E27FC236}">
                      <a16:creationId xmlns:a16="http://schemas.microsoft.com/office/drawing/2014/main" id="{2B44B4E1-54B5-4947-843E-7D8C576D4BAC}"/>
                    </a:ext>
                  </a:extLst>
                </p:cNvPr>
                <p:cNvGrpSpPr/>
                <p:nvPr/>
              </p:nvGrpSpPr>
              <p:grpSpPr>
                <a:xfrm rot="5400000">
                  <a:off x="3284842" y="3808370"/>
                  <a:ext cx="545528" cy="1423477"/>
                  <a:chOff x="4105309" y="3633726"/>
                  <a:chExt cx="482954" cy="1260204"/>
                </a:xfrm>
                <a:solidFill>
                  <a:schemeClr val="accent4">
                    <a:lumMod val="60000"/>
                    <a:lumOff val="40000"/>
                    <a:alpha val="40000"/>
                  </a:schemeClr>
                </a:solidFill>
              </p:grpSpPr>
              <p:sp>
                <p:nvSpPr>
                  <p:cNvPr id="245" name="四角形: 角を丸くする 244">
                    <a:extLst>
                      <a:ext uri="{FF2B5EF4-FFF2-40B4-BE49-F238E27FC236}">
                        <a16:creationId xmlns:a16="http://schemas.microsoft.com/office/drawing/2014/main" id="{C060E0B6-8168-4892-A879-3E6F06AC79AF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98750" y="381621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6" name="四角形: 角を丸くする 245">
                    <a:extLst>
                      <a:ext uri="{FF2B5EF4-FFF2-40B4-BE49-F238E27FC236}">
                        <a16:creationId xmlns:a16="http://schemas.microsoft.com/office/drawing/2014/main" id="{80529D53-821D-454E-96DB-CA14FF5EFC2F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529719" y="409482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7" name="四角形: 角を丸くする 246">
                    <a:extLst>
                      <a:ext uri="{FF2B5EF4-FFF2-40B4-BE49-F238E27FC236}">
                        <a16:creationId xmlns:a16="http://schemas.microsoft.com/office/drawing/2014/main" id="{CAC2F3BF-D88B-42A8-B01B-2694E56EDD2B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332076" y="434723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8" name="四角形: 角を丸くする 247">
                    <a:extLst>
                      <a:ext uri="{FF2B5EF4-FFF2-40B4-BE49-F238E27FC236}">
                        <a16:creationId xmlns:a16="http://schemas.microsoft.com/office/drawing/2014/main" id="{906F4990-E50C-495B-86C5-41D15107FD61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4907" y="447820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9" name="四角形: 角を丸くする 248">
                    <a:extLst>
                      <a:ext uri="{FF2B5EF4-FFF2-40B4-BE49-F238E27FC236}">
                        <a16:creationId xmlns:a16="http://schemas.microsoft.com/office/drawing/2014/main" id="{3CD8EEAA-98FF-41E3-9F3C-A5DED95CA9C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24945" y="406624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0" name="四角形: 角を丸くする 249">
                    <a:extLst>
                      <a:ext uri="{FF2B5EF4-FFF2-40B4-BE49-F238E27FC236}">
                        <a16:creationId xmlns:a16="http://schemas.microsoft.com/office/drawing/2014/main" id="{359A738B-E66C-4BA9-9F68-E7F94EAA0A11}"/>
                      </a:ext>
                    </a:extLst>
                  </p:cNvPr>
                  <p:cNvSpPr/>
                  <p:nvPr/>
                </p:nvSpPr>
                <p:spPr>
                  <a:xfrm>
                    <a:off x="4310646" y="389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1" name="四角形: 角を丸くする 250">
                    <a:extLst>
                      <a:ext uri="{FF2B5EF4-FFF2-40B4-BE49-F238E27FC236}">
                        <a16:creationId xmlns:a16="http://schemas.microsoft.com/office/drawing/2014/main" id="{4BED0E95-B952-499D-9BF7-E6522736A1A3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77320" y="424007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" name="四角形: 角を丸くする 251">
                    <a:extLst>
                      <a:ext uri="{FF2B5EF4-FFF2-40B4-BE49-F238E27FC236}">
                        <a16:creationId xmlns:a16="http://schemas.microsoft.com/office/drawing/2014/main" id="{53699331-AA7A-4A3D-80C9-A592E3EF8AE3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10657" y="432818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3" name="四角形: 角を丸くする 252">
                    <a:extLst>
                      <a:ext uri="{FF2B5EF4-FFF2-40B4-BE49-F238E27FC236}">
                        <a16:creationId xmlns:a16="http://schemas.microsoft.com/office/drawing/2014/main" id="{21BBF36D-799D-418F-BE91-A26160BBE514}"/>
                      </a:ext>
                    </a:extLst>
                  </p:cNvPr>
                  <p:cNvSpPr/>
                  <p:nvPr/>
                </p:nvSpPr>
                <p:spPr>
                  <a:xfrm>
                    <a:off x="4296358" y="415673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4" name="四角形: 角を丸くする 253">
                    <a:extLst>
                      <a:ext uri="{FF2B5EF4-FFF2-40B4-BE49-F238E27FC236}">
                        <a16:creationId xmlns:a16="http://schemas.microsoft.com/office/drawing/2014/main" id="{9B84706F-2387-49BC-8B17-15408F537E36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234444" y="457106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5" name="四角形: 角を丸くする 254">
                    <a:extLst>
                      <a:ext uri="{FF2B5EF4-FFF2-40B4-BE49-F238E27FC236}">
                        <a16:creationId xmlns:a16="http://schemas.microsoft.com/office/drawing/2014/main" id="{25150567-CAE8-453A-8AA3-E375179009E6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363032" y="4502010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6" name="四角形: 角を丸くする 255">
                    <a:extLst>
                      <a:ext uri="{FF2B5EF4-FFF2-40B4-BE49-F238E27FC236}">
                        <a16:creationId xmlns:a16="http://schemas.microsoft.com/office/drawing/2014/main" id="{32B92C55-9FDA-438E-A0D7-F045F86B342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53572" y="38058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7" name="四角形: 角を丸くする 256">
                    <a:extLst>
                      <a:ext uri="{FF2B5EF4-FFF2-40B4-BE49-F238E27FC236}">
                        <a16:creationId xmlns:a16="http://schemas.microsoft.com/office/drawing/2014/main" id="{9A8A3E00-C787-40A0-8967-707258E5DAAD}"/>
                      </a:ext>
                    </a:extLst>
                  </p:cNvPr>
                  <p:cNvSpPr/>
                  <p:nvPr/>
                </p:nvSpPr>
                <p:spPr>
                  <a:xfrm>
                    <a:off x="4165389" y="4421048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8" name="四角形: 角を丸くする 257">
                    <a:extLst>
                      <a:ext uri="{FF2B5EF4-FFF2-40B4-BE49-F238E27FC236}">
                        <a16:creationId xmlns:a16="http://schemas.microsoft.com/office/drawing/2014/main" id="{2DC5B81B-80EC-4657-ABAB-2229BD2E08B3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03475" y="483538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9" name="四角形: 角を丸くする 258">
                    <a:extLst>
                      <a:ext uri="{FF2B5EF4-FFF2-40B4-BE49-F238E27FC236}">
                        <a16:creationId xmlns:a16="http://schemas.microsoft.com/office/drawing/2014/main" id="{C439F888-FD36-4F3A-86AF-A3F728B348BC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148699" y="463467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0" name="四角形: 角を丸くする 259">
                    <a:extLst>
                      <a:ext uri="{FF2B5EF4-FFF2-40B4-BE49-F238E27FC236}">
                        <a16:creationId xmlns:a16="http://schemas.microsoft.com/office/drawing/2014/main" id="{50648F97-4C4B-437D-8587-6F6D71C2F325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298738" y="445200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1" name="四角形: 角を丸くする 260">
                    <a:extLst>
                      <a:ext uri="{FF2B5EF4-FFF2-40B4-BE49-F238E27FC236}">
                        <a16:creationId xmlns:a16="http://schemas.microsoft.com/office/drawing/2014/main" id="{C23E89BE-9EA0-4D4E-93AF-A29599738516}"/>
                      </a:ext>
                    </a:extLst>
                  </p:cNvPr>
                  <p:cNvSpPr/>
                  <p:nvPr/>
                </p:nvSpPr>
                <p:spPr>
                  <a:xfrm>
                    <a:off x="4184439" y="428055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2" name="四角形: 角を丸くする 261">
                    <a:extLst>
                      <a:ext uri="{FF2B5EF4-FFF2-40B4-BE49-F238E27FC236}">
                        <a16:creationId xmlns:a16="http://schemas.microsoft.com/office/drawing/2014/main" id="{1C5B134C-B00E-41D3-89C3-0B612A0A77D1}"/>
                      </a:ext>
                    </a:extLst>
                  </p:cNvPr>
                  <p:cNvSpPr/>
                  <p:nvPr/>
                </p:nvSpPr>
                <p:spPr>
                  <a:xfrm rot="5787574">
                    <a:off x="4122525" y="4694892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3" name="四角形: 角を丸くする 262">
                    <a:extLst>
                      <a:ext uri="{FF2B5EF4-FFF2-40B4-BE49-F238E27FC236}">
                        <a16:creationId xmlns:a16="http://schemas.microsoft.com/office/drawing/2014/main" id="{45665959-0BA8-42EF-9E72-FFEE427E92E0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51113" y="4625834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4" name="四角形: 角を丸くする 263">
                    <a:extLst>
                      <a:ext uri="{FF2B5EF4-FFF2-40B4-BE49-F238E27FC236}">
                        <a16:creationId xmlns:a16="http://schemas.microsoft.com/office/drawing/2014/main" id="{405954A7-AE88-46AD-BB1E-606FDF0071F1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445304" y="3633726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5" name="四角形: 角を丸くする 264">
                    <a:extLst>
                      <a:ext uri="{FF2B5EF4-FFF2-40B4-BE49-F238E27FC236}">
                        <a16:creationId xmlns:a16="http://schemas.microsoft.com/office/drawing/2014/main" id="{7998E289-FBA6-4ECF-9133-71464AA05F31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526808" y="3774793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6" name="四角形: 角を丸くする 265">
                    <a:extLst>
                      <a:ext uri="{FF2B5EF4-FFF2-40B4-BE49-F238E27FC236}">
                        <a16:creationId xmlns:a16="http://schemas.microsoft.com/office/drawing/2014/main" id="{56EEE683-C325-4557-B46A-E9F80F191540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226035" y="4030221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7" name="四角形: 角を丸くする 266">
                    <a:extLst>
                      <a:ext uri="{FF2B5EF4-FFF2-40B4-BE49-F238E27FC236}">
                        <a16:creationId xmlns:a16="http://schemas.microsoft.com/office/drawing/2014/main" id="{89731490-F234-45F0-BB42-AC5BB1AE379E}"/>
                      </a:ext>
                    </a:extLst>
                  </p:cNvPr>
                  <p:cNvSpPr/>
                  <p:nvPr/>
                </p:nvSpPr>
                <p:spPr>
                  <a:xfrm rot="4886223">
                    <a:off x="4492493" y="3929907"/>
                    <a:ext cx="60378" cy="56710"/>
                  </a:xfrm>
                  <a:prstGeom prst="round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0B03E28F-DF17-4793-A949-B290B9526663}"/>
                </a:ext>
              </a:extLst>
            </p:cNvPr>
            <p:cNvGrpSpPr/>
            <p:nvPr/>
          </p:nvGrpSpPr>
          <p:grpSpPr>
            <a:xfrm>
              <a:off x="3973043" y="3393307"/>
              <a:ext cx="1949153" cy="1690485"/>
              <a:chOff x="3821501" y="2613251"/>
              <a:chExt cx="2558980" cy="2219383"/>
            </a:xfrm>
          </p:grpSpPr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9ACFAAE6-EEE0-4C87-9A89-19FB23631A39}"/>
                  </a:ext>
                </a:extLst>
              </p:cNvPr>
              <p:cNvSpPr/>
              <p:nvPr/>
            </p:nvSpPr>
            <p:spPr>
              <a:xfrm>
                <a:off x="3821501" y="3623094"/>
                <a:ext cx="584575" cy="53318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ED8C2BAB-B9EB-445A-B8EE-5D46E01B281E}"/>
                  </a:ext>
                </a:extLst>
              </p:cNvPr>
              <p:cNvSpPr/>
              <p:nvPr/>
            </p:nvSpPr>
            <p:spPr>
              <a:xfrm>
                <a:off x="4438323" y="2613251"/>
                <a:ext cx="1156299" cy="970006"/>
              </a:xfrm>
              <a:custGeom>
                <a:avLst/>
                <a:gdLst>
                  <a:gd name="connsiteX0" fmla="*/ 935967 w 1552757"/>
                  <a:gd name="connsiteY0" fmla="*/ 0 h 1302590"/>
                  <a:gd name="connsiteX1" fmla="*/ 1194294 w 1552757"/>
                  <a:gd name="connsiteY1" fmla="*/ 171231 h 1302590"/>
                  <a:gd name="connsiteX2" fmla="*/ 1197557 w 1552757"/>
                  <a:gd name="connsiteY2" fmla="*/ 181742 h 1302590"/>
                  <a:gd name="connsiteX3" fmla="*/ 1203386 w 1552757"/>
                  <a:gd name="connsiteY3" fmla="*/ 181155 h 1302590"/>
                  <a:gd name="connsiteX4" fmla="*/ 1483745 w 1552757"/>
                  <a:gd name="connsiteY4" fmla="*/ 461514 h 1302590"/>
                  <a:gd name="connsiteX5" fmla="*/ 1435864 w 1552757"/>
                  <a:gd name="connsiteY5" fmla="*/ 618266 h 1302590"/>
                  <a:gd name="connsiteX6" fmla="*/ 1404885 w 1552757"/>
                  <a:gd name="connsiteY6" fmla="*/ 655813 h 1302590"/>
                  <a:gd name="connsiteX7" fmla="*/ 1429150 w 1552757"/>
                  <a:gd name="connsiteY7" fmla="*/ 668984 h 1302590"/>
                  <a:gd name="connsiteX8" fmla="*/ 1552757 w 1552757"/>
                  <a:gd name="connsiteY8" fmla="*/ 901462 h 1302590"/>
                  <a:gd name="connsiteX9" fmla="*/ 1272398 w 1552757"/>
                  <a:gd name="connsiteY9" fmla="*/ 1181821 h 1302590"/>
                  <a:gd name="connsiteX10" fmla="*/ 1115647 w 1552757"/>
                  <a:gd name="connsiteY10" fmla="*/ 1133940 h 1302590"/>
                  <a:gd name="connsiteX11" fmla="*/ 1115377 w 1552757"/>
                  <a:gd name="connsiteY11" fmla="*/ 1133718 h 1302590"/>
                  <a:gd name="connsiteX12" fmla="*/ 1090808 w 1552757"/>
                  <a:gd name="connsiteY12" fmla="*/ 1178983 h 1302590"/>
                  <a:gd name="connsiteX13" fmla="*/ 858330 w 1552757"/>
                  <a:gd name="connsiteY13" fmla="*/ 1302590 h 1302590"/>
                  <a:gd name="connsiteX14" fmla="*/ 625852 w 1552757"/>
                  <a:gd name="connsiteY14" fmla="*/ 1178983 h 1302590"/>
                  <a:gd name="connsiteX15" fmla="*/ 612516 w 1552757"/>
                  <a:gd name="connsiteY15" fmla="*/ 1154412 h 1302590"/>
                  <a:gd name="connsiteX16" fmla="*/ 549285 w 1552757"/>
                  <a:gd name="connsiteY16" fmla="*/ 1190688 h 1302590"/>
                  <a:gd name="connsiteX17" fmla="*/ 452888 w 1552757"/>
                  <a:gd name="connsiteY17" fmla="*/ 1207700 h 1302590"/>
                  <a:gd name="connsiteX18" fmla="*/ 172529 w 1552757"/>
                  <a:gd name="connsiteY18" fmla="*/ 927341 h 1302590"/>
                  <a:gd name="connsiteX19" fmla="*/ 178225 w 1552757"/>
                  <a:gd name="connsiteY19" fmla="*/ 870839 h 1302590"/>
                  <a:gd name="connsiteX20" fmla="*/ 181547 w 1552757"/>
                  <a:gd name="connsiteY20" fmla="*/ 860135 h 1302590"/>
                  <a:gd name="connsiteX21" fmla="*/ 171230 w 1552757"/>
                  <a:gd name="connsiteY21" fmla="*/ 856932 h 1302590"/>
                  <a:gd name="connsiteX22" fmla="*/ 0 w 1552757"/>
                  <a:gd name="connsiteY22" fmla="*/ 598605 h 1302590"/>
                  <a:gd name="connsiteX23" fmla="*/ 280359 w 1552757"/>
                  <a:gd name="connsiteY23" fmla="*/ 318246 h 1302590"/>
                  <a:gd name="connsiteX24" fmla="*/ 303773 w 1552757"/>
                  <a:gd name="connsiteY24" fmla="*/ 320606 h 1302590"/>
                  <a:gd name="connsiteX25" fmla="*/ 315331 w 1552757"/>
                  <a:gd name="connsiteY25" fmla="*/ 283374 h 1302590"/>
                  <a:gd name="connsiteX26" fmla="*/ 573658 w 1552757"/>
                  <a:gd name="connsiteY26" fmla="*/ 112143 h 1302590"/>
                  <a:gd name="connsiteX27" fmla="*/ 682787 w 1552757"/>
                  <a:gd name="connsiteY27" fmla="*/ 134175 h 1302590"/>
                  <a:gd name="connsiteX28" fmla="*/ 694347 w 1552757"/>
                  <a:gd name="connsiteY28" fmla="*/ 140450 h 1302590"/>
                  <a:gd name="connsiteX29" fmla="*/ 703489 w 1552757"/>
                  <a:gd name="connsiteY29" fmla="*/ 123608 h 1302590"/>
                  <a:gd name="connsiteX30" fmla="*/ 935967 w 1552757"/>
                  <a:gd name="connsiteY30" fmla="*/ 0 h 130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552757" h="1302590">
                    <a:moveTo>
                      <a:pt x="935967" y="0"/>
                    </a:moveTo>
                    <a:cubicBezTo>
                      <a:pt x="1052096" y="0"/>
                      <a:pt x="1151733" y="70605"/>
                      <a:pt x="1194294" y="171231"/>
                    </a:cubicBezTo>
                    <a:lnTo>
                      <a:pt x="1197557" y="181742"/>
                    </a:lnTo>
                    <a:lnTo>
                      <a:pt x="1203386" y="181155"/>
                    </a:lnTo>
                    <a:cubicBezTo>
                      <a:pt x="1358224" y="181155"/>
                      <a:pt x="1483745" y="306676"/>
                      <a:pt x="1483745" y="461514"/>
                    </a:cubicBezTo>
                    <a:cubicBezTo>
                      <a:pt x="1483745" y="519578"/>
                      <a:pt x="1466094" y="573520"/>
                      <a:pt x="1435864" y="618266"/>
                    </a:cubicBezTo>
                    <a:lnTo>
                      <a:pt x="1404885" y="655813"/>
                    </a:lnTo>
                    <a:lnTo>
                      <a:pt x="1429150" y="668984"/>
                    </a:lnTo>
                    <a:cubicBezTo>
                      <a:pt x="1503726" y="719367"/>
                      <a:pt x="1552757" y="804688"/>
                      <a:pt x="1552757" y="901462"/>
                    </a:cubicBezTo>
                    <a:cubicBezTo>
                      <a:pt x="1552757" y="1056300"/>
                      <a:pt x="1427236" y="1181821"/>
                      <a:pt x="1272398" y="1181821"/>
                    </a:cubicBezTo>
                    <a:cubicBezTo>
                      <a:pt x="1214334" y="1181821"/>
                      <a:pt x="1160392" y="1164170"/>
                      <a:pt x="1115647" y="1133940"/>
                    </a:cubicBezTo>
                    <a:lnTo>
                      <a:pt x="1115377" y="1133718"/>
                    </a:lnTo>
                    <a:lnTo>
                      <a:pt x="1090808" y="1178983"/>
                    </a:lnTo>
                    <a:cubicBezTo>
                      <a:pt x="1040426" y="1253558"/>
                      <a:pt x="955104" y="1302590"/>
                      <a:pt x="858330" y="1302590"/>
                    </a:cubicBezTo>
                    <a:cubicBezTo>
                      <a:pt x="761557" y="1302590"/>
                      <a:pt x="676235" y="1253558"/>
                      <a:pt x="625852" y="1178983"/>
                    </a:cubicBezTo>
                    <a:lnTo>
                      <a:pt x="612516" y="1154412"/>
                    </a:lnTo>
                    <a:lnTo>
                      <a:pt x="549285" y="1190688"/>
                    </a:lnTo>
                    <a:cubicBezTo>
                      <a:pt x="519227" y="1201694"/>
                      <a:pt x="486759" y="1207700"/>
                      <a:pt x="452888" y="1207700"/>
                    </a:cubicBezTo>
                    <a:cubicBezTo>
                      <a:pt x="298050" y="1207700"/>
                      <a:pt x="172529" y="1082179"/>
                      <a:pt x="172529" y="927341"/>
                    </a:cubicBezTo>
                    <a:cubicBezTo>
                      <a:pt x="172529" y="907986"/>
                      <a:pt x="174490" y="889090"/>
                      <a:pt x="178225" y="870839"/>
                    </a:cubicBezTo>
                    <a:lnTo>
                      <a:pt x="181547" y="860135"/>
                    </a:lnTo>
                    <a:lnTo>
                      <a:pt x="171230" y="856932"/>
                    </a:lnTo>
                    <a:cubicBezTo>
                      <a:pt x="70605" y="814371"/>
                      <a:pt x="0" y="714734"/>
                      <a:pt x="0" y="598605"/>
                    </a:cubicBezTo>
                    <a:cubicBezTo>
                      <a:pt x="0" y="443767"/>
                      <a:pt x="125521" y="318246"/>
                      <a:pt x="280359" y="318246"/>
                    </a:cubicBezTo>
                    <a:lnTo>
                      <a:pt x="303773" y="320606"/>
                    </a:lnTo>
                    <a:lnTo>
                      <a:pt x="315331" y="283374"/>
                    </a:lnTo>
                    <a:cubicBezTo>
                      <a:pt x="357892" y="182748"/>
                      <a:pt x="457529" y="112143"/>
                      <a:pt x="573658" y="112143"/>
                    </a:cubicBezTo>
                    <a:cubicBezTo>
                      <a:pt x="612368" y="112143"/>
                      <a:pt x="649245" y="119988"/>
                      <a:pt x="682787" y="134175"/>
                    </a:cubicBezTo>
                    <a:lnTo>
                      <a:pt x="694347" y="140450"/>
                    </a:lnTo>
                    <a:lnTo>
                      <a:pt x="703489" y="123608"/>
                    </a:lnTo>
                    <a:cubicBezTo>
                      <a:pt x="753872" y="49032"/>
                      <a:pt x="839193" y="0"/>
                      <a:pt x="935967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11DE3441-201B-4A6C-8B34-BF40EDD7BE23}"/>
                  </a:ext>
                </a:extLst>
              </p:cNvPr>
              <p:cNvSpPr/>
              <p:nvPr/>
            </p:nvSpPr>
            <p:spPr>
              <a:xfrm>
                <a:off x="5016473" y="4071667"/>
                <a:ext cx="416148" cy="37956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7F5C5A3C-2787-415D-A155-042252392B97}"/>
                  </a:ext>
                </a:extLst>
              </p:cNvPr>
              <p:cNvSpPr/>
              <p:nvPr/>
            </p:nvSpPr>
            <p:spPr>
              <a:xfrm>
                <a:off x="5773030" y="3490768"/>
                <a:ext cx="607451" cy="554048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A0A2BA60-31C1-46D8-ABAB-D78D2AC29FE3}"/>
                  </a:ext>
                </a:extLst>
              </p:cNvPr>
              <p:cNvSpPr/>
              <p:nvPr/>
            </p:nvSpPr>
            <p:spPr>
              <a:xfrm>
                <a:off x="4353705" y="4451620"/>
                <a:ext cx="417737" cy="381014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71" name="グループ化 770">
            <a:extLst>
              <a:ext uri="{FF2B5EF4-FFF2-40B4-BE49-F238E27FC236}">
                <a16:creationId xmlns:a16="http://schemas.microsoft.com/office/drawing/2014/main" id="{A576AEE7-9DB8-4BD4-B390-D9A2296FA79A}"/>
              </a:ext>
            </a:extLst>
          </p:cNvPr>
          <p:cNvGrpSpPr/>
          <p:nvPr/>
        </p:nvGrpSpPr>
        <p:grpSpPr>
          <a:xfrm>
            <a:off x="867141" y="3800544"/>
            <a:ext cx="2285946" cy="2552184"/>
            <a:chOff x="994171" y="3393307"/>
            <a:chExt cx="2419811" cy="2701640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FF3C3437-5969-4A26-8084-E0E7C50D3CE4}"/>
                </a:ext>
              </a:extLst>
            </p:cNvPr>
            <p:cNvGrpSpPr/>
            <p:nvPr/>
          </p:nvGrpSpPr>
          <p:grpSpPr>
            <a:xfrm>
              <a:off x="994171" y="3735541"/>
              <a:ext cx="2419811" cy="2359406"/>
              <a:chOff x="1781171" y="2555494"/>
              <a:chExt cx="2419811" cy="2359406"/>
            </a:xfrm>
          </p:grpSpPr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F6819D3C-E60B-4935-AC08-D09039F124D3}"/>
                  </a:ext>
                </a:extLst>
              </p:cNvPr>
              <p:cNvSpPr/>
              <p:nvPr/>
            </p:nvSpPr>
            <p:spPr>
              <a:xfrm>
                <a:off x="1781174" y="2619375"/>
                <a:ext cx="2419721" cy="2295525"/>
              </a:xfrm>
              <a:custGeom>
                <a:avLst/>
                <a:gdLst>
                  <a:gd name="connsiteX0" fmla="*/ 1209675 w 2419721"/>
                  <a:gd name="connsiteY0" fmla="*/ 0 h 2295525"/>
                  <a:gd name="connsiteX1" fmla="*/ 2419350 w 2419721"/>
                  <a:gd name="connsiteY1" fmla="*/ 942975 h 2295525"/>
                  <a:gd name="connsiteX2" fmla="*/ 2419350 w 2419721"/>
                  <a:gd name="connsiteY2" fmla="*/ 990600 h 2295525"/>
                  <a:gd name="connsiteX3" fmla="*/ 2419350 w 2419721"/>
                  <a:gd name="connsiteY3" fmla="*/ 1123950 h 2295525"/>
                  <a:gd name="connsiteX4" fmla="*/ 2419496 w 2419721"/>
                  <a:gd name="connsiteY4" fmla="*/ 1211174 h 2295525"/>
                  <a:gd name="connsiteX5" fmla="*/ 2419721 w 2419721"/>
                  <a:gd name="connsiteY5" fmla="*/ 1309876 h 2295525"/>
                  <a:gd name="connsiteX6" fmla="*/ 2419648 w 2419721"/>
                  <a:gd name="connsiteY6" fmla="*/ 1332547 h 2295525"/>
                  <a:gd name="connsiteX7" fmla="*/ 2419349 w 2419721"/>
                  <a:gd name="connsiteY7" fmla="*/ 1366838 h 2295525"/>
                  <a:gd name="connsiteX8" fmla="*/ 2413105 w 2419721"/>
                  <a:gd name="connsiteY8" fmla="*/ 1448964 h 2295525"/>
                  <a:gd name="connsiteX9" fmla="*/ 1209675 w 2419721"/>
                  <a:gd name="connsiteY9" fmla="*/ 2295525 h 2295525"/>
                  <a:gd name="connsiteX10" fmla="*/ 6246 w 2419721"/>
                  <a:gd name="connsiteY10" fmla="*/ 1448964 h 2295525"/>
                  <a:gd name="connsiteX11" fmla="*/ 926 w 2419721"/>
                  <a:gd name="connsiteY11" fmla="*/ 1366838 h 2295525"/>
                  <a:gd name="connsiteX12" fmla="*/ 0 w 2419721"/>
                  <a:gd name="connsiteY12" fmla="*/ 1366838 h 2295525"/>
                  <a:gd name="connsiteX13" fmla="*/ 0 w 2419721"/>
                  <a:gd name="connsiteY13" fmla="*/ 942975 h 2295525"/>
                  <a:gd name="connsiteX14" fmla="*/ 1209675 w 2419721"/>
                  <a:gd name="connsiteY14" fmla="*/ 0 h 229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9721" h="2295525">
                    <a:moveTo>
                      <a:pt x="1209675" y="0"/>
                    </a:moveTo>
                    <a:cubicBezTo>
                      <a:pt x="1877760" y="0"/>
                      <a:pt x="2419350" y="422184"/>
                      <a:pt x="2419350" y="942975"/>
                    </a:cubicBezTo>
                    <a:lnTo>
                      <a:pt x="2419350" y="990600"/>
                    </a:lnTo>
                    <a:lnTo>
                      <a:pt x="2419350" y="1123950"/>
                    </a:lnTo>
                    <a:cubicBezTo>
                      <a:pt x="2419350" y="1147167"/>
                      <a:pt x="2419415" y="1177516"/>
                      <a:pt x="2419496" y="1211174"/>
                    </a:cubicBezTo>
                    <a:lnTo>
                      <a:pt x="2419721" y="1309876"/>
                    </a:lnTo>
                    <a:lnTo>
                      <a:pt x="2419648" y="1332547"/>
                    </a:lnTo>
                    <a:cubicBezTo>
                      <a:pt x="2419577" y="1345699"/>
                      <a:pt x="2419479" y="1357289"/>
                      <a:pt x="2419349" y="1366838"/>
                    </a:cubicBezTo>
                    <a:lnTo>
                      <a:pt x="2413105" y="1448964"/>
                    </a:lnTo>
                    <a:cubicBezTo>
                      <a:pt x="2351157" y="1924465"/>
                      <a:pt x="1836005" y="2295525"/>
                      <a:pt x="1209675" y="2295525"/>
                    </a:cubicBezTo>
                    <a:cubicBezTo>
                      <a:pt x="583345" y="2295525"/>
                      <a:pt x="68193" y="1924465"/>
                      <a:pt x="6246" y="1448964"/>
                    </a:cubicBezTo>
                    <a:lnTo>
                      <a:pt x="926" y="1366838"/>
                    </a:lnTo>
                    <a:lnTo>
                      <a:pt x="0" y="1366838"/>
                    </a:lnTo>
                    <a:lnTo>
                      <a:pt x="0" y="942975"/>
                    </a:lnTo>
                    <a:cubicBezTo>
                      <a:pt x="0" y="422184"/>
                      <a:pt x="541590" y="0"/>
                      <a:pt x="120967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楕円 824">
                <a:extLst>
                  <a:ext uri="{FF2B5EF4-FFF2-40B4-BE49-F238E27FC236}">
                    <a16:creationId xmlns:a16="http://schemas.microsoft.com/office/drawing/2014/main" id="{6DFE17A3-A215-4781-9F65-002966E62473}"/>
                  </a:ext>
                </a:extLst>
              </p:cNvPr>
              <p:cNvSpPr/>
              <p:nvPr/>
            </p:nvSpPr>
            <p:spPr>
              <a:xfrm>
                <a:off x="1781171" y="2625110"/>
                <a:ext cx="2419811" cy="1776413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5316728F-A38D-4650-8D44-9E497228A487}"/>
                  </a:ext>
                </a:extLst>
              </p:cNvPr>
              <p:cNvSpPr/>
              <p:nvPr/>
            </p:nvSpPr>
            <p:spPr>
              <a:xfrm>
                <a:off x="1881185" y="2555494"/>
                <a:ext cx="2219328" cy="1747012"/>
              </a:xfrm>
              <a:custGeom>
                <a:avLst/>
                <a:gdLst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2 w 2352678"/>
                  <a:gd name="connsiteY2" fmla="*/ 936245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3016 w 2352678"/>
                  <a:gd name="connsiteY6" fmla="*/ 936245 h 1872490"/>
                  <a:gd name="connsiteX7" fmla="*/ 0 w 2352678"/>
                  <a:gd name="connsiteY7" fmla="*/ 891001 h 1872490"/>
                  <a:gd name="connsiteX8" fmla="*/ 1176339 w 2352678"/>
                  <a:gd name="connsiteY8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2 w 2352678"/>
                  <a:gd name="connsiteY2" fmla="*/ 936245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0 w 2352678"/>
                  <a:gd name="connsiteY6" fmla="*/ 891001 h 1872490"/>
                  <a:gd name="connsiteX7" fmla="*/ 1176339 w 2352678"/>
                  <a:gd name="connsiteY7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3 w 2352678"/>
                  <a:gd name="connsiteY2" fmla="*/ 950949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0 w 2352678"/>
                  <a:gd name="connsiteY6" fmla="*/ 891001 h 1872490"/>
                  <a:gd name="connsiteX7" fmla="*/ 1176339 w 2352678"/>
                  <a:gd name="connsiteY7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52678 w 2352678"/>
                  <a:gd name="connsiteY2" fmla="*/ 981489 h 1872490"/>
                  <a:gd name="connsiteX3" fmla="*/ 1176339 w 2352678"/>
                  <a:gd name="connsiteY3" fmla="*/ 1872490 h 1872490"/>
                  <a:gd name="connsiteX4" fmla="*/ 0 w 2352678"/>
                  <a:gd name="connsiteY4" fmla="*/ 981489 h 1872490"/>
                  <a:gd name="connsiteX5" fmla="*/ 0 w 2352678"/>
                  <a:gd name="connsiteY5" fmla="*/ 891001 h 1872490"/>
                  <a:gd name="connsiteX6" fmla="*/ 1176339 w 2352678"/>
                  <a:gd name="connsiteY6" fmla="*/ 0 h 187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2678" h="1872490">
                    <a:moveTo>
                      <a:pt x="1176339" y="0"/>
                    </a:moveTo>
                    <a:cubicBezTo>
                      <a:pt x="1826013" y="0"/>
                      <a:pt x="2352678" y="398915"/>
                      <a:pt x="2352678" y="891001"/>
                    </a:cubicBezTo>
                    <a:lnTo>
                      <a:pt x="2352678" y="981489"/>
                    </a:lnTo>
                    <a:cubicBezTo>
                      <a:pt x="2352678" y="1473575"/>
                      <a:pt x="1826013" y="1872490"/>
                      <a:pt x="1176339" y="1872490"/>
                    </a:cubicBezTo>
                    <a:cubicBezTo>
                      <a:pt x="526665" y="1872490"/>
                      <a:pt x="0" y="1473575"/>
                      <a:pt x="0" y="981489"/>
                    </a:cubicBezTo>
                    <a:lnTo>
                      <a:pt x="0" y="891001"/>
                    </a:lnTo>
                    <a:cubicBezTo>
                      <a:pt x="0" y="398915"/>
                      <a:pt x="526665" y="0"/>
                      <a:pt x="117633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88297F34-AF0D-4C4D-B3B9-9FBB976D02EB}"/>
                  </a:ext>
                </a:extLst>
              </p:cNvPr>
              <p:cNvSpPr/>
              <p:nvPr/>
            </p:nvSpPr>
            <p:spPr>
              <a:xfrm>
                <a:off x="1965758" y="2907093"/>
                <a:ext cx="2050182" cy="1243432"/>
              </a:xfrm>
              <a:custGeom>
                <a:avLst/>
                <a:gdLst>
                  <a:gd name="connsiteX0" fmla="*/ 1025091 w 2050182"/>
                  <a:gd name="connsiteY0" fmla="*/ 0 h 1243432"/>
                  <a:gd name="connsiteX1" fmla="*/ 2025737 w 2050182"/>
                  <a:gd name="connsiteY1" fmla="*/ 550610 h 1243432"/>
                  <a:gd name="connsiteX2" fmla="*/ 2050182 w 2050182"/>
                  <a:gd name="connsiteY2" fmla="*/ 621716 h 1243432"/>
                  <a:gd name="connsiteX3" fmla="*/ 2025737 w 2050182"/>
                  <a:gd name="connsiteY3" fmla="*/ 692822 h 1243432"/>
                  <a:gd name="connsiteX4" fmla="*/ 1025091 w 2050182"/>
                  <a:gd name="connsiteY4" fmla="*/ 1243432 h 1243432"/>
                  <a:gd name="connsiteX5" fmla="*/ 24445 w 2050182"/>
                  <a:gd name="connsiteY5" fmla="*/ 692822 h 1243432"/>
                  <a:gd name="connsiteX6" fmla="*/ 0 w 2050182"/>
                  <a:gd name="connsiteY6" fmla="*/ 621716 h 1243432"/>
                  <a:gd name="connsiteX7" fmla="*/ 24445 w 2050182"/>
                  <a:gd name="connsiteY7" fmla="*/ 550610 h 1243432"/>
                  <a:gd name="connsiteX8" fmla="*/ 1025091 w 2050182"/>
                  <a:gd name="connsiteY8" fmla="*/ 0 h 1243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50182" h="1243432">
                    <a:moveTo>
                      <a:pt x="1025091" y="0"/>
                    </a:moveTo>
                    <a:cubicBezTo>
                      <a:pt x="1495250" y="0"/>
                      <a:pt x="1893080" y="231615"/>
                      <a:pt x="2025737" y="550610"/>
                    </a:cubicBezTo>
                    <a:lnTo>
                      <a:pt x="2050182" y="621716"/>
                    </a:lnTo>
                    <a:lnTo>
                      <a:pt x="2025737" y="692822"/>
                    </a:lnTo>
                    <a:cubicBezTo>
                      <a:pt x="1893080" y="1011818"/>
                      <a:pt x="1495250" y="1243432"/>
                      <a:pt x="1025091" y="1243432"/>
                    </a:cubicBezTo>
                    <a:cubicBezTo>
                      <a:pt x="554932" y="1243432"/>
                      <a:pt x="157102" y="1011818"/>
                      <a:pt x="24445" y="692822"/>
                    </a:cubicBezTo>
                    <a:lnTo>
                      <a:pt x="0" y="621716"/>
                    </a:lnTo>
                    <a:lnTo>
                      <a:pt x="24445" y="550610"/>
                    </a:lnTo>
                    <a:cubicBezTo>
                      <a:pt x="157102" y="231615"/>
                      <a:pt x="554932" y="0"/>
                      <a:pt x="102509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5E7A2A0C-E776-42CF-A6AC-4DB7BEB5F1DA}"/>
                  </a:ext>
                </a:extLst>
              </p:cNvPr>
              <p:cNvSpPr/>
              <p:nvPr/>
            </p:nvSpPr>
            <p:spPr>
              <a:xfrm>
                <a:off x="1943098" y="2583243"/>
                <a:ext cx="2095502" cy="945566"/>
              </a:xfrm>
              <a:custGeom>
                <a:avLst/>
                <a:gdLst>
                  <a:gd name="connsiteX0" fmla="*/ 1047751 w 2095502"/>
                  <a:gd name="connsiteY0" fmla="*/ 0 h 945566"/>
                  <a:gd name="connsiteX1" fmla="*/ 2095502 w 2095502"/>
                  <a:gd name="connsiteY1" fmla="*/ 783641 h 945566"/>
                  <a:gd name="connsiteX2" fmla="*/ 2074215 w 2095502"/>
                  <a:gd name="connsiteY2" fmla="*/ 941572 h 945566"/>
                  <a:gd name="connsiteX3" fmla="*/ 2072842 w 2095502"/>
                  <a:gd name="connsiteY3" fmla="*/ 945566 h 945566"/>
                  <a:gd name="connsiteX4" fmla="*/ 2048397 w 2095502"/>
                  <a:gd name="connsiteY4" fmla="*/ 874460 h 945566"/>
                  <a:gd name="connsiteX5" fmla="*/ 1047751 w 2095502"/>
                  <a:gd name="connsiteY5" fmla="*/ 323850 h 945566"/>
                  <a:gd name="connsiteX6" fmla="*/ 47105 w 2095502"/>
                  <a:gd name="connsiteY6" fmla="*/ 874460 h 945566"/>
                  <a:gd name="connsiteX7" fmla="*/ 22660 w 2095502"/>
                  <a:gd name="connsiteY7" fmla="*/ 945566 h 945566"/>
                  <a:gd name="connsiteX8" fmla="*/ 21287 w 2095502"/>
                  <a:gd name="connsiteY8" fmla="*/ 941572 h 945566"/>
                  <a:gd name="connsiteX9" fmla="*/ 0 w 2095502"/>
                  <a:gd name="connsiteY9" fmla="*/ 783641 h 945566"/>
                  <a:gd name="connsiteX10" fmla="*/ 1047751 w 2095502"/>
                  <a:gd name="connsiteY10" fmla="*/ 0 h 945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95502" h="945566">
                    <a:moveTo>
                      <a:pt x="1047751" y="0"/>
                    </a:moveTo>
                    <a:cubicBezTo>
                      <a:pt x="1626408" y="0"/>
                      <a:pt x="2095502" y="350848"/>
                      <a:pt x="2095502" y="783641"/>
                    </a:cubicBezTo>
                    <a:cubicBezTo>
                      <a:pt x="2095502" y="837740"/>
                      <a:pt x="2088173" y="890559"/>
                      <a:pt x="2074215" y="941572"/>
                    </a:cubicBezTo>
                    <a:lnTo>
                      <a:pt x="2072842" y="945566"/>
                    </a:lnTo>
                    <a:lnTo>
                      <a:pt x="2048397" y="874460"/>
                    </a:lnTo>
                    <a:cubicBezTo>
                      <a:pt x="1915740" y="555465"/>
                      <a:pt x="1517910" y="323850"/>
                      <a:pt x="1047751" y="323850"/>
                    </a:cubicBezTo>
                    <a:cubicBezTo>
                      <a:pt x="577592" y="323850"/>
                      <a:pt x="179762" y="555465"/>
                      <a:pt x="47105" y="874460"/>
                    </a:cubicBezTo>
                    <a:lnTo>
                      <a:pt x="22660" y="945566"/>
                    </a:lnTo>
                    <a:lnTo>
                      <a:pt x="21287" y="941572"/>
                    </a:lnTo>
                    <a:cubicBezTo>
                      <a:pt x="7330" y="890559"/>
                      <a:pt x="0" y="837740"/>
                      <a:pt x="0" y="783641"/>
                    </a:cubicBezTo>
                    <a:cubicBezTo>
                      <a:pt x="0" y="350848"/>
                      <a:pt x="469094" y="0"/>
                      <a:pt x="104775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100000">
                    <a:srgbClr val="FF9933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8C9557B9-30E0-467B-B1FD-27BD076ED731}"/>
                  </a:ext>
                </a:extLst>
              </p:cNvPr>
              <p:cNvSpPr/>
              <p:nvPr/>
            </p:nvSpPr>
            <p:spPr>
              <a:xfrm>
                <a:off x="1965758" y="2907093"/>
                <a:ext cx="2050182" cy="1243432"/>
              </a:xfrm>
              <a:custGeom>
                <a:avLst/>
                <a:gdLst>
                  <a:gd name="connsiteX0" fmla="*/ 1977721 w 2050182"/>
                  <a:gd name="connsiteY0" fmla="*/ 782364 h 1243432"/>
                  <a:gd name="connsiteX1" fmla="*/ 1963938 w 2050182"/>
                  <a:gd name="connsiteY1" fmla="*/ 808068 h 1243432"/>
                  <a:gd name="connsiteX2" fmla="*/ 1197634 w 2050182"/>
                  <a:gd name="connsiteY2" fmla="*/ 1232857 h 1243432"/>
                  <a:gd name="connsiteX3" fmla="*/ 1197422 w 2050182"/>
                  <a:gd name="connsiteY3" fmla="*/ 1232870 h 1243432"/>
                  <a:gd name="connsiteX4" fmla="*/ 2047982 w 2050182"/>
                  <a:gd name="connsiteY4" fmla="*/ 615316 h 1243432"/>
                  <a:gd name="connsiteX5" fmla="*/ 2050182 w 2050182"/>
                  <a:gd name="connsiteY5" fmla="*/ 621716 h 1243432"/>
                  <a:gd name="connsiteX6" fmla="*/ 2025737 w 2050182"/>
                  <a:gd name="connsiteY6" fmla="*/ 692822 h 1243432"/>
                  <a:gd name="connsiteX7" fmla="*/ 2001352 w 2050182"/>
                  <a:gd name="connsiteY7" fmla="*/ 738296 h 1243432"/>
                  <a:gd name="connsiteX8" fmla="*/ 1138466 w 2050182"/>
                  <a:gd name="connsiteY8" fmla="*/ 1236483 h 1243432"/>
                  <a:gd name="connsiteX9" fmla="*/ 1025091 w 2050182"/>
                  <a:gd name="connsiteY9" fmla="*/ 1243432 h 1243432"/>
                  <a:gd name="connsiteX10" fmla="*/ 966293 w 2050182"/>
                  <a:gd name="connsiteY10" fmla="*/ 1239828 h 1243432"/>
                  <a:gd name="connsiteX11" fmla="*/ 2005700 w 2050182"/>
                  <a:gd name="connsiteY11" fmla="*/ 513244 h 1243432"/>
                  <a:gd name="connsiteX12" fmla="*/ 2025737 w 2050182"/>
                  <a:gd name="connsiteY12" fmla="*/ 550610 h 1243432"/>
                  <a:gd name="connsiteX13" fmla="*/ 2039254 w 2050182"/>
                  <a:gd name="connsiteY13" fmla="*/ 589929 h 1243432"/>
                  <a:gd name="connsiteX14" fmla="*/ 918653 w 2050182"/>
                  <a:gd name="connsiteY14" fmla="*/ 1236909 h 1243432"/>
                  <a:gd name="connsiteX15" fmla="*/ 852549 w 2050182"/>
                  <a:gd name="connsiteY15" fmla="*/ 1232857 h 1243432"/>
                  <a:gd name="connsiteX16" fmla="*/ 782121 w 2050182"/>
                  <a:gd name="connsiteY16" fmla="*/ 1219677 h 1243432"/>
                  <a:gd name="connsiteX17" fmla="*/ 1950522 w 2050182"/>
                  <a:gd name="connsiteY17" fmla="*/ 418617 h 1243432"/>
                  <a:gd name="connsiteX18" fmla="*/ 1963938 w 2050182"/>
                  <a:gd name="connsiteY18" fmla="*/ 435365 h 1243432"/>
                  <a:gd name="connsiteX19" fmla="*/ 1993241 w 2050182"/>
                  <a:gd name="connsiteY19" fmla="*/ 490011 h 1243432"/>
                  <a:gd name="connsiteX20" fmla="*/ 742324 w 2050182"/>
                  <a:gd name="connsiteY20" fmla="*/ 1212229 h 1243432"/>
                  <a:gd name="connsiteX21" fmla="*/ 689047 w 2050182"/>
                  <a:gd name="connsiteY21" fmla="*/ 1202258 h 1243432"/>
                  <a:gd name="connsiteX22" fmla="*/ 627492 w 2050182"/>
                  <a:gd name="connsiteY22" fmla="*/ 1182468 h 1243432"/>
                  <a:gd name="connsiteX23" fmla="*/ 1881244 w 2050182"/>
                  <a:gd name="connsiteY23" fmla="*/ 332131 h 1243432"/>
                  <a:gd name="connsiteX24" fmla="*/ 1933858 w 2050182"/>
                  <a:gd name="connsiteY24" fmla="*/ 397813 h 1243432"/>
                  <a:gd name="connsiteX25" fmla="*/ 593643 w 2050182"/>
                  <a:gd name="connsiteY25" fmla="*/ 1171586 h 1243432"/>
                  <a:gd name="connsiteX26" fmla="*/ 536846 w 2050182"/>
                  <a:gd name="connsiteY26" fmla="*/ 1153326 h 1243432"/>
                  <a:gd name="connsiteX27" fmla="*/ 493997 w 2050182"/>
                  <a:gd name="connsiteY27" fmla="*/ 1133059 h 1243432"/>
                  <a:gd name="connsiteX28" fmla="*/ 1795774 w 2050182"/>
                  <a:gd name="connsiteY28" fmla="*/ 254994 h 1243432"/>
                  <a:gd name="connsiteX29" fmla="*/ 1860995 w 2050182"/>
                  <a:gd name="connsiteY29" fmla="*/ 313397 h 1243432"/>
                  <a:gd name="connsiteX30" fmla="*/ 465030 w 2050182"/>
                  <a:gd name="connsiteY30" fmla="*/ 1119358 h 1243432"/>
                  <a:gd name="connsiteX31" fmla="*/ 398205 w 2050182"/>
                  <a:gd name="connsiteY31" fmla="*/ 1087751 h 1243432"/>
                  <a:gd name="connsiteX32" fmla="*/ 377224 w 2050182"/>
                  <a:gd name="connsiteY32" fmla="*/ 1073994 h 1243432"/>
                  <a:gd name="connsiteX33" fmla="*/ 1697273 w 2050182"/>
                  <a:gd name="connsiteY33" fmla="*/ 185380 h 1243432"/>
                  <a:gd name="connsiteX34" fmla="*/ 1774798 w 2050182"/>
                  <a:gd name="connsiteY34" fmla="*/ 236210 h 1243432"/>
                  <a:gd name="connsiteX35" fmla="*/ 1775116 w 2050182"/>
                  <a:gd name="connsiteY35" fmla="*/ 236496 h 1243432"/>
                  <a:gd name="connsiteX36" fmla="*/ 352548 w 2050182"/>
                  <a:gd name="connsiteY36" fmla="*/ 1057815 h 1243432"/>
                  <a:gd name="connsiteX37" fmla="*/ 275385 w 2050182"/>
                  <a:gd name="connsiteY37" fmla="*/ 1007222 h 1243432"/>
                  <a:gd name="connsiteX38" fmla="*/ 274763 w 2050182"/>
                  <a:gd name="connsiteY38" fmla="*/ 1006666 h 1243432"/>
                  <a:gd name="connsiteX39" fmla="*/ 1584729 w 2050182"/>
                  <a:gd name="connsiteY39" fmla="*/ 123874 h 1243432"/>
                  <a:gd name="connsiteX40" fmla="*/ 1651977 w 2050182"/>
                  <a:gd name="connsiteY40" fmla="*/ 155682 h 1243432"/>
                  <a:gd name="connsiteX41" fmla="*/ 1672597 w 2050182"/>
                  <a:gd name="connsiteY41" fmla="*/ 169202 h 1243432"/>
                  <a:gd name="connsiteX42" fmla="*/ 254106 w 2050182"/>
                  <a:gd name="connsiteY42" fmla="*/ 988168 h 1243432"/>
                  <a:gd name="connsiteX43" fmla="*/ 188885 w 2050182"/>
                  <a:gd name="connsiteY43" fmla="*/ 929765 h 1243432"/>
                  <a:gd name="connsiteX44" fmla="*/ 1456043 w 2050182"/>
                  <a:gd name="connsiteY44" fmla="*/ 71687 h 1243432"/>
                  <a:gd name="connsiteX45" fmla="*/ 1513337 w 2050182"/>
                  <a:gd name="connsiteY45" fmla="*/ 90107 h 1243432"/>
                  <a:gd name="connsiteX46" fmla="*/ 1555762 w 2050182"/>
                  <a:gd name="connsiteY46" fmla="*/ 110173 h 1243432"/>
                  <a:gd name="connsiteX47" fmla="*/ 168695 w 2050182"/>
                  <a:gd name="connsiteY47" fmla="*/ 910997 h 1243432"/>
                  <a:gd name="connsiteX48" fmla="*/ 116081 w 2050182"/>
                  <a:gd name="connsiteY48" fmla="*/ 845314 h 1243432"/>
                  <a:gd name="connsiteX49" fmla="*/ 1307276 w 2050182"/>
                  <a:gd name="connsiteY49" fmla="*/ 31095 h 1243432"/>
                  <a:gd name="connsiteX50" fmla="*/ 1361136 w 2050182"/>
                  <a:gd name="connsiteY50" fmla="*/ 41174 h 1243432"/>
                  <a:gd name="connsiteX51" fmla="*/ 1422195 w 2050182"/>
                  <a:gd name="connsiteY51" fmla="*/ 60805 h 1243432"/>
                  <a:gd name="connsiteX52" fmla="*/ 99417 w 2050182"/>
                  <a:gd name="connsiteY52" fmla="*/ 824511 h 1243432"/>
                  <a:gd name="connsiteX53" fmla="*/ 86245 w 2050182"/>
                  <a:gd name="connsiteY53" fmla="*/ 808068 h 1243432"/>
                  <a:gd name="connsiteX54" fmla="*/ 56759 w 2050182"/>
                  <a:gd name="connsiteY54" fmla="*/ 753081 h 1243432"/>
                  <a:gd name="connsiteX55" fmla="*/ 851687 w 2050182"/>
                  <a:gd name="connsiteY55" fmla="*/ 10737 h 1243432"/>
                  <a:gd name="connsiteX56" fmla="*/ 72808 w 2050182"/>
                  <a:gd name="connsiteY56" fmla="*/ 460423 h 1243432"/>
                  <a:gd name="connsiteX57" fmla="*/ 86245 w 2050182"/>
                  <a:gd name="connsiteY57" fmla="*/ 435365 h 1243432"/>
                  <a:gd name="connsiteX58" fmla="*/ 689047 w 2050182"/>
                  <a:gd name="connsiteY58" fmla="*/ 41174 h 1243432"/>
                  <a:gd name="connsiteX59" fmla="*/ 1130832 w 2050182"/>
                  <a:gd name="connsiteY59" fmla="*/ 6481 h 1243432"/>
                  <a:gd name="connsiteX60" fmla="*/ 1197634 w 2050182"/>
                  <a:gd name="connsiteY60" fmla="*/ 10575 h 1243432"/>
                  <a:gd name="connsiteX61" fmla="*/ 1267478 w 2050182"/>
                  <a:gd name="connsiteY61" fmla="*/ 23647 h 1243432"/>
                  <a:gd name="connsiteX62" fmla="*/ 44301 w 2050182"/>
                  <a:gd name="connsiteY62" fmla="*/ 729849 h 1243432"/>
                  <a:gd name="connsiteX63" fmla="*/ 24445 w 2050182"/>
                  <a:gd name="connsiteY63" fmla="*/ 692822 h 1243432"/>
                  <a:gd name="connsiteX64" fmla="*/ 10800 w 2050182"/>
                  <a:gd name="connsiteY64" fmla="*/ 653131 h 1243432"/>
                  <a:gd name="connsiteX65" fmla="*/ 1025091 w 2050182"/>
                  <a:gd name="connsiteY65" fmla="*/ 0 h 1243432"/>
                  <a:gd name="connsiteX66" fmla="*/ 1083192 w 2050182"/>
                  <a:gd name="connsiteY66" fmla="*/ 3561 h 1243432"/>
                  <a:gd name="connsiteX67" fmla="*/ 2073 w 2050182"/>
                  <a:gd name="connsiteY67" fmla="*/ 627745 h 1243432"/>
                  <a:gd name="connsiteX68" fmla="*/ 0 w 2050182"/>
                  <a:gd name="connsiteY68" fmla="*/ 621716 h 1243432"/>
                  <a:gd name="connsiteX69" fmla="*/ 24445 w 2050182"/>
                  <a:gd name="connsiteY69" fmla="*/ 550610 h 1243432"/>
                  <a:gd name="connsiteX70" fmla="*/ 49176 w 2050182"/>
                  <a:gd name="connsiteY70" fmla="*/ 504491 h 1243432"/>
                  <a:gd name="connsiteX71" fmla="*/ 910854 w 2050182"/>
                  <a:gd name="connsiteY71" fmla="*/ 7002 h 1243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050182" h="1243432">
                    <a:moveTo>
                      <a:pt x="1977721" y="782364"/>
                    </a:moveTo>
                    <a:lnTo>
                      <a:pt x="1963938" y="808068"/>
                    </a:lnTo>
                    <a:cubicBezTo>
                      <a:pt x="1816985" y="1029241"/>
                      <a:pt x="1534431" y="1191120"/>
                      <a:pt x="1197634" y="1232857"/>
                    </a:cubicBezTo>
                    <a:lnTo>
                      <a:pt x="1197422" y="1232870"/>
                    </a:lnTo>
                    <a:close/>
                    <a:moveTo>
                      <a:pt x="2047982" y="615316"/>
                    </a:moveTo>
                    <a:lnTo>
                      <a:pt x="2050182" y="621716"/>
                    </a:lnTo>
                    <a:lnTo>
                      <a:pt x="2025737" y="692822"/>
                    </a:lnTo>
                    <a:lnTo>
                      <a:pt x="2001352" y="738296"/>
                    </a:lnTo>
                    <a:lnTo>
                      <a:pt x="1138466" y="1236483"/>
                    </a:lnTo>
                    <a:lnTo>
                      <a:pt x="1025091" y="1243432"/>
                    </a:lnTo>
                    <a:lnTo>
                      <a:pt x="966293" y="1239828"/>
                    </a:lnTo>
                    <a:close/>
                    <a:moveTo>
                      <a:pt x="2005700" y="513244"/>
                    </a:moveTo>
                    <a:lnTo>
                      <a:pt x="2025737" y="550610"/>
                    </a:lnTo>
                    <a:lnTo>
                      <a:pt x="2039254" y="589929"/>
                    </a:lnTo>
                    <a:lnTo>
                      <a:pt x="918653" y="1236909"/>
                    </a:lnTo>
                    <a:lnTo>
                      <a:pt x="852549" y="1232857"/>
                    </a:lnTo>
                    <a:lnTo>
                      <a:pt x="782121" y="1219677"/>
                    </a:lnTo>
                    <a:close/>
                    <a:moveTo>
                      <a:pt x="1950522" y="418617"/>
                    </a:moveTo>
                    <a:lnTo>
                      <a:pt x="1963938" y="435365"/>
                    </a:lnTo>
                    <a:lnTo>
                      <a:pt x="1993241" y="490011"/>
                    </a:lnTo>
                    <a:lnTo>
                      <a:pt x="742324" y="1212229"/>
                    </a:lnTo>
                    <a:lnTo>
                      <a:pt x="689047" y="1202258"/>
                    </a:lnTo>
                    <a:lnTo>
                      <a:pt x="627492" y="1182468"/>
                    </a:lnTo>
                    <a:close/>
                    <a:moveTo>
                      <a:pt x="1881244" y="332131"/>
                    </a:moveTo>
                    <a:lnTo>
                      <a:pt x="1933858" y="397813"/>
                    </a:lnTo>
                    <a:lnTo>
                      <a:pt x="593643" y="1171586"/>
                    </a:lnTo>
                    <a:lnTo>
                      <a:pt x="536846" y="1153326"/>
                    </a:lnTo>
                    <a:lnTo>
                      <a:pt x="493997" y="1133059"/>
                    </a:lnTo>
                    <a:close/>
                    <a:moveTo>
                      <a:pt x="1795774" y="254994"/>
                    </a:moveTo>
                    <a:lnTo>
                      <a:pt x="1860995" y="313397"/>
                    </a:lnTo>
                    <a:lnTo>
                      <a:pt x="465030" y="1119358"/>
                    </a:lnTo>
                    <a:lnTo>
                      <a:pt x="398205" y="1087751"/>
                    </a:lnTo>
                    <a:lnTo>
                      <a:pt x="377224" y="1073994"/>
                    </a:lnTo>
                    <a:close/>
                    <a:moveTo>
                      <a:pt x="1697273" y="185380"/>
                    </a:moveTo>
                    <a:lnTo>
                      <a:pt x="1774798" y="236210"/>
                    </a:lnTo>
                    <a:lnTo>
                      <a:pt x="1775116" y="236496"/>
                    </a:lnTo>
                    <a:lnTo>
                      <a:pt x="352548" y="1057815"/>
                    </a:lnTo>
                    <a:lnTo>
                      <a:pt x="275385" y="1007222"/>
                    </a:lnTo>
                    <a:lnTo>
                      <a:pt x="274763" y="1006666"/>
                    </a:lnTo>
                    <a:close/>
                    <a:moveTo>
                      <a:pt x="1584729" y="123874"/>
                    </a:moveTo>
                    <a:lnTo>
                      <a:pt x="1651977" y="155682"/>
                    </a:lnTo>
                    <a:lnTo>
                      <a:pt x="1672597" y="169202"/>
                    </a:lnTo>
                    <a:lnTo>
                      <a:pt x="254106" y="988168"/>
                    </a:lnTo>
                    <a:lnTo>
                      <a:pt x="188885" y="929765"/>
                    </a:lnTo>
                    <a:close/>
                    <a:moveTo>
                      <a:pt x="1456043" y="71687"/>
                    </a:moveTo>
                    <a:lnTo>
                      <a:pt x="1513337" y="90107"/>
                    </a:lnTo>
                    <a:lnTo>
                      <a:pt x="1555762" y="110173"/>
                    </a:lnTo>
                    <a:lnTo>
                      <a:pt x="168695" y="910997"/>
                    </a:lnTo>
                    <a:lnTo>
                      <a:pt x="116081" y="845314"/>
                    </a:lnTo>
                    <a:close/>
                    <a:moveTo>
                      <a:pt x="1307276" y="31095"/>
                    </a:moveTo>
                    <a:lnTo>
                      <a:pt x="1361136" y="41174"/>
                    </a:lnTo>
                    <a:lnTo>
                      <a:pt x="1422195" y="60805"/>
                    </a:lnTo>
                    <a:lnTo>
                      <a:pt x="99417" y="824511"/>
                    </a:lnTo>
                    <a:lnTo>
                      <a:pt x="86245" y="808068"/>
                    </a:lnTo>
                    <a:lnTo>
                      <a:pt x="56759" y="753081"/>
                    </a:lnTo>
                    <a:close/>
                    <a:moveTo>
                      <a:pt x="851687" y="10737"/>
                    </a:moveTo>
                    <a:lnTo>
                      <a:pt x="72808" y="460423"/>
                    </a:lnTo>
                    <a:lnTo>
                      <a:pt x="86245" y="435365"/>
                    </a:lnTo>
                    <a:cubicBezTo>
                      <a:pt x="208706" y="251054"/>
                      <a:pt x="425333" y="107920"/>
                      <a:pt x="689047" y="41174"/>
                    </a:cubicBezTo>
                    <a:close/>
                    <a:moveTo>
                      <a:pt x="1130832" y="6481"/>
                    </a:moveTo>
                    <a:lnTo>
                      <a:pt x="1197634" y="10575"/>
                    </a:lnTo>
                    <a:lnTo>
                      <a:pt x="1267478" y="23647"/>
                    </a:lnTo>
                    <a:lnTo>
                      <a:pt x="44301" y="729849"/>
                    </a:lnTo>
                    <a:lnTo>
                      <a:pt x="24445" y="692822"/>
                    </a:lnTo>
                    <a:lnTo>
                      <a:pt x="10800" y="653131"/>
                    </a:lnTo>
                    <a:close/>
                    <a:moveTo>
                      <a:pt x="1025091" y="0"/>
                    </a:moveTo>
                    <a:lnTo>
                      <a:pt x="1083192" y="3561"/>
                    </a:lnTo>
                    <a:lnTo>
                      <a:pt x="2073" y="627745"/>
                    </a:lnTo>
                    <a:lnTo>
                      <a:pt x="0" y="621716"/>
                    </a:lnTo>
                    <a:lnTo>
                      <a:pt x="24445" y="550610"/>
                    </a:lnTo>
                    <a:lnTo>
                      <a:pt x="49176" y="504491"/>
                    </a:lnTo>
                    <a:lnTo>
                      <a:pt x="910854" y="7002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3" name="グループ化 772">
              <a:extLst>
                <a:ext uri="{FF2B5EF4-FFF2-40B4-BE49-F238E27FC236}">
                  <a16:creationId xmlns:a16="http://schemas.microsoft.com/office/drawing/2014/main" id="{C7979F52-3C53-4250-B4D8-2195CF84483C}"/>
                </a:ext>
              </a:extLst>
            </p:cNvPr>
            <p:cNvGrpSpPr/>
            <p:nvPr/>
          </p:nvGrpSpPr>
          <p:grpSpPr>
            <a:xfrm>
              <a:off x="1355318" y="4075893"/>
              <a:ext cx="1349604" cy="1334913"/>
              <a:chOff x="3123254" y="3462668"/>
              <a:chExt cx="869335" cy="859872"/>
            </a:xfrm>
            <a:gradFill flip="none" rotWithShape="1">
              <a:gsLst>
                <a:gs pos="0">
                  <a:srgbClr val="006600"/>
                </a:gs>
                <a:gs pos="100000">
                  <a:srgbClr val="00B050"/>
                </a:gs>
              </a:gsLst>
              <a:path path="circle">
                <a:fillToRect l="100000" t="100000"/>
              </a:path>
              <a:tileRect r="-100000" b="-100000"/>
            </a:gradFill>
          </p:grpSpPr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5960F03A-9F0C-4FD7-95E8-9D2451458B13}"/>
                  </a:ext>
                </a:extLst>
              </p:cNvPr>
              <p:cNvSpPr/>
              <p:nvPr/>
            </p:nvSpPr>
            <p:spPr>
              <a:xfrm rot="19945786">
                <a:off x="3123254" y="3555450"/>
                <a:ext cx="859872" cy="408896"/>
              </a:xfrm>
              <a:custGeom>
                <a:avLst/>
                <a:gdLst>
                  <a:gd name="connsiteX0" fmla="*/ 429936 w 859872"/>
                  <a:gd name="connsiteY0" fmla="*/ 0 h 408896"/>
                  <a:gd name="connsiteX1" fmla="*/ 858859 w 859872"/>
                  <a:gd name="connsiteY1" fmla="*/ 198736 h 408896"/>
                  <a:gd name="connsiteX2" fmla="*/ 859872 w 859872"/>
                  <a:gd name="connsiteY2" fmla="*/ 204448 h 408896"/>
                  <a:gd name="connsiteX3" fmla="*/ 858859 w 859872"/>
                  <a:gd name="connsiteY3" fmla="*/ 210160 h 408896"/>
                  <a:gd name="connsiteX4" fmla="*/ 429936 w 859872"/>
                  <a:gd name="connsiteY4" fmla="*/ 408896 h 408896"/>
                  <a:gd name="connsiteX5" fmla="*/ 1013 w 859872"/>
                  <a:gd name="connsiteY5" fmla="*/ 210160 h 408896"/>
                  <a:gd name="connsiteX6" fmla="*/ 0 w 859872"/>
                  <a:gd name="connsiteY6" fmla="*/ 204448 h 408896"/>
                  <a:gd name="connsiteX7" fmla="*/ 1013 w 859872"/>
                  <a:gd name="connsiteY7" fmla="*/ 198736 h 408896"/>
                  <a:gd name="connsiteX8" fmla="*/ 429936 w 859872"/>
                  <a:gd name="connsiteY8" fmla="*/ 0 h 408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9872" h="408896">
                    <a:moveTo>
                      <a:pt x="429936" y="0"/>
                    </a:moveTo>
                    <a:cubicBezTo>
                      <a:pt x="641511" y="0"/>
                      <a:pt x="818034" y="85318"/>
                      <a:pt x="858859" y="198736"/>
                    </a:cubicBezTo>
                    <a:lnTo>
                      <a:pt x="859872" y="204448"/>
                    </a:lnTo>
                    <a:lnTo>
                      <a:pt x="858859" y="210160"/>
                    </a:lnTo>
                    <a:cubicBezTo>
                      <a:pt x="818034" y="323579"/>
                      <a:pt x="641511" y="408896"/>
                      <a:pt x="429936" y="408896"/>
                    </a:cubicBezTo>
                    <a:cubicBezTo>
                      <a:pt x="218361" y="408896"/>
                      <a:pt x="41838" y="323579"/>
                      <a:pt x="1013" y="210160"/>
                    </a:cubicBezTo>
                    <a:lnTo>
                      <a:pt x="0" y="204448"/>
                    </a:lnTo>
                    <a:lnTo>
                      <a:pt x="1013" y="198736"/>
                    </a:lnTo>
                    <a:cubicBezTo>
                      <a:pt x="41838" y="85318"/>
                      <a:pt x="218361" y="0"/>
                      <a:pt x="4299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2C4C57A9-77F5-4F3A-BA86-E729F6CE54A3}"/>
                  </a:ext>
                </a:extLst>
              </p:cNvPr>
              <p:cNvSpPr/>
              <p:nvPr/>
            </p:nvSpPr>
            <p:spPr>
              <a:xfrm rot="18225370">
                <a:off x="3358205" y="3688156"/>
                <a:ext cx="859872" cy="408896"/>
              </a:xfrm>
              <a:custGeom>
                <a:avLst/>
                <a:gdLst>
                  <a:gd name="connsiteX0" fmla="*/ 429936 w 859872"/>
                  <a:gd name="connsiteY0" fmla="*/ 0 h 408896"/>
                  <a:gd name="connsiteX1" fmla="*/ 858859 w 859872"/>
                  <a:gd name="connsiteY1" fmla="*/ 198736 h 408896"/>
                  <a:gd name="connsiteX2" fmla="*/ 859872 w 859872"/>
                  <a:gd name="connsiteY2" fmla="*/ 204448 h 408896"/>
                  <a:gd name="connsiteX3" fmla="*/ 858859 w 859872"/>
                  <a:gd name="connsiteY3" fmla="*/ 210160 h 408896"/>
                  <a:gd name="connsiteX4" fmla="*/ 429936 w 859872"/>
                  <a:gd name="connsiteY4" fmla="*/ 408896 h 408896"/>
                  <a:gd name="connsiteX5" fmla="*/ 1013 w 859872"/>
                  <a:gd name="connsiteY5" fmla="*/ 210160 h 408896"/>
                  <a:gd name="connsiteX6" fmla="*/ 0 w 859872"/>
                  <a:gd name="connsiteY6" fmla="*/ 204448 h 408896"/>
                  <a:gd name="connsiteX7" fmla="*/ 1013 w 859872"/>
                  <a:gd name="connsiteY7" fmla="*/ 198736 h 408896"/>
                  <a:gd name="connsiteX8" fmla="*/ 429936 w 859872"/>
                  <a:gd name="connsiteY8" fmla="*/ 0 h 408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9872" h="408896">
                    <a:moveTo>
                      <a:pt x="429936" y="0"/>
                    </a:moveTo>
                    <a:cubicBezTo>
                      <a:pt x="641511" y="0"/>
                      <a:pt x="818034" y="85318"/>
                      <a:pt x="858859" y="198736"/>
                    </a:cubicBezTo>
                    <a:lnTo>
                      <a:pt x="859872" y="204448"/>
                    </a:lnTo>
                    <a:lnTo>
                      <a:pt x="858859" y="210160"/>
                    </a:lnTo>
                    <a:cubicBezTo>
                      <a:pt x="818034" y="323579"/>
                      <a:pt x="641511" y="408896"/>
                      <a:pt x="429936" y="408896"/>
                    </a:cubicBezTo>
                    <a:cubicBezTo>
                      <a:pt x="218361" y="408896"/>
                      <a:pt x="41838" y="323579"/>
                      <a:pt x="1013" y="210160"/>
                    </a:cubicBezTo>
                    <a:lnTo>
                      <a:pt x="0" y="204448"/>
                    </a:lnTo>
                    <a:lnTo>
                      <a:pt x="1013" y="198736"/>
                    </a:lnTo>
                    <a:cubicBezTo>
                      <a:pt x="41838" y="85318"/>
                      <a:pt x="218361" y="0"/>
                      <a:pt x="42993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4" name="グループ化 773">
              <a:extLst>
                <a:ext uri="{FF2B5EF4-FFF2-40B4-BE49-F238E27FC236}">
                  <a16:creationId xmlns:a16="http://schemas.microsoft.com/office/drawing/2014/main" id="{D986925F-8E62-4135-9974-A57D5011F61E}"/>
                </a:ext>
              </a:extLst>
            </p:cNvPr>
            <p:cNvGrpSpPr/>
            <p:nvPr/>
          </p:nvGrpSpPr>
          <p:grpSpPr>
            <a:xfrm>
              <a:off x="1677261" y="3688704"/>
              <a:ext cx="1032462" cy="959197"/>
              <a:chOff x="1269948" y="2654321"/>
              <a:chExt cx="2274747" cy="2113328"/>
            </a:xfrm>
          </p:grpSpPr>
          <p:sp>
            <p:nvSpPr>
              <p:cNvPr id="809" name="台形 252">
                <a:extLst>
                  <a:ext uri="{FF2B5EF4-FFF2-40B4-BE49-F238E27FC236}">
                    <a16:creationId xmlns:a16="http://schemas.microsoft.com/office/drawing/2014/main" id="{4B3AB682-3F99-4105-866E-F555E74669C9}"/>
                  </a:ext>
                </a:extLst>
              </p:cNvPr>
              <p:cNvSpPr/>
              <p:nvPr/>
            </p:nvSpPr>
            <p:spPr>
              <a:xfrm>
                <a:off x="1292608" y="2654321"/>
                <a:ext cx="2229428" cy="2113328"/>
              </a:xfrm>
              <a:custGeom>
                <a:avLst/>
                <a:gdLst>
                  <a:gd name="connsiteX0" fmla="*/ 0 w 2119630"/>
                  <a:gd name="connsiteY0" fmla="*/ 1677759 h 1677759"/>
                  <a:gd name="connsiteX1" fmla="*/ 961138 w 2119630"/>
                  <a:gd name="connsiteY1" fmla="*/ 0 h 1677759"/>
                  <a:gd name="connsiteX2" fmla="*/ 1158492 w 2119630"/>
                  <a:gd name="connsiteY2" fmla="*/ 0 h 1677759"/>
                  <a:gd name="connsiteX3" fmla="*/ 2119630 w 2119630"/>
                  <a:gd name="connsiteY3" fmla="*/ 1677759 h 1677759"/>
                  <a:gd name="connsiteX4" fmla="*/ 0 w 2119630"/>
                  <a:gd name="connsiteY4" fmla="*/ 1677759 h 1677759"/>
                  <a:gd name="connsiteX0" fmla="*/ 4036 w 2123666"/>
                  <a:gd name="connsiteY0" fmla="*/ 1677759 h 1737025"/>
                  <a:gd name="connsiteX1" fmla="*/ 965174 w 2123666"/>
                  <a:gd name="connsiteY1" fmla="*/ 0 h 1737025"/>
                  <a:gd name="connsiteX2" fmla="*/ 1162528 w 2123666"/>
                  <a:gd name="connsiteY2" fmla="*/ 0 h 1737025"/>
                  <a:gd name="connsiteX3" fmla="*/ 2123666 w 2123666"/>
                  <a:gd name="connsiteY3" fmla="*/ 1677759 h 1737025"/>
                  <a:gd name="connsiteX4" fmla="*/ 4036 w 2123666"/>
                  <a:gd name="connsiteY4" fmla="*/ 1677759 h 1737025"/>
                  <a:gd name="connsiteX0" fmla="*/ 4036 w 2126348"/>
                  <a:gd name="connsiteY0" fmla="*/ 1677759 h 1776753"/>
                  <a:gd name="connsiteX1" fmla="*/ 965174 w 2126348"/>
                  <a:gd name="connsiteY1" fmla="*/ 0 h 1776753"/>
                  <a:gd name="connsiteX2" fmla="*/ 1162528 w 2126348"/>
                  <a:gd name="connsiteY2" fmla="*/ 0 h 1776753"/>
                  <a:gd name="connsiteX3" fmla="*/ 2123666 w 2126348"/>
                  <a:gd name="connsiteY3" fmla="*/ 1677759 h 1776753"/>
                  <a:gd name="connsiteX4" fmla="*/ 4036 w 2126348"/>
                  <a:gd name="connsiteY4" fmla="*/ 1677759 h 1776753"/>
                  <a:gd name="connsiteX0" fmla="*/ 21735 w 1968681"/>
                  <a:gd name="connsiteY0" fmla="*/ 1677759 h 2037091"/>
                  <a:gd name="connsiteX1" fmla="*/ 982873 w 1968681"/>
                  <a:gd name="connsiteY1" fmla="*/ 0 h 2037091"/>
                  <a:gd name="connsiteX2" fmla="*/ 1180227 w 1968681"/>
                  <a:gd name="connsiteY2" fmla="*/ 0 h 2037091"/>
                  <a:gd name="connsiteX3" fmla="*/ 1965153 w 1968681"/>
                  <a:gd name="connsiteY3" fmla="*/ 1982559 h 2037091"/>
                  <a:gd name="connsiteX4" fmla="*/ 21735 w 1968681"/>
                  <a:gd name="connsiteY4" fmla="*/ 1677759 h 2037091"/>
                  <a:gd name="connsiteX0" fmla="*/ 18939 w 2142062"/>
                  <a:gd name="connsiteY0" fmla="*/ 1515834 h 2063625"/>
                  <a:gd name="connsiteX1" fmla="*/ 1118189 w 2142062"/>
                  <a:gd name="connsiteY1" fmla="*/ 0 h 2063625"/>
                  <a:gd name="connsiteX2" fmla="*/ 1315543 w 2142062"/>
                  <a:gd name="connsiteY2" fmla="*/ 0 h 2063625"/>
                  <a:gd name="connsiteX3" fmla="*/ 2100469 w 2142062"/>
                  <a:gd name="connsiteY3" fmla="*/ 1982559 h 2063625"/>
                  <a:gd name="connsiteX4" fmla="*/ 18939 w 2142062"/>
                  <a:gd name="connsiteY4" fmla="*/ 1515834 h 2063625"/>
                  <a:gd name="connsiteX0" fmla="*/ 20154 w 2143277"/>
                  <a:gd name="connsiteY0" fmla="*/ 1515834 h 2063625"/>
                  <a:gd name="connsiteX1" fmla="*/ 1119404 w 2143277"/>
                  <a:gd name="connsiteY1" fmla="*/ 0 h 2063625"/>
                  <a:gd name="connsiteX2" fmla="*/ 1316758 w 2143277"/>
                  <a:gd name="connsiteY2" fmla="*/ 0 h 2063625"/>
                  <a:gd name="connsiteX3" fmla="*/ 2101684 w 2143277"/>
                  <a:gd name="connsiteY3" fmla="*/ 1982559 h 2063625"/>
                  <a:gd name="connsiteX4" fmla="*/ 20154 w 2143277"/>
                  <a:gd name="connsiteY4" fmla="*/ 1515834 h 2063625"/>
                  <a:gd name="connsiteX0" fmla="*/ 20154 w 2154221"/>
                  <a:gd name="connsiteY0" fmla="*/ 1515834 h 2054361"/>
                  <a:gd name="connsiteX1" fmla="*/ 1119404 w 2154221"/>
                  <a:gd name="connsiteY1" fmla="*/ 0 h 2054361"/>
                  <a:gd name="connsiteX2" fmla="*/ 1416770 w 2154221"/>
                  <a:gd name="connsiteY2" fmla="*/ 138112 h 2054361"/>
                  <a:gd name="connsiteX3" fmla="*/ 2101684 w 2154221"/>
                  <a:gd name="connsiteY3" fmla="*/ 1982559 h 2054361"/>
                  <a:gd name="connsiteX4" fmla="*/ 20154 w 2154221"/>
                  <a:gd name="connsiteY4" fmla="*/ 1515834 h 2054361"/>
                  <a:gd name="connsiteX0" fmla="*/ 20154 w 2147674"/>
                  <a:gd name="connsiteY0" fmla="*/ 1515834 h 2054361"/>
                  <a:gd name="connsiteX1" fmla="*/ 1119404 w 2147674"/>
                  <a:gd name="connsiteY1" fmla="*/ 0 h 2054361"/>
                  <a:gd name="connsiteX2" fmla="*/ 1416770 w 2147674"/>
                  <a:gd name="connsiteY2" fmla="*/ 138112 h 2054361"/>
                  <a:gd name="connsiteX3" fmla="*/ 2101684 w 2147674"/>
                  <a:gd name="connsiteY3" fmla="*/ 1982559 h 2054361"/>
                  <a:gd name="connsiteX4" fmla="*/ 20154 w 2147674"/>
                  <a:gd name="connsiteY4" fmla="*/ 1515834 h 2054361"/>
                  <a:gd name="connsiteX0" fmla="*/ 20154 w 2152789"/>
                  <a:gd name="connsiteY0" fmla="*/ 1515834 h 2058499"/>
                  <a:gd name="connsiteX1" fmla="*/ 1119404 w 2152789"/>
                  <a:gd name="connsiteY1" fmla="*/ 0 h 2058499"/>
                  <a:gd name="connsiteX2" fmla="*/ 1464395 w 2152789"/>
                  <a:gd name="connsiteY2" fmla="*/ 76200 h 2058499"/>
                  <a:gd name="connsiteX3" fmla="*/ 2101684 w 2152789"/>
                  <a:gd name="connsiteY3" fmla="*/ 1982559 h 2058499"/>
                  <a:gd name="connsiteX4" fmla="*/ 20154 w 2152789"/>
                  <a:gd name="connsiteY4" fmla="*/ 1515834 h 2058499"/>
                  <a:gd name="connsiteX0" fmla="*/ 20154 w 2152789"/>
                  <a:gd name="connsiteY0" fmla="*/ 1515834 h 2058499"/>
                  <a:gd name="connsiteX1" fmla="*/ 1119404 w 2152789"/>
                  <a:gd name="connsiteY1" fmla="*/ 0 h 2058499"/>
                  <a:gd name="connsiteX2" fmla="*/ 1464395 w 2152789"/>
                  <a:gd name="connsiteY2" fmla="*/ 76200 h 2058499"/>
                  <a:gd name="connsiteX3" fmla="*/ 2101684 w 2152789"/>
                  <a:gd name="connsiteY3" fmla="*/ 1982559 h 2058499"/>
                  <a:gd name="connsiteX4" fmla="*/ 20154 w 2152789"/>
                  <a:gd name="connsiteY4" fmla="*/ 1515834 h 2058499"/>
                  <a:gd name="connsiteX0" fmla="*/ 20154 w 2152789"/>
                  <a:gd name="connsiteY0" fmla="*/ 1515834 h 2021537"/>
                  <a:gd name="connsiteX1" fmla="*/ 1119404 w 2152789"/>
                  <a:gd name="connsiteY1" fmla="*/ 0 h 2021537"/>
                  <a:gd name="connsiteX2" fmla="*/ 1464395 w 2152789"/>
                  <a:gd name="connsiteY2" fmla="*/ 76200 h 2021537"/>
                  <a:gd name="connsiteX3" fmla="*/ 2101684 w 2152789"/>
                  <a:gd name="connsiteY3" fmla="*/ 1982559 h 2021537"/>
                  <a:gd name="connsiteX4" fmla="*/ 20154 w 2152789"/>
                  <a:gd name="connsiteY4" fmla="*/ 1515834 h 2021537"/>
                  <a:gd name="connsiteX0" fmla="*/ 20154 w 2151261"/>
                  <a:gd name="connsiteY0" fmla="*/ 1515834 h 2021537"/>
                  <a:gd name="connsiteX1" fmla="*/ 1119404 w 2151261"/>
                  <a:gd name="connsiteY1" fmla="*/ 0 h 2021537"/>
                  <a:gd name="connsiteX2" fmla="*/ 1464395 w 2151261"/>
                  <a:gd name="connsiteY2" fmla="*/ 76200 h 2021537"/>
                  <a:gd name="connsiteX3" fmla="*/ 2101684 w 2151261"/>
                  <a:gd name="connsiteY3" fmla="*/ 1982559 h 2021537"/>
                  <a:gd name="connsiteX4" fmla="*/ 20154 w 2151261"/>
                  <a:gd name="connsiteY4" fmla="*/ 1515834 h 2021537"/>
                  <a:gd name="connsiteX0" fmla="*/ 19422 w 2188629"/>
                  <a:gd name="connsiteY0" fmla="*/ 1458684 h 2016951"/>
                  <a:gd name="connsiteX1" fmla="*/ 1156772 w 2188629"/>
                  <a:gd name="connsiteY1" fmla="*/ 0 h 2016951"/>
                  <a:gd name="connsiteX2" fmla="*/ 1501763 w 2188629"/>
                  <a:gd name="connsiteY2" fmla="*/ 76200 h 2016951"/>
                  <a:gd name="connsiteX3" fmla="*/ 2139052 w 2188629"/>
                  <a:gd name="connsiteY3" fmla="*/ 1982559 h 2016951"/>
                  <a:gd name="connsiteX4" fmla="*/ 19422 w 2188629"/>
                  <a:gd name="connsiteY4" fmla="*/ 1458684 h 2016951"/>
                  <a:gd name="connsiteX0" fmla="*/ 19422 w 2188629"/>
                  <a:gd name="connsiteY0" fmla="*/ 1458684 h 2010563"/>
                  <a:gd name="connsiteX1" fmla="*/ 1156772 w 2188629"/>
                  <a:gd name="connsiteY1" fmla="*/ 0 h 2010563"/>
                  <a:gd name="connsiteX2" fmla="*/ 1501763 w 2188629"/>
                  <a:gd name="connsiteY2" fmla="*/ 76200 h 2010563"/>
                  <a:gd name="connsiteX3" fmla="*/ 2139052 w 2188629"/>
                  <a:gd name="connsiteY3" fmla="*/ 1982559 h 2010563"/>
                  <a:gd name="connsiteX4" fmla="*/ 19422 w 2188629"/>
                  <a:gd name="connsiteY4" fmla="*/ 1458684 h 2010563"/>
                  <a:gd name="connsiteX0" fmla="*/ 249 w 2169456"/>
                  <a:gd name="connsiteY0" fmla="*/ 1458684 h 2010563"/>
                  <a:gd name="connsiteX1" fmla="*/ 1137599 w 2169456"/>
                  <a:gd name="connsiteY1" fmla="*/ 0 h 2010563"/>
                  <a:gd name="connsiteX2" fmla="*/ 1482590 w 2169456"/>
                  <a:gd name="connsiteY2" fmla="*/ 76200 h 2010563"/>
                  <a:gd name="connsiteX3" fmla="*/ 2119879 w 2169456"/>
                  <a:gd name="connsiteY3" fmla="*/ 1982559 h 2010563"/>
                  <a:gd name="connsiteX4" fmla="*/ 249 w 2169456"/>
                  <a:gd name="connsiteY4" fmla="*/ 1458684 h 2010563"/>
                  <a:gd name="connsiteX0" fmla="*/ 230 w 2169437"/>
                  <a:gd name="connsiteY0" fmla="*/ 1458684 h 2010563"/>
                  <a:gd name="connsiteX1" fmla="*/ 1137580 w 2169437"/>
                  <a:gd name="connsiteY1" fmla="*/ 0 h 2010563"/>
                  <a:gd name="connsiteX2" fmla="*/ 1482571 w 2169437"/>
                  <a:gd name="connsiteY2" fmla="*/ 76200 h 2010563"/>
                  <a:gd name="connsiteX3" fmla="*/ 2119860 w 2169437"/>
                  <a:gd name="connsiteY3" fmla="*/ 1982559 h 2010563"/>
                  <a:gd name="connsiteX4" fmla="*/ 230 w 2169437"/>
                  <a:gd name="connsiteY4" fmla="*/ 1458684 h 2010563"/>
                  <a:gd name="connsiteX0" fmla="*/ 230 w 2169437"/>
                  <a:gd name="connsiteY0" fmla="*/ 1458684 h 2010563"/>
                  <a:gd name="connsiteX1" fmla="*/ 1137580 w 2169437"/>
                  <a:gd name="connsiteY1" fmla="*/ 0 h 2010563"/>
                  <a:gd name="connsiteX2" fmla="*/ 1482571 w 2169437"/>
                  <a:gd name="connsiteY2" fmla="*/ 95250 h 2010563"/>
                  <a:gd name="connsiteX3" fmla="*/ 2119860 w 2169437"/>
                  <a:gd name="connsiteY3" fmla="*/ 1982559 h 2010563"/>
                  <a:gd name="connsiteX4" fmla="*/ 230 w 2169437"/>
                  <a:gd name="connsiteY4" fmla="*/ 1458684 h 2010563"/>
                  <a:gd name="connsiteX0" fmla="*/ 230 w 2171605"/>
                  <a:gd name="connsiteY0" fmla="*/ 1458684 h 2010563"/>
                  <a:gd name="connsiteX1" fmla="*/ 1137580 w 2171605"/>
                  <a:gd name="connsiteY1" fmla="*/ 0 h 2010563"/>
                  <a:gd name="connsiteX2" fmla="*/ 1482571 w 2171605"/>
                  <a:gd name="connsiteY2" fmla="*/ 95250 h 2010563"/>
                  <a:gd name="connsiteX3" fmla="*/ 2119860 w 2171605"/>
                  <a:gd name="connsiteY3" fmla="*/ 1982559 h 2010563"/>
                  <a:gd name="connsiteX4" fmla="*/ 230 w 2171605"/>
                  <a:gd name="connsiteY4" fmla="*/ 1458684 h 2010563"/>
                  <a:gd name="connsiteX0" fmla="*/ 230 w 2202931"/>
                  <a:gd name="connsiteY0" fmla="*/ 1458684 h 2006035"/>
                  <a:gd name="connsiteX1" fmla="*/ 1137580 w 2202931"/>
                  <a:gd name="connsiteY1" fmla="*/ 0 h 2006035"/>
                  <a:gd name="connsiteX2" fmla="*/ 1482571 w 2202931"/>
                  <a:gd name="connsiteY2" fmla="*/ 95250 h 2006035"/>
                  <a:gd name="connsiteX3" fmla="*/ 2153197 w 2202931"/>
                  <a:gd name="connsiteY3" fmla="*/ 1977797 h 2006035"/>
                  <a:gd name="connsiteX4" fmla="*/ 230 w 2202931"/>
                  <a:gd name="connsiteY4" fmla="*/ 1458684 h 2006035"/>
                  <a:gd name="connsiteX0" fmla="*/ 230 w 2259570"/>
                  <a:gd name="connsiteY0" fmla="*/ 1458684 h 2006035"/>
                  <a:gd name="connsiteX1" fmla="*/ 1137580 w 2259570"/>
                  <a:gd name="connsiteY1" fmla="*/ 0 h 2006035"/>
                  <a:gd name="connsiteX2" fmla="*/ 1482571 w 2259570"/>
                  <a:gd name="connsiteY2" fmla="*/ 95250 h 2006035"/>
                  <a:gd name="connsiteX3" fmla="*/ 2153197 w 2259570"/>
                  <a:gd name="connsiteY3" fmla="*/ 1977797 h 2006035"/>
                  <a:gd name="connsiteX4" fmla="*/ 230 w 2259570"/>
                  <a:gd name="connsiteY4" fmla="*/ 1458684 h 2006035"/>
                  <a:gd name="connsiteX0" fmla="*/ 230 w 2229428"/>
                  <a:gd name="connsiteY0" fmla="*/ 1458684 h 2115598"/>
                  <a:gd name="connsiteX1" fmla="*/ 1137580 w 2229428"/>
                  <a:gd name="connsiteY1" fmla="*/ 0 h 2115598"/>
                  <a:gd name="connsiteX2" fmla="*/ 1482571 w 2229428"/>
                  <a:gd name="connsiteY2" fmla="*/ 95250 h 2115598"/>
                  <a:gd name="connsiteX3" fmla="*/ 2119859 w 2229428"/>
                  <a:gd name="connsiteY3" fmla="*/ 2092097 h 2115598"/>
                  <a:gd name="connsiteX4" fmla="*/ 230 w 2229428"/>
                  <a:gd name="connsiteY4" fmla="*/ 1458684 h 2115598"/>
                  <a:gd name="connsiteX0" fmla="*/ 230 w 2229428"/>
                  <a:gd name="connsiteY0" fmla="*/ 1358671 h 2112574"/>
                  <a:gd name="connsiteX1" fmla="*/ 1137580 w 2229428"/>
                  <a:gd name="connsiteY1" fmla="*/ 0 h 2112574"/>
                  <a:gd name="connsiteX2" fmla="*/ 1482571 w 2229428"/>
                  <a:gd name="connsiteY2" fmla="*/ 95250 h 2112574"/>
                  <a:gd name="connsiteX3" fmla="*/ 2119859 w 2229428"/>
                  <a:gd name="connsiteY3" fmla="*/ 2092097 h 2112574"/>
                  <a:gd name="connsiteX4" fmla="*/ 230 w 2229428"/>
                  <a:gd name="connsiteY4" fmla="*/ 1358671 h 2112574"/>
                  <a:gd name="connsiteX0" fmla="*/ 230 w 2229428"/>
                  <a:gd name="connsiteY0" fmla="*/ 1358671 h 2113328"/>
                  <a:gd name="connsiteX1" fmla="*/ 1137580 w 2229428"/>
                  <a:gd name="connsiteY1" fmla="*/ 0 h 2113328"/>
                  <a:gd name="connsiteX2" fmla="*/ 1482571 w 2229428"/>
                  <a:gd name="connsiteY2" fmla="*/ 95250 h 2113328"/>
                  <a:gd name="connsiteX3" fmla="*/ 2119859 w 2229428"/>
                  <a:gd name="connsiteY3" fmla="*/ 2092097 h 2113328"/>
                  <a:gd name="connsiteX4" fmla="*/ 230 w 2229428"/>
                  <a:gd name="connsiteY4" fmla="*/ 1358671 h 2113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9428" h="2113328">
                    <a:moveTo>
                      <a:pt x="230" y="1358671"/>
                    </a:moveTo>
                    <a:cubicBezTo>
                      <a:pt x="-15846" y="975858"/>
                      <a:pt x="817201" y="140154"/>
                      <a:pt x="1137580" y="0"/>
                    </a:cubicBezTo>
                    <a:lnTo>
                      <a:pt x="1482571" y="95250"/>
                    </a:lnTo>
                    <a:cubicBezTo>
                      <a:pt x="1721988" y="230641"/>
                      <a:pt x="2517728" y="1866445"/>
                      <a:pt x="2119859" y="2092097"/>
                    </a:cubicBezTo>
                    <a:cubicBezTo>
                      <a:pt x="1793427" y="2236786"/>
                      <a:pt x="35356" y="1603373"/>
                      <a:pt x="230" y="1358671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100000">
                    <a:schemeClr val="accent4">
                      <a:lumMod val="75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F1D62EE8-CEA7-43F0-B2DA-41C4D2843C5A}"/>
                  </a:ext>
                </a:extLst>
              </p:cNvPr>
              <p:cNvSpPr/>
              <p:nvPr/>
            </p:nvSpPr>
            <p:spPr>
              <a:xfrm>
                <a:off x="1536464" y="2721378"/>
                <a:ext cx="1793220" cy="2035439"/>
              </a:xfrm>
              <a:custGeom>
                <a:avLst/>
                <a:gdLst>
                  <a:gd name="connsiteX0" fmla="*/ 1523920 w 1793220"/>
                  <a:gd name="connsiteY0" fmla="*/ 1865245 h 2035439"/>
                  <a:gd name="connsiteX1" fmla="*/ 1553978 w 1793220"/>
                  <a:gd name="connsiteY1" fmla="*/ 2001275 h 2035439"/>
                  <a:gd name="connsiteX2" fmla="*/ 1552454 w 1793220"/>
                  <a:gd name="connsiteY2" fmla="*/ 2035439 h 2035439"/>
                  <a:gd name="connsiteX3" fmla="*/ 1494939 w 1793220"/>
                  <a:gd name="connsiteY3" fmla="*/ 2025419 h 2035439"/>
                  <a:gd name="connsiteX4" fmla="*/ 1493862 w 1793220"/>
                  <a:gd name="connsiteY4" fmla="*/ 2001275 h 2035439"/>
                  <a:gd name="connsiteX5" fmla="*/ 1512220 w 1793220"/>
                  <a:gd name="connsiteY5" fmla="*/ 1875934 h 2035439"/>
                  <a:gd name="connsiteX6" fmla="*/ 1523920 w 1793220"/>
                  <a:gd name="connsiteY6" fmla="*/ 1865245 h 2035439"/>
                  <a:gd name="connsiteX7" fmla="*/ 1100934 w 1793220"/>
                  <a:gd name="connsiteY7" fmla="*/ 1698132 h 2035439"/>
                  <a:gd name="connsiteX8" fmla="*/ 1130992 w 1793220"/>
                  <a:gd name="connsiteY8" fmla="*/ 1834162 h 2035439"/>
                  <a:gd name="connsiteX9" fmla="*/ 1122189 w 1793220"/>
                  <a:gd name="connsiteY9" fmla="*/ 1930351 h 2035439"/>
                  <a:gd name="connsiteX10" fmla="*/ 1119314 w 1793220"/>
                  <a:gd name="connsiteY10" fmla="*/ 1939121 h 2035439"/>
                  <a:gd name="connsiteX11" fmla="*/ 1079386 w 1793220"/>
                  <a:gd name="connsiteY11" fmla="*/ 1928381 h 2035439"/>
                  <a:gd name="connsiteX12" fmla="*/ 1073238 w 1793220"/>
                  <a:gd name="connsiteY12" fmla="*/ 1887112 h 2035439"/>
                  <a:gd name="connsiteX13" fmla="*/ 1070876 w 1793220"/>
                  <a:gd name="connsiteY13" fmla="*/ 1834162 h 2035439"/>
                  <a:gd name="connsiteX14" fmla="*/ 1089234 w 1793220"/>
                  <a:gd name="connsiteY14" fmla="*/ 1708822 h 2035439"/>
                  <a:gd name="connsiteX15" fmla="*/ 1100934 w 1793220"/>
                  <a:gd name="connsiteY15" fmla="*/ 1698132 h 2035439"/>
                  <a:gd name="connsiteX16" fmla="*/ 1739163 w 1793220"/>
                  <a:gd name="connsiteY16" fmla="*/ 1629189 h 2035439"/>
                  <a:gd name="connsiteX17" fmla="*/ 1769221 w 1793220"/>
                  <a:gd name="connsiteY17" fmla="*/ 1765220 h 2035439"/>
                  <a:gd name="connsiteX18" fmla="*/ 1739163 w 1793220"/>
                  <a:gd name="connsiteY18" fmla="*/ 1901250 h 2035439"/>
                  <a:gd name="connsiteX19" fmla="*/ 1709105 w 1793220"/>
                  <a:gd name="connsiteY19" fmla="*/ 1765220 h 2035439"/>
                  <a:gd name="connsiteX20" fmla="*/ 1727463 w 1793220"/>
                  <a:gd name="connsiteY20" fmla="*/ 1639879 h 2035439"/>
                  <a:gd name="connsiteX21" fmla="*/ 1739163 w 1793220"/>
                  <a:gd name="connsiteY21" fmla="*/ 1629189 h 2035439"/>
                  <a:gd name="connsiteX22" fmla="*/ 1312076 w 1793220"/>
                  <a:gd name="connsiteY22" fmla="*/ 1629188 h 2035439"/>
                  <a:gd name="connsiteX23" fmla="*/ 1342135 w 1793220"/>
                  <a:gd name="connsiteY23" fmla="*/ 1765219 h 2035439"/>
                  <a:gd name="connsiteX24" fmla="*/ 1312077 w 1793220"/>
                  <a:gd name="connsiteY24" fmla="*/ 1901249 h 2035439"/>
                  <a:gd name="connsiteX25" fmla="*/ 1282019 w 1793220"/>
                  <a:gd name="connsiteY25" fmla="*/ 1765219 h 2035439"/>
                  <a:gd name="connsiteX26" fmla="*/ 1300377 w 1793220"/>
                  <a:gd name="connsiteY26" fmla="*/ 1639878 h 2035439"/>
                  <a:gd name="connsiteX27" fmla="*/ 1312076 w 1793220"/>
                  <a:gd name="connsiteY27" fmla="*/ 1629188 h 2035439"/>
                  <a:gd name="connsiteX28" fmla="*/ 789226 w 1793220"/>
                  <a:gd name="connsiteY28" fmla="*/ 1582782 h 2035439"/>
                  <a:gd name="connsiteX29" fmla="*/ 819284 w 1793220"/>
                  <a:gd name="connsiteY29" fmla="*/ 1718812 h 2035439"/>
                  <a:gd name="connsiteX30" fmla="*/ 810481 w 1793220"/>
                  <a:gd name="connsiteY30" fmla="*/ 1815000 h 2035439"/>
                  <a:gd name="connsiteX31" fmla="*/ 802291 w 1793220"/>
                  <a:gd name="connsiteY31" fmla="*/ 1839989 h 2035439"/>
                  <a:gd name="connsiteX32" fmla="*/ 773095 w 1793220"/>
                  <a:gd name="connsiteY32" fmla="*/ 1830631 h 2035439"/>
                  <a:gd name="connsiteX33" fmla="*/ 767972 w 1793220"/>
                  <a:gd name="connsiteY33" fmla="*/ 1815000 h 2035439"/>
                  <a:gd name="connsiteX34" fmla="*/ 759168 w 1793220"/>
                  <a:gd name="connsiteY34" fmla="*/ 1718812 h 2035439"/>
                  <a:gd name="connsiteX35" fmla="*/ 777526 w 1793220"/>
                  <a:gd name="connsiteY35" fmla="*/ 1593472 h 2035439"/>
                  <a:gd name="connsiteX36" fmla="*/ 789226 w 1793220"/>
                  <a:gd name="connsiteY36" fmla="*/ 1582782 h 2035439"/>
                  <a:gd name="connsiteX37" fmla="*/ 362139 w 1793220"/>
                  <a:gd name="connsiteY37" fmla="*/ 1582781 h 2035439"/>
                  <a:gd name="connsiteX38" fmla="*/ 389835 w 1793220"/>
                  <a:gd name="connsiteY38" fmla="*/ 1665862 h 2035439"/>
                  <a:gd name="connsiteX39" fmla="*/ 390836 w 1793220"/>
                  <a:gd name="connsiteY39" fmla="*/ 1688298 h 2035439"/>
                  <a:gd name="connsiteX40" fmla="*/ 356403 w 1793220"/>
                  <a:gd name="connsiteY40" fmla="*/ 1674441 h 2035439"/>
                  <a:gd name="connsiteX41" fmla="*/ 335694 w 1793220"/>
                  <a:gd name="connsiteY41" fmla="*/ 1665292 h 2035439"/>
                  <a:gd name="connsiteX42" fmla="*/ 337215 w 1793220"/>
                  <a:gd name="connsiteY42" fmla="*/ 1642756 h 2035439"/>
                  <a:gd name="connsiteX43" fmla="*/ 350440 w 1793220"/>
                  <a:gd name="connsiteY43" fmla="*/ 1593471 h 2035439"/>
                  <a:gd name="connsiteX44" fmla="*/ 362139 w 1793220"/>
                  <a:gd name="connsiteY44" fmla="*/ 1582781 h 2035439"/>
                  <a:gd name="connsiteX45" fmla="*/ 1124850 w 1793220"/>
                  <a:gd name="connsiteY45" fmla="*/ 1361535 h 2035439"/>
                  <a:gd name="connsiteX46" fmla="*/ 1154908 w 1793220"/>
                  <a:gd name="connsiteY46" fmla="*/ 1497565 h 2035439"/>
                  <a:gd name="connsiteX47" fmla="*/ 1124849 w 1793220"/>
                  <a:gd name="connsiteY47" fmla="*/ 1633595 h 2035439"/>
                  <a:gd name="connsiteX48" fmla="*/ 1094792 w 1793220"/>
                  <a:gd name="connsiteY48" fmla="*/ 1497565 h 2035439"/>
                  <a:gd name="connsiteX49" fmla="*/ 1113150 w 1793220"/>
                  <a:gd name="connsiteY49" fmla="*/ 1372225 h 2035439"/>
                  <a:gd name="connsiteX50" fmla="*/ 1124850 w 1793220"/>
                  <a:gd name="connsiteY50" fmla="*/ 1361535 h 2035439"/>
                  <a:gd name="connsiteX51" fmla="*/ 1507505 w 1793220"/>
                  <a:gd name="connsiteY51" fmla="*/ 1357164 h 2035439"/>
                  <a:gd name="connsiteX52" fmla="*/ 1537563 w 1793220"/>
                  <a:gd name="connsiteY52" fmla="*/ 1493194 h 2035439"/>
                  <a:gd name="connsiteX53" fmla="*/ 1507505 w 1793220"/>
                  <a:gd name="connsiteY53" fmla="*/ 1629224 h 2035439"/>
                  <a:gd name="connsiteX54" fmla="*/ 1477447 w 1793220"/>
                  <a:gd name="connsiteY54" fmla="*/ 1493194 h 2035439"/>
                  <a:gd name="connsiteX55" fmla="*/ 1495805 w 1793220"/>
                  <a:gd name="connsiteY55" fmla="*/ 1367854 h 2035439"/>
                  <a:gd name="connsiteX56" fmla="*/ 1507505 w 1793220"/>
                  <a:gd name="connsiteY56" fmla="*/ 1357164 h 2035439"/>
                  <a:gd name="connsiteX57" fmla="*/ 174912 w 1793220"/>
                  <a:gd name="connsiteY57" fmla="*/ 1315127 h 2035439"/>
                  <a:gd name="connsiteX58" fmla="*/ 204971 w 1793220"/>
                  <a:gd name="connsiteY58" fmla="*/ 1451157 h 2035439"/>
                  <a:gd name="connsiteX59" fmla="*/ 174912 w 1793220"/>
                  <a:gd name="connsiteY59" fmla="*/ 1587188 h 2035439"/>
                  <a:gd name="connsiteX60" fmla="*/ 144854 w 1793220"/>
                  <a:gd name="connsiteY60" fmla="*/ 1451157 h 2035439"/>
                  <a:gd name="connsiteX61" fmla="*/ 163212 w 1793220"/>
                  <a:gd name="connsiteY61" fmla="*/ 1325817 h 2035439"/>
                  <a:gd name="connsiteX62" fmla="*/ 174912 w 1793220"/>
                  <a:gd name="connsiteY62" fmla="*/ 1315127 h 2035439"/>
                  <a:gd name="connsiteX63" fmla="*/ 557568 w 1793220"/>
                  <a:gd name="connsiteY63" fmla="*/ 1310756 h 2035439"/>
                  <a:gd name="connsiteX64" fmla="*/ 587626 w 1793220"/>
                  <a:gd name="connsiteY64" fmla="*/ 1446786 h 2035439"/>
                  <a:gd name="connsiteX65" fmla="*/ 557568 w 1793220"/>
                  <a:gd name="connsiteY65" fmla="*/ 1582817 h 2035439"/>
                  <a:gd name="connsiteX66" fmla="*/ 527510 w 1793220"/>
                  <a:gd name="connsiteY66" fmla="*/ 1446786 h 2035439"/>
                  <a:gd name="connsiteX67" fmla="*/ 545868 w 1793220"/>
                  <a:gd name="connsiteY67" fmla="*/ 1321446 h 2035439"/>
                  <a:gd name="connsiteX68" fmla="*/ 557568 w 1793220"/>
                  <a:gd name="connsiteY68" fmla="*/ 1310756 h 2035439"/>
                  <a:gd name="connsiteX69" fmla="*/ 1333951 w 1793220"/>
                  <a:gd name="connsiteY69" fmla="*/ 1223989 h 2035439"/>
                  <a:gd name="connsiteX70" fmla="*/ 1364009 w 1793220"/>
                  <a:gd name="connsiteY70" fmla="*/ 1360019 h 2035439"/>
                  <a:gd name="connsiteX71" fmla="*/ 1333951 w 1793220"/>
                  <a:gd name="connsiteY71" fmla="*/ 1496050 h 2035439"/>
                  <a:gd name="connsiteX72" fmla="*/ 1303893 w 1793220"/>
                  <a:gd name="connsiteY72" fmla="*/ 1360019 h 2035439"/>
                  <a:gd name="connsiteX73" fmla="*/ 1322251 w 1793220"/>
                  <a:gd name="connsiteY73" fmla="*/ 1234679 h 2035439"/>
                  <a:gd name="connsiteX74" fmla="*/ 1333951 w 1793220"/>
                  <a:gd name="connsiteY74" fmla="*/ 1223989 h 2035439"/>
                  <a:gd name="connsiteX75" fmla="*/ 1670133 w 1793220"/>
                  <a:gd name="connsiteY75" fmla="*/ 1208537 h 2035439"/>
                  <a:gd name="connsiteX76" fmla="*/ 1700190 w 1793220"/>
                  <a:gd name="connsiteY76" fmla="*/ 1344567 h 2035439"/>
                  <a:gd name="connsiteX77" fmla="*/ 1670132 w 1793220"/>
                  <a:gd name="connsiteY77" fmla="*/ 1480597 h 2035439"/>
                  <a:gd name="connsiteX78" fmla="*/ 1640075 w 1793220"/>
                  <a:gd name="connsiteY78" fmla="*/ 1344567 h 2035439"/>
                  <a:gd name="connsiteX79" fmla="*/ 1658432 w 1793220"/>
                  <a:gd name="connsiteY79" fmla="*/ 1219227 h 2035439"/>
                  <a:gd name="connsiteX80" fmla="*/ 1670133 w 1793220"/>
                  <a:gd name="connsiteY80" fmla="*/ 1208537 h 2035439"/>
                  <a:gd name="connsiteX81" fmla="*/ 384014 w 1793220"/>
                  <a:gd name="connsiteY81" fmla="*/ 1177581 h 2035439"/>
                  <a:gd name="connsiteX82" fmla="*/ 414072 w 1793220"/>
                  <a:gd name="connsiteY82" fmla="*/ 1313612 h 2035439"/>
                  <a:gd name="connsiteX83" fmla="*/ 384014 w 1793220"/>
                  <a:gd name="connsiteY83" fmla="*/ 1449642 h 2035439"/>
                  <a:gd name="connsiteX84" fmla="*/ 353956 w 1793220"/>
                  <a:gd name="connsiteY84" fmla="*/ 1313612 h 2035439"/>
                  <a:gd name="connsiteX85" fmla="*/ 372314 w 1793220"/>
                  <a:gd name="connsiteY85" fmla="*/ 1188271 h 2035439"/>
                  <a:gd name="connsiteX86" fmla="*/ 384014 w 1793220"/>
                  <a:gd name="connsiteY86" fmla="*/ 1177581 h 2035439"/>
                  <a:gd name="connsiteX87" fmla="*/ 720195 w 1793220"/>
                  <a:gd name="connsiteY87" fmla="*/ 1162129 h 2035439"/>
                  <a:gd name="connsiteX88" fmla="*/ 750253 w 1793220"/>
                  <a:gd name="connsiteY88" fmla="*/ 1298159 h 2035439"/>
                  <a:gd name="connsiteX89" fmla="*/ 720195 w 1793220"/>
                  <a:gd name="connsiteY89" fmla="*/ 1434189 h 2035439"/>
                  <a:gd name="connsiteX90" fmla="*/ 690137 w 1793220"/>
                  <a:gd name="connsiteY90" fmla="*/ 1298159 h 2035439"/>
                  <a:gd name="connsiteX91" fmla="*/ 708495 w 1793220"/>
                  <a:gd name="connsiteY91" fmla="*/ 1172819 h 2035439"/>
                  <a:gd name="connsiteX92" fmla="*/ 720195 w 1793220"/>
                  <a:gd name="connsiteY92" fmla="*/ 1162129 h 2035439"/>
                  <a:gd name="connsiteX93" fmla="*/ 979995 w 1793220"/>
                  <a:gd name="connsiteY93" fmla="*/ 1149675 h 2035439"/>
                  <a:gd name="connsiteX94" fmla="*/ 1010053 w 1793220"/>
                  <a:gd name="connsiteY94" fmla="*/ 1285705 h 2035439"/>
                  <a:gd name="connsiteX95" fmla="*/ 979995 w 1793220"/>
                  <a:gd name="connsiteY95" fmla="*/ 1421736 h 2035439"/>
                  <a:gd name="connsiteX96" fmla="*/ 949937 w 1793220"/>
                  <a:gd name="connsiteY96" fmla="*/ 1285705 h 2035439"/>
                  <a:gd name="connsiteX97" fmla="*/ 968295 w 1793220"/>
                  <a:gd name="connsiteY97" fmla="*/ 1160365 h 2035439"/>
                  <a:gd name="connsiteX98" fmla="*/ 979995 w 1793220"/>
                  <a:gd name="connsiteY98" fmla="*/ 1149675 h 2035439"/>
                  <a:gd name="connsiteX99" fmla="*/ 30058 w 1793220"/>
                  <a:gd name="connsiteY99" fmla="*/ 1103267 h 2035439"/>
                  <a:gd name="connsiteX100" fmla="*/ 60116 w 1793220"/>
                  <a:gd name="connsiteY100" fmla="*/ 1239297 h 2035439"/>
                  <a:gd name="connsiteX101" fmla="*/ 30058 w 1793220"/>
                  <a:gd name="connsiteY101" fmla="*/ 1375328 h 2035439"/>
                  <a:gd name="connsiteX102" fmla="*/ 0 w 1793220"/>
                  <a:gd name="connsiteY102" fmla="*/ 1239297 h 2035439"/>
                  <a:gd name="connsiteX103" fmla="*/ 18358 w 1793220"/>
                  <a:gd name="connsiteY103" fmla="*/ 1113957 h 2035439"/>
                  <a:gd name="connsiteX104" fmla="*/ 30058 w 1793220"/>
                  <a:gd name="connsiteY104" fmla="*/ 1103267 h 2035439"/>
                  <a:gd name="connsiteX105" fmla="*/ 1195238 w 1793220"/>
                  <a:gd name="connsiteY105" fmla="*/ 948591 h 2035439"/>
                  <a:gd name="connsiteX106" fmla="*/ 1225296 w 1793220"/>
                  <a:gd name="connsiteY106" fmla="*/ 1084621 h 2035439"/>
                  <a:gd name="connsiteX107" fmla="*/ 1195238 w 1793220"/>
                  <a:gd name="connsiteY107" fmla="*/ 1220652 h 2035439"/>
                  <a:gd name="connsiteX108" fmla="*/ 1165180 w 1793220"/>
                  <a:gd name="connsiteY108" fmla="*/ 1084621 h 2035439"/>
                  <a:gd name="connsiteX109" fmla="*/ 1183538 w 1793220"/>
                  <a:gd name="connsiteY109" fmla="*/ 959281 h 2035439"/>
                  <a:gd name="connsiteX110" fmla="*/ 1195238 w 1793220"/>
                  <a:gd name="connsiteY110" fmla="*/ 948591 h 2035439"/>
                  <a:gd name="connsiteX111" fmla="*/ 245301 w 1793220"/>
                  <a:gd name="connsiteY111" fmla="*/ 902183 h 2035439"/>
                  <a:gd name="connsiteX112" fmla="*/ 275359 w 1793220"/>
                  <a:gd name="connsiteY112" fmla="*/ 1038214 h 2035439"/>
                  <a:gd name="connsiteX113" fmla="*/ 245301 w 1793220"/>
                  <a:gd name="connsiteY113" fmla="*/ 1174244 h 2035439"/>
                  <a:gd name="connsiteX114" fmla="*/ 215243 w 1793220"/>
                  <a:gd name="connsiteY114" fmla="*/ 1038213 h 2035439"/>
                  <a:gd name="connsiteX115" fmla="*/ 233601 w 1793220"/>
                  <a:gd name="connsiteY115" fmla="*/ 912873 h 2035439"/>
                  <a:gd name="connsiteX116" fmla="*/ 245301 w 1793220"/>
                  <a:gd name="connsiteY116" fmla="*/ 902183 h 2035439"/>
                  <a:gd name="connsiteX117" fmla="*/ 1553978 w 1793220"/>
                  <a:gd name="connsiteY117" fmla="*/ 887391 h 2035439"/>
                  <a:gd name="connsiteX118" fmla="*/ 1584036 w 1793220"/>
                  <a:gd name="connsiteY118" fmla="*/ 1023422 h 2035439"/>
                  <a:gd name="connsiteX119" fmla="*/ 1553978 w 1793220"/>
                  <a:gd name="connsiteY119" fmla="*/ 1159452 h 2035439"/>
                  <a:gd name="connsiteX120" fmla="*/ 1523920 w 1793220"/>
                  <a:gd name="connsiteY120" fmla="*/ 1023422 h 2035439"/>
                  <a:gd name="connsiteX121" fmla="*/ 1542278 w 1793220"/>
                  <a:gd name="connsiteY121" fmla="*/ 898081 h 2035439"/>
                  <a:gd name="connsiteX122" fmla="*/ 1553978 w 1793220"/>
                  <a:gd name="connsiteY122" fmla="*/ 887391 h 2035439"/>
                  <a:gd name="connsiteX123" fmla="*/ 1745738 w 1793220"/>
                  <a:gd name="connsiteY123" fmla="*/ 876480 h 2035439"/>
                  <a:gd name="connsiteX124" fmla="*/ 1793220 w 1793220"/>
                  <a:gd name="connsiteY124" fmla="*/ 990362 h 2035439"/>
                  <a:gd name="connsiteX125" fmla="*/ 1791074 w 1793220"/>
                  <a:gd name="connsiteY125" fmla="*/ 1038458 h 2035439"/>
                  <a:gd name="connsiteX126" fmla="*/ 1763378 w 1793220"/>
                  <a:gd name="connsiteY126" fmla="*/ 1121539 h 2035439"/>
                  <a:gd name="connsiteX127" fmla="*/ 1733320 w 1793220"/>
                  <a:gd name="connsiteY127" fmla="*/ 985509 h 2035439"/>
                  <a:gd name="connsiteX128" fmla="*/ 1744258 w 1793220"/>
                  <a:gd name="connsiteY128" fmla="*/ 880542 h 2035439"/>
                  <a:gd name="connsiteX129" fmla="*/ 604041 w 1793220"/>
                  <a:gd name="connsiteY129" fmla="*/ 840984 h 2035439"/>
                  <a:gd name="connsiteX130" fmla="*/ 634099 w 1793220"/>
                  <a:gd name="connsiteY130" fmla="*/ 977014 h 2035439"/>
                  <a:gd name="connsiteX131" fmla="*/ 604041 w 1793220"/>
                  <a:gd name="connsiteY131" fmla="*/ 1113044 h 2035439"/>
                  <a:gd name="connsiteX132" fmla="*/ 573983 w 1793220"/>
                  <a:gd name="connsiteY132" fmla="*/ 977014 h 2035439"/>
                  <a:gd name="connsiteX133" fmla="*/ 592341 w 1793220"/>
                  <a:gd name="connsiteY133" fmla="*/ 851674 h 2035439"/>
                  <a:gd name="connsiteX134" fmla="*/ 604041 w 1793220"/>
                  <a:gd name="connsiteY134" fmla="*/ 840984 h 2035439"/>
                  <a:gd name="connsiteX135" fmla="*/ 813441 w 1793220"/>
                  <a:gd name="connsiteY135" fmla="*/ 803071 h 2035439"/>
                  <a:gd name="connsiteX136" fmla="*/ 843499 w 1793220"/>
                  <a:gd name="connsiteY136" fmla="*/ 939101 h 2035439"/>
                  <a:gd name="connsiteX137" fmla="*/ 813441 w 1793220"/>
                  <a:gd name="connsiteY137" fmla="*/ 1075131 h 2035439"/>
                  <a:gd name="connsiteX138" fmla="*/ 783383 w 1793220"/>
                  <a:gd name="connsiteY138" fmla="*/ 939101 h 2035439"/>
                  <a:gd name="connsiteX139" fmla="*/ 801741 w 1793220"/>
                  <a:gd name="connsiteY139" fmla="*/ 813761 h 2035439"/>
                  <a:gd name="connsiteX140" fmla="*/ 813441 w 1793220"/>
                  <a:gd name="connsiteY140" fmla="*/ 803071 h 2035439"/>
                  <a:gd name="connsiteX141" fmla="*/ 1026468 w 1793220"/>
                  <a:gd name="connsiteY141" fmla="*/ 776769 h 2035439"/>
                  <a:gd name="connsiteX142" fmla="*/ 1056526 w 1793220"/>
                  <a:gd name="connsiteY142" fmla="*/ 912799 h 2035439"/>
                  <a:gd name="connsiteX143" fmla="*/ 1026468 w 1793220"/>
                  <a:gd name="connsiteY143" fmla="*/ 1048830 h 2035439"/>
                  <a:gd name="connsiteX144" fmla="*/ 996410 w 1793220"/>
                  <a:gd name="connsiteY144" fmla="*/ 912799 h 2035439"/>
                  <a:gd name="connsiteX145" fmla="*/ 1014768 w 1793220"/>
                  <a:gd name="connsiteY145" fmla="*/ 787459 h 2035439"/>
                  <a:gd name="connsiteX146" fmla="*/ 1026468 w 1793220"/>
                  <a:gd name="connsiteY146" fmla="*/ 776769 h 2035439"/>
                  <a:gd name="connsiteX147" fmla="*/ 1333951 w 1793220"/>
                  <a:gd name="connsiteY147" fmla="*/ 751879 h 2035439"/>
                  <a:gd name="connsiteX148" fmla="*/ 1364009 w 1793220"/>
                  <a:gd name="connsiteY148" fmla="*/ 887909 h 2035439"/>
                  <a:gd name="connsiteX149" fmla="*/ 1333951 w 1793220"/>
                  <a:gd name="connsiteY149" fmla="*/ 1023939 h 2035439"/>
                  <a:gd name="connsiteX150" fmla="*/ 1303893 w 1793220"/>
                  <a:gd name="connsiteY150" fmla="*/ 887909 h 2035439"/>
                  <a:gd name="connsiteX151" fmla="*/ 1322251 w 1793220"/>
                  <a:gd name="connsiteY151" fmla="*/ 762569 h 2035439"/>
                  <a:gd name="connsiteX152" fmla="*/ 1333951 w 1793220"/>
                  <a:gd name="connsiteY152" fmla="*/ 751879 h 2035439"/>
                  <a:gd name="connsiteX153" fmla="*/ 76531 w 1793220"/>
                  <a:gd name="connsiteY153" fmla="*/ 730361 h 2035439"/>
                  <a:gd name="connsiteX154" fmla="*/ 106589 w 1793220"/>
                  <a:gd name="connsiteY154" fmla="*/ 866392 h 2035439"/>
                  <a:gd name="connsiteX155" fmla="*/ 76531 w 1793220"/>
                  <a:gd name="connsiteY155" fmla="*/ 1002422 h 2035439"/>
                  <a:gd name="connsiteX156" fmla="*/ 46473 w 1793220"/>
                  <a:gd name="connsiteY156" fmla="*/ 866391 h 2035439"/>
                  <a:gd name="connsiteX157" fmla="*/ 64831 w 1793220"/>
                  <a:gd name="connsiteY157" fmla="*/ 741051 h 2035439"/>
                  <a:gd name="connsiteX158" fmla="*/ 76531 w 1793220"/>
                  <a:gd name="connsiteY158" fmla="*/ 730361 h 2035439"/>
                  <a:gd name="connsiteX159" fmla="*/ 384014 w 1793220"/>
                  <a:gd name="connsiteY159" fmla="*/ 705471 h 2035439"/>
                  <a:gd name="connsiteX160" fmla="*/ 414072 w 1793220"/>
                  <a:gd name="connsiteY160" fmla="*/ 841501 h 2035439"/>
                  <a:gd name="connsiteX161" fmla="*/ 384014 w 1793220"/>
                  <a:gd name="connsiteY161" fmla="*/ 977532 h 2035439"/>
                  <a:gd name="connsiteX162" fmla="*/ 353956 w 1793220"/>
                  <a:gd name="connsiteY162" fmla="*/ 841501 h 2035439"/>
                  <a:gd name="connsiteX163" fmla="*/ 372314 w 1793220"/>
                  <a:gd name="connsiteY163" fmla="*/ 716161 h 2035439"/>
                  <a:gd name="connsiteX164" fmla="*/ 384014 w 1793220"/>
                  <a:gd name="connsiteY164" fmla="*/ 705471 h 2035439"/>
                  <a:gd name="connsiteX165" fmla="*/ 1477447 w 1793220"/>
                  <a:gd name="connsiteY165" fmla="*/ 577023 h 2035439"/>
                  <a:gd name="connsiteX166" fmla="*/ 1507505 w 1793220"/>
                  <a:gd name="connsiteY166" fmla="*/ 713053 h 2035439"/>
                  <a:gd name="connsiteX167" fmla="*/ 1477447 w 1793220"/>
                  <a:gd name="connsiteY167" fmla="*/ 849084 h 2035439"/>
                  <a:gd name="connsiteX168" fmla="*/ 1447389 w 1793220"/>
                  <a:gd name="connsiteY168" fmla="*/ 713053 h 2035439"/>
                  <a:gd name="connsiteX169" fmla="*/ 1465747 w 1793220"/>
                  <a:gd name="connsiteY169" fmla="*/ 587713 h 2035439"/>
                  <a:gd name="connsiteX170" fmla="*/ 1477447 w 1793220"/>
                  <a:gd name="connsiteY170" fmla="*/ 577023 h 2035439"/>
                  <a:gd name="connsiteX171" fmla="*/ 1596076 w 1793220"/>
                  <a:gd name="connsiteY171" fmla="*/ 557211 h 2035439"/>
                  <a:gd name="connsiteX172" fmla="*/ 1647119 w 1793220"/>
                  <a:gd name="connsiteY172" fmla="*/ 658432 h 2035439"/>
                  <a:gd name="connsiteX173" fmla="*/ 1646990 w 1793220"/>
                  <a:gd name="connsiteY173" fmla="*/ 659301 h 2035439"/>
                  <a:gd name="connsiteX174" fmla="*/ 1625735 w 1793220"/>
                  <a:gd name="connsiteY174" fmla="*/ 699143 h 2035439"/>
                  <a:gd name="connsiteX175" fmla="*/ 1595678 w 1793220"/>
                  <a:gd name="connsiteY175" fmla="*/ 563113 h 2035439"/>
                  <a:gd name="connsiteX176" fmla="*/ 527510 w 1793220"/>
                  <a:gd name="connsiteY176" fmla="*/ 530615 h 2035439"/>
                  <a:gd name="connsiteX177" fmla="*/ 557568 w 1793220"/>
                  <a:gd name="connsiteY177" fmla="*/ 666646 h 2035439"/>
                  <a:gd name="connsiteX178" fmla="*/ 527510 w 1793220"/>
                  <a:gd name="connsiteY178" fmla="*/ 802676 h 2035439"/>
                  <a:gd name="connsiteX179" fmla="*/ 497452 w 1793220"/>
                  <a:gd name="connsiteY179" fmla="*/ 666646 h 2035439"/>
                  <a:gd name="connsiteX180" fmla="*/ 515810 w 1793220"/>
                  <a:gd name="connsiteY180" fmla="*/ 541306 h 2035439"/>
                  <a:gd name="connsiteX181" fmla="*/ 527510 w 1793220"/>
                  <a:gd name="connsiteY181" fmla="*/ 530615 h 2035439"/>
                  <a:gd name="connsiteX182" fmla="*/ 225494 w 1793220"/>
                  <a:gd name="connsiteY182" fmla="*/ 498648 h 2035439"/>
                  <a:gd name="connsiteX183" fmla="*/ 227528 w 1793220"/>
                  <a:gd name="connsiteY183" fmla="*/ 544247 h 2035439"/>
                  <a:gd name="connsiteX184" fmla="*/ 197470 w 1793220"/>
                  <a:gd name="connsiteY184" fmla="*/ 680277 h 2035439"/>
                  <a:gd name="connsiteX185" fmla="*/ 169774 w 1793220"/>
                  <a:gd name="connsiteY185" fmla="*/ 597196 h 2035439"/>
                  <a:gd name="connsiteX186" fmla="*/ 168195 w 1793220"/>
                  <a:gd name="connsiteY186" fmla="*/ 561797 h 2035439"/>
                  <a:gd name="connsiteX187" fmla="*/ 198878 w 1793220"/>
                  <a:gd name="connsiteY187" fmla="*/ 526362 h 2035439"/>
                  <a:gd name="connsiteX188" fmla="*/ 1147407 w 1793220"/>
                  <a:gd name="connsiteY188" fmla="*/ 454624 h 2035439"/>
                  <a:gd name="connsiteX189" fmla="*/ 1177465 w 1793220"/>
                  <a:gd name="connsiteY189" fmla="*/ 590655 h 2035439"/>
                  <a:gd name="connsiteX190" fmla="*/ 1147407 w 1793220"/>
                  <a:gd name="connsiteY190" fmla="*/ 726685 h 2035439"/>
                  <a:gd name="connsiteX191" fmla="*/ 1117349 w 1793220"/>
                  <a:gd name="connsiteY191" fmla="*/ 590655 h 2035439"/>
                  <a:gd name="connsiteX192" fmla="*/ 1135707 w 1793220"/>
                  <a:gd name="connsiteY192" fmla="*/ 465314 h 2035439"/>
                  <a:gd name="connsiteX193" fmla="*/ 1147407 w 1793220"/>
                  <a:gd name="connsiteY193" fmla="*/ 454624 h 2035439"/>
                  <a:gd name="connsiteX194" fmla="*/ 948554 w 1793220"/>
                  <a:gd name="connsiteY194" fmla="*/ 405199 h 2035439"/>
                  <a:gd name="connsiteX195" fmla="*/ 978612 w 1793220"/>
                  <a:gd name="connsiteY195" fmla="*/ 541230 h 2035439"/>
                  <a:gd name="connsiteX196" fmla="*/ 948554 w 1793220"/>
                  <a:gd name="connsiteY196" fmla="*/ 677260 h 2035439"/>
                  <a:gd name="connsiteX197" fmla="*/ 918496 w 1793220"/>
                  <a:gd name="connsiteY197" fmla="*/ 541230 h 2035439"/>
                  <a:gd name="connsiteX198" fmla="*/ 936854 w 1793220"/>
                  <a:gd name="connsiteY198" fmla="*/ 415889 h 2035439"/>
                  <a:gd name="connsiteX199" fmla="*/ 948554 w 1793220"/>
                  <a:gd name="connsiteY199" fmla="*/ 405199 h 2035439"/>
                  <a:gd name="connsiteX200" fmla="*/ 675798 w 1793220"/>
                  <a:gd name="connsiteY200" fmla="*/ 380675 h 2035439"/>
                  <a:gd name="connsiteX201" fmla="*/ 705856 w 1793220"/>
                  <a:gd name="connsiteY201" fmla="*/ 516705 h 2035439"/>
                  <a:gd name="connsiteX202" fmla="*/ 675798 w 1793220"/>
                  <a:gd name="connsiteY202" fmla="*/ 652735 h 2035439"/>
                  <a:gd name="connsiteX203" fmla="*/ 645740 w 1793220"/>
                  <a:gd name="connsiteY203" fmla="*/ 516705 h 2035439"/>
                  <a:gd name="connsiteX204" fmla="*/ 664098 w 1793220"/>
                  <a:gd name="connsiteY204" fmla="*/ 391365 h 2035439"/>
                  <a:gd name="connsiteX205" fmla="*/ 675798 w 1793220"/>
                  <a:gd name="connsiteY205" fmla="*/ 380675 h 2035439"/>
                  <a:gd name="connsiteX206" fmla="*/ 383414 w 1793220"/>
                  <a:gd name="connsiteY206" fmla="*/ 334209 h 2035439"/>
                  <a:gd name="connsiteX207" fmla="*/ 385373 w 1793220"/>
                  <a:gd name="connsiteY207" fmla="*/ 378134 h 2035439"/>
                  <a:gd name="connsiteX208" fmla="*/ 355315 w 1793220"/>
                  <a:gd name="connsiteY208" fmla="*/ 514164 h 2035439"/>
                  <a:gd name="connsiteX209" fmla="*/ 327619 w 1793220"/>
                  <a:gd name="connsiteY209" fmla="*/ 431083 h 2035439"/>
                  <a:gd name="connsiteX210" fmla="*/ 325966 w 1793220"/>
                  <a:gd name="connsiteY210" fmla="*/ 394028 h 2035439"/>
                  <a:gd name="connsiteX211" fmla="*/ 1305252 w 1793220"/>
                  <a:gd name="connsiteY211" fmla="*/ 288512 h 2035439"/>
                  <a:gd name="connsiteX212" fmla="*/ 1335310 w 1793220"/>
                  <a:gd name="connsiteY212" fmla="*/ 424542 h 2035439"/>
                  <a:gd name="connsiteX213" fmla="*/ 1305252 w 1793220"/>
                  <a:gd name="connsiteY213" fmla="*/ 560572 h 2035439"/>
                  <a:gd name="connsiteX214" fmla="*/ 1275194 w 1793220"/>
                  <a:gd name="connsiteY214" fmla="*/ 424542 h 2035439"/>
                  <a:gd name="connsiteX215" fmla="*/ 1293552 w 1793220"/>
                  <a:gd name="connsiteY215" fmla="*/ 299201 h 2035439"/>
                  <a:gd name="connsiteX216" fmla="*/ 1305252 w 1793220"/>
                  <a:gd name="connsiteY216" fmla="*/ 288512 h 2035439"/>
                  <a:gd name="connsiteX217" fmla="*/ 579404 w 1793220"/>
                  <a:gd name="connsiteY217" fmla="*/ 154952 h 2035439"/>
                  <a:gd name="connsiteX218" fmla="*/ 578066 w 1793220"/>
                  <a:gd name="connsiteY218" fmla="*/ 184946 h 2035439"/>
                  <a:gd name="connsiteX219" fmla="*/ 550370 w 1793220"/>
                  <a:gd name="connsiteY219" fmla="*/ 268027 h 2035439"/>
                  <a:gd name="connsiteX220" fmla="*/ 529116 w 1793220"/>
                  <a:gd name="connsiteY220" fmla="*/ 228185 h 2035439"/>
                  <a:gd name="connsiteX221" fmla="*/ 525287 w 1793220"/>
                  <a:gd name="connsiteY221" fmla="*/ 202484 h 2035439"/>
                  <a:gd name="connsiteX222" fmla="*/ 578593 w 1793220"/>
                  <a:gd name="connsiteY222" fmla="*/ 155611 h 2035439"/>
                  <a:gd name="connsiteX223" fmla="*/ 1162129 w 1793220"/>
                  <a:gd name="connsiteY223" fmla="*/ 12129 h 2035439"/>
                  <a:gd name="connsiteX224" fmla="*/ 1219561 w 1793220"/>
                  <a:gd name="connsiteY224" fmla="*/ 27986 h 2035439"/>
                  <a:gd name="connsiteX225" fmla="*/ 1220203 w 1793220"/>
                  <a:gd name="connsiteY225" fmla="*/ 42375 h 2035439"/>
                  <a:gd name="connsiteX226" fmla="*/ 1190145 w 1793220"/>
                  <a:gd name="connsiteY226" fmla="*/ 178406 h 2035439"/>
                  <a:gd name="connsiteX227" fmla="*/ 1160087 w 1793220"/>
                  <a:gd name="connsiteY227" fmla="*/ 42375 h 2035439"/>
                  <a:gd name="connsiteX228" fmla="*/ 970429 w 1793220"/>
                  <a:gd name="connsiteY228" fmla="*/ 0 h 2035439"/>
                  <a:gd name="connsiteX229" fmla="*/ 1000487 w 1793220"/>
                  <a:gd name="connsiteY229" fmla="*/ 136030 h 2035439"/>
                  <a:gd name="connsiteX230" fmla="*/ 970429 w 1793220"/>
                  <a:gd name="connsiteY230" fmla="*/ 272060 h 2035439"/>
                  <a:gd name="connsiteX231" fmla="*/ 940371 w 1793220"/>
                  <a:gd name="connsiteY231" fmla="*/ 136030 h 2035439"/>
                  <a:gd name="connsiteX232" fmla="*/ 958729 w 1793220"/>
                  <a:gd name="connsiteY232" fmla="*/ 10690 h 2035439"/>
                  <a:gd name="connsiteX233" fmla="*/ 970429 w 1793220"/>
                  <a:gd name="connsiteY233" fmla="*/ 0 h 2035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</a:cxnLst>
                <a:rect l="l" t="t" r="r" b="b"/>
                <a:pathLst>
                  <a:path w="1793220" h="2035439">
                    <a:moveTo>
                      <a:pt x="1523920" y="1865245"/>
                    </a:moveTo>
                    <a:cubicBezTo>
                      <a:pt x="1540521" y="1865244"/>
                      <a:pt x="1553978" y="1926148"/>
                      <a:pt x="1553978" y="2001275"/>
                    </a:cubicBezTo>
                    <a:lnTo>
                      <a:pt x="1552454" y="2035439"/>
                    </a:lnTo>
                    <a:lnTo>
                      <a:pt x="1494939" y="2025419"/>
                    </a:lnTo>
                    <a:lnTo>
                      <a:pt x="1493862" y="2001275"/>
                    </a:lnTo>
                    <a:cubicBezTo>
                      <a:pt x="1493862" y="1944929"/>
                      <a:pt x="1501432" y="1896585"/>
                      <a:pt x="1512220" y="1875934"/>
                    </a:cubicBezTo>
                    <a:cubicBezTo>
                      <a:pt x="1515816" y="1869051"/>
                      <a:pt x="1519770" y="1865245"/>
                      <a:pt x="1523920" y="1865245"/>
                    </a:cubicBezTo>
                    <a:close/>
                    <a:moveTo>
                      <a:pt x="1100934" y="1698132"/>
                    </a:moveTo>
                    <a:cubicBezTo>
                      <a:pt x="1117535" y="1698132"/>
                      <a:pt x="1130992" y="1759035"/>
                      <a:pt x="1130992" y="1834162"/>
                    </a:cubicBezTo>
                    <a:cubicBezTo>
                      <a:pt x="1130992" y="1871726"/>
                      <a:pt x="1127628" y="1905734"/>
                      <a:pt x="1122189" y="1930351"/>
                    </a:cubicBezTo>
                    <a:lnTo>
                      <a:pt x="1119314" y="1939121"/>
                    </a:lnTo>
                    <a:lnTo>
                      <a:pt x="1079386" y="1928381"/>
                    </a:lnTo>
                    <a:lnTo>
                      <a:pt x="1073238" y="1887112"/>
                    </a:lnTo>
                    <a:cubicBezTo>
                      <a:pt x="1071717" y="1870837"/>
                      <a:pt x="1070876" y="1852944"/>
                      <a:pt x="1070876" y="1834162"/>
                    </a:cubicBezTo>
                    <a:cubicBezTo>
                      <a:pt x="1070876" y="1777817"/>
                      <a:pt x="1078446" y="1729473"/>
                      <a:pt x="1089234" y="1708822"/>
                    </a:cubicBezTo>
                    <a:cubicBezTo>
                      <a:pt x="1092830" y="1701938"/>
                      <a:pt x="1096784" y="1698132"/>
                      <a:pt x="1100934" y="1698132"/>
                    </a:cubicBezTo>
                    <a:close/>
                    <a:moveTo>
                      <a:pt x="1739163" y="1629189"/>
                    </a:moveTo>
                    <a:cubicBezTo>
                      <a:pt x="1755764" y="1629189"/>
                      <a:pt x="1769221" y="1690093"/>
                      <a:pt x="1769221" y="1765220"/>
                    </a:cubicBezTo>
                    <a:cubicBezTo>
                      <a:pt x="1769221" y="1840347"/>
                      <a:pt x="1755764" y="1901250"/>
                      <a:pt x="1739163" y="1901250"/>
                    </a:cubicBezTo>
                    <a:cubicBezTo>
                      <a:pt x="1722562" y="1901250"/>
                      <a:pt x="1709105" y="1840347"/>
                      <a:pt x="1709105" y="1765220"/>
                    </a:cubicBezTo>
                    <a:cubicBezTo>
                      <a:pt x="1709105" y="1708874"/>
                      <a:pt x="1716675" y="1660530"/>
                      <a:pt x="1727463" y="1639879"/>
                    </a:cubicBezTo>
                    <a:cubicBezTo>
                      <a:pt x="1731059" y="1632996"/>
                      <a:pt x="1735013" y="1629190"/>
                      <a:pt x="1739163" y="1629189"/>
                    </a:cubicBezTo>
                    <a:close/>
                    <a:moveTo>
                      <a:pt x="1312076" y="1629188"/>
                    </a:moveTo>
                    <a:cubicBezTo>
                      <a:pt x="1328678" y="1629189"/>
                      <a:pt x="1342135" y="1690092"/>
                      <a:pt x="1342135" y="1765219"/>
                    </a:cubicBezTo>
                    <a:cubicBezTo>
                      <a:pt x="1342135" y="1840346"/>
                      <a:pt x="1328677" y="1901249"/>
                      <a:pt x="1312077" y="1901249"/>
                    </a:cubicBezTo>
                    <a:cubicBezTo>
                      <a:pt x="1295476" y="1901249"/>
                      <a:pt x="1282018" y="1840346"/>
                      <a:pt x="1282019" y="1765219"/>
                    </a:cubicBezTo>
                    <a:cubicBezTo>
                      <a:pt x="1282019" y="1708873"/>
                      <a:pt x="1289588" y="1660529"/>
                      <a:pt x="1300377" y="1639878"/>
                    </a:cubicBezTo>
                    <a:cubicBezTo>
                      <a:pt x="1303972" y="1632995"/>
                      <a:pt x="1307926" y="1629188"/>
                      <a:pt x="1312076" y="1629188"/>
                    </a:cubicBezTo>
                    <a:close/>
                    <a:moveTo>
                      <a:pt x="789226" y="1582782"/>
                    </a:moveTo>
                    <a:cubicBezTo>
                      <a:pt x="805827" y="1582782"/>
                      <a:pt x="819284" y="1643685"/>
                      <a:pt x="819284" y="1718812"/>
                    </a:cubicBezTo>
                    <a:cubicBezTo>
                      <a:pt x="819284" y="1756376"/>
                      <a:pt x="815920" y="1790383"/>
                      <a:pt x="810481" y="1815000"/>
                    </a:cubicBezTo>
                    <a:lnTo>
                      <a:pt x="802291" y="1839989"/>
                    </a:lnTo>
                    <a:lnTo>
                      <a:pt x="773095" y="1830631"/>
                    </a:lnTo>
                    <a:lnTo>
                      <a:pt x="767972" y="1815000"/>
                    </a:lnTo>
                    <a:cubicBezTo>
                      <a:pt x="762532" y="1790383"/>
                      <a:pt x="759168" y="1756376"/>
                      <a:pt x="759168" y="1718812"/>
                    </a:cubicBezTo>
                    <a:cubicBezTo>
                      <a:pt x="759168" y="1662466"/>
                      <a:pt x="766738" y="1614122"/>
                      <a:pt x="777526" y="1593472"/>
                    </a:cubicBezTo>
                    <a:cubicBezTo>
                      <a:pt x="781122" y="1586588"/>
                      <a:pt x="785076" y="1582782"/>
                      <a:pt x="789226" y="1582782"/>
                    </a:cubicBezTo>
                    <a:close/>
                    <a:moveTo>
                      <a:pt x="362139" y="1582781"/>
                    </a:moveTo>
                    <a:cubicBezTo>
                      <a:pt x="374590" y="1582781"/>
                      <a:pt x="385272" y="1617039"/>
                      <a:pt x="389835" y="1665862"/>
                    </a:cubicBezTo>
                    <a:lnTo>
                      <a:pt x="390836" y="1688298"/>
                    </a:lnTo>
                    <a:lnTo>
                      <a:pt x="356403" y="1674441"/>
                    </a:lnTo>
                    <a:lnTo>
                      <a:pt x="335694" y="1665292"/>
                    </a:lnTo>
                    <a:lnTo>
                      <a:pt x="337215" y="1642756"/>
                    </a:lnTo>
                    <a:cubicBezTo>
                      <a:pt x="340456" y="1621045"/>
                      <a:pt x="345046" y="1603796"/>
                      <a:pt x="350440" y="1593471"/>
                    </a:cubicBezTo>
                    <a:cubicBezTo>
                      <a:pt x="354035" y="1586587"/>
                      <a:pt x="357989" y="1582781"/>
                      <a:pt x="362139" y="1582781"/>
                    </a:cubicBezTo>
                    <a:close/>
                    <a:moveTo>
                      <a:pt x="1124850" y="1361535"/>
                    </a:moveTo>
                    <a:cubicBezTo>
                      <a:pt x="1141450" y="1361535"/>
                      <a:pt x="1154907" y="1422438"/>
                      <a:pt x="1154908" y="1497565"/>
                    </a:cubicBezTo>
                    <a:cubicBezTo>
                      <a:pt x="1154908" y="1572692"/>
                      <a:pt x="1141451" y="1633595"/>
                      <a:pt x="1124849" y="1633595"/>
                    </a:cubicBezTo>
                    <a:cubicBezTo>
                      <a:pt x="1108249" y="1633595"/>
                      <a:pt x="1094792" y="1572692"/>
                      <a:pt x="1094792" y="1497565"/>
                    </a:cubicBezTo>
                    <a:cubicBezTo>
                      <a:pt x="1094792" y="1441219"/>
                      <a:pt x="1102361" y="1392875"/>
                      <a:pt x="1113150" y="1372225"/>
                    </a:cubicBezTo>
                    <a:cubicBezTo>
                      <a:pt x="1116746" y="1365341"/>
                      <a:pt x="1120699" y="1361535"/>
                      <a:pt x="1124850" y="1361535"/>
                    </a:cubicBezTo>
                    <a:close/>
                    <a:moveTo>
                      <a:pt x="1507505" y="1357164"/>
                    </a:moveTo>
                    <a:cubicBezTo>
                      <a:pt x="1524106" y="1357164"/>
                      <a:pt x="1537563" y="1418067"/>
                      <a:pt x="1537563" y="1493194"/>
                    </a:cubicBezTo>
                    <a:cubicBezTo>
                      <a:pt x="1537563" y="1568321"/>
                      <a:pt x="1524106" y="1629225"/>
                      <a:pt x="1507505" y="1629224"/>
                    </a:cubicBezTo>
                    <a:cubicBezTo>
                      <a:pt x="1490904" y="1629224"/>
                      <a:pt x="1477447" y="1568321"/>
                      <a:pt x="1477447" y="1493194"/>
                    </a:cubicBezTo>
                    <a:cubicBezTo>
                      <a:pt x="1477447" y="1436848"/>
                      <a:pt x="1485017" y="1388504"/>
                      <a:pt x="1495805" y="1367854"/>
                    </a:cubicBezTo>
                    <a:cubicBezTo>
                      <a:pt x="1499401" y="1360970"/>
                      <a:pt x="1503355" y="1357164"/>
                      <a:pt x="1507505" y="1357164"/>
                    </a:cubicBezTo>
                    <a:close/>
                    <a:moveTo>
                      <a:pt x="174912" y="1315127"/>
                    </a:moveTo>
                    <a:cubicBezTo>
                      <a:pt x="191513" y="1315127"/>
                      <a:pt x="204970" y="1376030"/>
                      <a:pt x="204971" y="1451157"/>
                    </a:cubicBezTo>
                    <a:cubicBezTo>
                      <a:pt x="204970" y="1526284"/>
                      <a:pt x="191513" y="1587188"/>
                      <a:pt x="174912" y="1587188"/>
                    </a:cubicBezTo>
                    <a:cubicBezTo>
                      <a:pt x="158312" y="1587188"/>
                      <a:pt x="144854" y="1526285"/>
                      <a:pt x="144854" y="1451157"/>
                    </a:cubicBezTo>
                    <a:cubicBezTo>
                      <a:pt x="144854" y="1394812"/>
                      <a:pt x="152424" y="1346467"/>
                      <a:pt x="163212" y="1325817"/>
                    </a:cubicBezTo>
                    <a:cubicBezTo>
                      <a:pt x="166808" y="1318933"/>
                      <a:pt x="170762" y="1315127"/>
                      <a:pt x="174912" y="1315127"/>
                    </a:cubicBezTo>
                    <a:close/>
                    <a:moveTo>
                      <a:pt x="557568" y="1310756"/>
                    </a:moveTo>
                    <a:cubicBezTo>
                      <a:pt x="574169" y="1310756"/>
                      <a:pt x="587626" y="1371659"/>
                      <a:pt x="587626" y="1446786"/>
                    </a:cubicBezTo>
                    <a:cubicBezTo>
                      <a:pt x="587626" y="1521914"/>
                      <a:pt x="574169" y="1582817"/>
                      <a:pt x="557568" y="1582817"/>
                    </a:cubicBezTo>
                    <a:cubicBezTo>
                      <a:pt x="540967" y="1582817"/>
                      <a:pt x="527510" y="1521914"/>
                      <a:pt x="527510" y="1446786"/>
                    </a:cubicBezTo>
                    <a:cubicBezTo>
                      <a:pt x="527510" y="1390441"/>
                      <a:pt x="535079" y="1342096"/>
                      <a:pt x="545868" y="1321446"/>
                    </a:cubicBezTo>
                    <a:cubicBezTo>
                      <a:pt x="549464" y="1314563"/>
                      <a:pt x="553418" y="1310756"/>
                      <a:pt x="557568" y="1310756"/>
                    </a:cubicBezTo>
                    <a:close/>
                    <a:moveTo>
                      <a:pt x="1333951" y="1223989"/>
                    </a:moveTo>
                    <a:cubicBezTo>
                      <a:pt x="1350552" y="1223989"/>
                      <a:pt x="1364009" y="1284892"/>
                      <a:pt x="1364009" y="1360019"/>
                    </a:cubicBezTo>
                    <a:cubicBezTo>
                      <a:pt x="1364009" y="1435146"/>
                      <a:pt x="1350552" y="1496049"/>
                      <a:pt x="1333951" y="1496050"/>
                    </a:cubicBezTo>
                    <a:cubicBezTo>
                      <a:pt x="1317350" y="1496049"/>
                      <a:pt x="1303893" y="1435147"/>
                      <a:pt x="1303893" y="1360019"/>
                    </a:cubicBezTo>
                    <a:cubicBezTo>
                      <a:pt x="1303893" y="1303674"/>
                      <a:pt x="1311463" y="1255329"/>
                      <a:pt x="1322251" y="1234679"/>
                    </a:cubicBezTo>
                    <a:cubicBezTo>
                      <a:pt x="1325847" y="1227795"/>
                      <a:pt x="1329801" y="1223989"/>
                      <a:pt x="1333951" y="1223989"/>
                    </a:cubicBezTo>
                    <a:close/>
                    <a:moveTo>
                      <a:pt x="1670133" y="1208537"/>
                    </a:moveTo>
                    <a:cubicBezTo>
                      <a:pt x="1686733" y="1208536"/>
                      <a:pt x="1700190" y="1269439"/>
                      <a:pt x="1700190" y="1344567"/>
                    </a:cubicBezTo>
                    <a:cubicBezTo>
                      <a:pt x="1700190" y="1419694"/>
                      <a:pt x="1686733" y="1480597"/>
                      <a:pt x="1670132" y="1480597"/>
                    </a:cubicBezTo>
                    <a:cubicBezTo>
                      <a:pt x="1653532" y="1480597"/>
                      <a:pt x="1640075" y="1419694"/>
                      <a:pt x="1640075" y="1344567"/>
                    </a:cubicBezTo>
                    <a:cubicBezTo>
                      <a:pt x="1640075" y="1288221"/>
                      <a:pt x="1647644" y="1239877"/>
                      <a:pt x="1658432" y="1219227"/>
                    </a:cubicBezTo>
                    <a:cubicBezTo>
                      <a:pt x="1662029" y="1212343"/>
                      <a:pt x="1665982" y="1208537"/>
                      <a:pt x="1670133" y="1208537"/>
                    </a:cubicBezTo>
                    <a:close/>
                    <a:moveTo>
                      <a:pt x="384014" y="1177581"/>
                    </a:moveTo>
                    <a:cubicBezTo>
                      <a:pt x="400615" y="1177581"/>
                      <a:pt x="414072" y="1238484"/>
                      <a:pt x="414072" y="1313612"/>
                    </a:cubicBezTo>
                    <a:cubicBezTo>
                      <a:pt x="414072" y="1388739"/>
                      <a:pt x="400615" y="1449642"/>
                      <a:pt x="384014" y="1449642"/>
                    </a:cubicBezTo>
                    <a:cubicBezTo>
                      <a:pt x="367413" y="1449642"/>
                      <a:pt x="353956" y="1388739"/>
                      <a:pt x="353956" y="1313612"/>
                    </a:cubicBezTo>
                    <a:cubicBezTo>
                      <a:pt x="353956" y="1257266"/>
                      <a:pt x="361526" y="1208922"/>
                      <a:pt x="372314" y="1188271"/>
                    </a:cubicBezTo>
                    <a:cubicBezTo>
                      <a:pt x="375910" y="1181388"/>
                      <a:pt x="379864" y="1177581"/>
                      <a:pt x="384014" y="1177581"/>
                    </a:cubicBezTo>
                    <a:close/>
                    <a:moveTo>
                      <a:pt x="720195" y="1162129"/>
                    </a:moveTo>
                    <a:cubicBezTo>
                      <a:pt x="736796" y="1162129"/>
                      <a:pt x="750253" y="1223032"/>
                      <a:pt x="750253" y="1298159"/>
                    </a:cubicBezTo>
                    <a:cubicBezTo>
                      <a:pt x="750253" y="1373286"/>
                      <a:pt x="736796" y="1434189"/>
                      <a:pt x="720195" y="1434189"/>
                    </a:cubicBezTo>
                    <a:cubicBezTo>
                      <a:pt x="703594" y="1434189"/>
                      <a:pt x="690137" y="1373286"/>
                      <a:pt x="690137" y="1298159"/>
                    </a:cubicBezTo>
                    <a:cubicBezTo>
                      <a:pt x="690137" y="1241813"/>
                      <a:pt x="697707" y="1193469"/>
                      <a:pt x="708495" y="1172819"/>
                    </a:cubicBezTo>
                    <a:cubicBezTo>
                      <a:pt x="712091" y="1165935"/>
                      <a:pt x="716045" y="1162129"/>
                      <a:pt x="720195" y="1162129"/>
                    </a:cubicBezTo>
                    <a:close/>
                    <a:moveTo>
                      <a:pt x="979995" y="1149675"/>
                    </a:moveTo>
                    <a:cubicBezTo>
                      <a:pt x="996596" y="1149675"/>
                      <a:pt x="1010053" y="1210578"/>
                      <a:pt x="1010053" y="1285705"/>
                    </a:cubicBezTo>
                    <a:cubicBezTo>
                      <a:pt x="1010053" y="1360833"/>
                      <a:pt x="996596" y="1421735"/>
                      <a:pt x="979995" y="1421736"/>
                    </a:cubicBezTo>
                    <a:cubicBezTo>
                      <a:pt x="963394" y="1421735"/>
                      <a:pt x="949937" y="1360832"/>
                      <a:pt x="949937" y="1285705"/>
                    </a:cubicBezTo>
                    <a:cubicBezTo>
                      <a:pt x="949937" y="1229360"/>
                      <a:pt x="957507" y="1181015"/>
                      <a:pt x="968295" y="1160365"/>
                    </a:cubicBezTo>
                    <a:cubicBezTo>
                      <a:pt x="971891" y="1153481"/>
                      <a:pt x="975845" y="1149675"/>
                      <a:pt x="979995" y="1149675"/>
                    </a:cubicBezTo>
                    <a:close/>
                    <a:moveTo>
                      <a:pt x="30058" y="1103267"/>
                    </a:moveTo>
                    <a:cubicBezTo>
                      <a:pt x="46659" y="1103267"/>
                      <a:pt x="60116" y="1164170"/>
                      <a:pt x="60116" y="1239297"/>
                    </a:cubicBezTo>
                    <a:cubicBezTo>
                      <a:pt x="60116" y="1314425"/>
                      <a:pt x="46659" y="1375328"/>
                      <a:pt x="30058" y="1375328"/>
                    </a:cubicBezTo>
                    <a:cubicBezTo>
                      <a:pt x="13457" y="1375328"/>
                      <a:pt x="0" y="1314425"/>
                      <a:pt x="0" y="1239297"/>
                    </a:cubicBezTo>
                    <a:cubicBezTo>
                      <a:pt x="0" y="1182952"/>
                      <a:pt x="7570" y="1134607"/>
                      <a:pt x="18358" y="1113957"/>
                    </a:cubicBezTo>
                    <a:cubicBezTo>
                      <a:pt x="21954" y="1107073"/>
                      <a:pt x="25908" y="1103267"/>
                      <a:pt x="30058" y="1103267"/>
                    </a:cubicBezTo>
                    <a:close/>
                    <a:moveTo>
                      <a:pt x="1195238" y="948591"/>
                    </a:moveTo>
                    <a:cubicBezTo>
                      <a:pt x="1211839" y="948591"/>
                      <a:pt x="1225296" y="1009494"/>
                      <a:pt x="1225296" y="1084621"/>
                    </a:cubicBezTo>
                    <a:cubicBezTo>
                      <a:pt x="1225296" y="1159748"/>
                      <a:pt x="1211839" y="1220651"/>
                      <a:pt x="1195238" y="1220652"/>
                    </a:cubicBezTo>
                    <a:cubicBezTo>
                      <a:pt x="1178637" y="1220651"/>
                      <a:pt x="1165180" y="1159749"/>
                      <a:pt x="1165180" y="1084621"/>
                    </a:cubicBezTo>
                    <a:cubicBezTo>
                      <a:pt x="1165180" y="1028276"/>
                      <a:pt x="1172750" y="979931"/>
                      <a:pt x="1183538" y="959281"/>
                    </a:cubicBezTo>
                    <a:cubicBezTo>
                      <a:pt x="1187134" y="952397"/>
                      <a:pt x="1191088" y="948591"/>
                      <a:pt x="1195238" y="948591"/>
                    </a:cubicBezTo>
                    <a:close/>
                    <a:moveTo>
                      <a:pt x="245301" y="902183"/>
                    </a:moveTo>
                    <a:cubicBezTo>
                      <a:pt x="261902" y="902183"/>
                      <a:pt x="275359" y="963086"/>
                      <a:pt x="275359" y="1038214"/>
                    </a:cubicBezTo>
                    <a:cubicBezTo>
                      <a:pt x="275359" y="1113341"/>
                      <a:pt x="261902" y="1174244"/>
                      <a:pt x="245301" y="1174244"/>
                    </a:cubicBezTo>
                    <a:cubicBezTo>
                      <a:pt x="228700" y="1174244"/>
                      <a:pt x="215243" y="1113341"/>
                      <a:pt x="215243" y="1038213"/>
                    </a:cubicBezTo>
                    <a:cubicBezTo>
                      <a:pt x="215243" y="981868"/>
                      <a:pt x="222813" y="933524"/>
                      <a:pt x="233601" y="912873"/>
                    </a:cubicBezTo>
                    <a:cubicBezTo>
                      <a:pt x="237197" y="905990"/>
                      <a:pt x="241151" y="902183"/>
                      <a:pt x="245301" y="902183"/>
                    </a:cubicBezTo>
                    <a:close/>
                    <a:moveTo>
                      <a:pt x="1553978" y="887391"/>
                    </a:moveTo>
                    <a:cubicBezTo>
                      <a:pt x="1570579" y="887391"/>
                      <a:pt x="1584036" y="948294"/>
                      <a:pt x="1584036" y="1023422"/>
                    </a:cubicBezTo>
                    <a:cubicBezTo>
                      <a:pt x="1584036" y="1098549"/>
                      <a:pt x="1570579" y="1159452"/>
                      <a:pt x="1553978" y="1159452"/>
                    </a:cubicBezTo>
                    <a:cubicBezTo>
                      <a:pt x="1537377" y="1159452"/>
                      <a:pt x="1523920" y="1098549"/>
                      <a:pt x="1523920" y="1023422"/>
                    </a:cubicBezTo>
                    <a:cubicBezTo>
                      <a:pt x="1523920" y="967076"/>
                      <a:pt x="1531490" y="918732"/>
                      <a:pt x="1542278" y="898081"/>
                    </a:cubicBezTo>
                    <a:cubicBezTo>
                      <a:pt x="1545874" y="891198"/>
                      <a:pt x="1549828" y="887391"/>
                      <a:pt x="1553978" y="887391"/>
                    </a:cubicBezTo>
                    <a:close/>
                    <a:moveTo>
                      <a:pt x="1745738" y="876480"/>
                    </a:moveTo>
                    <a:lnTo>
                      <a:pt x="1793220" y="990362"/>
                    </a:lnTo>
                    <a:lnTo>
                      <a:pt x="1791074" y="1038458"/>
                    </a:lnTo>
                    <a:cubicBezTo>
                      <a:pt x="1786511" y="1087281"/>
                      <a:pt x="1775829" y="1121539"/>
                      <a:pt x="1763378" y="1121539"/>
                    </a:cubicBezTo>
                    <a:cubicBezTo>
                      <a:pt x="1746777" y="1121539"/>
                      <a:pt x="1733320" y="1060636"/>
                      <a:pt x="1733320" y="985509"/>
                    </a:cubicBezTo>
                    <a:cubicBezTo>
                      <a:pt x="1733320" y="943250"/>
                      <a:pt x="1737578" y="905491"/>
                      <a:pt x="1744258" y="880542"/>
                    </a:cubicBezTo>
                    <a:close/>
                    <a:moveTo>
                      <a:pt x="604041" y="840984"/>
                    </a:moveTo>
                    <a:cubicBezTo>
                      <a:pt x="620642" y="840984"/>
                      <a:pt x="634099" y="901887"/>
                      <a:pt x="634099" y="977014"/>
                    </a:cubicBezTo>
                    <a:cubicBezTo>
                      <a:pt x="634099" y="1052141"/>
                      <a:pt x="620642" y="1113044"/>
                      <a:pt x="604041" y="1113044"/>
                    </a:cubicBezTo>
                    <a:cubicBezTo>
                      <a:pt x="587440" y="1113044"/>
                      <a:pt x="573983" y="1052141"/>
                      <a:pt x="573983" y="977014"/>
                    </a:cubicBezTo>
                    <a:cubicBezTo>
                      <a:pt x="573983" y="920669"/>
                      <a:pt x="581553" y="872324"/>
                      <a:pt x="592341" y="851674"/>
                    </a:cubicBezTo>
                    <a:cubicBezTo>
                      <a:pt x="595937" y="844790"/>
                      <a:pt x="599891" y="840984"/>
                      <a:pt x="604041" y="840984"/>
                    </a:cubicBezTo>
                    <a:close/>
                    <a:moveTo>
                      <a:pt x="813441" y="803071"/>
                    </a:moveTo>
                    <a:cubicBezTo>
                      <a:pt x="830041" y="803071"/>
                      <a:pt x="843499" y="863974"/>
                      <a:pt x="843499" y="939101"/>
                    </a:cubicBezTo>
                    <a:cubicBezTo>
                      <a:pt x="843499" y="1014228"/>
                      <a:pt x="830041" y="1075131"/>
                      <a:pt x="813441" y="1075131"/>
                    </a:cubicBezTo>
                    <a:cubicBezTo>
                      <a:pt x="796840" y="1075131"/>
                      <a:pt x="783383" y="1014228"/>
                      <a:pt x="783383" y="939101"/>
                    </a:cubicBezTo>
                    <a:cubicBezTo>
                      <a:pt x="783383" y="882756"/>
                      <a:pt x="790952" y="834411"/>
                      <a:pt x="801741" y="813761"/>
                    </a:cubicBezTo>
                    <a:cubicBezTo>
                      <a:pt x="805337" y="806877"/>
                      <a:pt x="809291" y="803071"/>
                      <a:pt x="813441" y="803071"/>
                    </a:cubicBezTo>
                    <a:close/>
                    <a:moveTo>
                      <a:pt x="1026468" y="776769"/>
                    </a:moveTo>
                    <a:cubicBezTo>
                      <a:pt x="1043069" y="776769"/>
                      <a:pt x="1056526" y="837672"/>
                      <a:pt x="1056526" y="912799"/>
                    </a:cubicBezTo>
                    <a:cubicBezTo>
                      <a:pt x="1056526" y="987927"/>
                      <a:pt x="1043069" y="1048830"/>
                      <a:pt x="1026468" y="1048830"/>
                    </a:cubicBezTo>
                    <a:cubicBezTo>
                      <a:pt x="1009867" y="1048829"/>
                      <a:pt x="996410" y="987926"/>
                      <a:pt x="996410" y="912799"/>
                    </a:cubicBezTo>
                    <a:cubicBezTo>
                      <a:pt x="996410" y="856454"/>
                      <a:pt x="1003980" y="808110"/>
                      <a:pt x="1014768" y="787459"/>
                    </a:cubicBezTo>
                    <a:cubicBezTo>
                      <a:pt x="1018364" y="780575"/>
                      <a:pt x="1022318" y="776769"/>
                      <a:pt x="1026468" y="776769"/>
                    </a:cubicBezTo>
                    <a:close/>
                    <a:moveTo>
                      <a:pt x="1333951" y="751879"/>
                    </a:moveTo>
                    <a:cubicBezTo>
                      <a:pt x="1350552" y="751879"/>
                      <a:pt x="1364009" y="812782"/>
                      <a:pt x="1364009" y="887909"/>
                    </a:cubicBezTo>
                    <a:cubicBezTo>
                      <a:pt x="1364009" y="963036"/>
                      <a:pt x="1350552" y="1023939"/>
                      <a:pt x="1333951" y="1023939"/>
                    </a:cubicBezTo>
                    <a:cubicBezTo>
                      <a:pt x="1317351" y="1023940"/>
                      <a:pt x="1303893" y="963036"/>
                      <a:pt x="1303893" y="887909"/>
                    </a:cubicBezTo>
                    <a:cubicBezTo>
                      <a:pt x="1303893" y="831564"/>
                      <a:pt x="1311463" y="783220"/>
                      <a:pt x="1322251" y="762569"/>
                    </a:cubicBezTo>
                    <a:cubicBezTo>
                      <a:pt x="1325847" y="755685"/>
                      <a:pt x="1329801" y="751879"/>
                      <a:pt x="1333951" y="751879"/>
                    </a:cubicBezTo>
                    <a:close/>
                    <a:moveTo>
                      <a:pt x="76531" y="730361"/>
                    </a:moveTo>
                    <a:cubicBezTo>
                      <a:pt x="93131" y="730361"/>
                      <a:pt x="106589" y="791264"/>
                      <a:pt x="106589" y="866392"/>
                    </a:cubicBezTo>
                    <a:cubicBezTo>
                      <a:pt x="106589" y="941519"/>
                      <a:pt x="93132" y="1002422"/>
                      <a:pt x="76531" y="1002422"/>
                    </a:cubicBezTo>
                    <a:cubicBezTo>
                      <a:pt x="59930" y="1002422"/>
                      <a:pt x="46473" y="941519"/>
                      <a:pt x="46473" y="866391"/>
                    </a:cubicBezTo>
                    <a:cubicBezTo>
                      <a:pt x="46473" y="810046"/>
                      <a:pt x="54043" y="761702"/>
                      <a:pt x="64831" y="741051"/>
                    </a:cubicBezTo>
                    <a:cubicBezTo>
                      <a:pt x="68427" y="734168"/>
                      <a:pt x="72381" y="730361"/>
                      <a:pt x="76531" y="730361"/>
                    </a:cubicBezTo>
                    <a:close/>
                    <a:moveTo>
                      <a:pt x="384014" y="705471"/>
                    </a:moveTo>
                    <a:cubicBezTo>
                      <a:pt x="400615" y="705471"/>
                      <a:pt x="414072" y="766374"/>
                      <a:pt x="414072" y="841501"/>
                    </a:cubicBezTo>
                    <a:cubicBezTo>
                      <a:pt x="414072" y="916629"/>
                      <a:pt x="400615" y="977532"/>
                      <a:pt x="384014" y="977532"/>
                    </a:cubicBezTo>
                    <a:cubicBezTo>
                      <a:pt x="367413" y="977532"/>
                      <a:pt x="353956" y="916629"/>
                      <a:pt x="353956" y="841501"/>
                    </a:cubicBezTo>
                    <a:cubicBezTo>
                      <a:pt x="353956" y="785156"/>
                      <a:pt x="361526" y="736812"/>
                      <a:pt x="372314" y="716161"/>
                    </a:cubicBezTo>
                    <a:cubicBezTo>
                      <a:pt x="375910" y="709277"/>
                      <a:pt x="379864" y="705471"/>
                      <a:pt x="384014" y="705471"/>
                    </a:cubicBezTo>
                    <a:close/>
                    <a:moveTo>
                      <a:pt x="1477447" y="577023"/>
                    </a:moveTo>
                    <a:cubicBezTo>
                      <a:pt x="1494048" y="577023"/>
                      <a:pt x="1507505" y="637926"/>
                      <a:pt x="1507505" y="713053"/>
                    </a:cubicBezTo>
                    <a:cubicBezTo>
                      <a:pt x="1507505" y="788181"/>
                      <a:pt x="1494048" y="849084"/>
                      <a:pt x="1477447" y="849084"/>
                    </a:cubicBezTo>
                    <a:cubicBezTo>
                      <a:pt x="1460846" y="849084"/>
                      <a:pt x="1447389" y="788181"/>
                      <a:pt x="1447389" y="713053"/>
                    </a:cubicBezTo>
                    <a:cubicBezTo>
                      <a:pt x="1447389" y="656708"/>
                      <a:pt x="1454959" y="608364"/>
                      <a:pt x="1465747" y="587713"/>
                    </a:cubicBezTo>
                    <a:cubicBezTo>
                      <a:pt x="1469343" y="580830"/>
                      <a:pt x="1473297" y="577023"/>
                      <a:pt x="1477447" y="577023"/>
                    </a:cubicBezTo>
                    <a:close/>
                    <a:moveTo>
                      <a:pt x="1596076" y="557211"/>
                    </a:moveTo>
                    <a:lnTo>
                      <a:pt x="1647119" y="658432"/>
                    </a:lnTo>
                    <a:lnTo>
                      <a:pt x="1646990" y="659301"/>
                    </a:lnTo>
                    <a:cubicBezTo>
                      <a:pt x="1641550" y="683917"/>
                      <a:pt x="1634036" y="699143"/>
                      <a:pt x="1625735" y="699143"/>
                    </a:cubicBezTo>
                    <a:cubicBezTo>
                      <a:pt x="1609135" y="699143"/>
                      <a:pt x="1595677" y="638240"/>
                      <a:pt x="1595678" y="563113"/>
                    </a:cubicBezTo>
                    <a:close/>
                    <a:moveTo>
                      <a:pt x="527510" y="530615"/>
                    </a:moveTo>
                    <a:cubicBezTo>
                      <a:pt x="544111" y="530615"/>
                      <a:pt x="557568" y="591518"/>
                      <a:pt x="557568" y="666646"/>
                    </a:cubicBezTo>
                    <a:cubicBezTo>
                      <a:pt x="557568" y="741773"/>
                      <a:pt x="544111" y="802676"/>
                      <a:pt x="527510" y="802676"/>
                    </a:cubicBezTo>
                    <a:cubicBezTo>
                      <a:pt x="510909" y="802676"/>
                      <a:pt x="497452" y="741773"/>
                      <a:pt x="497452" y="666646"/>
                    </a:cubicBezTo>
                    <a:cubicBezTo>
                      <a:pt x="497452" y="610300"/>
                      <a:pt x="505021" y="561956"/>
                      <a:pt x="515810" y="541306"/>
                    </a:cubicBezTo>
                    <a:cubicBezTo>
                      <a:pt x="519406" y="534422"/>
                      <a:pt x="523360" y="530616"/>
                      <a:pt x="527510" y="530615"/>
                    </a:cubicBezTo>
                    <a:close/>
                    <a:moveTo>
                      <a:pt x="225494" y="498648"/>
                    </a:moveTo>
                    <a:lnTo>
                      <a:pt x="227528" y="544247"/>
                    </a:lnTo>
                    <a:cubicBezTo>
                      <a:pt x="227528" y="619374"/>
                      <a:pt x="214071" y="680277"/>
                      <a:pt x="197470" y="680277"/>
                    </a:cubicBezTo>
                    <a:cubicBezTo>
                      <a:pt x="185019" y="680277"/>
                      <a:pt x="174337" y="646019"/>
                      <a:pt x="169774" y="597196"/>
                    </a:cubicBezTo>
                    <a:lnTo>
                      <a:pt x="168195" y="561797"/>
                    </a:lnTo>
                    <a:lnTo>
                      <a:pt x="198878" y="526362"/>
                    </a:lnTo>
                    <a:close/>
                    <a:moveTo>
                      <a:pt x="1147407" y="454624"/>
                    </a:moveTo>
                    <a:cubicBezTo>
                      <a:pt x="1164008" y="454624"/>
                      <a:pt x="1177465" y="515527"/>
                      <a:pt x="1177465" y="590655"/>
                    </a:cubicBezTo>
                    <a:cubicBezTo>
                      <a:pt x="1177465" y="665782"/>
                      <a:pt x="1164008" y="726685"/>
                      <a:pt x="1147407" y="726685"/>
                    </a:cubicBezTo>
                    <a:cubicBezTo>
                      <a:pt x="1130806" y="726685"/>
                      <a:pt x="1117349" y="665782"/>
                      <a:pt x="1117349" y="590655"/>
                    </a:cubicBezTo>
                    <a:cubicBezTo>
                      <a:pt x="1117349" y="534309"/>
                      <a:pt x="1124919" y="485965"/>
                      <a:pt x="1135707" y="465314"/>
                    </a:cubicBezTo>
                    <a:cubicBezTo>
                      <a:pt x="1139303" y="458431"/>
                      <a:pt x="1143257" y="454624"/>
                      <a:pt x="1147407" y="454624"/>
                    </a:cubicBezTo>
                    <a:close/>
                    <a:moveTo>
                      <a:pt x="948554" y="405199"/>
                    </a:moveTo>
                    <a:cubicBezTo>
                      <a:pt x="965155" y="405199"/>
                      <a:pt x="978612" y="466102"/>
                      <a:pt x="978612" y="541230"/>
                    </a:cubicBezTo>
                    <a:cubicBezTo>
                      <a:pt x="978612" y="616357"/>
                      <a:pt x="965155" y="677260"/>
                      <a:pt x="948554" y="677260"/>
                    </a:cubicBezTo>
                    <a:cubicBezTo>
                      <a:pt x="931953" y="677260"/>
                      <a:pt x="918496" y="616357"/>
                      <a:pt x="918496" y="541230"/>
                    </a:cubicBezTo>
                    <a:cubicBezTo>
                      <a:pt x="918496" y="484884"/>
                      <a:pt x="926066" y="436540"/>
                      <a:pt x="936854" y="415889"/>
                    </a:cubicBezTo>
                    <a:cubicBezTo>
                      <a:pt x="940450" y="409006"/>
                      <a:pt x="944404" y="405199"/>
                      <a:pt x="948554" y="405199"/>
                    </a:cubicBezTo>
                    <a:close/>
                    <a:moveTo>
                      <a:pt x="675798" y="380675"/>
                    </a:moveTo>
                    <a:cubicBezTo>
                      <a:pt x="692399" y="380675"/>
                      <a:pt x="705856" y="441578"/>
                      <a:pt x="705856" y="516705"/>
                    </a:cubicBezTo>
                    <a:cubicBezTo>
                      <a:pt x="705856" y="591833"/>
                      <a:pt x="692399" y="652735"/>
                      <a:pt x="675798" y="652735"/>
                    </a:cubicBezTo>
                    <a:cubicBezTo>
                      <a:pt x="659198" y="652735"/>
                      <a:pt x="645740" y="591832"/>
                      <a:pt x="645740" y="516705"/>
                    </a:cubicBezTo>
                    <a:cubicBezTo>
                      <a:pt x="645740" y="460360"/>
                      <a:pt x="653310" y="412015"/>
                      <a:pt x="664098" y="391365"/>
                    </a:cubicBezTo>
                    <a:cubicBezTo>
                      <a:pt x="667694" y="384481"/>
                      <a:pt x="671648" y="380675"/>
                      <a:pt x="675798" y="380675"/>
                    </a:cubicBezTo>
                    <a:close/>
                    <a:moveTo>
                      <a:pt x="383414" y="334209"/>
                    </a:moveTo>
                    <a:lnTo>
                      <a:pt x="385373" y="378134"/>
                    </a:lnTo>
                    <a:cubicBezTo>
                      <a:pt x="385373" y="453261"/>
                      <a:pt x="371916" y="514164"/>
                      <a:pt x="355315" y="514164"/>
                    </a:cubicBezTo>
                    <a:cubicBezTo>
                      <a:pt x="342864" y="514164"/>
                      <a:pt x="332182" y="479906"/>
                      <a:pt x="327619" y="431083"/>
                    </a:cubicBezTo>
                    <a:lnTo>
                      <a:pt x="325966" y="394028"/>
                    </a:lnTo>
                    <a:close/>
                    <a:moveTo>
                      <a:pt x="1305252" y="288512"/>
                    </a:moveTo>
                    <a:cubicBezTo>
                      <a:pt x="1321853" y="288511"/>
                      <a:pt x="1335310" y="349414"/>
                      <a:pt x="1335310" y="424542"/>
                    </a:cubicBezTo>
                    <a:cubicBezTo>
                      <a:pt x="1335310" y="499669"/>
                      <a:pt x="1321853" y="560572"/>
                      <a:pt x="1305252" y="560572"/>
                    </a:cubicBezTo>
                    <a:cubicBezTo>
                      <a:pt x="1288651" y="560572"/>
                      <a:pt x="1275194" y="499669"/>
                      <a:pt x="1275194" y="424542"/>
                    </a:cubicBezTo>
                    <a:cubicBezTo>
                      <a:pt x="1275194" y="368196"/>
                      <a:pt x="1282764" y="319852"/>
                      <a:pt x="1293552" y="299201"/>
                    </a:cubicBezTo>
                    <a:cubicBezTo>
                      <a:pt x="1297148" y="292318"/>
                      <a:pt x="1301102" y="288512"/>
                      <a:pt x="1305252" y="288512"/>
                    </a:cubicBezTo>
                    <a:close/>
                    <a:moveTo>
                      <a:pt x="579404" y="154952"/>
                    </a:moveTo>
                    <a:lnTo>
                      <a:pt x="578066" y="184946"/>
                    </a:lnTo>
                    <a:cubicBezTo>
                      <a:pt x="573503" y="233769"/>
                      <a:pt x="562821" y="268027"/>
                      <a:pt x="550370" y="268027"/>
                    </a:cubicBezTo>
                    <a:cubicBezTo>
                      <a:pt x="542070" y="268027"/>
                      <a:pt x="534555" y="252801"/>
                      <a:pt x="529116" y="228185"/>
                    </a:cubicBezTo>
                    <a:lnTo>
                      <a:pt x="525287" y="202484"/>
                    </a:lnTo>
                    <a:lnTo>
                      <a:pt x="578593" y="155611"/>
                    </a:lnTo>
                    <a:close/>
                    <a:moveTo>
                      <a:pt x="1162129" y="12129"/>
                    </a:moveTo>
                    <a:lnTo>
                      <a:pt x="1219561" y="27986"/>
                    </a:lnTo>
                    <a:lnTo>
                      <a:pt x="1220203" y="42375"/>
                    </a:lnTo>
                    <a:cubicBezTo>
                      <a:pt x="1220203" y="117503"/>
                      <a:pt x="1206746" y="178406"/>
                      <a:pt x="1190145" y="178406"/>
                    </a:cubicBezTo>
                    <a:cubicBezTo>
                      <a:pt x="1173544" y="178406"/>
                      <a:pt x="1160087" y="117503"/>
                      <a:pt x="1160087" y="42375"/>
                    </a:cubicBezTo>
                    <a:close/>
                    <a:moveTo>
                      <a:pt x="970429" y="0"/>
                    </a:moveTo>
                    <a:cubicBezTo>
                      <a:pt x="987030" y="0"/>
                      <a:pt x="1000487" y="60903"/>
                      <a:pt x="1000487" y="136030"/>
                    </a:cubicBezTo>
                    <a:cubicBezTo>
                      <a:pt x="1000487" y="211157"/>
                      <a:pt x="987029" y="272060"/>
                      <a:pt x="970429" y="272060"/>
                    </a:cubicBezTo>
                    <a:cubicBezTo>
                      <a:pt x="953828" y="272060"/>
                      <a:pt x="940371" y="211157"/>
                      <a:pt x="940371" y="136030"/>
                    </a:cubicBezTo>
                    <a:cubicBezTo>
                      <a:pt x="940371" y="79685"/>
                      <a:pt x="947940" y="31340"/>
                      <a:pt x="958729" y="10690"/>
                    </a:cubicBezTo>
                    <a:cubicBezTo>
                      <a:pt x="962325" y="3806"/>
                      <a:pt x="966278" y="0"/>
                      <a:pt x="970429" y="0"/>
                    </a:cubicBezTo>
                    <a:close/>
                  </a:path>
                </a:pathLst>
              </a:custGeom>
              <a:solidFill>
                <a:srgbClr val="8000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18D3CFEF-72C5-435C-9895-9A7E1E0D0871}"/>
                  </a:ext>
                </a:extLst>
              </p:cNvPr>
              <p:cNvSpPr/>
              <p:nvPr/>
            </p:nvSpPr>
            <p:spPr>
              <a:xfrm>
                <a:off x="1269948" y="2838553"/>
                <a:ext cx="1022695" cy="1276383"/>
              </a:xfrm>
              <a:custGeom>
                <a:avLst/>
                <a:gdLst>
                  <a:gd name="connsiteX0" fmla="*/ 863514 w 1022695"/>
                  <a:gd name="connsiteY0" fmla="*/ 0 h 1276383"/>
                  <a:gd name="connsiteX1" fmla="*/ 896422 w 1022695"/>
                  <a:gd name="connsiteY1" fmla="*/ 118432 h 1276383"/>
                  <a:gd name="connsiteX2" fmla="*/ 967954 w 1022695"/>
                  <a:gd name="connsiteY2" fmla="*/ 1255992 h 1276383"/>
                  <a:gd name="connsiteX3" fmla="*/ 219381 w 1022695"/>
                  <a:gd name="connsiteY3" fmla="*/ 1268574 h 1276383"/>
                  <a:gd name="connsiteX4" fmla="*/ 56692 w 1022695"/>
                  <a:gd name="connsiteY4" fmla="*/ 1255718 h 1276383"/>
                  <a:gd name="connsiteX5" fmla="*/ 52939 w 1022695"/>
                  <a:gd name="connsiteY5" fmla="*/ 1252550 h 1276383"/>
                  <a:gd name="connsiteX6" fmla="*/ 230 w 1022695"/>
                  <a:gd name="connsiteY6" fmla="*/ 1174440 h 1276383"/>
                  <a:gd name="connsiteX7" fmla="*/ 822449 w 1022695"/>
                  <a:gd name="connsiteY7" fmla="*/ 33356 h 1276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2695" h="1276383">
                    <a:moveTo>
                      <a:pt x="863514" y="0"/>
                    </a:moveTo>
                    <a:lnTo>
                      <a:pt x="896422" y="118432"/>
                    </a:lnTo>
                    <a:cubicBezTo>
                      <a:pt x="1011644" y="560203"/>
                      <a:pt x="1074669" y="1036434"/>
                      <a:pt x="967954" y="1255992"/>
                    </a:cubicBezTo>
                    <a:cubicBezTo>
                      <a:pt x="786895" y="1276216"/>
                      <a:pt x="503935" y="1283254"/>
                      <a:pt x="219381" y="1268574"/>
                    </a:cubicBezTo>
                    <a:lnTo>
                      <a:pt x="56692" y="1255718"/>
                    </a:lnTo>
                    <a:lnTo>
                      <a:pt x="52939" y="1252550"/>
                    </a:lnTo>
                    <a:cubicBezTo>
                      <a:pt x="21959" y="1223738"/>
                      <a:pt x="3523" y="1197381"/>
                      <a:pt x="230" y="1174440"/>
                    </a:cubicBezTo>
                    <a:cubicBezTo>
                      <a:pt x="-11827" y="887330"/>
                      <a:pt x="453748" y="345469"/>
                      <a:pt x="822449" y="33356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CC660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B090F865-1895-4EB6-830F-BA2054AB21CA}"/>
                  </a:ext>
                </a:extLst>
              </p:cNvPr>
              <p:cNvSpPr/>
              <p:nvPr/>
            </p:nvSpPr>
            <p:spPr>
              <a:xfrm>
                <a:off x="2048922" y="3177262"/>
                <a:ext cx="1495773" cy="1550554"/>
              </a:xfrm>
              <a:custGeom>
                <a:avLst/>
                <a:gdLst>
                  <a:gd name="connsiteX0" fmla="*/ 645989 w 1086428"/>
                  <a:gd name="connsiteY0" fmla="*/ 0 h 1520180"/>
                  <a:gd name="connsiteX1" fmla="*/ 673606 w 1086428"/>
                  <a:gd name="connsiteY1" fmla="*/ 49989 h 1520180"/>
                  <a:gd name="connsiteX2" fmla="*/ 1037899 w 1086428"/>
                  <a:gd name="connsiteY2" fmla="*/ 1511032 h 1520180"/>
                  <a:gd name="connsiteX3" fmla="*/ 1030347 w 1086428"/>
                  <a:gd name="connsiteY3" fmla="*/ 1520180 h 1520180"/>
                  <a:gd name="connsiteX4" fmla="*/ 950805 w 1086428"/>
                  <a:gd name="connsiteY4" fmla="*/ 1493404 h 1520180"/>
                  <a:gd name="connsiteX5" fmla="*/ 230 w 1086428"/>
                  <a:gd name="connsiteY5" fmla="*/ 980669 h 1520180"/>
                  <a:gd name="connsiteX6" fmla="*/ 632685 w 1086428"/>
                  <a:gd name="connsiteY6" fmla="*/ 12544 h 1520180"/>
                  <a:gd name="connsiteX0" fmla="*/ 1055436 w 1495875"/>
                  <a:gd name="connsiteY0" fmla="*/ 0 h 1520180"/>
                  <a:gd name="connsiteX1" fmla="*/ 1083053 w 1495875"/>
                  <a:gd name="connsiteY1" fmla="*/ 49989 h 1520180"/>
                  <a:gd name="connsiteX2" fmla="*/ 1447346 w 1495875"/>
                  <a:gd name="connsiteY2" fmla="*/ 1511032 h 1520180"/>
                  <a:gd name="connsiteX3" fmla="*/ 1439794 w 1495875"/>
                  <a:gd name="connsiteY3" fmla="*/ 1520180 h 1520180"/>
                  <a:gd name="connsiteX4" fmla="*/ 1360252 w 1495875"/>
                  <a:gd name="connsiteY4" fmla="*/ 1493404 h 1520180"/>
                  <a:gd name="connsiteX5" fmla="*/ 102 w 1495875"/>
                  <a:gd name="connsiteY5" fmla="*/ 1018769 h 1520180"/>
                  <a:gd name="connsiteX6" fmla="*/ 1042132 w 1495875"/>
                  <a:gd name="connsiteY6" fmla="*/ 12544 h 1520180"/>
                  <a:gd name="connsiteX7" fmla="*/ 1055436 w 1495875"/>
                  <a:gd name="connsiteY7" fmla="*/ 0 h 1520180"/>
                  <a:gd name="connsiteX0" fmla="*/ 1055334 w 1495773"/>
                  <a:gd name="connsiteY0" fmla="*/ 0 h 1520180"/>
                  <a:gd name="connsiteX1" fmla="*/ 1082951 w 1495773"/>
                  <a:gd name="connsiteY1" fmla="*/ 49989 h 1520180"/>
                  <a:gd name="connsiteX2" fmla="*/ 1447244 w 1495773"/>
                  <a:gd name="connsiteY2" fmla="*/ 1511032 h 1520180"/>
                  <a:gd name="connsiteX3" fmla="*/ 1439692 w 1495773"/>
                  <a:gd name="connsiteY3" fmla="*/ 1520180 h 1520180"/>
                  <a:gd name="connsiteX4" fmla="*/ 1360150 w 1495773"/>
                  <a:gd name="connsiteY4" fmla="*/ 1493404 h 1520180"/>
                  <a:gd name="connsiteX5" fmla="*/ 0 w 1495773"/>
                  <a:gd name="connsiteY5" fmla="*/ 1018769 h 1520180"/>
                  <a:gd name="connsiteX6" fmla="*/ 1042030 w 1495773"/>
                  <a:gd name="connsiteY6" fmla="*/ 12544 h 1520180"/>
                  <a:gd name="connsiteX7" fmla="*/ 1055334 w 1495773"/>
                  <a:gd name="connsiteY7" fmla="*/ 0 h 1520180"/>
                  <a:gd name="connsiteX0" fmla="*/ 1055334 w 1495773"/>
                  <a:gd name="connsiteY0" fmla="*/ 0 h 1520180"/>
                  <a:gd name="connsiteX1" fmla="*/ 1082951 w 1495773"/>
                  <a:gd name="connsiteY1" fmla="*/ 49989 h 1520180"/>
                  <a:gd name="connsiteX2" fmla="*/ 1447244 w 1495773"/>
                  <a:gd name="connsiteY2" fmla="*/ 1511032 h 1520180"/>
                  <a:gd name="connsiteX3" fmla="*/ 1439692 w 1495773"/>
                  <a:gd name="connsiteY3" fmla="*/ 1520180 h 1520180"/>
                  <a:gd name="connsiteX4" fmla="*/ 1360150 w 1495773"/>
                  <a:gd name="connsiteY4" fmla="*/ 1493404 h 1520180"/>
                  <a:gd name="connsiteX5" fmla="*/ 0 w 1495773"/>
                  <a:gd name="connsiteY5" fmla="*/ 1018769 h 1520180"/>
                  <a:gd name="connsiteX6" fmla="*/ 1042030 w 1495773"/>
                  <a:gd name="connsiteY6" fmla="*/ 12544 h 1520180"/>
                  <a:gd name="connsiteX7" fmla="*/ 1055334 w 1495773"/>
                  <a:gd name="connsiteY7" fmla="*/ 0 h 1520180"/>
                  <a:gd name="connsiteX0" fmla="*/ 1055334 w 1495773"/>
                  <a:gd name="connsiteY0" fmla="*/ 0 h 1550554"/>
                  <a:gd name="connsiteX1" fmla="*/ 1082951 w 1495773"/>
                  <a:gd name="connsiteY1" fmla="*/ 49989 h 1550554"/>
                  <a:gd name="connsiteX2" fmla="*/ 1447244 w 1495773"/>
                  <a:gd name="connsiteY2" fmla="*/ 1511032 h 1550554"/>
                  <a:gd name="connsiteX3" fmla="*/ 1439692 w 1495773"/>
                  <a:gd name="connsiteY3" fmla="*/ 1520180 h 1550554"/>
                  <a:gd name="connsiteX4" fmla="*/ 1241087 w 1495773"/>
                  <a:gd name="connsiteY4" fmla="*/ 1550554 h 1550554"/>
                  <a:gd name="connsiteX5" fmla="*/ 0 w 1495773"/>
                  <a:gd name="connsiteY5" fmla="*/ 1018769 h 1550554"/>
                  <a:gd name="connsiteX6" fmla="*/ 1042030 w 1495773"/>
                  <a:gd name="connsiteY6" fmla="*/ 12544 h 1550554"/>
                  <a:gd name="connsiteX7" fmla="*/ 1055334 w 1495773"/>
                  <a:gd name="connsiteY7" fmla="*/ 0 h 1550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95773" h="1550554">
                    <a:moveTo>
                      <a:pt x="1055334" y="0"/>
                    </a:moveTo>
                    <a:lnTo>
                      <a:pt x="1082951" y="49989"/>
                    </a:lnTo>
                    <a:cubicBezTo>
                      <a:pt x="1343093" y="543060"/>
                      <a:pt x="1606934" y="1266937"/>
                      <a:pt x="1447244" y="1511032"/>
                    </a:cubicBezTo>
                    <a:lnTo>
                      <a:pt x="1439692" y="1520180"/>
                    </a:lnTo>
                    <a:lnTo>
                      <a:pt x="1241087" y="1550554"/>
                    </a:lnTo>
                    <a:cubicBezTo>
                      <a:pt x="756374" y="1379699"/>
                      <a:pt x="17563" y="1141120"/>
                      <a:pt x="0" y="1018769"/>
                    </a:cubicBezTo>
                    <a:cubicBezTo>
                      <a:pt x="80441" y="541386"/>
                      <a:pt x="559244" y="191892"/>
                      <a:pt x="1042030" y="12544"/>
                    </a:cubicBezTo>
                    <a:lnTo>
                      <a:pt x="1055334" y="0"/>
                    </a:lnTo>
                    <a:close/>
                  </a:path>
                </a:pathLst>
              </a:custGeom>
              <a:gradFill>
                <a:gsLst>
                  <a:gs pos="30000">
                    <a:srgbClr val="CC660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B09225B9-E47F-43A5-8D85-A0558249F351}"/>
                  </a:ext>
                </a:extLst>
              </p:cNvPr>
              <p:cNvSpPr/>
              <p:nvPr/>
            </p:nvSpPr>
            <p:spPr>
              <a:xfrm>
                <a:off x="1272473" y="3000998"/>
                <a:ext cx="1008329" cy="1113000"/>
              </a:xfrm>
              <a:custGeom>
                <a:avLst/>
                <a:gdLst>
                  <a:gd name="connsiteX0" fmla="*/ 2240 w 1008329"/>
                  <a:gd name="connsiteY0" fmla="*/ 972268 h 1113000"/>
                  <a:gd name="connsiteX1" fmla="*/ 9528 w 1008329"/>
                  <a:gd name="connsiteY1" fmla="*/ 978796 h 1113000"/>
                  <a:gd name="connsiteX2" fmla="*/ 65246 w 1008329"/>
                  <a:gd name="connsiteY2" fmla="*/ 1057696 h 1113000"/>
                  <a:gd name="connsiteX3" fmla="*/ 84890 w 1008329"/>
                  <a:gd name="connsiteY3" fmla="*/ 1095520 h 1113000"/>
                  <a:gd name="connsiteX4" fmla="*/ 56462 w 1008329"/>
                  <a:gd name="connsiteY4" fmla="*/ 1093273 h 1113000"/>
                  <a:gd name="connsiteX5" fmla="*/ 52709 w 1008329"/>
                  <a:gd name="connsiteY5" fmla="*/ 1090105 h 1113000"/>
                  <a:gd name="connsiteX6" fmla="*/ 0 w 1008329"/>
                  <a:gd name="connsiteY6" fmla="*/ 1011995 h 1113000"/>
                  <a:gd name="connsiteX7" fmla="*/ 512443 w 1008329"/>
                  <a:gd name="connsiteY7" fmla="*/ 942592 h 1113000"/>
                  <a:gd name="connsiteX8" fmla="*/ 606489 w 1008329"/>
                  <a:gd name="connsiteY8" fmla="*/ 1045368 h 1113000"/>
                  <a:gd name="connsiteX9" fmla="*/ 630918 w 1008329"/>
                  <a:gd name="connsiteY9" fmla="*/ 1092404 h 1113000"/>
                  <a:gd name="connsiteX10" fmla="*/ 638914 w 1008329"/>
                  <a:gd name="connsiteY10" fmla="*/ 1112678 h 1113000"/>
                  <a:gd name="connsiteX11" fmla="*/ 632248 w 1008329"/>
                  <a:gd name="connsiteY11" fmla="*/ 1112927 h 1113000"/>
                  <a:gd name="connsiteX12" fmla="*/ 578414 w 1008329"/>
                  <a:gd name="connsiteY12" fmla="*/ 1113000 h 1113000"/>
                  <a:gd name="connsiteX13" fmla="*/ 554427 w 1008329"/>
                  <a:gd name="connsiteY13" fmla="*/ 1075426 h 1113000"/>
                  <a:gd name="connsiteX14" fmla="*/ 507655 w 1008329"/>
                  <a:gd name="connsiteY14" fmla="*/ 957699 h 1113000"/>
                  <a:gd name="connsiteX15" fmla="*/ 512443 w 1008329"/>
                  <a:gd name="connsiteY15" fmla="*/ 942592 h 1113000"/>
                  <a:gd name="connsiteX16" fmla="*/ 962587 w 1008329"/>
                  <a:gd name="connsiteY16" fmla="*/ 912955 h 1113000"/>
                  <a:gd name="connsiteX17" fmla="*/ 1000915 w 1008329"/>
                  <a:gd name="connsiteY17" fmla="*/ 936832 h 1113000"/>
                  <a:gd name="connsiteX18" fmla="*/ 1008329 w 1008329"/>
                  <a:gd name="connsiteY18" fmla="*/ 946162 h 1113000"/>
                  <a:gd name="connsiteX19" fmla="*/ 1000015 w 1008329"/>
                  <a:gd name="connsiteY19" fmla="*/ 999750 h 1113000"/>
                  <a:gd name="connsiteX20" fmla="*/ 992579 w 1008329"/>
                  <a:gd name="connsiteY20" fmla="*/ 1021351 h 1113000"/>
                  <a:gd name="connsiteX21" fmla="*/ 970989 w 1008329"/>
                  <a:gd name="connsiteY21" fmla="*/ 977356 h 1113000"/>
                  <a:gd name="connsiteX22" fmla="*/ 957800 w 1008329"/>
                  <a:gd name="connsiteY22" fmla="*/ 928063 h 1113000"/>
                  <a:gd name="connsiteX23" fmla="*/ 962587 w 1008329"/>
                  <a:gd name="connsiteY23" fmla="*/ 912955 h 1113000"/>
                  <a:gd name="connsiteX24" fmla="*/ 731209 w 1008329"/>
                  <a:gd name="connsiteY24" fmla="*/ 801906 h 1113000"/>
                  <a:gd name="connsiteX25" fmla="*/ 825255 w 1008329"/>
                  <a:gd name="connsiteY25" fmla="*/ 904683 h 1113000"/>
                  <a:gd name="connsiteX26" fmla="*/ 867240 w 1008329"/>
                  <a:gd name="connsiteY26" fmla="*/ 1037518 h 1113000"/>
                  <a:gd name="connsiteX27" fmla="*/ 773193 w 1008329"/>
                  <a:gd name="connsiteY27" fmla="*/ 934741 h 1113000"/>
                  <a:gd name="connsiteX28" fmla="*/ 726422 w 1008329"/>
                  <a:gd name="connsiteY28" fmla="*/ 817014 h 1113000"/>
                  <a:gd name="connsiteX29" fmla="*/ 731209 w 1008329"/>
                  <a:gd name="connsiteY29" fmla="*/ 801906 h 1113000"/>
                  <a:gd name="connsiteX30" fmla="*/ 61688 w 1008329"/>
                  <a:gd name="connsiteY30" fmla="*/ 778304 h 1113000"/>
                  <a:gd name="connsiteX31" fmla="*/ 87018 w 1008329"/>
                  <a:gd name="connsiteY31" fmla="*/ 817981 h 1113000"/>
                  <a:gd name="connsiteX32" fmla="*/ 129003 w 1008329"/>
                  <a:gd name="connsiteY32" fmla="*/ 950816 h 1113000"/>
                  <a:gd name="connsiteX33" fmla="*/ 34956 w 1008329"/>
                  <a:gd name="connsiteY33" fmla="*/ 848039 h 1113000"/>
                  <a:gd name="connsiteX34" fmla="*/ 33488 w 1008329"/>
                  <a:gd name="connsiteY34" fmla="*/ 845046 h 1113000"/>
                  <a:gd name="connsiteX35" fmla="*/ 39806 w 1008329"/>
                  <a:gd name="connsiteY35" fmla="*/ 826821 h 1113000"/>
                  <a:gd name="connsiteX36" fmla="*/ 251278 w 1008329"/>
                  <a:gd name="connsiteY36" fmla="*/ 722549 h 1113000"/>
                  <a:gd name="connsiteX37" fmla="*/ 345324 w 1008329"/>
                  <a:gd name="connsiteY37" fmla="*/ 825325 h 1113000"/>
                  <a:gd name="connsiteX38" fmla="*/ 387308 w 1008329"/>
                  <a:gd name="connsiteY38" fmla="*/ 958160 h 1113000"/>
                  <a:gd name="connsiteX39" fmla="*/ 293262 w 1008329"/>
                  <a:gd name="connsiteY39" fmla="*/ 855383 h 1113000"/>
                  <a:gd name="connsiteX40" fmla="*/ 246490 w 1008329"/>
                  <a:gd name="connsiteY40" fmla="*/ 737657 h 1113000"/>
                  <a:gd name="connsiteX41" fmla="*/ 251278 w 1008329"/>
                  <a:gd name="connsiteY41" fmla="*/ 722549 h 1113000"/>
                  <a:gd name="connsiteX42" fmla="*/ 142802 w 1008329"/>
                  <a:gd name="connsiteY42" fmla="*/ 631272 h 1113000"/>
                  <a:gd name="connsiteX43" fmla="*/ 148291 w 1008329"/>
                  <a:gd name="connsiteY43" fmla="*/ 641840 h 1113000"/>
                  <a:gd name="connsiteX44" fmla="*/ 165846 w 1008329"/>
                  <a:gd name="connsiteY44" fmla="*/ 727639 h 1113000"/>
                  <a:gd name="connsiteX45" fmla="*/ 127518 w 1008329"/>
                  <a:gd name="connsiteY45" fmla="*/ 703761 h 1113000"/>
                  <a:gd name="connsiteX46" fmla="*/ 111059 w 1008329"/>
                  <a:gd name="connsiteY46" fmla="*/ 683049 h 1113000"/>
                  <a:gd name="connsiteX47" fmla="*/ 111095 w 1008329"/>
                  <a:gd name="connsiteY47" fmla="*/ 682981 h 1113000"/>
                  <a:gd name="connsiteX48" fmla="*/ 413667 w 1008329"/>
                  <a:gd name="connsiteY48" fmla="*/ 585015 h 1113000"/>
                  <a:gd name="connsiteX49" fmla="*/ 507713 w 1008329"/>
                  <a:gd name="connsiteY49" fmla="*/ 687792 h 1113000"/>
                  <a:gd name="connsiteX50" fmla="*/ 549697 w 1008329"/>
                  <a:gd name="connsiteY50" fmla="*/ 820626 h 1113000"/>
                  <a:gd name="connsiteX51" fmla="*/ 455651 w 1008329"/>
                  <a:gd name="connsiteY51" fmla="*/ 717850 h 1113000"/>
                  <a:gd name="connsiteX52" fmla="*/ 408880 w 1008329"/>
                  <a:gd name="connsiteY52" fmla="*/ 600123 h 1113000"/>
                  <a:gd name="connsiteX53" fmla="*/ 413667 w 1008329"/>
                  <a:gd name="connsiteY53" fmla="*/ 585015 h 1113000"/>
                  <a:gd name="connsiteX54" fmla="*/ 817073 w 1008329"/>
                  <a:gd name="connsiteY54" fmla="*/ 520141 h 1113000"/>
                  <a:gd name="connsiteX55" fmla="*/ 911119 w 1008329"/>
                  <a:gd name="connsiteY55" fmla="*/ 622917 h 1113000"/>
                  <a:gd name="connsiteX56" fmla="*/ 953104 w 1008329"/>
                  <a:gd name="connsiteY56" fmla="*/ 755752 h 1113000"/>
                  <a:gd name="connsiteX57" fmla="*/ 859057 w 1008329"/>
                  <a:gd name="connsiteY57" fmla="*/ 652975 h 1113000"/>
                  <a:gd name="connsiteX58" fmla="*/ 812286 w 1008329"/>
                  <a:gd name="connsiteY58" fmla="*/ 535249 h 1113000"/>
                  <a:gd name="connsiteX59" fmla="*/ 817073 w 1008329"/>
                  <a:gd name="connsiteY59" fmla="*/ 520141 h 1113000"/>
                  <a:gd name="connsiteX60" fmla="*/ 221363 w 1008329"/>
                  <a:gd name="connsiteY60" fmla="*/ 517122 h 1113000"/>
                  <a:gd name="connsiteX61" fmla="*/ 219297 w 1008329"/>
                  <a:gd name="connsiteY61" fmla="*/ 523642 h 1113000"/>
                  <a:gd name="connsiteX62" fmla="*/ 217089 w 1008329"/>
                  <a:gd name="connsiteY62" fmla="*/ 523156 h 1113000"/>
                  <a:gd name="connsiteX63" fmla="*/ 585003 w 1008329"/>
                  <a:gd name="connsiteY63" fmla="*/ 455724 h 1113000"/>
                  <a:gd name="connsiteX64" fmla="*/ 679049 w 1008329"/>
                  <a:gd name="connsiteY64" fmla="*/ 558500 h 1113000"/>
                  <a:gd name="connsiteX65" fmla="*/ 721033 w 1008329"/>
                  <a:gd name="connsiteY65" fmla="*/ 691335 h 1113000"/>
                  <a:gd name="connsiteX66" fmla="*/ 626987 w 1008329"/>
                  <a:gd name="connsiteY66" fmla="*/ 588558 h 1113000"/>
                  <a:gd name="connsiteX67" fmla="*/ 580215 w 1008329"/>
                  <a:gd name="connsiteY67" fmla="*/ 470831 h 1113000"/>
                  <a:gd name="connsiteX68" fmla="*/ 585003 w 1008329"/>
                  <a:gd name="connsiteY68" fmla="*/ 455724 h 1113000"/>
                  <a:gd name="connsiteX69" fmla="*/ 838846 w 1008329"/>
                  <a:gd name="connsiteY69" fmla="*/ 280427 h 1113000"/>
                  <a:gd name="connsiteX70" fmla="*/ 932892 w 1008329"/>
                  <a:gd name="connsiteY70" fmla="*/ 383203 h 1113000"/>
                  <a:gd name="connsiteX71" fmla="*/ 974876 w 1008329"/>
                  <a:gd name="connsiteY71" fmla="*/ 516038 h 1113000"/>
                  <a:gd name="connsiteX72" fmla="*/ 880830 w 1008329"/>
                  <a:gd name="connsiteY72" fmla="*/ 413261 h 1113000"/>
                  <a:gd name="connsiteX73" fmla="*/ 834059 w 1008329"/>
                  <a:gd name="connsiteY73" fmla="*/ 295534 h 1113000"/>
                  <a:gd name="connsiteX74" fmla="*/ 838846 w 1008329"/>
                  <a:gd name="connsiteY74" fmla="*/ 280427 h 1113000"/>
                  <a:gd name="connsiteX75" fmla="*/ 420553 w 1008329"/>
                  <a:gd name="connsiteY75" fmla="*/ 267468 h 1113000"/>
                  <a:gd name="connsiteX76" fmla="*/ 425789 w 1008329"/>
                  <a:gd name="connsiteY76" fmla="*/ 275669 h 1113000"/>
                  <a:gd name="connsiteX77" fmla="*/ 467773 w 1008329"/>
                  <a:gd name="connsiteY77" fmla="*/ 408503 h 1113000"/>
                  <a:gd name="connsiteX78" fmla="*/ 402247 w 1008329"/>
                  <a:gd name="connsiteY78" fmla="*/ 350401 h 1113000"/>
                  <a:gd name="connsiteX79" fmla="*/ 379465 w 1008329"/>
                  <a:gd name="connsiteY79" fmla="*/ 314715 h 1113000"/>
                  <a:gd name="connsiteX80" fmla="*/ 396858 w 1008329"/>
                  <a:gd name="connsiteY80" fmla="*/ 293413 h 1113000"/>
                  <a:gd name="connsiteX81" fmla="*/ 551171 w 1008329"/>
                  <a:gd name="connsiteY81" fmla="*/ 125971 h 1113000"/>
                  <a:gd name="connsiteX82" fmla="*/ 566995 w 1008329"/>
                  <a:gd name="connsiteY82" fmla="*/ 140146 h 1113000"/>
                  <a:gd name="connsiteX83" fmla="*/ 622713 w 1008329"/>
                  <a:gd name="connsiteY83" fmla="*/ 219046 h 1113000"/>
                  <a:gd name="connsiteX84" fmla="*/ 664697 w 1008329"/>
                  <a:gd name="connsiteY84" fmla="*/ 351880 h 1113000"/>
                  <a:gd name="connsiteX85" fmla="*/ 570651 w 1008329"/>
                  <a:gd name="connsiteY85" fmla="*/ 249104 h 1113000"/>
                  <a:gd name="connsiteX86" fmla="*/ 527640 w 1008329"/>
                  <a:gd name="connsiteY86" fmla="*/ 152730 h 1113000"/>
                  <a:gd name="connsiteX87" fmla="*/ 527268 w 1008329"/>
                  <a:gd name="connsiteY87" fmla="*/ 150618 h 1113000"/>
                  <a:gd name="connsiteX88" fmla="*/ 536506 w 1008329"/>
                  <a:gd name="connsiteY88" fmla="*/ 140503 h 1113000"/>
                  <a:gd name="connsiteX89" fmla="*/ 875689 w 1008329"/>
                  <a:gd name="connsiteY89" fmla="*/ 57249 h 1113000"/>
                  <a:gd name="connsiteX90" fmla="*/ 914017 w 1008329"/>
                  <a:gd name="connsiteY90" fmla="*/ 81126 h 1113000"/>
                  <a:gd name="connsiteX91" fmla="*/ 932171 w 1008329"/>
                  <a:gd name="connsiteY91" fmla="*/ 103970 h 1113000"/>
                  <a:gd name="connsiteX92" fmla="*/ 936724 w 1008329"/>
                  <a:gd name="connsiteY92" fmla="*/ 122698 h 1113000"/>
                  <a:gd name="connsiteX93" fmla="*/ 964524 w 1008329"/>
                  <a:gd name="connsiteY93" fmla="*/ 257825 h 1113000"/>
                  <a:gd name="connsiteX94" fmla="*/ 946194 w 1008329"/>
                  <a:gd name="connsiteY94" fmla="*/ 234758 h 1113000"/>
                  <a:gd name="connsiteX95" fmla="*/ 917673 w 1008329"/>
                  <a:gd name="connsiteY95" fmla="*/ 190083 h 1113000"/>
                  <a:gd name="connsiteX96" fmla="*/ 870902 w 1008329"/>
                  <a:gd name="connsiteY96" fmla="*/ 72357 h 1113000"/>
                  <a:gd name="connsiteX97" fmla="*/ 875689 w 1008329"/>
                  <a:gd name="connsiteY97" fmla="*/ 57249 h 1113000"/>
                  <a:gd name="connsiteX98" fmla="*/ 678294 w 1008329"/>
                  <a:gd name="connsiteY98" fmla="*/ 0 h 1113000"/>
                  <a:gd name="connsiteX99" fmla="*/ 700783 w 1008329"/>
                  <a:gd name="connsiteY99" fmla="*/ 43301 h 1113000"/>
                  <a:gd name="connsiteX100" fmla="*/ 718338 w 1008329"/>
                  <a:gd name="connsiteY100" fmla="*/ 129099 h 1113000"/>
                  <a:gd name="connsiteX101" fmla="*/ 652812 w 1008329"/>
                  <a:gd name="connsiteY101" fmla="*/ 70997 h 1113000"/>
                  <a:gd name="connsiteX102" fmla="*/ 634924 w 1008329"/>
                  <a:gd name="connsiteY102" fmla="*/ 42977 h 1113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</a:cxnLst>
                <a:rect l="l" t="t" r="r" b="b"/>
                <a:pathLst>
                  <a:path w="1008329" h="1113000">
                    <a:moveTo>
                      <a:pt x="2240" y="972268"/>
                    </a:moveTo>
                    <a:lnTo>
                      <a:pt x="9528" y="978796"/>
                    </a:lnTo>
                    <a:cubicBezTo>
                      <a:pt x="26547" y="997395"/>
                      <a:pt x="46464" y="1025165"/>
                      <a:pt x="65246" y="1057696"/>
                    </a:cubicBezTo>
                    <a:lnTo>
                      <a:pt x="84890" y="1095520"/>
                    </a:lnTo>
                    <a:lnTo>
                      <a:pt x="56462" y="1093273"/>
                    </a:lnTo>
                    <a:lnTo>
                      <a:pt x="52709" y="1090105"/>
                    </a:lnTo>
                    <a:cubicBezTo>
                      <a:pt x="21729" y="1061293"/>
                      <a:pt x="3293" y="1034936"/>
                      <a:pt x="0" y="1011995"/>
                    </a:cubicBezTo>
                    <a:close/>
                    <a:moveTo>
                      <a:pt x="512443" y="942592"/>
                    </a:moveTo>
                    <a:cubicBezTo>
                      <a:pt x="526820" y="934291"/>
                      <a:pt x="568925" y="980306"/>
                      <a:pt x="606489" y="1045368"/>
                    </a:cubicBezTo>
                    <a:cubicBezTo>
                      <a:pt x="615880" y="1061634"/>
                      <a:pt x="624098" y="1077550"/>
                      <a:pt x="630918" y="1092404"/>
                    </a:cubicBezTo>
                    <a:lnTo>
                      <a:pt x="638914" y="1112678"/>
                    </a:lnTo>
                    <a:lnTo>
                      <a:pt x="632248" y="1112927"/>
                    </a:lnTo>
                    <a:lnTo>
                      <a:pt x="578414" y="1113000"/>
                    </a:lnTo>
                    <a:lnTo>
                      <a:pt x="554427" y="1075426"/>
                    </a:lnTo>
                    <a:cubicBezTo>
                      <a:pt x="526254" y="1026629"/>
                      <a:pt x="508638" y="980977"/>
                      <a:pt x="507655" y="957699"/>
                    </a:cubicBezTo>
                    <a:cubicBezTo>
                      <a:pt x="507327" y="949940"/>
                      <a:pt x="508849" y="944667"/>
                      <a:pt x="512443" y="942592"/>
                    </a:cubicBezTo>
                    <a:close/>
                    <a:moveTo>
                      <a:pt x="962587" y="912955"/>
                    </a:moveTo>
                    <a:cubicBezTo>
                      <a:pt x="969775" y="908805"/>
                      <a:pt x="983896" y="918233"/>
                      <a:pt x="1000915" y="936832"/>
                    </a:cubicBezTo>
                    <a:lnTo>
                      <a:pt x="1008329" y="946162"/>
                    </a:lnTo>
                    <a:lnTo>
                      <a:pt x="1000015" y="999750"/>
                    </a:lnTo>
                    <a:lnTo>
                      <a:pt x="992579" y="1021351"/>
                    </a:lnTo>
                    <a:lnTo>
                      <a:pt x="970989" y="977356"/>
                    </a:lnTo>
                    <a:cubicBezTo>
                      <a:pt x="962940" y="956934"/>
                      <a:pt x="958290" y="939701"/>
                      <a:pt x="957800" y="928063"/>
                    </a:cubicBezTo>
                    <a:cubicBezTo>
                      <a:pt x="957472" y="920303"/>
                      <a:pt x="958992" y="915030"/>
                      <a:pt x="962587" y="912955"/>
                    </a:cubicBezTo>
                    <a:close/>
                    <a:moveTo>
                      <a:pt x="731209" y="801906"/>
                    </a:moveTo>
                    <a:cubicBezTo>
                      <a:pt x="745586" y="793606"/>
                      <a:pt x="787692" y="839621"/>
                      <a:pt x="825255" y="904683"/>
                    </a:cubicBezTo>
                    <a:cubicBezTo>
                      <a:pt x="862819" y="969745"/>
                      <a:pt x="881616" y="1029216"/>
                      <a:pt x="867240" y="1037518"/>
                    </a:cubicBezTo>
                    <a:cubicBezTo>
                      <a:pt x="852862" y="1045817"/>
                      <a:pt x="810757" y="999802"/>
                      <a:pt x="773193" y="934741"/>
                    </a:cubicBezTo>
                    <a:cubicBezTo>
                      <a:pt x="745021" y="885944"/>
                      <a:pt x="727404" y="840291"/>
                      <a:pt x="726422" y="817014"/>
                    </a:cubicBezTo>
                    <a:cubicBezTo>
                      <a:pt x="726094" y="809254"/>
                      <a:pt x="727615" y="803981"/>
                      <a:pt x="731209" y="801906"/>
                    </a:cubicBezTo>
                    <a:close/>
                    <a:moveTo>
                      <a:pt x="61688" y="778304"/>
                    </a:moveTo>
                    <a:lnTo>
                      <a:pt x="87018" y="817981"/>
                    </a:lnTo>
                    <a:cubicBezTo>
                      <a:pt x="124582" y="883044"/>
                      <a:pt x="143380" y="942516"/>
                      <a:pt x="129003" y="950816"/>
                    </a:cubicBezTo>
                    <a:cubicBezTo>
                      <a:pt x="114626" y="959117"/>
                      <a:pt x="72520" y="913102"/>
                      <a:pt x="34956" y="848039"/>
                    </a:cubicBezTo>
                    <a:lnTo>
                      <a:pt x="33488" y="845046"/>
                    </a:lnTo>
                    <a:lnTo>
                      <a:pt x="39806" y="826821"/>
                    </a:lnTo>
                    <a:close/>
                    <a:moveTo>
                      <a:pt x="251278" y="722549"/>
                    </a:moveTo>
                    <a:cubicBezTo>
                      <a:pt x="265655" y="714248"/>
                      <a:pt x="307760" y="760263"/>
                      <a:pt x="345324" y="825325"/>
                    </a:cubicBezTo>
                    <a:cubicBezTo>
                      <a:pt x="382887" y="890387"/>
                      <a:pt x="401685" y="949859"/>
                      <a:pt x="387308" y="958160"/>
                    </a:cubicBezTo>
                    <a:cubicBezTo>
                      <a:pt x="372931" y="966460"/>
                      <a:pt x="330825" y="920445"/>
                      <a:pt x="293262" y="855383"/>
                    </a:cubicBezTo>
                    <a:cubicBezTo>
                      <a:pt x="265089" y="806587"/>
                      <a:pt x="247473" y="760934"/>
                      <a:pt x="246490" y="737657"/>
                    </a:cubicBezTo>
                    <a:cubicBezTo>
                      <a:pt x="246163" y="729897"/>
                      <a:pt x="247684" y="724624"/>
                      <a:pt x="251278" y="722549"/>
                    </a:cubicBezTo>
                    <a:close/>
                    <a:moveTo>
                      <a:pt x="142802" y="631272"/>
                    </a:moveTo>
                    <a:lnTo>
                      <a:pt x="148291" y="641840"/>
                    </a:lnTo>
                    <a:cubicBezTo>
                      <a:pt x="168751" y="686404"/>
                      <a:pt x="176629" y="721413"/>
                      <a:pt x="165846" y="727639"/>
                    </a:cubicBezTo>
                    <a:cubicBezTo>
                      <a:pt x="158658" y="731789"/>
                      <a:pt x="144537" y="722360"/>
                      <a:pt x="127518" y="703761"/>
                    </a:cubicBezTo>
                    <a:lnTo>
                      <a:pt x="111059" y="683049"/>
                    </a:lnTo>
                    <a:lnTo>
                      <a:pt x="111095" y="682981"/>
                    </a:lnTo>
                    <a:close/>
                    <a:moveTo>
                      <a:pt x="413667" y="585015"/>
                    </a:moveTo>
                    <a:cubicBezTo>
                      <a:pt x="428043" y="576715"/>
                      <a:pt x="470150" y="622730"/>
                      <a:pt x="507713" y="687792"/>
                    </a:cubicBezTo>
                    <a:cubicBezTo>
                      <a:pt x="545277" y="752854"/>
                      <a:pt x="564073" y="812326"/>
                      <a:pt x="549697" y="820626"/>
                    </a:cubicBezTo>
                    <a:cubicBezTo>
                      <a:pt x="535320" y="828927"/>
                      <a:pt x="493215" y="782912"/>
                      <a:pt x="455651" y="717850"/>
                    </a:cubicBezTo>
                    <a:cubicBezTo>
                      <a:pt x="427479" y="669053"/>
                      <a:pt x="409861" y="623401"/>
                      <a:pt x="408880" y="600123"/>
                    </a:cubicBezTo>
                    <a:cubicBezTo>
                      <a:pt x="408552" y="592363"/>
                      <a:pt x="410073" y="587090"/>
                      <a:pt x="413667" y="585015"/>
                    </a:cubicBezTo>
                    <a:close/>
                    <a:moveTo>
                      <a:pt x="817073" y="520141"/>
                    </a:moveTo>
                    <a:cubicBezTo>
                      <a:pt x="831450" y="511840"/>
                      <a:pt x="873556" y="557855"/>
                      <a:pt x="911119" y="622917"/>
                    </a:cubicBezTo>
                    <a:cubicBezTo>
                      <a:pt x="948683" y="687979"/>
                      <a:pt x="967480" y="747451"/>
                      <a:pt x="953104" y="755752"/>
                    </a:cubicBezTo>
                    <a:cubicBezTo>
                      <a:pt x="938726" y="764052"/>
                      <a:pt x="896621" y="718038"/>
                      <a:pt x="859057" y="652975"/>
                    </a:cubicBezTo>
                    <a:cubicBezTo>
                      <a:pt x="830885" y="604179"/>
                      <a:pt x="813268" y="558526"/>
                      <a:pt x="812286" y="535249"/>
                    </a:cubicBezTo>
                    <a:cubicBezTo>
                      <a:pt x="811958" y="527489"/>
                      <a:pt x="813479" y="522216"/>
                      <a:pt x="817073" y="520141"/>
                    </a:cubicBezTo>
                    <a:close/>
                    <a:moveTo>
                      <a:pt x="221363" y="517122"/>
                    </a:moveTo>
                    <a:lnTo>
                      <a:pt x="219297" y="523642"/>
                    </a:lnTo>
                    <a:lnTo>
                      <a:pt x="217089" y="523156"/>
                    </a:lnTo>
                    <a:close/>
                    <a:moveTo>
                      <a:pt x="585003" y="455724"/>
                    </a:moveTo>
                    <a:cubicBezTo>
                      <a:pt x="599380" y="447423"/>
                      <a:pt x="641485" y="493438"/>
                      <a:pt x="679049" y="558500"/>
                    </a:cubicBezTo>
                    <a:cubicBezTo>
                      <a:pt x="716613" y="623563"/>
                      <a:pt x="735410" y="683035"/>
                      <a:pt x="721033" y="691335"/>
                    </a:cubicBezTo>
                    <a:cubicBezTo>
                      <a:pt x="706656" y="699635"/>
                      <a:pt x="664550" y="653620"/>
                      <a:pt x="626987" y="588558"/>
                    </a:cubicBezTo>
                    <a:cubicBezTo>
                      <a:pt x="598814" y="539762"/>
                      <a:pt x="581198" y="494110"/>
                      <a:pt x="580215" y="470831"/>
                    </a:cubicBezTo>
                    <a:cubicBezTo>
                      <a:pt x="579888" y="463072"/>
                      <a:pt x="581409" y="457799"/>
                      <a:pt x="585003" y="455724"/>
                    </a:cubicBezTo>
                    <a:close/>
                    <a:moveTo>
                      <a:pt x="838846" y="280427"/>
                    </a:moveTo>
                    <a:cubicBezTo>
                      <a:pt x="853223" y="272126"/>
                      <a:pt x="895329" y="318141"/>
                      <a:pt x="932892" y="383203"/>
                    </a:cubicBezTo>
                    <a:cubicBezTo>
                      <a:pt x="970456" y="448265"/>
                      <a:pt x="989253" y="507737"/>
                      <a:pt x="974876" y="516038"/>
                    </a:cubicBezTo>
                    <a:cubicBezTo>
                      <a:pt x="960500" y="524338"/>
                      <a:pt x="918394" y="478323"/>
                      <a:pt x="880830" y="413261"/>
                    </a:cubicBezTo>
                    <a:cubicBezTo>
                      <a:pt x="852658" y="364465"/>
                      <a:pt x="835041" y="318813"/>
                      <a:pt x="834059" y="295534"/>
                    </a:cubicBezTo>
                    <a:cubicBezTo>
                      <a:pt x="833731" y="287775"/>
                      <a:pt x="835252" y="282502"/>
                      <a:pt x="838846" y="280427"/>
                    </a:cubicBezTo>
                    <a:close/>
                    <a:moveTo>
                      <a:pt x="420553" y="267468"/>
                    </a:moveTo>
                    <a:lnTo>
                      <a:pt x="425789" y="275669"/>
                    </a:lnTo>
                    <a:cubicBezTo>
                      <a:pt x="463352" y="340731"/>
                      <a:pt x="482150" y="400203"/>
                      <a:pt x="467773" y="408503"/>
                    </a:cubicBezTo>
                    <a:cubicBezTo>
                      <a:pt x="456990" y="414729"/>
                      <a:pt x="430610" y="390401"/>
                      <a:pt x="402247" y="350401"/>
                    </a:cubicBezTo>
                    <a:lnTo>
                      <a:pt x="379465" y="314715"/>
                    </a:lnTo>
                    <a:lnTo>
                      <a:pt x="396858" y="293413"/>
                    </a:lnTo>
                    <a:close/>
                    <a:moveTo>
                      <a:pt x="551171" y="125971"/>
                    </a:moveTo>
                    <a:lnTo>
                      <a:pt x="566995" y="140146"/>
                    </a:lnTo>
                    <a:cubicBezTo>
                      <a:pt x="584014" y="158745"/>
                      <a:pt x="603931" y="186514"/>
                      <a:pt x="622713" y="219046"/>
                    </a:cubicBezTo>
                    <a:cubicBezTo>
                      <a:pt x="660277" y="284107"/>
                      <a:pt x="679074" y="343580"/>
                      <a:pt x="664697" y="351880"/>
                    </a:cubicBezTo>
                    <a:cubicBezTo>
                      <a:pt x="650320" y="360181"/>
                      <a:pt x="608215" y="314165"/>
                      <a:pt x="570651" y="249104"/>
                    </a:cubicBezTo>
                    <a:cubicBezTo>
                      <a:pt x="549521" y="212506"/>
                      <a:pt x="534330" y="177677"/>
                      <a:pt x="527640" y="152730"/>
                    </a:cubicBezTo>
                    <a:lnTo>
                      <a:pt x="527268" y="150618"/>
                    </a:lnTo>
                    <a:lnTo>
                      <a:pt x="536506" y="140503"/>
                    </a:lnTo>
                    <a:close/>
                    <a:moveTo>
                      <a:pt x="875689" y="57249"/>
                    </a:moveTo>
                    <a:cubicBezTo>
                      <a:pt x="882878" y="53099"/>
                      <a:pt x="896998" y="62527"/>
                      <a:pt x="914017" y="81126"/>
                    </a:cubicBezTo>
                    <a:lnTo>
                      <a:pt x="932171" y="103970"/>
                    </a:lnTo>
                    <a:lnTo>
                      <a:pt x="936724" y="122698"/>
                    </a:lnTo>
                    <a:lnTo>
                      <a:pt x="964524" y="257825"/>
                    </a:lnTo>
                    <a:lnTo>
                      <a:pt x="946194" y="234758"/>
                    </a:lnTo>
                    <a:cubicBezTo>
                      <a:pt x="936739" y="221424"/>
                      <a:pt x="927064" y="206349"/>
                      <a:pt x="917673" y="190083"/>
                    </a:cubicBezTo>
                    <a:cubicBezTo>
                      <a:pt x="889501" y="141287"/>
                      <a:pt x="871885" y="95635"/>
                      <a:pt x="870902" y="72357"/>
                    </a:cubicBezTo>
                    <a:cubicBezTo>
                      <a:pt x="870574" y="64598"/>
                      <a:pt x="872095" y="59324"/>
                      <a:pt x="875689" y="57249"/>
                    </a:cubicBezTo>
                    <a:close/>
                    <a:moveTo>
                      <a:pt x="678294" y="0"/>
                    </a:moveTo>
                    <a:lnTo>
                      <a:pt x="700783" y="43301"/>
                    </a:lnTo>
                    <a:cubicBezTo>
                      <a:pt x="721243" y="87865"/>
                      <a:pt x="729121" y="122874"/>
                      <a:pt x="718338" y="129099"/>
                    </a:cubicBezTo>
                    <a:cubicBezTo>
                      <a:pt x="707556" y="135325"/>
                      <a:pt x="681176" y="110998"/>
                      <a:pt x="652812" y="70997"/>
                    </a:cubicBezTo>
                    <a:lnTo>
                      <a:pt x="634924" y="42977"/>
                    </a:lnTo>
                    <a:close/>
                  </a:path>
                </a:pathLst>
              </a:custGeom>
              <a:solidFill>
                <a:srgbClr val="8000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BDD2CB09-4674-4D57-8D6F-3A68E19B6F39}"/>
                  </a:ext>
                </a:extLst>
              </p:cNvPr>
              <p:cNvSpPr/>
              <p:nvPr/>
            </p:nvSpPr>
            <p:spPr>
              <a:xfrm>
                <a:off x="2048835" y="3199068"/>
                <a:ext cx="1495177" cy="1521077"/>
              </a:xfrm>
              <a:custGeom>
                <a:avLst/>
                <a:gdLst>
                  <a:gd name="connsiteX0" fmla="*/ 1205029 w 1495177"/>
                  <a:gd name="connsiteY0" fmla="*/ 1510122 h 1521077"/>
                  <a:gd name="connsiteX1" fmla="*/ 1220309 w 1495177"/>
                  <a:gd name="connsiteY1" fmla="*/ 1514330 h 1521077"/>
                  <a:gd name="connsiteX2" fmla="*/ 1219091 w 1495177"/>
                  <a:gd name="connsiteY2" fmla="*/ 1521077 h 1521077"/>
                  <a:gd name="connsiteX3" fmla="*/ 1194311 w 1495177"/>
                  <a:gd name="connsiteY3" fmla="*/ 1512435 h 1521077"/>
                  <a:gd name="connsiteX4" fmla="*/ 977240 w 1495177"/>
                  <a:gd name="connsiteY4" fmla="*/ 1406421 h 1521077"/>
                  <a:gd name="connsiteX5" fmla="*/ 992519 w 1495177"/>
                  <a:gd name="connsiteY5" fmla="*/ 1410629 h 1521077"/>
                  <a:gd name="connsiteX6" fmla="*/ 989704 w 1495177"/>
                  <a:gd name="connsiteY6" fmla="*/ 1426225 h 1521077"/>
                  <a:gd name="connsiteX7" fmla="*/ 980125 w 1495177"/>
                  <a:gd name="connsiteY7" fmla="*/ 1437775 h 1521077"/>
                  <a:gd name="connsiteX8" fmla="*/ 930795 w 1495177"/>
                  <a:gd name="connsiteY8" fmla="*/ 1420601 h 1521077"/>
                  <a:gd name="connsiteX9" fmla="*/ 956045 w 1495177"/>
                  <a:gd name="connsiteY9" fmla="*/ 1410993 h 1521077"/>
                  <a:gd name="connsiteX10" fmla="*/ 977240 w 1495177"/>
                  <a:gd name="connsiteY10" fmla="*/ 1406421 h 1521077"/>
                  <a:gd name="connsiteX11" fmla="*/ 1495177 w 1495177"/>
                  <a:gd name="connsiteY11" fmla="*/ 1306398 h 1521077"/>
                  <a:gd name="connsiteX12" fmla="*/ 1488109 w 1495177"/>
                  <a:gd name="connsiteY12" fmla="*/ 1376590 h 1521077"/>
                  <a:gd name="connsiteX13" fmla="*/ 1487289 w 1495177"/>
                  <a:gd name="connsiteY13" fmla="*/ 1379785 h 1521077"/>
                  <a:gd name="connsiteX14" fmla="*/ 1474683 w 1495177"/>
                  <a:gd name="connsiteY14" fmla="*/ 1386955 h 1521077"/>
                  <a:gd name="connsiteX15" fmla="*/ 1389616 w 1495177"/>
                  <a:gd name="connsiteY15" fmla="*/ 1407770 h 1521077"/>
                  <a:gd name="connsiteX16" fmla="*/ 1488731 w 1495177"/>
                  <a:gd name="connsiteY16" fmla="*/ 1309872 h 1521077"/>
                  <a:gd name="connsiteX17" fmla="*/ 1364218 w 1495177"/>
                  <a:gd name="connsiteY17" fmla="*/ 1246030 h 1521077"/>
                  <a:gd name="connsiteX18" fmla="*/ 1379497 w 1495177"/>
                  <a:gd name="connsiteY18" fmla="*/ 1250238 h 1521077"/>
                  <a:gd name="connsiteX19" fmla="*/ 1280382 w 1495177"/>
                  <a:gd name="connsiteY19" fmla="*/ 1348136 h 1521077"/>
                  <a:gd name="connsiteX20" fmla="*/ 1149245 w 1495177"/>
                  <a:gd name="connsiteY20" fmla="*/ 1395156 h 1521077"/>
                  <a:gd name="connsiteX21" fmla="*/ 1248361 w 1495177"/>
                  <a:gd name="connsiteY21" fmla="*/ 1297258 h 1521077"/>
                  <a:gd name="connsiteX22" fmla="*/ 1364218 w 1495177"/>
                  <a:gd name="connsiteY22" fmla="*/ 1246030 h 1521077"/>
                  <a:gd name="connsiteX23" fmla="*/ 611217 w 1495177"/>
                  <a:gd name="connsiteY23" fmla="*/ 1240226 h 1521077"/>
                  <a:gd name="connsiteX24" fmla="*/ 626496 w 1495177"/>
                  <a:gd name="connsiteY24" fmla="*/ 1244433 h 1521077"/>
                  <a:gd name="connsiteX25" fmla="*/ 604098 w 1495177"/>
                  <a:gd name="connsiteY25" fmla="*/ 1283644 h 1521077"/>
                  <a:gd name="connsiteX26" fmla="*/ 587443 w 1495177"/>
                  <a:gd name="connsiteY26" fmla="*/ 1297949 h 1521077"/>
                  <a:gd name="connsiteX27" fmla="*/ 526034 w 1495177"/>
                  <a:gd name="connsiteY27" fmla="*/ 1274920 h 1521077"/>
                  <a:gd name="connsiteX28" fmla="*/ 562462 w 1495177"/>
                  <a:gd name="connsiteY28" fmla="*/ 1255286 h 1521077"/>
                  <a:gd name="connsiteX29" fmla="*/ 611217 w 1495177"/>
                  <a:gd name="connsiteY29" fmla="*/ 1240226 h 1521077"/>
                  <a:gd name="connsiteX30" fmla="*/ 296784 w 1495177"/>
                  <a:gd name="connsiteY30" fmla="*/ 1183799 h 1521077"/>
                  <a:gd name="connsiteX31" fmla="*/ 312064 w 1495177"/>
                  <a:gd name="connsiteY31" fmla="*/ 1188007 h 1521077"/>
                  <a:gd name="connsiteX32" fmla="*/ 311634 w 1495177"/>
                  <a:gd name="connsiteY32" fmla="*/ 1190390 h 1521077"/>
                  <a:gd name="connsiteX33" fmla="*/ 296261 w 1495177"/>
                  <a:gd name="connsiteY33" fmla="*/ 1183912 h 1521077"/>
                  <a:gd name="connsiteX34" fmla="*/ 1079382 w 1495177"/>
                  <a:gd name="connsiteY34" fmla="*/ 1170976 h 1521077"/>
                  <a:gd name="connsiteX35" fmla="*/ 1094662 w 1495177"/>
                  <a:gd name="connsiteY35" fmla="*/ 1175184 h 1521077"/>
                  <a:gd name="connsiteX36" fmla="*/ 995547 w 1495177"/>
                  <a:gd name="connsiteY36" fmla="*/ 1273081 h 1521077"/>
                  <a:gd name="connsiteX37" fmla="*/ 864410 w 1495177"/>
                  <a:gd name="connsiteY37" fmla="*/ 1320102 h 1521077"/>
                  <a:gd name="connsiteX38" fmla="*/ 963525 w 1495177"/>
                  <a:gd name="connsiteY38" fmla="*/ 1222204 h 1521077"/>
                  <a:gd name="connsiteX39" fmla="*/ 1079382 w 1495177"/>
                  <a:gd name="connsiteY39" fmla="*/ 1170976 h 1521077"/>
                  <a:gd name="connsiteX40" fmla="*/ 1419736 w 1495177"/>
                  <a:gd name="connsiteY40" fmla="*/ 1011672 h 1521077"/>
                  <a:gd name="connsiteX41" fmla="*/ 1435016 w 1495177"/>
                  <a:gd name="connsiteY41" fmla="*/ 1015880 h 1521077"/>
                  <a:gd name="connsiteX42" fmla="*/ 1335901 w 1495177"/>
                  <a:gd name="connsiteY42" fmla="*/ 1113778 h 1521077"/>
                  <a:gd name="connsiteX43" fmla="*/ 1204764 w 1495177"/>
                  <a:gd name="connsiteY43" fmla="*/ 1160798 h 1521077"/>
                  <a:gd name="connsiteX44" fmla="*/ 1303879 w 1495177"/>
                  <a:gd name="connsiteY44" fmla="*/ 1062900 h 1521077"/>
                  <a:gd name="connsiteX45" fmla="*/ 1419736 w 1495177"/>
                  <a:gd name="connsiteY45" fmla="*/ 1011672 h 1521077"/>
                  <a:gd name="connsiteX46" fmla="*/ 45829 w 1495177"/>
                  <a:gd name="connsiteY46" fmla="*/ 971946 h 1521077"/>
                  <a:gd name="connsiteX47" fmla="*/ 61108 w 1495177"/>
                  <a:gd name="connsiteY47" fmla="*/ 976154 h 1521077"/>
                  <a:gd name="connsiteX48" fmla="*/ 38710 w 1495177"/>
                  <a:gd name="connsiteY48" fmla="*/ 1015365 h 1521077"/>
                  <a:gd name="connsiteX49" fmla="*/ 20976 w 1495177"/>
                  <a:gd name="connsiteY49" fmla="*/ 1030597 h 1521077"/>
                  <a:gd name="connsiteX50" fmla="*/ 11507 w 1495177"/>
                  <a:gd name="connsiteY50" fmla="*/ 1021222 h 1521077"/>
                  <a:gd name="connsiteX51" fmla="*/ 0 w 1495177"/>
                  <a:gd name="connsiteY51" fmla="*/ 996964 h 1521077"/>
                  <a:gd name="connsiteX52" fmla="*/ 2703 w 1495177"/>
                  <a:gd name="connsiteY52" fmla="*/ 984864 h 1521077"/>
                  <a:gd name="connsiteX53" fmla="*/ 24635 w 1495177"/>
                  <a:gd name="connsiteY53" fmla="*/ 976519 h 1521077"/>
                  <a:gd name="connsiteX54" fmla="*/ 45829 w 1495177"/>
                  <a:gd name="connsiteY54" fmla="*/ 971946 h 1521077"/>
                  <a:gd name="connsiteX55" fmla="*/ 930455 w 1495177"/>
                  <a:gd name="connsiteY55" fmla="*/ 957735 h 1521077"/>
                  <a:gd name="connsiteX56" fmla="*/ 945734 w 1495177"/>
                  <a:gd name="connsiteY56" fmla="*/ 961942 h 1521077"/>
                  <a:gd name="connsiteX57" fmla="*/ 846620 w 1495177"/>
                  <a:gd name="connsiteY57" fmla="*/ 1059840 h 1521077"/>
                  <a:gd name="connsiteX58" fmla="*/ 715483 w 1495177"/>
                  <a:gd name="connsiteY58" fmla="*/ 1106860 h 1521077"/>
                  <a:gd name="connsiteX59" fmla="*/ 814598 w 1495177"/>
                  <a:gd name="connsiteY59" fmla="*/ 1008962 h 1521077"/>
                  <a:gd name="connsiteX60" fmla="*/ 930455 w 1495177"/>
                  <a:gd name="connsiteY60" fmla="*/ 957735 h 1521077"/>
                  <a:gd name="connsiteX61" fmla="*/ 718042 w 1495177"/>
                  <a:gd name="connsiteY61" fmla="*/ 899268 h 1521077"/>
                  <a:gd name="connsiteX62" fmla="*/ 733322 w 1495177"/>
                  <a:gd name="connsiteY62" fmla="*/ 903476 h 1521077"/>
                  <a:gd name="connsiteX63" fmla="*/ 634207 w 1495177"/>
                  <a:gd name="connsiteY63" fmla="*/ 1001374 h 1521077"/>
                  <a:gd name="connsiteX64" fmla="*/ 503070 w 1495177"/>
                  <a:gd name="connsiteY64" fmla="*/ 1048394 h 1521077"/>
                  <a:gd name="connsiteX65" fmla="*/ 602185 w 1495177"/>
                  <a:gd name="connsiteY65" fmla="*/ 950496 h 1521077"/>
                  <a:gd name="connsiteX66" fmla="*/ 718042 w 1495177"/>
                  <a:gd name="connsiteY66" fmla="*/ 899268 h 1521077"/>
                  <a:gd name="connsiteX67" fmla="*/ 383722 w 1495177"/>
                  <a:gd name="connsiteY67" fmla="*/ 878772 h 1521077"/>
                  <a:gd name="connsiteX68" fmla="*/ 399001 w 1495177"/>
                  <a:gd name="connsiteY68" fmla="*/ 882979 h 1521077"/>
                  <a:gd name="connsiteX69" fmla="*/ 299887 w 1495177"/>
                  <a:gd name="connsiteY69" fmla="*/ 980876 h 1521077"/>
                  <a:gd name="connsiteX70" fmla="*/ 168750 w 1495177"/>
                  <a:gd name="connsiteY70" fmla="*/ 1027896 h 1521077"/>
                  <a:gd name="connsiteX71" fmla="*/ 267865 w 1495177"/>
                  <a:gd name="connsiteY71" fmla="*/ 929999 h 1521077"/>
                  <a:gd name="connsiteX72" fmla="*/ 383722 w 1495177"/>
                  <a:gd name="connsiteY72" fmla="*/ 878772 h 1521077"/>
                  <a:gd name="connsiteX73" fmla="*/ 1284004 w 1495177"/>
                  <a:gd name="connsiteY73" fmla="*/ 845392 h 1521077"/>
                  <a:gd name="connsiteX74" fmla="*/ 1299283 w 1495177"/>
                  <a:gd name="connsiteY74" fmla="*/ 849600 h 1521077"/>
                  <a:gd name="connsiteX75" fmla="*/ 1200169 w 1495177"/>
                  <a:gd name="connsiteY75" fmla="*/ 947498 h 1521077"/>
                  <a:gd name="connsiteX76" fmla="*/ 1069032 w 1495177"/>
                  <a:gd name="connsiteY76" fmla="*/ 994518 h 1521077"/>
                  <a:gd name="connsiteX77" fmla="*/ 1168147 w 1495177"/>
                  <a:gd name="connsiteY77" fmla="*/ 896620 h 1521077"/>
                  <a:gd name="connsiteX78" fmla="*/ 1284004 w 1495177"/>
                  <a:gd name="connsiteY78" fmla="*/ 845392 h 1521077"/>
                  <a:gd name="connsiteX79" fmla="*/ 212905 w 1495177"/>
                  <a:gd name="connsiteY79" fmla="*/ 736800 h 1521077"/>
                  <a:gd name="connsiteX80" fmla="*/ 228185 w 1495177"/>
                  <a:gd name="connsiteY80" fmla="*/ 741008 h 1521077"/>
                  <a:gd name="connsiteX81" fmla="*/ 129069 w 1495177"/>
                  <a:gd name="connsiteY81" fmla="*/ 838906 h 1521077"/>
                  <a:gd name="connsiteX82" fmla="*/ 42974 w 1495177"/>
                  <a:gd name="connsiteY82" fmla="*/ 882691 h 1521077"/>
                  <a:gd name="connsiteX83" fmla="*/ 27117 w 1495177"/>
                  <a:gd name="connsiteY83" fmla="*/ 886657 h 1521077"/>
                  <a:gd name="connsiteX84" fmla="*/ 48068 w 1495177"/>
                  <a:gd name="connsiteY84" fmla="*/ 824023 h 1521077"/>
                  <a:gd name="connsiteX85" fmla="*/ 48890 w 1495177"/>
                  <a:gd name="connsiteY85" fmla="*/ 822185 h 1521077"/>
                  <a:gd name="connsiteX86" fmla="*/ 53494 w 1495177"/>
                  <a:gd name="connsiteY86" fmla="*/ 818231 h 1521077"/>
                  <a:gd name="connsiteX87" fmla="*/ 97047 w 1495177"/>
                  <a:gd name="connsiteY87" fmla="*/ 788028 h 1521077"/>
                  <a:gd name="connsiteX88" fmla="*/ 212905 w 1495177"/>
                  <a:gd name="connsiteY88" fmla="*/ 736800 h 1521077"/>
                  <a:gd name="connsiteX89" fmla="*/ 1140376 w 1495177"/>
                  <a:gd name="connsiteY89" fmla="*/ 688367 h 1521077"/>
                  <a:gd name="connsiteX90" fmla="*/ 1155656 w 1495177"/>
                  <a:gd name="connsiteY90" fmla="*/ 692575 h 1521077"/>
                  <a:gd name="connsiteX91" fmla="*/ 1056541 w 1495177"/>
                  <a:gd name="connsiteY91" fmla="*/ 790472 h 1521077"/>
                  <a:gd name="connsiteX92" fmla="*/ 925405 w 1495177"/>
                  <a:gd name="connsiteY92" fmla="*/ 837492 h 1521077"/>
                  <a:gd name="connsiteX93" fmla="*/ 1024519 w 1495177"/>
                  <a:gd name="connsiteY93" fmla="*/ 739595 h 1521077"/>
                  <a:gd name="connsiteX94" fmla="*/ 1140376 w 1495177"/>
                  <a:gd name="connsiteY94" fmla="*/ 688367 h 1521077"/>
                  <a:gd name="connsiteX95" fmla="*/ 738305 w 1495177"/>
                  <a:gd name="connsiteY95" fmla="*/ 681447 h 1521077"/>
                  <a:gd name="connsiteX96" fmla="*/ 753584 w 1495177"/>
                  <a:gd name="connsiteY96" fmla="*/ 685655 h 1521077"/>
                  <a:gd name="connsiteX97" fmla="*/ 654469 w 1495177"/>
                  <a:gd name="connsiteY97" fmla="*/ 783553 h 1521077"/>
                  <a:gd name="connsiteX98" fmla="*/ 523332 w 1495177"/>
                  <a:gd name="connsiteY98" fmla="*/ 830573 h 1521077"/>
                  <a:gd name="connsiteX99" fmla="*/ 622447 w 1495177"/>
                  <a:gd name="connsiteY99" fmla="*/ 732675 h 1521077"/>
                  <a:gd name="connsiteX100" fmla="*/ 738305 w 1495177"/>
                  <a:gd name="connsiteY100" fmla="*/ 681447 h 1521077"/>
                  <a:gd name="connsiteX101" fmla="*/ 1354902 w 1495177"/>
                  <a:gd name="connsiteY101" fmla="*/ 643590 h 1521077"/>
                  <a:gd name="connsiteX102" fmla="*/ 1358432 w 1495177"/>
                  <a:gd name="connsiteY102" fmla="*/ 654472 h 1521077"/>
                  <a:gd name="connsiteX103" fmla="*/ 1353198 w 1495177"/>
                  <a:gd name="connsiteY103" fmla="*/ 653030 h 1521077"/>
                  <a:gd name="connsiteX104" fmla="*/ 510514 w 1495177"/>
                  <a:gd name="connsiteY104" fmla="*/ 577745 h 1521077"/>
                  <a:gd name="connsiteX105" fmla="*/ 525794 w 1495177"/>
                  <a:gd name="connsiteY105" fmla="*/ 581953 h 1521077"/>
                  <a:gd name="connsiteX106" fmla="*/ 426680 w 1495177"/>
                  <a:gd name="connsiteY106" fmla="*/ 679852 h 1521077"/>
                  <a:gd name="connsiteX107" fmla="*/ 295542 w 1495177"/>
                  <a:gd name="connsiteY107" fmla="*/ 726871 h 1521077"/>
                  <a:gd name="connsiteX108" fmla="*/ 394657 w 1495177"/>
                  <a:gd name="connsiteY108" fmla="*/ 628973 h 1521077"/>
                  <a:gd name="connsiteX109" fmla="*/ 510514 w 1495177"/>
                  <a:gd name="connsiteY109" fmla="*/ 577745 h 1521077"/>
                  <a:gd name="connsiteX110" fmla="*/ 1293113 w 1495177"/>
                  <a:gd name="connsiteY110" fmla="*/ 484337 h 1521077"/>
                  <a:gd name="connsiteX111" fmla="*/ 1313266 w 1495177"/>
                  <a:gd name="connsiteY111" fmla="*/ 536234 h 1521077"/>
                  <a:gd name="connsiteX112" fmla="*/ 1278448 w 1495177"/>
                  <a:gd name="connsiteY112" fmla="*/ 560379 h 1521077"/>
                  <a:gd name="connsiteX113" fmla="*/ 1147311 w 1495177"/>
                  <a:gd name="connsiteY113" fmla="*/ 607399 h 1521077"/>
                  <a:gd name="connsiteX114" fmla="*/ 1246426 w 1495177"/>
                  <a:gd name="connsiteY114" fmla="*/ 509502 h 1521077"/>
                  <a:gd name="connsiteX115" fmla="*/ 1137863 w 1495177"/>
                  <a:gd name="connsiteY115" fmla="*/ 429969 h 1521077"/>
                  <a:gd name="connsiteX116" fmla="*/ 1153142 w 1495177"/>
                  <a:gd name="connsiteY116" fmla="*/ 434177 h 1521077"/>
                  <a:gd name="connsiteX117" fmla="*/ 1054028 w 1495177"/>
                  <a:gd name="connsiteY117" fmla="*/ 532075 h 1521077"/>
                  <a:gd name="connsiteX118" fmla="*/ 922891 w 1495177"/>
                  <a:gd name="connsiteY118" fmla="*/ 579095 h 1521077"/>
                  <a:gd name="connsiteX119" fmla="*/ 1022006 w 1495177"/>
                  <a:gd name="connsiteY119" fmla="*/ 481197 h 1521077"/>
                  <a:gd name="connsiteX120" fmla="*/ 1137863 w 1495177"/>
                  <a:gd name="connsiteY120" fmla="*/ 429969 h 1521077"/>
                  <a:gd name="connsiteX121" fmla="*/ 897493 w 1495177"/>
                  <a:gd name="connsiteY121" fmla="*/ 417355 h 1521077"/>
                  <a:gd name="connsiteX122" fmla="*/ 912772 w 1495177"/>
                  <a:gd name="connsiteY122" fmla="*/ 421563 h 1521077"/>
                  <a:gd name="connsiteX123" fmla="*/ 813657 w 1495177"/>
                  <a:gd name="connsiteY123" fmla="*/ 519461 h 1521077"/>
                  <a:gd name="connsiteX124" fmla="*/ 682520 w 1495177"/>
                  <a:gd name="connsiteY124" fmla="*/ 566481 h 1521077"/>
                  <a:gd name="connsiteX125" fmla="*/ 781636 w 1495177"/>
                  <a:gd name="connsiteY125" fmla="*/ 468583 h 1521077"/>
                  <a:gd name="connsiteX126" fmla="*/ 897493 w 1495177"/>
                  <a:gd name="connsiteY126" fmla="*/ 417355 h 1521077"/>
                  <a:gd name="connsiteX127" fmla="*/ 612658 w 1495177"/>
                  <a:gd name="connsiteY127" fmla="*/ 342301 h 1521077"/>
                  <a:gd name="connsiteX128" fmla="*/ 627937 w 1495177"/>
                  <a:gd name="connsiteY128" fmla="*/ 346509 h 1521077"/>
                  <a:gd name="connsiteX129" fmla="*/ 528822 w 1495177"/>
                  <a:gd name="connsiteY129" fmla="*/ 444406 h 1521077"/>
                  <a:gd name="connsiteX130" fmla="*/ 397685 w 1495177"/>
                  <a:gd name="connsiteY130" fmla="*/ 491427 h 1521077"/>
                  <a:gd name="connsiteX131" fmla="*/ 496801 w 1495177"/>
                  <a:gd name="connsiteY131" fmla="*/ 393529 h 1521077"/>
                  <a:gd name="connsiteX132" fmla="*/ 612658 w 1495177"/>
                  <a:gd name="connsiteY132" fmla="*/ 342301 h 1521077"/>
                  <a:gd name="connsiteX133" fmla="*/ 953012 w 1495177"/>
                  <a:gd name="connsiteY133" fmla="*/ 182997 h 1521077"/>
                  <a:gd name="connsiteX134" fmla="*/ 968291 w 1495177"/>
                  <a:gd name="connsiteY134" fmla="*/ 187205 h 1521077"/>
                  <a:gd name="connsiteX135" fmla="*/ 869176 w 1495177"/>
                  <a:gd name="connsiteY135" fmla="*/ 285103 h 1521077"/>
                  <a:gd name="connsiteX136" fmla="*/ 738039 w 1495177"/>
                  <a:gd name="connsiteY136" fmla="*/ 332123 h 1521077"/>
                  <a:gd name="connsiteX137" fmla="*/ 837155 w 1495177"/>
                  <a:gd name="connsiteY137" fmla="*/ 234225 h 1521077"/>
                  <a:gd name="connsiteX138" fmla="*/ 953012 w 1495177"/>
                  <a:gd name="connsiteY138" fmla="*/ 182997 h 1521077"/>
                  <a:gd name="connsiteX139" fmla="*/ 1157081 w 1495177"/>
                  <a:gd name="connsiteY139" fmla="*/ 176863 h 1521077"/>
                  <a:gd name="connsiteX140" fmla="*/ 1179843 w 1495177"/>
                  <a:gd name="connsiteY140" fmla="*/ 222517 h 1521077"/>
                  <a:gd name="connsiteX141" fmla="*/ 1182806 w 1495177"/>
                  <a:gd name="connsiteY141" fmla="*/ 229187 h 1521077"/>
                  <a:gd name="connsiteX142" fmla="*/ 1160165 w 1495177"/>
                  <a:gd name="connsiteY142" fmla="*/ 242066 h 1521077"/>
                  <a:gd name="connsiteX143" fmla="*/ 1075099 w 1495177"/>
                  <a:gd name="connsiteY143" fmla="*/ 262880 h 1521077"/>
                  <a:gd name="connsiteX144" fmla="*/ 1130660 w 1495177"/>
                  <a:gd name="connsiteY144" fmla="*/ 195186 h 1521077"/>
                  <a:gd name="connsiteX145" fmla="*/ 1067381 w 1495177"/>
                  <a:gd name="connsiteY145" fmla="*/ 0 h 1521077"/>
                  <a:gd name="connsiteX146" fmla="*/ 1082951 w 1495177"/>
                  <a:gd name="connsiteY146" fmla="*/ 28184 h 1521077"/>
                  <a:gd name="connsiteX147" fmla="*/ 1093186 w 1495177"/>
                  <a:gd name="connsiteY147" fmla="*/ 48712 h 1521077"/>
                  <a:gd name="connsiteX148" fmla="*/ 1056047 w 1495177"/>
                  <a:gd name="connsiteY148" fmla="*/ 65024 h 1521077"/>
                  <a:gd name="connsiteX149" fmla="*/ 1011006 w 1495177"/>
                  <a:gd name="connsiteY149" fmla="*/ 68259 h 1521077"/>
                  <a:gd name="connsiteX150" fmla="*/ 1066567 w 1495177"/>
                  <a:gd name="connsiteY150" fmla="*/ 565 h 1521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1495177" h="1521077">
                    <a:moveTo>
                      <a:pt x="1205029" y="1510122"/>
                    </a:moveTo>
                    <a:cubicBezTo>
                      <a:pt x="1212771" y="1509499"/>
                      <a:pt x="1218098" y="1510818"/>
                      <a:pt x="1220309" y="1514330"/>
                    </a:cubicBezTo>
                    <a:lnTo>
                      <a:pt x="1219091" y="1521077"/>
                    </a:lnTo>
                    <a:lnTo>
                      <a:pt x="1194311" y="1512435"/>
                    </a:lnTo>
                    <a:close/>
                    <a:moveTo>
                      <a:pt x="977240" y="1406421"/>
                    </a:moveTo>
                    <a:cubicBezTo>
                      <a:pt x="984981" y="1405798"/>
                      <a:pt x="990308" y="1407116"/>
                      <a:pt x="992519" y="1410629"/>
                    </a:cubicBezTo>
                    <a:cubicBezTo>
                      <a:pt x="994729" y="1414141"/>
                      <a:pt x="993614" y="1419515"/>
                      <a:pt x="989704" y="1426225"/>
                    </a:cubicBezTo>
                    <a:lnTo>
                      <a:pt x="980125" y="1437775"/>
                    </a:lnTo>
                    <a:lnTo>
                      <a:pt x="930795" y="1420601"/>
                    </a:lnTo>
                    <a:lnTo>
                      <a:pt x="956045" y="1410993"/>
                    </a:lnTo>
                    <a:cubicBezTo>
                      <a:pt x="964270" y="1408448"/>
                      <a:pt x="971434" y="1406888"/>
                      <a:pt x="977240" y="1406421"/>
                    </a:cubicBezTo>
                    <a:close/>
                    <a:moveTo>
                      <a:pt x="1495177" y="1306398"/>
                    </a:moveTo>
                    <a:lnTo>
                      <a:pt x="1488109" y="1376590"/>
                    </a:lnTo>
                    <a:lnTo>
                      <a:pt x="1487289" y="1379785"/>
                    </a:lnTo>
                    <a:lnTo>
                      <a:pt x="1474683" y="1386955"/>
                    </a:lnTo>
                    <a:cubicBezTo>
                      <a:pt x="1430932" y="1409100"/>
                      <a:pt x="1396248" y="1418307"/>
                      <a:pt x="1389616" y="1407770"/>
                    </a:cubicBezTo>
                    <a:cubicBezTo>
                      <a:pt x="1380773" y="1393721"/>
                      <a:pt x="1425149" y="1349890"/>
                      <a:pt x="1488731" y="1309872"/>
                    </a:cubicBezTo>
                    <a:close/>
                    <a:moveTo>
                      <a:pt x="1364218" y="1246030"/>
                    </a:moveTo>
                    <a:cubicBezTo>
                      <a:pt x="1371959" y="1245407"/>
                      <a:pt x="1377286" y="1246726"/>
                      <a:pt x="1379497" y="1250238"/>
                    </a:cubicBezTo>
                    <a:cubicBezTo>
                      <a:pt x="1388340" y="1264288"/>
                      <a:pt x="1343964" y="1308118"/>
                      <a:pt x="1280382" y="1348136"/>
                    </a:cubicBezTo>
                    <a:cubicBezTo>
                      <a:pt x="1216801" y="1388153"/>
                      <a:pt x="1158089" y="1409206"/>
                      <a:pt x="1149245" y="1395156"/>
                    </a:cubicBezTo>
                    <a:cubicBezTo>
                      <a:pt x="1140403" y="1381106"/>
                      <a:pt x="1184778" y="1337276"/>
                      <a:pt x="1248361" y="1297258"/>
                    </a:cubicBezTo>
                    <a:cubicBezTo>
                      <a:pt x="1296047" y="1267245"/>
                      <a:pt x="1340995" y="1247900"/>
                      <a:pt x="1364218" y="1246030"/>
                    </a:cubicBezTo>
                    <a:close/>
                    <a:moveTo>
                      <a:pt x="611217" y="1240226"/>
                    </a:moveTo>
                    <a:cubicBezTo>
                      <a:pt x="618958" y="1239602"/>
                      <a:pt x="624285" y="1240921"/>
                      <a:pt x="626496" y="1244433"/>
                    </a:cubicBezTo>
                    <a:cubicBezTo>
                      <a:pt x="630918" y="1251458"/>
                      <a:pt x="622034" y="1265928"/>
                      <a:pt x="604098" y="1283644"/>
                    </a:cubicBezTo>
                    <a:lnTo>
                      <a:pt x="587443" y="1297949"/>
                    </a:lnTo>
                    <a:lnTo>
                      <a:pt x="526034" y="1274920"/>
                    </a:lnTo>
                    <a:lnTo>
                      <a:pt x="562462" y="1255286"/>
                    </a:lnTo>
                    <a:cubicBezTo>
                      <a:pt x="582563" y="1246464"/>
                      <a:pt x="599605" y="1241161"/>
                      <a:pt x="611217" y="1240226"/>
                    </a:cubicBezTo>
                    <a:close/>
                    <a:moveTo>
                      <a:pt x="296784" y="1183799"/>
                    </a:moveTo>
                    <a:cubicBezTo>
                      <a:pt x="304526" y="1183176"/>
                      <a:pt x="309853" y="1184495"/>
                      <a:pt x="312064" y="1188007"/>
                    </a:cubicBezTo>
                    <a:lnTo>
                      <a:pt x="311634" y="1190390"/>
                    </a:lnTo>
                    <a:lnTo>
                      <a:pt x="296261" y="1183912"/>
                    </a:lnTo>
                    <a:close/>
                    <a:moveTo>
                      <a:pt x="1079382" y="1170976"/>
                    </a:moveTo>
                    <a:cubicBezTo>
                      <a:pt x="1087124" y="1170352"/>
                      <a:pt x="1092451" y="1171671"/>
                      <a:pt x="1094662" y="1175184"/>
                    </a:cubicBezTo>
                    <a:cubicBezTo>
                      <a:pt x="1103504" y="1189234"/>
                      <a:pt x="1059129" y="1233064"/>
                      <a:pt x="995547" y="1273081"/>
                    </a:cubicBezTo>
                    <a:cubicBezTo>
                      <a:pt x="931964" y="1313100"/>
                      <a:pt x="873253" y="1334151"/>
                      <a:pt x="864410" y="1320102"/>
                    </a:cubicBezTo>
                    <a:cubicBezTo>
                      <a:pt x="855568" y="1306051"/>
                      <a:pt x="899943" y="1262221"/>
                      <a:pt x="963525" y="1222204"/>
                    </a:cubicBezTo>
                    <a:cubicBezTo>
                      <a:pt x="1011211" y="1192190"/>
                      <a:pt x="1056159" y="1172845"/>
                      <a:pt x="1079382" y="1170976"/>
                    </a:cubicBezTo>
                    <a:close/>
                    <a:moveTo>
                      <a:pt x="1419736" y="1011672"/>
                    </a:moveTo>
                    <a:cubicBezTo>
                      <a:pt x="1427478" y="1011049"/>
                      <a:pt x="1432805" y="1012368"/>
                      <a:pt x="1435016" y="1015880"/>
                    </a:cubicBezTo>
                    <a:cubicBezTo>
                      <a:pt x="1443859" y="1029930"/>
                      <a:pt x="1399483" y="1073760"/>
                      <a:pt x="1335901" y="1113778"/>
                    </a:cubicBezTo>
                    <a:cubicBezTo>
                      <a:pt x="1272319" y="1153796"/>
                      <a:pt x="1213607" y="1174848"/>
                      <a:pt x="1204764" y="1160798"/>
                    </a:cubicBezTo>
                    <a:cubicBezTo>
                      <a:pt x="1195922" y="1146748"/>
                      <a:pt x="1240298" y="1102918"/>
                      <a:pt x="1303879" y="1062900"/>
                    </a:cubicBezTo>
                    <a:cubicBezTo>
                      <a:pt x="1351566" y="1032887"/>
                      <a:pt x="1396513" y="1013542"/>
                      <a:pt x="1419736" y="1011672"/>
                    </a:cubicBezTo>
                    <a:close/>
                    <a:moveTo>
                      <a:pt x="45829" y="971946"/>
                    </a:moveTo>
                    <a:cubicBezTo>
                      <a:pt x="53570" y="971323"/>
                      <a:pt x="58898" y="972642"/>
                      <a:pt x="61108" y="976154"/>
                    </a:cubicBezTo>
                    <a:cubicBezTo>
                      <a:pt x="65530" y="983179"/>
                      <a:pt x="56647" y="997649"/>
                      <a:pt x="38710" y="1015365"/>
                    </a:cubicBezTo>
                    <a:lnTo>
                      <a:pt x="20976" y="1030597"/>
                    </a:lnTo>
                    <a:lnTo>
                      <a:pt x="11507" y="1021222"/>
                    </a:lnTo>
                    <a:cubicBezTo>
                      <a:pt x="5013" y="1012712"/>
                      <a:pt x="1098" y="1004611"/>
                      <a:pt x="0" y="996964"/>
                    </a:cubicBezTo>
                    <a:lnTo>
                      <a:pt x="2703" y="984864"/>
                    </a:lnTo>
                    <a:lnTo>
                      <a:pt x="24635" y="976519"/>
                    </a:lnTo>
                    <a:cubicBezTo>
                      <a:pt x="32859" y="973973"/>
                      <a:pt x="40023" y="972414"/>
                      <a:pt x="45829" y="971946"/>
                    </a:cubicBezTo>
                    <a:close/>
                    <a:moveTo>
                      <a:pt x="930455" y="957735"/>
                    </a:moveTo>
                    <a:cubicBezTo>
                      <a:pt x="938197" y="957111"/>
                      <a:pt x="943524" y="958430"/>
                      <a:pt x="945734" y="961942"/>
                    </a:cubicBezTo>
                    <a:cubicBezTo>
                      <a:pt x="954577" y="975992"/>
                      <a:pt x="910202" y="1019822"/>
                      <a:pt x="846620" y="1059840"/>
                    </a:cubicBezTo>
                    <a:cubicBezTo>
                      <a:pt x="783038" y="1099858"/>
                      <a:pt x="724326" y="1120910"/>
                      <a:pt x="715483" y="1106860"/>
                    </a:cubicBezTo>
                    <a:cubicBezTo>
                      <a:pt x="706640" y="1092810"/>
                      <a:pt x="751016" y="1048980"/>
                      <a:pt x="814598" y="1008962"/>
                    </a:cubicBezTo>
                    <a:cubicBezTo>
                      <a:pt x="862285" y="978949"/>
                      <a:pt x="907232" y="959604"/>
                      <a:pt x="930455" y="957735"/>
                    </a:cubicBezTo>
                    <a:close/>
                    <a:moveTo>
                      <a:pt x="718042" y="899268"/>
                    </a:moveTo>
                    <a:cubicBezTo>
                      <a:pt x="725783" y="898645"/>
                      <a:pt x="731111" y="899964"/>
                      <a:pt x="733322" y="903476"/>
                    </a:cubicBezTo>
                    <a:cubicBezTo>
                      <a:pt x="742164" y="917526"/>
                      <a:pt x="697789" y="961356"/>
                      <a:pt x="634207" y="1001374"/>
                    </a:cubicBezTo>
                    <a:cubicBezTo>
                      <a:pt x="570624" y="1041392"/>
                      <a:pt x="511912" y="1062444"/>
                      <a:pt x="503070" y="1048394"/>
                    </a:cubicBezTo>
                    <a:cubicBezTo>
                      <a:pt x="494227" y="1034344"/>
                      <a:pt x="538602" y="990514"/>
                      <a:pt x="602185" y="950496"/>
                    </a:cubicBezTo>
                    <a:cubicBezTo>
                      <a:pt x="649871" y="920483"/>
                      <a:pt x="694819" y="901137"/>
                      <a:pt x="718042" y="899268"/>
                    </a:cubicBezTo>
                    <a:close/>
                    <a:moveTo>
                      <a:pt x="383722" y="878772"/>
                    </a:moveTo>
                    <a:cubicBezTo>
                      <a:pt x="391464" y="878147"/>
                      <a:pt x="396791" y="879466"/>
                      <a:pt x="399001" y="882979"/>
                    </a:cubicBezTo>
                    <a:cubicBezTo>
                      <a:pt x="407844" y="897028"/>
                      <a:pt x="363469" y="940858"/>
                      <a:pt x="299887" y="980876"/>
                    </a:cubicBezTo>
                    <a:cubicBezTo>
                      <a:pt x="236306" y="1020895"/>
                      <a:pt x="177593" y="1041946"/>
                      <a:pt x="168750" y="1027896"/>
                    </a:cubicBezTo>
                    <a:cubicBezTo>
                      <a:pt x="159907" y="1013848"/>
                      <a:pt x="204283" y="970016"/>
                      <a:pt x="267865" y="929999"/>
                    </a:cubicBezTo>
                    <a:cubicBezTo>
                      <a:pt x="315551" y="899985"/>
                      <a:pt x="360499" y="880640"/>
                      <a:pt x="383722" y="878772"/>
                    </a:cubicBezTo>
                    <a:close/>
                    <a:moveTo>
                      <a:pt x="1284004" y="845392"/>
                    </a:moveTo>
                    <a:cubicBezTo>
                      <a:pt x="1291745" y="844769"/>
                      <a:pt x="1297073" y="846088"/>
                      <a:pt x="1299283" y="849600"/>
                    </a:cubicBezTo>
                    <a:cubicBezTo>
                      <a:pt x="1308125" y="863649"/>
                      <a:pt x="1263750" y="907480"/>
                      <a:pt x="1200169" y="947498"/>
                    </a:cubicBezTo>
                    <a:cubicBezTo>
                      <a:pt x="1136587" y="987515"/>
                      <a:pt x="1077874" y="1008567"/>
                      <a:pt x="1069032" y="994518"/>
                    </a:cubicBezTo>
                    <a:cubicBezTo>
                      <a:pt x="1060189" y="980468"/>
                      <a:pt x="1104565" y="936638"/>
                      <a:pt x="1168147" y="896620"/>
                    </a:cubicBezTo>
                    <a:cubicBezTo>
                      <a:pt x="1215833" y="866607"/>
                      <a:pt x="1260780" y="847261"/>
                      <a:pt x="1284004" y="845392"/>
                    </a:cubicBezTo>
                    <a:close/>
                    <a:moveTo>
                      <a:pt x="212905" y="736800"/>
                    </a:moveTo>
                    <a:cubicBezTo>
                      <a:pt x="220646" y="736177"/>
                      <a:pt x="225974" y="737495"/>
                      <a:pt x="228185" y="741008"/>
                    </a:cubicBezTo>
                    <a:cubicBezTo>
                      <a:pt x="237027" y="755058"/>
                      <a:pt x="192652" y="798887"/>
                      <a:pt x="129069" y="838906"/>
                    </a:cubicBezTo>
                    <a:cubicBezTo>
                      <a:pt x="97278" y="858915"/>
                      <a:pt x="66705" y="874182"/>
                      <a:pt x="42974" y="882691"/>
                    </a:cubicBezTo>
                    <a:lnTo>
                      <a:pt x="27117" y="886657"/>
                    </a:lnTo>
                    <a:lnTo>
                      <a:pt x="48068" y="824023"/>
                    </a:lnTo>
                    <a:lnTo>
                      <a:pt x="48890" y="822185"/>
                    </a:lnTo>
                    <a:lnTo>
                      <a:pt x="53494" y="818231"/>
                    </a:lnTo>
                    <a:cubicBezTo>
                      <a:pt x="66457" y="808275"/>
                      <a:pt x="81152" y="798033"/>
                      <a:pt x="97047" y="788028"/>
                    </a:cubicBezTo>
                    <a:cubicBezTo>
                      <a:pt x="144734" y="758014"/>
                      <a:pt x="189681" y="738670"/>
                      <a:pt x="212905" y="736800"/>
                    </a:cubicBezTo>
                    <a:close/>
                    <a:moveTo>
                      <a:pt x="1140376" y="688367"/>
                    </a:moveTo>
                    <a:cubicBezTo>
                      <a:pt x="1148118" y="687743"/>
                      <a:pt x="1153445" y="689063"/>
                      <a:pt x="1155656" y="692575"/>
                    </a:cubicBezTo>
                    <a:cubicBezTo>
                      <a:pt x="1164499" y="706625"/>
                      <a:pt x="1120123" y="750455"/>
                      <a:pt x="1056541" y="790472"/>
                    </a:cubicBezTo>
                    <a:cubicBezTo>
                      <a:pt x="992959" y="830490"/>
                      <a:pt x="934248" y="851542"/>
                      <a:pt x="925405" y="837492"/>
                    </a:cubicBezTo>
                    <a:cubicBezTo>
                      <a:pt x="916562" y="823443"/>
                      <a:pt x="960938" y="779612"/>
                      <a:pt x="1024519" y="739595"/>
                    </a:cubicBezTo>
                    <a:cubicBezTo>
                      <a:pt x="1072206" y="709582"/>
                      <a:pt x="1117153" y="690236"/>
                      <a:pt x="1140376" y="688367"/>
                    </a:cubicBezTo>
                    <a:close/>
                    <a:moveTo>
                      <a:pt x="738305" y="681447"/>
                    </a:moveTo>
                    <a:cubicBezTo>
                      <a:pt x="746045" y="680824"/>
                      <a:pt x="751374" y="682143"/>
                      <a:pt x="753584" y="685655"/>
                    </a:cubicBezTo>
                    <a:cubicBezTo>
                      <a:pt x="762427" y="699705"/>
                      <a:pt x="718051" y="743535"/>
                      <a:pt x="654469" y="783553"/>
                    </a:cubicBezTo>
                    <a:cubicBezTo>
                      <a:pt x="590887" y="823571"/>
                      <a:pt x="532175" y="844623"/>
                      <a:pt x="523332" y="830573"/>
                    </a:cubicBezTo>
                    <a:cubicBezTo>
                      <a:pt x="514489" y="816523"/>
                      <a:pt x="558865" y="772693"/>
                      <a:pt x="622447" y="732675"/>
                    </a:cubicBezTo>
                    <a:cubicBezTo>
                      <a:pt x="670134" y="702662"/>
                      <a:pt x="715081" y="683317"/>
                      <a:pt x="738305" y="681447"/>
                    </a:cubicBezTo>
                    <a:close/>
                    <a:moveTo>
                      <a:pt x="1354902" y="643590"/>
                    </a:moveTo>
                    <a:lnTo>
                      <a:pt x="1358432" y="654472"/>
                    </a:lnTo>
                    <a:lnTo>
                      <a:pt x="1353198" y="653030"/>
                    </a:lnTo>
                    <a:close/>
                    <a:moveTo>
                      <a:pt x="510514" y="577745"/>
                    </a:moveTo>
                    <a:cubicBezTo>
                      <a:pt x="518256" y="577122"/>
                      <a:pt x="523583" y="578441"/>
                      <a:pt x="525794" y="581953"/>
                    </a:cubicBezTo>
                    <a:cubicBezTo>
                      <a:pt x="534637" y="596003"/>
                      <a:pt x="490261" y="639833"/>
                      <a:pt x="426680" y="679852"/>
                    </a:cubicBezTo>
                    <a:cubicBezTo>
                      <a:pt x="363097" y="719868"/>
                      <a:pt x="304385" y="740921"/>
                      <a:pt x="295542" y="726871"/>
                    </a:cubicBezTo>
                    <a:cubicBezTo>
                      <a:pt x="286700" y="712822"/>
                      <a:pt x="331075" y="668991"/>
                      <a:pt x="394657" y="628973"/>
                    </a:cubicBezTo>
                    <a:cubicBezTo>
                      <a:pt x="442343" y="598960"/>
                      <a:pt x="487291" y="579615"/>
                      <a:pt x="510514" y="577745"/>
                    </a:cubicBezTo>
                    <a:close/>
                    <a:moveTo>
                      <a:pt x="1293113" y="484337"/>
                    </a:moveTo>
                    <a:lnTo>
                      <a:pt x="1313266" y="536234"/>
                    </a:lnTo>
                    <a:lnTo>
                      <a:pt x="1278448" y="560379"/>
                    </a:lnTo>
                    <a:cubicBezTo>
                      <a:pt x="1214866" y="600397"/>
                      <a:pt x="1156154" y="621449"/>
                      <a:pt x="1147311" y="607399"/>
                    </a:cubicBezTo>
                    <a:cubicBezTo>
                      <a:pt x="1138468" y="593349"/>
                      <a:pt x="1182844" y="549519"/>
                      <a:pt x="1246426" y="509502"/>
                    </a:cubicBezTo>
                    <a:close/>
                    <a:moveTo>
                      <a:pt x="1137863" y="429969"/>
                    </a:moveTo>
                    <a:cubicBezTo>
                      <a:pt x="1145605" y="429346"/>
                      <a:pt x="1150932" y="430665"/>
                      <a:pt x="1153142" y="434177"/>
                    </a:cubicBezTo>
                    <a:cubicBezTo>
                      <a:pt x="1161985" y="448227"/>
                      <a:pt x="1117610" y="492057"/>
                      <a:pt x="1054028" y="532075"/>
                    </a:cubicBezTo>
                    <a:cubicBezTo>
                      <a:pt x="990445" y="572093"/>
                      <a:pt x="931733" y="593145"/>
                      <a:pt x="922891" y="579095"/>
                    </a:cubicBezTo>
                    <a:cubicBezTo>
                      <a:pt x="914048" y="565045"/>
                      <a:pt x="958423" y="521215"/>
                      <a:pt x="1022006" y="481197"/>
                    </a:cubicBezTo>
                    <a:cubicBezTo>
                      <a:pt x="1069692" y="451184"/>
                      <a:pt x="1114639" y="431839"/>
                      <a:pt x="1137863" y="429969"/>
                    </a:cubicBezTo>
                    <a:close/>
                    <a:moveTo>
                      <a:pt x="897493" y="417355"/>
                    </a:moveTo>
                    <a:cubicBezTo>
                      <a:pt x="905234" y="416732"/>
                      <a:pt x="910562" y="418051"/>
                      <a:pt x="912772" y="421563"/>
                    </a:cubicBezTo>
                    <a:cubicBezTo>
                      <a:pt x="921615" y="435613"/>
                      <a:pt x="877239" y="479443"/>
                      <a:pt x="813657" y="519461"/>
                    </a:cubicBezTo>
                    <a:cubicBezTo>
                      <a:pt x="750075" y="559479"/>
                      <a:pt x="691363" y="580531"/>
                      <a:pt x="682520" y="566481"/>
                    </a:cubicBezTo>
                    <a:cubicBezTo>
                      <a:pt x="673678" y="552431"/>
                      <a:pt x="718053" y="508601"/>
                      <a:pt x="781636" y="468583"/>
                    </a:cubicBezTo>
                    <a:cubicBezTo>
                      <a:pt x="829322" y="438570"/>
                      <a:pt x="874269" y="419225"/>
                      <a:pt x="897493" y="417355"/>
                    </a:cubicBezTo>
                    <a:close/>
                    <a:moveTo>
                      <a:pt x="612658" y="342301"/>
                    </a:moveTo>
                    <a:cubicBezTo>
                      <a:pt x="620399" y="341677"/>
                      <a:pt x="625726" y="342996"/>
                      <a:pt x="627937" y="346509"/>
                    </a:cubicBezTo>
                    <a:cubicBezTo>
                      <a:pt x="636780" y="360558"/>
                      <a:pt x="592404" y="404388"/>
                      <a:pt x="528822" y="444406"/>
                    </a:cubicBezTo>
                    <a:cubicBezTo>
                      <a:pt x="465240" y="484424"/>
                      <a:pt x="406528" y="505477"/>
                      <a:pt x="397685" y="491427"/>
                    </a:cubicBezTo>
                    <a:cubicBezTo>
                      <a:pt x="388842" y="477377"/>
                      <a:pt x="433218" y="433547"/>
                      <a:pt x="496801" y="393529"/>
                    </a:cubicBezTo>
                    <a:cubicBezTo>
                      <a:pt x="544487" y="363515"/>
                      <a:pt x="589435" y="344170"/>
                      <a:pt x="612658" y="342301"/>
                    </a:cubicBezTo>
                    <a:close/>
                    <a:moveTo>
                      <a:pt x="953012" y="182997"/>
                    </a:moveTo>
                    <a:cubicBezTo>
                      <a:pt x="960753" y="182374"/>
                      <a:pt x="966081" y="183693"/>
                      <a:pt x="968291" y="187205"/>
                    </a:cubicBezTo>
                    <a:cubicBezTo>
                      <a:pt x="977133" y="201254"/>
                      <a:pt x="932758" y="245085"/>
                      <a:pt x="869176" y="285103"/>
                    </a:cubicBezTo>
                    <a:cubicBezTo>
                      <a:pt x="805594" y="325121"/>
                      <a:pt x="746882" y="346173"/>
                      <a:pt x="738039" y="332123"/>
                    </a:cubicBezTo>
                    <a:cubicBezTo>
                      <a:pt x="729196" y="318073"/>
                      <a:pt x="773572" y="274243"/>
                      <a:pt x="837155" y="234225"/>
                    </a:cubicBezTo>
                    <a:cubicBezTo>
                      <a:pt x="884841" y="204212"/>
                      <a:pt x="929788" y="184867"/>
                      <a:pt x="953012" y="182997"/>
                    </a:cubicBezTo>
                    <a:close/>
                    <a:moveTo>
                      <a:pt x="1157081" y="176863"/>
                    </a:moveTo>
                    <a:lnTo>
                      <a:pt x="1179843" y="222517"/>
                    </a:lnTo>
                    <a:lnTo>
                      <a:pt x="1182806" y="229187"/>
                    </a:lnTo>
                    <a:lnTo>
                      <a:pt x="1160165" y="242066"/>
                    </a:lnTo>
                    <a:cubicBezTo>
                      <a:pt x="1116414" y="264210"/>
                      <a:pt x="1081731" y="273418"/>
                      <a:pt x="1075099" y="262880"/>
                    </a:cubicBezTo>
                    <a:cubicBezTo>
                      <a:pt x="1068467" y="252343"/>
                      <a:pt x="1091770" y="225054"/>
                      <a:pt x="1130660" y="195186"/>
                    </a:cubicBezTo>
                    <a:close/>
                    <a:moveTo>
                      <a:pt x="1067381" y="0"/>
                    </a:moveTo>
                    <a:lnTo>
                      <a:pt x="1082951" y="28184"/>
                    </a:lnTo>
                    <a:lnTo>
                      <a:pt x="1093186" y="48712"/>
                    </a:lnTo>
                    <a:lnTo>
                      <a:pt x="1056047" y="65024"/>
                    </a:lnTo>
                    <a:cubicBezTo>
                      <a:pt x="1032316" y="73533"/>
                      <a:pt x="1015427" y="75284"/>
                      <a:pt x="1011006" y="68259"/>
                    </a:cubicBezTo>
                    <a:cubicBezTo>
                      <a:pt x="1004374" y="57722"/>
                      <a:pt x="1027677" y="30433"/>
                      <a:pt x="1066567" y="565"/>
                    </a:cubicBezTo>
                    <a:close/>
                  </a:path>
                </a:pathLst>
              </a:custGeom>
              <a:solidFill>
                <a:srgbClr val="8000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15" name="グループ化 814">
                <a:extLst>
                  <a:ext uri="{FF2B5EF4-FFF2-40B4-BE49-F238E27FC236}">
                    <a16:creationId xmlns:a16="http://schemas.microsoft.com/office/drawing/2014/main" id="{16DC6E2F-9702-4F65-AA4B-C228FB39803C}"/>
                  </a:ext>
                </a:extLst>
              </p:cNvPr>
              <p:cNvGrpSpPr/>
              <p:nvPr/>
            </p:nvGrpSpPr>
            <p:grpSpPr>
              <a:xfrm>
                <a:off x="1577747" y="3358284"/>
                <a:ext cx="1743438" cy="1130510"/>
                <a:chOff x="1577747" y="3358284"/>
                <a:chExt cx="1743438" cy="1130510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816" name="フリーフォーム: 図形 815">
                  <a:extLst>
                    <a:ext uri="{FF2B5EF4-FFF2-40B4-BE49-F238E27FC236}">
                      <a16:creationId xmlns:a16="http://schemas.microsoft.com/office/drawing/2014/main" id="{C61A4B96-A9FA-412C-9A9E-D588615C2400}"/>
                    </a:ext>
                  </a:extLst>
                </p:cNvPr>
                <p:cNvSpPr/>
                <p:nvPr/>
              </p:nvSpPr>
              <p:spPr>
                <a:xfrm rot="900000">
                  <a:off x="1577747" y="3358284"/>
                  <a:ext cx="1743438" cy="678236"/>
                </a:xfrm>
                <a:custGeom>
                  <a:avLst/>
                  <a:gdLst>
                    <a:gd name="connsiteX0" fmla="*/ 41931 w 2345630"/>
                    <a:gd name="connsiteY0" fmla="*/ 105625 h 716435"/>
                    <a:gd name="connsiteX1" fmla="*/ 25939 w 2345630"/>
                    <a:gd name="connsiteY1" fmla="*/ 174308 h 716435"/>
                    <a:gd name="connsiteX2" fmla="*/ 1153423 w 2345630"/>
                    <a:gd name="connsiteY2" fmla="*/ 662464 h 716435"/>
                    <a:gd name="connsiteX3" fmla="*/ 2280907 w 2345630"/>
                    <a:gd name="connsiteY3" fmla="*/ 174308 h 716435"/>
                    <a:gd name="connsiteX4" fmla="*/ 2258000 w 2345630"/>
                    <a:gd name="connsiteY4" fmla="*/ 75928 h 716435"/>
                    <a:gd name="connsiteX5" fmla="*/ 2203563 w 2345630"/>
                    <a:gd name="connsiteY5" fmla="*/ 0 h 716435"/>
                    <a:gd name="connsiteX6" fmla="*/ 2253464 w 2345630"/>
                    <a:gd name="connsiteY6" fmla="*/ 38267 h 716435"/>
                    <a:gd name="connsiteX7" fmla="*/ 2345630 w 2345630"/>
                    <a:gd name="connsiteY7" fmla="*/ 228279 h 716435"/>
                    <a:gd name="connsiteX8" fmla="*/ 1172815 w 2345630"/>
                    <a:gd name="connsiteY8" fmla="*/ 716435 h 716435"/>
                    <a:gd name="connsiteX9" fmla="*/ 0 w 2345630"/>
                    <a:gd name="connsiteY9" fmla="*/ 228279 h 716435"/>
                    <a:gd name="connsiteX10" fmla="*/ 23827 w 2345630"/>
                    <a:gd name="connsiteY10" fmla="*/ 129899 h 716435"/>
                    <a:gd name="connsiteX0" fmla="*/ 23827 w 2345630"/>
                    <a:gd name="connsiteY0" fmla="*/ 129899 h 716435"/>
                    <a:gd name="connsiteX1" fmla="*/ 25939 w 2345630"/>
                    <a:gd name="connsiteY1" fmla="*/ 174308 h 716435"/>
                    <a:gd name="connsiteX2" fmla="*/ 1153423 w 2345630"/>
                    <a:gd name="connsiteY2" fmla="*/ 662464 h 716435"/>
                    <a:gd name="connsiteX3" fmla="*/ 2280907 w 2345630"/>
                    <a:gd name="connsiteY3" fmla="*/ 174308 h 716435"/>
                    <a:gd name="connsiteX4" fmla="*/ 2258000 w 2345630"/>
                    <a:gd name="connsiteY4" fmla="*/ 75928 h 716435"/>
                    <a:gd name="connsiteX5" fmla="*/ 2203563 w 2345630"/>
                    <a:gd name="connsiteY5" fmla="*/ 0 h 716435"/>
                    <a:gd name="connsiteX6" fmla="*/ 2253464 w 2345630"/>
                    <a:gd name="connsiteY6" fmla="*/ 38267 h 716435"/>
                    <a:gd name="connsiteX7" fmla="*/ 2345630 w 2345630"/>
                    <a:gd name="connsiteY7" fmla="*/ 228279 h 716435"/>
                    <a:gd name="connsiteX8" fmla="*/ 1172815 w 2345630"/>
                    <a:gd name="connsiteY8" fmla="*/ 716435 h 716435"/>
                    <a:gd name="connsiteX9" fmla="*/ 0 w 2345630"/>
                    <a:gd name="connsiteY9" fmla="*/ 228279 h 716435"/>
                    <a:gd name="connsiteX10" fmla="*/ 23827 w 2345630"/>
                    <a:gd name="connsiteY10" fmla="*/ 129899 h 716435"/>
                    <a:gd name="connsiteX0" fmla="*/ 37798 w 2359601"/>
                    <a:gd name="connsiteY0" fmla="*/ 129899 h 716435"/>
                    <a:gd name="connsiteX1" fmla="*/ 39910 w 2359601"/>
                    <a:gd name="connsiteY1" fmla="*/ 174308 h 716435"/>
                    <a:gd name="connsiteX2" fmla="*/ 1167394 w 2359601"/>
                    <a:gd name="connsiteY2" fmla="*/ 662464 h 716435"/>
                    <a:gd name="connsiteX3" fmla="*/ 2294878 w 2359601"/>
                    <a:gd name="connsiteY3" fmla="*/ 174308 h 716435"/>
                    <a:gd name="connsiteX4" fmla="*/ 2271971 w 2359601"/>
                    <a:gd name="connsiteY4" fmla="*/ 75928 h 716435"/>
                    <a:gd name="connsiteX5" fmla="*/ 2217534 w 2359601"/>
                    <a:gd name="connsiteY5" fmla="*/ 0 h 716435"/>
                    <a:gd name="connsiteX6" fmla="*/ 2267435 w 2359601"/>
                    <a:gd name="connsiteY6" fmla="*/ 38267 h 716435"/>
                    <a:gd name="connsiteX7" fmla="*/ 2359601 w 2359601"/>
                    <a:gd name="connsiteY7" fmla="*/ 228279 h 716435"/>
                    <a:gd name="connsiteX8" fmla="*/ 1186786 w 2359601"/>
                    <a:gd name="connsiteY8" fmla="*/ 716435 h 716435"/>
                    <a:gd name="connsiteX9" fmla="*/ 1 w 2359601"/>
                    <a:gd name="connsiteY9" fmla="*/ 198994 h 716435"/>
                    <a:gd name="connsiteX10" fmla="*/ 37798 w 2359601"/>
                    <a:gd name="connsiteY10" fmla="*/ 129899 h 716435"/>
                    <a:gd name="connsiteX0" fmla="*/ 37797 w 2359600"/>
                    <a:gd name="connsiteY0" fmla="*/ 125298 h 711834"/>
                    <a:gd name="connsiteX1" fmla="*/ 39909 w 2359600"/>
                    <a:gd name="connsiteY1" fmla="*/ 169707 h 711834"/>
                    <a:gd name="connsiteX2" fmla="*/ 1167393 w 2359600"/>
                    <a:gd name="connsiteY2" fmla="*/ 657863 h 711834"/>
                    <a:gd name="connsiteX3" fmla="*/ 2294877 w 2359600"/>
                    <a:gd name="connsiteY3" fmla="*/ 169707 h 711834"/>
                    <a:gd name="connsiteX4" fmla="*/ 2271970 w 2359600"/>
                    <a:gd name="connsiteY4" fmla="*/ 71327 h 711834"/>
                    <a:gd name="connsiteX5" fmla="*/ 2219203 w 2359600"/>
                    <a:gd name="connsiteY5" fmla="*/ 0 h 711834"/>
                    <a:gd name="connsiteX6" fmla="*/ 2267434 w 2359600"/>
                    <a:gd name="connsiteY6" fmla="*/ 33666 h 711834"/>
                    <a:gd name="connsiteX7" fmla="*/ 2359600 w 2359600"/>
                    <a:gd name="connsiteY7" fmla="*/ 223678 h 711834"/>
                    <a:gd name="connsiteX8" fmla="*/ 1186785 w 2359600"/>
                    <a:gd name="connsiteY8" fmla="*/ 711834 h 711834"/>
                    <a:gd name="connsiteX9" fmla="*/ 0 w 2359600"/>
                    <a:gd name="connsiteY9" fmla="*/ 194393 h 711834"/>
                    <a:gd name="connsiteX10" fmla="*/ 37797 w 2359600"/>
                    <a:gd name="connsiteY10" fmla="*/ 125298 h 711834"/>
                    <a:gd name="connsiteX0" fmla="*/ 37797 w 2359600"/>
                    <a:gd name="connsiteY0" fmla="*/ 125298 h 711834"/>
                    <a:gd name="connsiteX1" fmla="*/ 39909 w 2359600"/>
                    <a:gd name="connsiteY1" fmla="*/ 169707 h 711834"/>
                    <a:gd name="connsiteX2" fmla="*/ 1167393 w 2359600"/>
                    <a:gd name="connsiteY2" fmla="*/ 657863 h 711834"/>
                    <a:gd name="connsiteX3" fmla="*/ 2294877 w 2359600"/>
                    <a:gd name="connsiteY3" fmla="*/ 169707 h 711834"/>
                    <a:gd name="connsiteX4" fmla="*/ 2271970 w 2359600"/>
                    <a:gd name="connsiteY4" fmla="*/ 71327 h 711834"/>
                    <a:gd name="connsiteX5" fmla="*/ 2219202 w 2359600"/>
                    <a:gd name="connsiteY5" fmla="*/ 0 h 711834"/>
                    <a:gd name="connsiteX6" fmla="*/ 2267434 w 2359600"/>
                    <a:gd name="connsiteY6" fmla="*/ 33666 h 711834"/>
                    <a:gd name="connsiteX7" fmla="*/ 2359600 w 2359600"/>
                    <a:gd name="connsiteY7" fmla="*/ 223678 h 711834"/>
                    <a:gd name="connsiteX8" fmla="*/ 1186785 w 2359600"/>
                    <a:gd name="connsiteY8" fmla="*/ 711834 h 711834"/>
                    <a:gd name="connsiteX9" fmla="*/ 0 w 2359600"/>
                    <a:gd name="connsiteY9" fmla="*/ 194393 h 711834"/>
                    <a:gd name="connsiteX10" fmla="*/ 37797 w 2359600"/>
                    <a:gd name="connsiteY10" fmla="*/ 125298 h 711834"/>
                    <a:gd name="connsiteX0" fmla="*/ 37797 w 2359600"/>
                    <a:gd name="connsiteY0" fmla="*/ 125298 h 711834"/>
                    <a:gd name="connsiteX1" fmla="*/ 39909 w 2359600"/>
                    <a:gd name="connsiteY1" fmla="*/ 169707 h 711834"/>
                    <a:gd name="connsiteX2" fmla="*/ 1167393 w 2359600"/>
                    <a:gd name="connsiteY2" fmla="*/ 657863 h 711834"/>
                    <a:gd name="connsiteX3" fmla="*/ 2294877 w 2359600"/>
                    <a:gd name="connsiteY3" fmla="*/ 169707 h 711834"/>
                    <a:gd name="connsiteX4" fmla="*/ 2271970 w 2359600"/>
                    <a:gd name="connsiteY4" fmla="*/ 71327 h 711834"/>
                    <a:gd name="connsiteX5" fmla="*/ 2219202 w 2359600"/>
                    <a:gd name="connsiteY5" fmla="*/ 0 h 711834"/>
                    <a:gd name="connsiteX6" fmla="*/ 2267434 w 2359600"/>
                    <a:gd name="connsiteY6" fmla="*/ 33666 h 711834"/>
                    <a:gd name="connsiteX7" fmla="*/ 2359600 w 2359600"/>
                    <a:gd name="connsiteY7" fmla="*/ 223678 h 711834"/>
                    <a:gd name="connsiteX8" fmla="*/ 1186785 w 2359600"/>
                    <a:gd name="connsiteY8" fmla="*/ 711834 h 711834"/>
                    <a:gd name="connsiteX9" fmla="*/ 0 w 2359600"/>
                    <a:gd name="connsiteY9" fmla="*/ 194393 h 711834"/>
                    <a:gd name="connsiteX10" fmla="*/ 37797 w 2359600"/>
                    <a:gd name="connsiteY10" fmla="*/ 125298 h 711834"/>
                    <a:gd name="connsiteX0" fmla="*/ 37797 w 2359600"/>
                    <a:gd name="connsiteY0" fmla="*/ 212702 h 799238"/>
                    <a:gd name="connsiteX1" fmla="*/ 39909 w 2359600"/>
                    <a:gd name="connsiteY1" fmla="*/ 257111 h 799238"/>
                    <a:gd name="connsiteX2" fmla="*/ 1167393 w 2359600"/>
                    <a:gd name="connsiteY2" fmla="*/ 745267 h 799238"/>
                    <a:gd name="connsiteX3" fmla="*/ 2294877 w 2359600"/>
                    <a:gd name="connsiteY3" fmla="*/ 257111 h 799238"/>
                    <a:gd name="connsiteX4" fmla="*/ 2271970 w 2359600"/>
                    <a:gd name="connsiteY4" fmla="*/ 158731 h 799238"/>
                    <a:gd name="connsiteX5" fmla="*/ 2187479 w 2359600"/>
                    <a:gd name="connsiteY5" fmla="*/ 0 h 799238"/>
                    <a:gd name="connsiteX6" fmla="*/ 2267434 w 2359600"/>
                    <a:gd name="connsiteY6" fmla="*/ 121070 h 799238"/>
                    <a:gd name="connsiteX7" fmla="*/ 2359600 w 2359600"/>
                    <a:gd name="connsiteY7" fmla="*/ 311082 h 799238"/>
                    <a:gd name="connsiteX8" fmla="*/ 1186785 w 2359600"/>
                    <a:gd name="connsiteY8" fmla="*/ 799238 h 799238"/>
                    <a:gd name="connsiteX9" fmla="*/ 0 w 2359600"/>
                    <a:gd name="connsiteY9" fmla="*/ 281797 h 799238"/>
                    <a:gd name="connsiteX10" fmla="*/ 37797 w 2359600"/>
                    <a:gd name="connsiteY10" fmla="*/ 212702 h 799238"/>
                    <a:gd name="connsiteX0" fmla="*/ 37797 w 2359600"/>
                    <a:gd name="connsiteY0" fmla="*/ 212702 h 799238"/>
                    <a:gd name="connsiteX1" fmla="*/ 39909 w 2359600"/>
                    <a:gd name="connsiteY1" fmla="*/ 257111 h 799238"/>
                    <a:gd name="connsiteX2" fmla="*/ 1167393 w 2359600"/>
                    <a:gd name="connsiteY2" fmla="*/ 745267 h 799238"/>
                    <a:gd name="connsiteX3" fmla="*/ 2294877 w 2359600"/>
                    <a:gd name="connsiteY3" fmla="*/ 257111 h 799238"/>
                    <a:gd name="connsiteX4" fmla="*/ 2271970 w 2359600"/>
                    <a:gd name="connsiteY4" fmla="*/ 158731 h 799238"/>
                    <a:gd name="connsiteX5" fmla="*/ 2187479 w 2359600"/>
                    <a:gd name="connsiteY5" fmla="*/ 0 h 799238"/>
                    <a:gd name="connsiteX6" fmla="*/ 2267434 w 2359600"/>
                    <a:gd name="connsiteY6" fmla="*/ 121070 h 799238"/>
                    <a:gd name="connsiteX7" fmla="*/ 2359600 w 2359600"/>
                    <a:gd name="connsiteY7" fmla="*/ 311082 h 799238"/>
                    <a:gd name="connsiteX8" fmla="*/ 1186785 w 2359600"/>
                    <a:gd name="connsiteY8" fmla="*/ 799238 h 799238"/>
                    <a:gd name="connsiteX9" fmla="*/ 0 w 2359600"/>
                    <a:gd name="connsiteY9" fmla="*/ 281797 h 799238"/>
                    <a:gd name="connsiteX10" fmla="*/ 37797 w 2359600"/>
                    <a:gd name="connsiteY10" fmla="*/ 212702 h 799238"/>
                    <a:gd name="connsiteX0" fmla="*/ 37797 w 2359600"/>
                    <a:gd name="connsiteY0" fmla="*/ 91632 h 678168"/>
                    <a:gd name="connsiteX1" fmla="*/ 39909 w 2359600"/>
                    <a:gd name="connsiteY1" fmla="*/ 136041 h 678168"/>
                    <a:gd name="connsiteX2" fmla="*/ 1167393 w 2359600"/>
                    <a:gd name="connsiteY2" fmla="*/ 624197 h 678168"/>
                    <a:gd name="connsiteX3" fmla="*/ 2294877 w 2359600"/>
                    <a:gd name="connsiteY3" fmla="*/ 136041 h 678168"/>
                    <a:gd name="connsiteX4" fmla="*/ 2271970 w 2359600"/>
                    <a:gd name="connsiteY4" fmla="*/ 37661 h 678168"/>
                    <a:gd name="connsiteX5" fmla="*/ 2267434 w 2359600"/>
                    <a:gd name="connsiteY5" fmla="*/ 0 h 678168"/>
                    <a:gd name="connsiteX6" fmla="*/ 2359600 w 2359600"/>
                    <a:gd name="connsiteY6" fmla="*/ 190012 h 678168"/>
                    <a:gd name="connsiteX7" fmla="*/ 1186785 w 2359600"/>
                    <a:gd name="connsiteY7" fmla="*/ 678168 h 678168"/>
                    <a:gd name="connsiteX8" fmla="*/ 0 w 2359600"/>
                    <a:gd name="connsiteY8" fmla="*/ 160727 h 678168"/>
                    <a:gd name="connsiteX9" fmla="*/ 37797 w 2359600"/>
                    <a:gd name="connsiteY9" fmla="*/ 91632 h 678168"/>
                    <a:gd name="connsiteX0" fmla="*/ 37797 w 2359600"/>
                    <a:gd name="connsiteY0" fmla="*/ 91700 h 678236"/>
                    <a:gd name="connsiteX1" fmla="*/ 39909 w 2359600"/>
                    <a:gd name="connsiteY1" fmla="*/ 136109 h 678236"/>
                    <a:gd name="connsiteX2" fmla="*/ 1167393 w 2359600"/>
                    <a:gd name="connsiteY2" fmla="*/ 624265 h 678236"/>
                    <a:gd name="connsiteX3" fmla="*/ 2294877 w 2359600"/>
                    <a:gd name="connsiteY3" fmla="*/ 136109 h 678236"/>
                    <a:gd name="connsiteX4" fmla="*/ 2271970 w 2359600"/>
                    <a:gd name="connsiteY4" fmla="*/ 37729 h 678236"/>
                    <a:gd name="connsiteX5" fmla="*/ 2267434 w 2359600"/>
                    <a:gd name="connsiteY5" fmla="*/ 68 h 678236"/>
                    <a:gd name="connsiteX6" fmla="*/ 2359600 w 2359600"/>
                    <a:gd name="connsiteY6" fmla="*/ 190080 h 678236"/>
                    <a:gd name="connsiteX7" fmla="*/ 1186785 w 2359600"/>
                    <a:gd name="connsiteY7" fmla="*/ 678236 h 678236"/>
                    <a:gd name="connsiteX8" fmla="*/ 0 w 2359600"/>
                    <a:gd name="connsiteY8" fmla="*/ 160795 h 678236"/>
                    <a:gd name="connsiteX9" fmla="*/ 37797 w 2359600"/>
                    <a:gd name="connsiteY9" fmla="*/ 91700 h 678236"/>
                    <a:gd name="connsiteX0" fmla="*/ 40468 w 2362271"/>
                    <a:gd name="connsiteY0" fmla="*/ 91700 h 678236"/>
                    <a:gd name="connsiteX1" fmla="*/ 42580 w 2362271"/>
                    <a:gd name="connsiteY1" fmla="*/ 136109 h 678236"/>
                    <a:gd name="connsiteX2" fmla="*/ 1170064 w 2362271"/>
                    <a:gd name="connsiteY2" fmla="*/ 624265 h 678236"/>
                    <a:gd name="connsiteX3" fmla="*/ 2297548 w 2362271"/>
                    <a:gd name="connsiteY3" fmla="*/ 136109 h 678236"/>
                    <a:gd name="connsiteX4" fmla="*/ 2274641 w 2362271"/>
                    <a:gd name="connsiteY4" fmla="*/ 37729 h 678236"/>
                    <a:gd name="connsiteX5" fmla="*/ 2270105 w 2362271"/>
                    <a:gd name="connsiteY5" fmla="*/ 68 h 678236"/>
                    <a:gd name="connsiteX6" fmla="*/ 2362271 w 2362271"/>
                    <a:gd name="connsiteY6" fmla="*/ 190080 h 678236"/>
                    <a:gd name="connsiteX7" fmla="*/ 1189456 w 2362271"/>
                    <a:gd name="connsiteY7" fmla="*/ 678236 h 678236"/>
                    <a:gd name="connsiteX8" fmla="*/ 2671 w 2362271"/>
                    <a:gd name="connsiteY8" fmla="*/ 160795 h 678236"/>
                    <a:gd name="connsiteX9" fmla="*/ 40468 w 2362271"/>
                    <a:gd name="connsiteY9" fmla="*/ 91700 h 678236"/>
                    <a:gd name="connsiteX0" fmla="*/ 11309 w 2369397"/>
                    <a:gd name="connsiteY0" fmla="*/ 10129 h 678236"/>
                    <a:gd name="connsiteX1" fmla="*/ 49706 w 2369397"/>
                    <a:gd name="connsiteY1" fmla="*/ 136109 h 678236"/>
                    <a:gd name="connsiteX2" fmla="*/ 1177190 w 2369397"/>
                    <a:gd name="connsiteY2" fmla="*/ 624265 h 678236"/>
                    <a:gd name="connsiteX3" fmla="*/ 2304674 w 2369397"/>
                    <a:gd name="connsiteY3" fmla="*/ 136109 h 678236"/>
                    <a:gd name="connsiteX4" fmla="*/ 2281767 w 2369397"/>
                    <a:gd name="connsiteY4" fmla="*/ 37729 h 678236"/>
                    <a:gd name="connsiteX5" fmla="*/ 2277231 w 2369397"/>
                    <a:gd name="connsiteY5" fmla="*/ 68 h 678236"/>
                    <a:gd name="connsiteX6" fmla="*/ 2369397 w 2369397"/>
                    <a:gd name="connsiteY6" fmla="*/ 190080 h 678236"/>
                    <a:gd name="connsiteX7" fmla="*/ 1196582 w 2369397"/>
                    <a:gd name="connsiteY7" fmla="*/ 678236 h 678236"/>
                    <a:gd name="connsiteX8" fmla="*/ 9797 w 2369397"/>
                    <a:gd name="connsiteY8" fmla="*/ 160795 h 678236"/>
                    <a:gd name="connsiteX9" fmla="*/ 11309 w 2369397"/>
                    <a:gd name="connsiteY9" fmla="*/ 10129 h 678236"/>
                    <a:gd name="connsiteX0" fmla="*/ 16519 w 2374607"/>
                    <a:gd name="connsiteY0" fmla="*/ 10129 h 678236"/>
                    <a:gd name="connsiteX1" fmla="*/ 54916 w 2374607"/>
                    <a:gd name="connsiteY1" fmla="*/ 136109 h 678236"/>
                    <a:gd name="connsiteX2" fmla="*/ 1182400 w 2374607"/>
                    <a:gd name="connsiteY2" fmla="*/ 624265 h 678236"/>
                    <a:gd name="connsiteX3" fmla="*/ 2309884 w 2374607"/>
                    <a:gd name="connsiteY3" fmla="*/ 136109 h 678236"/>
                    <a:gd name="connsiteX4" fmla="*/ 2286977 w 2374607"/>
                    <a:gd name="connsiteY4" fmla="*/ 37729 h 678236"/>
                    <a:gd name="connsiteX5" fmla="*/ 2282441 w 2374607"/>
                    <a:gd name="connsiteY5" fmla="*/ 68 h 678236"/>
                    <a:gd name="connsiteX6" fmla="*/ 2374607 w 2374607"/>
                    <a:gd name="connsiteY6" fmla="*/ 190080 h 678236"/>
                    <a:gd name="connsiteX7" fmla="*/ 1201792 w 2374607"/>
                    <a:gd name="connsiteY7" fmla="*/ 678236 h 678236"/>
                    <a:gd name="connsiteX8" fmla="*/ 15007 w 2374607"/>
                    <a:gd name="connsiteY8" fmla="*/ 160795 h 678236"/>
                    <a:gd name="connsiteX9" fmla="*/ 16519 w 2374607"/>
                    <a:gd name="connsiteY9" fmla="*/ 10129 h 678236"/>
                    <a:gd name="connsiteX0" fmla="*/ 55072 w 2362132"/>
                    <a:gd name="connsiteY0" fmla="*/ 86318 h 678236"/>
                    <a:gd name="connsiteX1" fmla="*/ 42441 w 2362132"/>
                    <a:gd name="connsiteY1" fmla="*/ 136109 h 678236"/>
                    <a:gd name="connsiteX2" fmla="*/ 1169925 w 2362132"/>
                    <a:gd name="connsiteY2" fmla="*/ 624265 h 678236"/>
                    <a:gd name="connsiteX3" fmla="*/ 2297409 w 2362132"/>
                    <a:gd name="connsiteY3" fmla="*/ 136109 h 678236"/>
                    <a:gd name="connsiteX4" fmla="*/ 2274502 w 2362132"/>
                    <a:gd name="connsiteY4" fmla="*/ 37729 h 678236"/>
                    <a:gd name="connsiteX5" fmla="*/ 2269966 w 2362132"/>
                    <a:gd name="connsiteY5" fmla="*/ 68 h 678236"/>
                    <a:gd name="connsiteX6" fmla="*/ 2362132 w 2362132"/>
                    <a:gd name="connsiteY6" fmla="*/ 190080 h 678236"/>
                    <a:gd name="connsiteX7" fmla="*/ 1189317 w 2362132"/>
                    <a:gd name="connsiteY7" fmla="*/ 678236 h 678236"/>
                    <a:gd name="connsiteX8" fmla="*/ 2532 w 2362132"/>
                    <a:gd name="connsiteY8" fmla="*/ 160795 h 678236"/>
                    <a:gd name="connsiteX9" fmla="*/ 55072 w 2362132"/>
                    <a:gd name="connsiteY9" fmla="*/ 86318 h 678236"/>
                    <a:gd name="connsiteX0" fmla="*/ 54485 w 2361545"/>
                    <a:gd name="connsiteY0" fmla="*/ 86318 h 678236"/>
                    <a:gd name="connsiteX1" fmla="*/ 41854 w 2361545"/>
                    <a:gd name="connsiteY1" fmla="*/ 136109 h 678236"/>
                    <a:gd name="connsiteX2" fmla="*/ 1169338 w 2361545"/>
                    <a:gd name="connsiteY2" fmla="*/ 624265 h 678236"/>
                    <a:gd name="connsiteX3" fmla="*/ 2296822 w 2361545"/>
                    <a:gd name="connsiteY3" fmla="*/ 136109 h 678236"/>
                    <a:gd name="connsiteX4" fmla="*/ 2273915 w 2361545"/>
                    <a:gd name="connsiteY4" fmla="*/ 37729 h 678236"/>
                    <a:gd name="connsiteX5" fmla="*/ 2269379 w 2361545"/>
                    <a:gd name="connsiteY5" fmla="*/ 68 h 678236"/>
                    <a:gd name="connsiteX6" fmla="*/ 2361545 w 2361545"/>
                    <a:gd name="connsiteY6" fmla="*/ 190080 h 678236"/>
                    <a:gd name="connsiteX7" fmla="*/ 1188730 w 2361545"/>
                    <a:gd name="connsiteY7" fmla="*/ 678236 h 678236"/>
                    <a:gd name="connsiteX8" fmla="*/ 1945 w 2361545"/>
                    <a:gd name="connsiteY8" fmla="*/ 160795 h 678236"/>
                    <a:gd name="connsiteX9" fmla="*/ 54485 w 2361545"/>
                    <a:gd name="connsiteY9" fmla="*/ 86318 h 6782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61545" h="678236">
                      <a:moveTo>
                        <a:pt x="54485" y="86318"/>
                      </a:moveTo>
                      <a:cubicBezTo>
                        <a:pt x="68058" y="93643"/>
                        <a:pt x="29055" y="94116"/>
                        <a:pt x="41854" y="136109"/>
                      </a:cubicBezTo>
                      <a:cubicBezTo>
                        <a:pt x="41854" y="405710"/>
                        <a:pt x="546646" y="624265"/>
                        <a:pt x="1169338" y="624265"/>
                      </a:cubicBezTo>
                      <a:cubicBezTo>
                        <a:pt x="1792030" y="624265"/>
                        <a:pt x="2296822" y="405710"/>
                        <a:pt x="2296822" y="136109"/>
                      </a:cubicBezTo>
                      <a:cubicBezTo>
                        <a:pt x="2296822" y="102409"/>
                        <a:pt x="2288934" y="69506"/>
                        <a:pt x="2273915" y="37729"/>
                      </a:cubicBezTo>
                      <a:lnTo>
                        <a:pt x="2269379" y="68"/>
                      </a:lnTo>
                      <a:cubicBezTo>
                        <a:pt x="2329667" y="-3347"/>
                        <a:pt x="2361545" y="122680"/>
                        <a:pt x="2361545" y="190080"/>
                      </a:cubicBezTo>
                      <a:cubicBezTo>
                        <a:pt x="2361545" y="459681"/>
                        <a:pt x="1836458" y="678236"/>
                        <a:pt x="1188730" y="678236"/>
                      </a:cubicBezTo>
                      <a:cubicBezTo>
                        <a:pt x="541002" y="678236"/>
                        <a:pt x="1945" y="430396"/>
                        <a:pt x="1945" y="160795"/>
                      </a:cubicBezTo>
                      <a:cubicBezTo>
                        <a:pt x="-10576" y="92593"/>
                        <a:pt x="40912" y="78993"/>
                        <a:pt x="54485" y="863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7" name="楕円 265">
                  <a:extLst>
                    <a:ext uri="{FF2B5EF4-FFF2-40B4-BE49-F238E27FC236}">
                      <a16:creationId xmlns:a16="http://schemas.microsoft.com/office/drawing/2014/main" id="{EC962AEE-F226-4D9C-8CF6-88256D2D5879}"/>
                    </a:ext>
                  </a:extLst>
                </p:cNvPr>
                <p:cNvSpPr/>
                <p:nvPr/>
              </p:nvSpPr>
              <p:spPr>
                <a:xfrm>
                  <a:off x="2125439" y="3922716"/>
                  <a:ext cx="77660" cy="566078"/>
                </a:xfrm>
                <a:custGeom>
                  <a:avLst/>
                  <a:gdLst>
                    <a:gd name="connsiteX0" fmla="*/ 0 w 45719"/>
                    <a:gd name="connsiteY0" fmla="*/ 280647 h 561294"/>
                    <a:gd name="connsiteX1" fmla="*/ 22860 w 45719"/>
                    <a:gd name="connsiteY1" fmla="*/ 0 h 561294"/>
                    <a:gd name="connsiteX2" fmla="*/ 45720 w 45719"/>
                    <a:gd name="connsiteY2" fmla="*/ 280647 h 561294"/>
                    <a:gd name="connsiteX3" fmla="*/ 22860 w 45719"/>
                    <a:gd name="connsiteY3" fmla="*/ 561294 h 561294"/>
                    <a:gd name="connsiteX4" fmla="*/ 0 w 45719"/>
                    <a:gd name="connsiteY4" fmla="*/ 280647 h 561294"/>
                    <a:gd name="connsiteX0" fmla="*/ 1665 w 70291"/>
                    <a:gd name="connsiteY0" fmla="*/ 280647 h 566057"/>
                    <a:gd name="connsiteX1" fmla="*/ 24525 w 70291"/>
                    <a:gd name="connsiteY1" fmla="*/ 0 h 566057"/>
                    <a:gd name="connsiteX2" fmla="*/ 47385 w 70291"/>
                    <a:gd name="connsiteY2" fmla="*/ 280647 h 566057"/>
                    <a:gd name="connsiteX3" fmla="*/ 67387 w 70291"/>
                    <a:gd name="connsiteY3" fmla="*/ 566057 h 566057"/>
                    <a:gd name="connsiteX4" fmla="*/ 1665 w 70291"/>
                    <a:gd name="connsiteY4" fmla="*/ 280647 h 566057"/>
                    <a:gd name="connsiteX0" fmla="*/ 1665 w 77660"/>
                    <a:gd name="connsiteY0" fmla="*/ 280647 h 566078"/>
                    <a:gd name="connsiteX1" fmla="*/ 24525 w 77660"/>
                    <a:gd name="connsiteY1" fmla="*/ 0 h 566078"/>
                    <a:gd name="connsiteX2" fmla="*/ 47385 w 77660"/>
                    <a:gd name="connsiteY2" fmla="*/ 280647 h 566078"/>
                    <a:gd name="connsiteX3" fmla="*/ 67387 w 77660"/>
                    <a:gd name="connsiteY3" fmla="*/ 566057 h 566078"/>
                    <a:gd name="connsiteX4" fmla="*/ 1665 w 77660"/>
                    <a:gd name="connsiteY4" fmla="*/ 280647 h 566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660" h="566078">
                      <a:moveTo>
                        <a:pt x="1665" y="280647"/>
                      </a:moveTo>
                      <a:cubicBezTo>
                        <a:pt x="-5479" y="186304"/>
                        <a:pt x="11900" y="0"/>
                        <a:pt x="24525" y="0"/>
                      </a:cubicBezTo>
                      <a:cubicBezTo>
                        <a:pt x="37150" y="0"/>
                        <a:pt x="47385" y="125650"/>
                        <a:pt x="47385" y="280647"/>
                      </a:cubicBezTo>
                      <a:cubicBezTo>
                        <a:pt x="47385" y="435644"/>
                        <a:pt x="99062" y="563676"/>
                        <a:pt x="67387" y="566057"/>
                      </a:cubicBezTo>
                      <a:cubicBezTo>
                        <a:pt x="35712" y="568438"/>
                        <a:pt x="8809" y="374990"/>
                        <a:pt x="1665" y="2806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8" name="楕円 265">
                  <a:extLst>
                    <a:ext uri="{FF2B5EF4-FFF2-40B4-BE49-F238E27FC236}">
                      <a16:creationId xmlns:a16="http://schemas.microsoft.com/office/drawing/2014/main" id="{B84ADA55-872E-447E-8DB2-58E33CE8697F}"/>
                    </a:ext>
                  </a:extLst>
                </p:cNvPr>
                <p:cNvSpPr/>
                <p:nvPr/>
              </p:nvSpPr>
              <p:spPr>
                <a:xfrm rot="20700000">
                  <a:off x="2206401" y="3922716"/>
                  <a:ext cx="77660" cy="566078"/>
                </a:xfrm>
                <a:custGeom>
                  <a:avLst/>
                  <a:gdLst>
                    <a:gd name="connsiteX0" fmla="*/ 0 w 45719"/>
                    <a:gd name="connsiteY0" fmla="*/ 280647 h 561294"/>
                    <a:gd name="connsiteX1" fmla="*/ 22860 w 45719"/>
                    <a:gd name="connsiteY1" fmla="*/ 0 h 561294"/>
                    <a:gd name="connsiteX2" fmla="*/ 45720 w 45719"/>
                    <a:gd name="connsiteY2" fmla="*/ 280647 h 561294"/>
                    <a:gd name="connsiteX3" fmla="*/ 22860 w 45719"/>
                    <a:gd name="connsiteY3" fmla="*/ 561294 h 561294"/>
                    <a:gd name="connsiteX4" fmla="*/ 0 w 45719"/>
                    <a:gd name="connsiteY4" fmla="*/ 280647 h 561294"/>
                    <a:gd name="connsiteX0" fmla="*/ 1665 w 70291"/>
                    <a:gd name="connsiteY0" fmla="*/ 280647 h 566057"/>
                    <a:gd name="connsiteX1" fmla="*/ 24525 w 70291"/>
                    <a:gd name="connsiteY1" fmla="*/ 0 h 566057"/>
                    <a:gd name="connsiteX2" fmla="*/ 47385 w 70291"/>
                    <a:gd name="connsiteY2" fmla="*/ 280647 h 566057"/>
                    <a:gd name="connsiteX3" fmla="*/ 67387 w 70291"/>
                    <a:gd name="connsiteY3" fmla="*/ 566057 h 566057"/>
                    <a:gd name="connsiteX4" fmla="*/ 1665 w 70291"/>
                    <a:gd name="connsiteY4" fmla="*/ 280647 h 566057"/>
                    <a:gd name="connsiteX0" fmla="*/ 1665 w 77660"/>
                    <a:gd name="connsiteY0" fmla="*/ 280647 h 566078"/>
                    <a:gd name="connsiteX1" fmla="*/ 24525 w 77660"/>
                    <a:gd name="connsiteY1" fmla="*/ 0 h 566078"/>
                    <a:gd name="connsiteX2" fmla="*/ 47385 w 77660"/>
                    <a:gd name="connsiteY2" fmla="*/ 280647 h 566078"/>
                    <a:gd name="connsiteX3" fmla="*/ 67387 w 77660"/>
                    <a:gd name="connsiteY3" fmla="*/ 566057 h 566078"/>
                    <a:gd name="connsiteX4" fmla="*/ 1665 w 77660"/>
                    <a:gd name="connsiteY4" fmla="*/ 280647 h 566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660" h="566078">
                      <a:moveTo>
                        <a:pt x="1665" y="280647"/>
                      </a:moveTo>
                      <a:cubicBezTo>
                        <a:pt x="-5479" y="186304"/>
                        <a:pt x="11900" y="0"/>
                        <a:pt x="24525" y="0"/>
                      </a:cubicBezTo>
                      <a:cubicBezTo>
                        <a:pt x="37150" y="0"/>
                        <a:pt x="47385" y="125650"/>
                        <a:pt x="47385" y="280647"/>
                      </a:cubicBezTo>
                      <a:cubicBezTo>
                        <a:pt x="47385" y="435644"/>
                        <a:pt x="99062" y="563676"/>
                        <a:pt x="67387" y="566057"/>
                      </a:cubicBezTo>
                      <a:cubicBezTo>
                        <a:pt x="35712" y="568438"/>
                        <a:pt x="8809" y="374990"/>
                        <a:pt x="1665" y="2806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9" name="フリーフォーム: 図形 818">
                  <a:extLst>
                    <a:ext uri="{FF2B5EF4-FFF2-40B4-BE49-F238E27FC236}">
                      <a16:creationId xmlns:a16="http://schemas.microsoft.com/office/drawing/2014/main" id="{7B801353-82A1-42B3-B066-B2C2204297D4}"/>
                    </a:ext>
                  </a:extLst>
                </p:cNvPr>
                <p:cNvSpPr/>
                <p:nvPr/>
              </p:nvSpPr>
              <p:spPr>
                <a:xfrm>
                  <a:off x="1908558" y="3929089"/>
                  <a:ext cx="250882" cy="387880"/>
                </a:xfrm>
                <a:custGeom>
                  <a:avLst/>
                  <a:gdLst>
                    <a:gd name="connsiteX0" fmla="*/ 228652 w 271883"/>
                    <a:gd name="connsiteY0" fmla="*/ 49212 h 486130"/>
                    <a:gd name="connsiteX1" fmla="*/ 41526 w 271883"/>
                    <a:gd name="connsiteY1" fmla="*/ 400975 h 486130"/>
                    <a:gd name="connsiteX2" fmla="*/ 132610 w 271883"/>
                    <a:gd name="connsiteY2" fmla="*/ 455574 h 486130"/>
                    <a:gd name="connsiteX3" fmla="*/ 216550 w 271883"/>
                    <a:gd name="connsiteY3" fmla="*/ 400975 h 486130"/>
                    <a:gd name="connsiteX4" fmla="*/ 228652 w 271883"/>
                    <a:gd name="connsiteY4" fmla="*/ 49212 h 486130"/>
                    <a:gd name="connsiteX5" fmla="*/ 237819 w 271883"/>
                    <a:gd name="connsiteY5" fmla="*/ 0 h 486130"/>
                    <a:gd name="connsiteX6" fmla="*/ 250499 w 271883"/>
                    <a:gd name="connsiteY6" fmla="*/ 418772 h 486130"/>
                    <a:gd name="connsiteX7" fmla="*/ 126694 w 271883"/>
                    <a:gd name="connsiteY7" fmla="*/ 485119 h 486130"/>
                    <a:gd name="connsiteX8" fmla="*/ 2889 w 271883"/>
                    <a:gd name="connsiteY8" fmla="*/ 418772 h 486130"/>
                    <a:gd name="connsiteX9" fmla="*/ 237819 w 271883"/>
                    <a:gd name="connsiteY9" fmla="*/ 0 h 486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1883" h="486130">
                      <a:moveTo>
                        <a:pt x="228652" y="49212"/>
                      </a:moveTo>
                      <a:cubicBezTo>
                        <a:pt x="168822" y="84931"/>
                        <a:pt x="57533" y="333248"/>
                        <a:pt x="41526" y="400975"/>
                      </a:cubicBezTo>
                      <a:cubicBezTo>
                        <a:pt x="25518" y="468702"/>
                        <a:pt x="103439" y="455574"/>
                        <a:pt x="132610" y="455574"/>
                      </a:cubicBezTo>
                      <a:cubicBezTo>
                        <a:pt x="161780" y="455574"/>
                        <a:pt x="216550" y="431129"/>
                        <a:pt x="216550" y="400975"/>
                      </a:cubicBezTo>
                      <a:cubicBezTo>
                        <a:pt x="216550" y="370821"/>
                        <a:pt x="278957" y="49212"/>
                        <a:pt x="228652" y="49212"/>
                      </a:cubicBezTo>
                      <a:close/>
                      <a:moveTo>
                        <a:pt x="237819" y="0"/>
                      </a:moveTo>
                      <a:cubicBezTo>
                        <a:pt x="306195" y="0"/>
                        <a:pt x="250499" y="382130"/>
                        <a:pt x="250499" y="418772"/>
                      </a:cubicBezTo>
                      <a:cubicBezTo>
                        <a:pt x="250499" y="455414"/>
                        <a:pt x="195070" y="485119"/>
                        <a:pt x="126694" y="485119"/>
                      </a:cubicBezTo>
                      <a:cubicBezTo>
                        <a:pt x="58318" y="485119"/>
                        <a:pt x="-15632" y="499625"/>
                        <a:pt x="2889" y="418772"/>
                      </a:cubicBezTo>
                      <a:cubicBezTo>
                        <a:pt x="21410" y="337919"/>
                        <a:pt x="169443" y="0"/>
                        <a:pt x="23781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0" name="フリーフォーム: 図形 819">
                  <a:extLst>
                    <a:ext uri="{FF2B5EF4-FFF2-40B4-BE49-F238E27FC236}">
                      <a16:creationId xmlns:a16="http://schemas.microsoft.com/office/drawing/2014/main" id="{CD4F6EBB-D49F-4DDA-955E-928FFED880BF}"/>
                    </a:ext>
                  </a:extLst>
                </p:cNvPr>
                <p:cNvSpPr/>
                <p:nvPr/>
              </p:nvSpPr>
              <p:spPr>
                <a:xfrm flipH="1">
                  <a:off x="2132396" y="3957664"/>
                  <a:ext cx="250882" cy="387880"/>
                </a:xfrm>
                <a:custGeom>
                  <a:avLst/>
                  <a:gdLst>
                    <a:gd name="connsiteX0" fmla="*/ 228652 w 271883"/>
                    <a:gd name="connsiteY0" fmla="*/ 49212 h 486130"/>
                    <a:gd name="connsiteX1" fmla="*/ 41526 w 271883"/>
                    <a:gd name="connsiteY1" fmla="*/ 400975 h 486130"/>
                    <a:gd name="connsiteX2" fmla="*/ 132610 w 271883"/>
                    <a:gd name="connsiteY2" fmla="*/ 455574 h 486130"/>
                    <a:gd name="connsiteX3" fmla="*/ 216550 w 271883"/>
                    <a:gd name="connsiteY3" fmla="*/ 400975 h 486130"/>
                    <a:gd name="connsiteX4" fmla="*/ 228652 w 271883"/>
                    <a:gd name="connsiteY4" fmla="*/ 49212 h 486130"/>
                    <a:gd name="connsiteX5" fmla="*/ 237819 w 271883"/>
                    <a:gd name="connsiteY5" fmla="*/ 0 h 486130"/>
                    <a:gd name="connsiteX6" fmla="*/ 250499 w 271883"/>
                    <a:gd name="connsiteY6" fmla="*/ 418772 h 486130"/>
                    <a:gd name="connsiteX7" fmla="*/ 126694 w 271883"/>
                    <a:gd name="connsiteY7" fmla="*/ 485119 h 486130"/>
                    <a:gd name="connsiteX8" fmla="*/ 2889 w 271883"/>
                    <a:gd name="connsiteY8" fmla="*/ 418772 h 486130"/>
                    <a:gd name="connsiteX9" fmla="*/ 237819 w 271883"/>
                    <a:gd name="connsiteY9" fmla="*/ 0 h 486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1883" h="486130">
                      <a:moveTo>
                        <a:pt x="228652" y="49212"/>
                      </a:moveTo>
                      <a:cubicBezTo>
                        <a:pt x="168822" y="84931"/>
                        <a:pt x="57533" y="333248"/>
                        <a:pt x="41526" y="400975"/>
                      </a:cubicBezTo>
                      <a:cubicBezTo>
                        <a:pt x="25518" y="468702"/>
                        <a:pt x="103439" y="455574"/>
                        <a:pt x="132610" y="455574"/>
                      </a:cubicBezTo>
                      <a:cubicBezTo>
                        <a:pt x="161780" y="455574"/>
                        <a:pt x="216550" y="431129"/>
                        <a:pt x="216550" y="400975"/>
                      </a:cubicBezTo>
                      <a:cubicBezTo>
                        <a:pt x="216550" y="370821"/>
                        <a:pt x="278957" y="49212"/>
                        <a:pt x="228652" y="49212"/>
                      </a:cubicBezTo>
                      <a:close/>
                      <a:moveTo>
                        <a:pt x="237819" y="0"/>
                      </a:moveTo>
                      <a:cubicBezTo>
                        <a:pt x="306195" y="0"/>
                        <a:pt x="250499" y="382130"/>
                        <a:pt x="250499" y="418772"/>
                      </a:cubicBezTo>
                      <a:cubicBezTo>
                        <a:pt x="250499" y="455414"/>
                        <a:pt x="195070" y="485119"/>
                        <a:pt x="126694" y="485119"/>
                      </a:cubicBezTo>
                      <a:cubicBezTo>
                        <a:pt x="58318" y="485119"/>
                        <a:pt x="-15632" y="499625"/>
                        <a:pt x="2889" y="418772"/>
                      </a:cubicBezTo>
                      <a:cubicBezTo>
                        <a:pt x="21410" y="337919"/>
                        <a:pt x="169443" y="0"/>
                        <a:pt x="23781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1" name="楕円 820">
                  <a:extLst>
                    <a:ext uri="{FF2B5EF4-FFF2-40B4-BE49-F238E27FC236}">
                      <a16:creationId xmlns:a16="http://schemas.microsoft.com/office/drawing/2014/main" id="{04E16918-9B25-4E80-8C97-1070E13AACEE}"/>
                    </a:ext>
                  </a:extLst>
                </p:cNvPr>
                <p:cNvSpPr/>
                <p:nvPr/>
              </p:nvSpPr>
              <p:spPr>
                <a:xfrm>
                  <a:off x="2104568" y="3855924"/>
                  <a:ext cx="105232" cy="144576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75" name="グループ化 774">
              <a:extLst>
                <a:ext uri="{FF2B5EF4-FFF2-40B4-BE49-F238E27FC236}">
                  <a16:creationId xmlns:a16="http://schemas.microsoft.com/office/drawing/2014/main" id="{C5B6679C-9927-4957-8897-5D1A3AA76ABB}"/>
                </a:ext>
              </a:extLst>
            </p:cNvPr>
            <p:cNvGrpSpPr/>
            <p:nvPr/>
          </p:nvGrpSpPr>
          <p:grpSpPr>
            <a:xfrm>
              <a:off x="1974122" y="4120170"/>
              <a:ext cx="1032462" cy="959197"/>
              <a:chOff x="1269948" y="2654321"/>
              <a:chExt cx="2274747" cy="2113328"/>
            </a:xfrm>
          </p:grpSpPr>
          <p:sp>
            <p:nvSpPr>
              <p:cNvPr id="796" name="台形 252">
                <a:extLst>
                  <a:ext uri="{FF2B5EF4-FFF2-40B4-BE49-F238E27FC236}">
                    <a16:creationId xmlns:a16="http://schemas.microsoft.com/office/drawing/2014/main" id="{A0236E3A-C32D-41FD-B167-F2EA4B32B718}"/>
                  </a:ext>
                </a:extLst>
              </p:cNvPr>
              <p:cNvSpPr/>
              <p:nvPr/>
            </p:nvSpPr>
            <p:spPr>
              <a:xfrm>
                <a:off x="1292608" y="2654321"/>
                <a:ext cx="2229428" cy="2113328"/>
              </a:xfrm>
              <a:custGeom>
                <a:avLst/>
                <a:gdLst>
                  <a:gd name="connsiteX0" fmla="*/ 0 w 2119630"/>
                  <a:gd name="connsiteY0" fmla="*/ 1677759 h 1677759"/>
                  <a:gd name="connsiteX1" fmla="*/ 961138 w 2119630"/>
                  <a:gd name="connsiteY1" fmla="*/ 0 h 1677759"/>
                  <a:gd name="connsiteX2" fmla="*/ 1158492 w 2119630"/>
                  <a:gd name="connsiteY2" fmla="*/ 0 h 1677759"/>
                  <a:gd name="connsiteX3" fmla="*/ 2119630 w 2119630"/>
                  <a:gd name="connsiteY3" fmla="*/ 1677759 h 1677759"/>
                  <a:gd name="connsiteX4" fmla="*/ 0 w 2119630"/>
                  <a:gd name="connsiteY4" fmla="*/ 1677759 h 1677759"/>
                  <a:gd name="connsiteX0" fmla="*/ 4036 w 2123666"/>
                  <a:gd name="connsiteY0" fmla="*/ 1677759 h 1737025"/>
                  <a:gd name="connsiteX1" fmla="*/ 965174 w 2123666"/>
                  <a:gd name="connsiteY1" fmla="*/ 0 h 1737025"/>
                  <a:gd name="connsiteX2" fmla="*/ 1162528 w 2123666"/>
                  <a:gd name="connsiteY2" fmla="*/ 0 h 1737025"/>
                  <a:gd name="connsiteX3" fmla="*/ 2123666 w 2123666"/>
                  <a:gd name="connsiteY3" fmla="*/ 1677759 h 1737025"/>
                  <a:gd name="connsiteX4" fmla="*/ 4036 w 2123666"/>
                  <a:gd name="connsiteY4" fmla="*/ 1677759 h 1737025"/>
                  <a:gd name="connsiteX0" fmla="*/ 4036 w 2126348"/>
                  <a:gd name="connsiteY0" fmla="*/ 1677759 h 1776753"/>
                  <a:gd name="connsiteX1" fmla="*/ 965174 w 2126348"/>
                  <a:gd name="connsiteY1" fmla="*/ 0 h 1776753"/>
                  <a:gd name="connsiteX2" fmla="*/ 1162528 w 2126348"/>
                  <a:gd name="connsiteY2" fmla="*/ 0 h 1776753"/>
                  <a:gd name="connsiteX3" fmla="*/ 2123666 w 2126348"/>
                  <a:gd name="connsiteY3" fmla="*/ 1677759 h 1776753"/>
                  <a:gd name="connsiteX4" fmla="*/ 4036 w 2126348"/>
                  <a:gd name="connsiteY4" fmla="*/ 1677759 h 1776753"/>
                  <a:gd name="connsiteX0" fmla="*/ 21735 w 1968681"/>
                  <a:gd name="connsiteY0" fmla="*/ 1677759 h 2037091"/>
                  <a:gd name="connsiteX1" fmla="*/ 982873 w 1968681"/>
                  <a:gd name="connsiteY1" fmla="*/ 0 h 2037091"/>
                  <a:gd name="connsiteX2" fmla="*/ 1180227 w 1968681"/>
                  <a:gd name="connsiteY2" fmla="*/ 0 h 2037091"/>
                  <a:gd name="connsiteX3" fmla="*/ 1965153 w 1968681"/>
                  <a:gd name="connsiteY3" fmla="*/ 1982559 h 2037091"/>
                  <a:gd name="connsiteX4" fmla="*/ 21735 w 1968681"/>
                  <a:gd name="connsiteY4" fmla="*/ 1677759 h 2037091"/>
                  <a:gd name="connsiteX0" fmla="*/ 18939 w 2142062"/>
                  <a:gd name="connsiteY0" fmla="*/ 1515834 h 2063625"/>
                  <a:gd name="connsiteX1" fmla="*/ 1118189 w 2142062"/>
                  <a:gd name="connsiteY1" fmla="*/ 0 h 2063625"/>
                  <a:gd name="connsiteX2" fmla="*/ 1315543 w 2142062"/>
                  <a:gd name="connsiteY2" fmla="*/ 0 h 2063625"/>
                  <a:gd name="connsiteX3" fmla="*/ 2100469 w 2142062"/>
                  <a:gd name="connsiteY3" fmla="*/ 1982559 h 2063625"/>
                  <a:gd name="connsiteX4" fmla="*/ 18939 w 2142062"/>
                  <a:gd name="connsiteY4" fmla="*/ 1515834 h 2063625"/>
                  <a:gd name="connsiteX0" fmla="*/ 20154 w 2143277"/>
                  <a:gd name="connsiteY0" fmla="*/ 1515834 h 2063625"/>
                  <a:gd name="connsiteX1" fmla="*/ 1119404 w 2143277"/>
                  <a:gd name="connsiteY1" fmla="*/ 0 h 2063625"/>
                  <a:gd name="connsiteX2" fmla="*/ 1316758 w 2143277"/>
                  <a:gd name="connsiteY2" fmla="*/ 0 h 2063625"/>
                  <a:gd name="connsiteX3" fmla="*/ 2101684 w 2143277"/>
                  <a:gd name="connsiteY3" fmla="*/ 1982559 h 2063625"/>
                  <a:gd name="connsiteX4" fmla="*/ 20154 w 2143277"/>
                  <a:gd name="connsiteY4" fmla="*/ 1515834 h 2063625"/>
                  <a:gd name="connsiteX0" fmla="*/ 20154 w 2154221"/>
                  <a:gd name="connsiteY0" fmla="*/ 1515834 h 2054361"/>
                  <a:gd name="connsiteX1" fmla="*/ 1119404 w 2154221"/>
                  <a:gd name="connsiteY1" fmla="*/ 0 h 2054361"/>
                  <a:gd name="connsiteX2" fmla="*/ 1416770 w 2154221"/>
                  <a:gd name="connsiteY2" fmla="*/ 138112 h 2054361"/>
                  <a:gd name="connsiteX3" fmla="*/ 2101684 w 2154221"/>
                  <a:gd name="connsiteY3" fmla="*/ 1982559 h 2054361"/>
                  <a:gd name="connsiteX4" fmla="*/ 20154 w 2154221"/>
                  <a:gd name="connsiteY4" fmla="*/ 1515834 h 2054361"/>
                  <a:gd name="connsiteX0" fmla="*/ 20154 w 2147674"/>
                  <a:gd name="connsiteY0" fmla="*/ 1515834 h 2054361"/>
                  <a:gd name="connsiteX1" fmla="*/ 1119404 w 2147674"/>
                  <a:gd name="connsiteY1" fmla="*/ 0 h 2054361"/>
                  <a:gd name="connsiteX2" fmla="*/ 1416770 w 2147674"/>
                  <a:gd name="connsiteY2" fmla="*/ 138112 h 2054361"/>
                  <a:gd name="connsiteX3" fmla="*/ 2101684 w 2147674"/>
                  <a:gd name="connsiteY3" fmla="*/ 1982559 h 2054361"/>
                  <a:gd name="connsiteX4" fmla="*/ 20154 w 2147674"/>
                  <a:gd name="connsiteY4" fmla="*/ 1515834 h 2054361"/>
                  <a:gd name="connsiteX0" fmla="*/ 20154 w 2152789"/>
                  <a:gd name="connsiteY0" fmla="*/ 1515834 h 2058499"/>
                  <a:gd name="connsiteX1" fmla="*/ 1119404 w 2152789"/>
                  <a:gd name="connsiteY1" fmla="*/ 0 h 2058499"/>
                  <a:gd name="connsiteX2" fmla="*/ 1464395 w 2152789"/>
                  <a:gd name="connsiteY2" fmla="*/ 76200 h 2058499"/>
                  <a:gd name="connsiteX3" fmla="*/ 2101684 w 2152789"/>
                  <a:gd name="connsiteY3" fmla="*/ 1982559 h 2058499"/>
                  <a:gd name="connsiteX4" fmla="*/ 20154 w 2152789"/>
                  <a:gd name="connsiteY4" fmla="*/ 1515834 h 2058499"/>
                  <a:gd name="connsiteX0" fmla="*/ 20154 w 2152789"/>
                  <a:gd name="connsiteY0" fmla="*/ 1515834 h 2058499"/>
                  <a:gd name="connsiteX1" fmla="*/ 1119404 w 2152789"/>
                  <a:gd name="connsiteY1" fmla="*/ 0 h 2058499"/>
                  <a:gd name="connsiteX2" fmla="*/ 1464395 w 2152789"/>
                  <a:gd name="connsiteY2" fmla="*/ 76200 h 2058499"/>
                  <a:gd name="connsiteX3" fmla="*/ 2101684 w 2152789"/>
                  <a:gd name="connsiteY3" fmla="*/ 1982559 h 2058499"/>
                  <a:gd name="connsiteX4" fmla="*/ 20154 w 2152789"/>
                  <a:gd name="connsiteY4" fmla="*/ 1515834 h 2058499"/>
                  <a:gd name="connsiteX0" fmla="*/ 20154 w 2152789"/>
                  <a:gd name="connsiteY0" fmla="*/ 1515834 h 2021537"/>
                  <a:gd name="connsiteX1" fmla="*/ 1119404 w 2152789"/>
                  <a:gd name="connsiteY1" fmla="*/ 0 h 2021537"/>
                  <a:gd name="connsiteX2" fmla="*/ 1464395 w 2152789"/>
                  <a:gd name="connsiteY2" fmla="*/ 76200 h 2021537"/>
                  <a:gd name="connsiteX3" fmla="*/ 2101684 w 2152789"/>
                  <a:gd name="connsiteY3" fmla="*/ 1982559 h 2021537"/>
                  <a:gd name="connsiteX4" fmla="*/ 20154 w 2152789"/>
                  <a:gd name="connsiteY4" fmla="*/ 1515834 h 2021537"/>
                  <a:gd name="connsiteX0" fmla="*/ 20154 w 2151261"/>
                  <a:gd name="connsiteY0" fmla="*/ 1515834 h 2021537"/>
                  <a:gd name="connsiteX1" fmla="*/ 1119404 w 2151261"/>
                  <a:gd name="connsiteY1" fmla="*/ 0 h 2021537"/>
                  <a:gd name="connsiteX2" fmla="*/ 1464395 w 2151261"/>
                  <a:gd name="connsiteY2" fmla="*/ 76200 h 2021537"/>
                  <a:gd name="connsiteX3" fmla="*/ 2101684 w 2151261"/>
                  <a:gd name="connsiteY3" fmla="*/ 1982559 h 2021537"/>
                  <a:gd name="connsiteX4" fmla="*/ 20154 w 2151261"/>
                  <a:gd name="connsiteY4" fmla="*/ 1515834 h 2021537"/>
                  <a:gd name="connsiteX0" fmla="*/ 19422 w 2188629"/>
                  <a:gd name="connsiteY0" fmla="*/ 1458684 h 2016951"/>
                  <a:gd name="connsiteX1" fmla="*/ 1156772 w 2188629"/>
                  <a:gd name="connsiteY1" fmla="*/ 0 h 2016951"/>
                  <a:gd name="connsiteX2" fmla="*/ 1501763 w 2188629"/>
                  <a:gd name="connsiteY2" fmla="*/ 76200 h 2016951"/>
                  <a:gd name="connsiteX3" fmla="*/ 2139052 w 2188629"/>
                  <a:gd name="connsiteY3" fmla="*/ 1982559 h 2016951"/>
                  <a:gd name="connsiteX4" fmla="*/ 19422 w 2188629"/>
                  <a:gd name="connsiteY4" fmla="*/ 1458684 h 2016951"/>
                  <a:gd name="connsiteX0" fmla="*/ 19422 w 2188629"/>
                  <a:gd name="connsiteY0" fmla="*/ 1458684 h 2010563"/>
                  <a:gd name="connsiteX1" fmla="*/ 1156772 w 2188629"/>
                  <a:gd name="connsiteY1" fmla="*/ 0 h 2010563"/>
                  <a:gd name="connsiteX2" fmla="*/ 1501763 w 2188629"/>
                  <a:gd name="connsiteY2" fmla="*/ 76200 h 2010563"/>
                  <a:gd name="connsiteX3" fmla="*/ 2139052 w 2188629"/>
                  <a:gd name="connsiteY3" fmla="*/ 1982559 h 2010563"/>
                  <a:gd name="connsiteX4" fmla="*/ 19422 w 2188629"/>
                  <a:gd name="connsiteY4" fmla="*/ 1458684 h 2010563"/>
                  <a:gd name="connsiteX0" fmla="*/ 249 w 2169456"/>
                  <a:gd name="connsiteY0" fmla="*/ 1458684 h 2010563"/>
                  <a:gd name="connsiteX1" fmla="*/ 1137599 w 2169456"/>
                  <a:gd name="connsiteY1" fmla="*/ 0 h 2010563"/>
                  <a:gd name="connsiteX2" fmla="*/ 1482590 w 2169456"/>
                  <a:gd name="connsiteY2" fmla="*/ 76200 h 2010563"/>
                  <a:gd name="connsiteX3" fmla="*/ 2119879 w 2169456"/>
                  <a:gd name="connsiteY3" fmla="*/ 1982559 h 2010563"/>
                  <a:gd name="connsiteX4" fmla="*/ 249 w 2169456"/>
                  <a:gd name="connsiteY4" fmla="*/ 1458684 h 2010563"/>
                  <a:gd name="connsiteX0" fmla="*/ 230 w 2169437"/>
                  <a:gd name="connsiteY0" fmla="*/ 1458684 h 2010563"/>
                  <a:gd name="connsiteX1" fmla="*/ 1137580 w 2169437"/>
                  <a:gd name="connsiteY1" fmla="*/ 0 h 2010563"/>
                  <a:gd name="connsiteX2" fmla="*/ 1482571 w 2169437"/>
                  <a:gd name="connsiteY2" fmla="*/ 76200 h 2010563"/>
                  <a:gd name="connsiteX3" fmla="*/ 2119860 w 2169437"/>
                  <a:gd name="connsiteY3" fmla="*/ 1982559 h 2010563"/>
                  <a:gd name="connsiteX4" fmla="*/ 230 w 2169437"/>
                  <a:gd name="connsiteY4" fmla="*/ 1458684 h 2010563"/>
                  <a:gd name="connsiteX0" fmla="*/ 230 w 2169437"/>
                  <a:gd name="connsiteY0" fmla="*/ 1458684 h 2010563"/>
                  <a:gd name="connsiteX1" fmla="*/ 1137580 w 2169437"/>
                  <a:gd name="connsiteY1" fmla="*/ 0 h 2010563"/>
                  <a:gd name="connsiteX2" fmla="*/ 1482571 w 2169437"/>
                  <a:gd name="connsiteY2" fmla="*/ 95250 h 2010563"/>
                  <a:gd name="connsiteX3" fmla="*/ 2119860 w 2169437"/>
                  <a:gd name="connsiteY3" fmla="*/ 1982559 h 2010563"/>
                  <a:gd name="connsiteX4" fmla="*/ 230 w 2169437"/>
                  <a:gd name="connsiteY4" fmla="*/ 1458684 h 2010563"/>
                  <a:gd name="connsiteX0" fmla="*/ 230 w 2171605"/>
                  <a:gd name="connsiteY0" fmla="*/ 1458684 h 2010563"/>
                  <a:gd name="connsiteX1" fmla="*/ 1137580 w 2171605"/>
                  <a:gd name="connsiteY1" fmla="*/ 0 h 2010563"/>
                  <a:gd name="connsiteX2" fmla="*/ 1482571 w 2171605"/>
                  <a:gd name="connsiteY2" fmla="*/ 95250 h 2010563"/>
                  <a:gd name="connsiteX3" fmla="*/ 2119860 w 2171605"/>
                  <a:gd name="connsiteY3" fmla="*/ 1982559 h 2010563"/>
                  <a:gd name="connsiteX4" fmla="*/ 230 w 2171605"/>
                  <a:gd name="connsiteY4" fmla="*/ 1458684 h 2010563"/>
                  <a:gd name="connsiteX0" fmla="*/ 230 w 2202931"/>
                  <a:gd name="connsiteY0" fmla="*/ 1458684 h 2006035"/>
                  <a:gd name="connsiteX1" fmla="*/ 1137580 w 2202931"/>
                  <a:gd name="connsiteY1" fmla="*/ 0 h 2006035"/>
                  <a:gd name="connsiteX2" fmla="*/ 1482571 w 2202931"/>
                  <a:gd name="connsiteY2" fmla="*/ 95250 h 2006035"/>
                  <a:gd name="connsiteX3" fmla="*/ 2153197 w 2202931"/>
                  <a:gd name="connsiteY3" fmla="*/ 1977797 h 2006035"/>
                  <a:gd name="connsiteX4" fmla="*/ 230 w 2202931"/>
                  <a:gd name="connsiteY4" fmla="*/ 1458684 h 2006035"/>
                  <a:gd name="connsiteX0" fmla="*/ 230 w 2259570"/>
                  <a:gd name="connsiteY0" fmla="*/ 1458684 h 2006035"/>
                  <a:gd name="connsiteX1" fmla="*/ 1137580 w 2259570"/>
                  <a:gd name="connsiteY1" fmla="*/ 0 h 2006035"/>
                  <a:gd name="connsiteX2" fmla="*/ 1482571 w 2259570"/>
                  <a:gd name="connsiteY2" fmla="*/ 95250 h 2006035"/>
                  <a:gd name="connsiteX3" fmla="*/ 2153197 w 2259570"/>
                  <a:gd name="connsiteY3" fmla="*/ 1977797 h 2006035"/>
                  <a:gd name="connsiteX4" fmla="*/ 230 w 2259570"/>
                  <a:gd name="connsiteY4" fmla="*/ 1458684 h 2006035"/>
                  <a:gd name="connsiteX0" fmla="*/ 230 w 2229428"/>
                  <a:gd name="connsiteY0" fmla="*/ 1458684 h 2115598"/>
                  <a:gd name="connsiteX1" fmla="*/ 1137580 w 2229428"/>
                  <a:gd name="connsiteY1" fmla="*/ 0 h 2115598"/>
                  <a:gd name="connsiteX2" fmla="*/ 1482571 w 2229428"/>
                  <a:gd name="connsiteY2" fmla="*/ 95250 h 2115598"/>
                  <a:gd name="connsiteX3" fmla="*/ 2119859 w 2229428"/>
                  <a:gd name="connsiteY3" fmla="*/ 2092097 h 2115598"/>
                  <a:gd name="connsiteX4" fmla="*/ 230 w 2229428"/>
                  <a:gd name="connsiteY4" fmla="*/ 1458684 h 2115598"/>
                  <a:gd name="connsiteX0" fmla="*/ 230 w 2229428"/>
                  <a:gd name="connsiteY0" fmla="*/ 1358671 h 2112574"/>
                  <a:gd name="connsiteX1" fmla="*/ 1137580 w 2229428"/>
                  <a:gd name="connsiteY1" fmla="*/ 0 h 2112574"/>
                  <a:gd name="connsiteX2" fmla="*/ 1482571 w 2229428"/>
                  <a:gd name="connsiteY2" fmla="*/ 95250 h 2112574"/>
                  <a:gd name="connsiteX3" fmla="*/ 2119859 w 2229428"/>
                  <a:gd name="connsiteY3" fmla="*/ 2092097 h 2112574"/>
                  <a:gd name="connsiteX4" fmla="*/ 230 w 2229428"/>
                  <a:gd name="connsiteY4" fmla="*/ 1358671 h 2112574"/>
                  <a:gd name="connsiteX0" fmla="*/ 230 w 2229428"/>
                  <a:gd name="connsiteY0" fmla="*/ 1358671 h 2113328"/>
                  <a:gd name="connsiteX1" fmla="*/ 1137580 w 2229428"/>
                  <a:gd name="connsiteY1" fmla="*/ 0 h 2113328"/>
                  <a:gd name="connsiteX2" fmla="*/ 1482571 w 2229428"/>
                  <a:gd name="connsiteY2" fmla="*/ 95250 h 2113328"/>
                  <a:gd name="connsiteX3" fmla="*/ 2119859 w 2229428"/>
                  <a:gd name="connsiteY3" fmla="*/ 2092097 h 2113328"/>
                  <a:gd name="connsiteX4" fmla="*/ 230 w 2229428"/>
                  <a:gd name="connsiteY4" fmla="*/ 1358671 h 2113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9428" h="2113328">
                    <a:moveTo>
                      <a:pt x="230" y="1358671"/>
                    </a:moveTo>
                    <a:cubicBezTo>
                      <a:pt x="-15846" y="975858"/>
                      <a:pt x="817201" y="140154"/>
                      <a:pt x="1137580" y="0"/>
                    </a:cubicBezTo>
                    <a:lnTo>
                      <a:pt x="1482571" y="95250"/>
                    </a:lnTo>
                    <a:cubicBezTo>
                      <a:pt x="1721988" y="230641"/>
                      <a:pt x="2517728" y="1866445"/>
                      <a:pt x="2119859" y="2092097"/>
                    </a:cubicBezTo>
                    <a:cubicBezTo>
                      <a:pt x="1793427" y="2236786"/>
                      <a:pt x="35356" y="1603373"/>
                      <a:pt x="230" y="1358671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100000">
                    <a:schemeClr val="accent4">
                      <a:lumMod val="75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7C3F6CFE-2786-4DD4-BAEF-BA161D1EF67D}"/>
                  </a:ext>
                </a:extLst>
              </p:cNvPr>
              <p:cNvSpPr/>
              <p:nvPr/>
            </p:nvSpPr>
            <p:spPr>
              <a:xfrm>
                <a:off x="1536464" y="2721378"/>
                <a:ext cx="1793220" cy="2035439"/>
              </a:xfrm>
              <a:custGeom>
                <a:avLst/>
                <a:gdLst>
                  <a:gd name="connsiteX0" fmla="*/ 1523920 w 1793220"/>
                  <a:gd name="connsiteY0" fmla="*/ 1865245 h 2035439"/>
                  <a:gd name="connsiteX1" fmla="*/ 1553978 w 1793220"/>
                  <a:gd name="connsiteY1" fmla="*/ 2001275 h 2035439"/>
                  <a:gd name="connsiteX2" fmla="*/ 1552454 w 1793220"/>
                  <a:gd name="connsiteY2" fmla="*/ 2035439 h 2035439"/>
                  <a:gd name="connsiteX3" fmla="*/ 1494939 w 1793220"/>
                  <a:gd name="connsiteY3" fmla="*/ 2025419 h 2035439"/>
                  <a:gd name="connsiteX4" fmla="*/ 1493862 w 1793220"/>
                  <a:gd name="connsiteY4" fmla="*/ 2001275 h 2035439"/>
                  <a:gd name="connsiteX5" fmla="*/ 1512220 w 1793220"/>
                  <a:gd name="connsiteY5" fmla="*/ 1875934 h 2035439"/>
                  <a:gd name="connsiteX6" fmla="*/ 1523920 w 1793220"/>
                  <a:gd name="connsiteY6" fmla="*/ 1865245 h 2035439"/>
                  <a:gd name="connsiteX7" fmla="*/ 1100934 w 1793220"/>
                  <a:gd name="connsiteY7" fmla="*/ 1698132 h 2035439"/>
                  <a:gd name="connsiteX8" fmla="*/ 1130992 w 1793220"/>
                  <a:gd name="connsiteY8" fmla="*/ 1834162 h 2035439"/>
                  <a:gd name="connsiteX9" fmla="*/ 1122189 w 1793220"/>
                  <a:gd name="connsiteY9" fmla="*/ 1930351 h 2035439"/>
                  <a:gd name="connsiteX10" fmla="*/ 1119314 w 1793220"/>
                  <a:gd name="connsiteY10" fmla="*/ 1939121 h 2035439"/>
                  <a:gd name="connsiteX11" fmla="*/ 1079386 w 1793220"/>
                  <a:gd name="connsiteY11" fmla="*/ 1928381 h 2035439"/>
                  <a:gd name="connsiteX12" fmla="*/ 1073238 w 1793220"/>
                  <a:gd name="connsiteY12" fmla="*/ 1887112 h 2035439"/>
                  <a:gd name="connsiteX13" fmla="*/ 1070876 w 1793220"/>
                  <a:gd name="connsiteY13" fmla="*/ 1834162 h 2035439"/>
                  <a:gd name="connsiteX14" fmla="*/ 1089234 w 1793220"/>
                  <a:gd name="connsiteY14" fmla="*/ 1708822 h 2035439"/>
                  <a:gd name="connsiteX15" fmla="*/ 1100934 w 1793220"/>
                  <a:gd name="connsiteY15" fmla="*/ 1698132 h 2035439"/>
                  <a:gd name="connsiteX16" fmla="*/ 1739163 w 1793220"/>
                  <a:gd name="connsiteY16" fmla="*/ 1629189 h 2035439"/>
                  <a:gd name="connsiteX17" fmla="*/ 1769221 w 1793220"/>
                  <a:gd name="connsiteY17" fmla="*/ 1765220 h 2035439"/>
                  <a:gd name="connsiteX18" fmla="*/ 1739163 w 1793220"/>
                  <a:gd name="connsiteY18" fmla="*/ 1901250 h 2035439"/>
                  <a:gd name="connsiteX19" fmla="*/ 1709105 w 1793220"/>
                  <a:gd name="connsiteY19" fmla="*/ 1765220 h 2035439"/>
                  <a:gd name="connsiteX20" fmla="*/ 1727463 w 1793220"/>
                  <a:gd name="connsiteY20" fmla="*/ 1639879 h 2035439"/>
                  <a:gd name="connsiteX21" fmla="*/ 1739163 w 1793220"/>
                  <a:gd name="connsiteY21" fmla="*/ 1629189 h 2035439"/>
                  <a:gd name="connsiteX22" fmla="*/ 1312076 w 1793220"/>
                  <a:gd name="connsiteY22" fmla="*/ 1629188 h 2035439"/>
                  <a:gd name="connsiteX23" fmla="*/ 1342135 w 1793220"/>
                  <a:gd name="connsiteY23" fmla="*/ 1765219 h 2035439"/>
                  <a:gd name="connsiteX24" fmla="*/ 1312077 w 1793220"/>
                  <a:gd name="connsiteY24" fmla="*/ 1901249 h 2035439"/>
                  <a:gd name="connsiteX25" fmla="*/ 1282019 w 1793220"/>
                  <a:gd name="connsiteY25" fmla="*/ 1765219 h 2035439"/>
                  <a:gd name="connsiteX26" fmla="*/ 1300377 w 1793220"/>
                  <a:gd name="connsiteY26" fmla="*/ 1639878 h 2035439"/>
                  <a:gd name="connsiteX27" fmla="*/ 1312076 w 1793220"/>
                  <a:gd name="connsiteY27" fmla="*/ 1629188 h 2035439"/>
                  <a:gd name="connsiteX28" fmla="*/ 789226 w 1793220"/>
                  <a:gd name="connsiteY28" fmla="*/ 1582782 h 2035439"/>
                  <a:gd name="connsiteX29" fmla="*/ 819284 w 1793220"/>
                  <a:gd name="connsiteY29" fmla="*/ 1718812 h 2035439"/>
                  <a:gd name="connsiteX30" fmla="*/ 810481 w 1793220"/>
                  <a:gd name="connsiteY30" fmla="*/ 1815000 h 2035439"/>
                  <a:gd name="connsiteX31" fmla="*/ 802291 w 1793220"/>
                  <a:gd name="connsiteY31" fmla="*/ 1839989 h 2035439"/>
                  <a:gd name="connsiteX32" fmla="*/ 773095 w 1793220"/>
                  <a:gd name="connsiteY32" fmla="*/ 1830631 h 2035439"/>
                  <a:gd name="connsiteX33" fmla="*/ 767972 w 1793220"/>
                  <a:gd name="connsiteY33" fmla="*/ 1815000 h 2035439"/>
                  <a:gd name="connsiteX34" fmla="*/ 759168 w 1793220"/>
                  <a:gd name="connsiteY34" fmla="*/ 1718812 h 2035439"/>
                  <a:gd name="connsiteX35" fmla="*/ 777526 w 1793220"/>
                  <a:gd name="connsiteY35" fmla="*/ 1593472 h 2035439"/>
                  <a:gd name="connsiteX36" fmla="*/ 789226 w 1793220"/>
                  <a:gd name="connsiteY36" fmla="*/ 1582782 h 2035439"/>
                  <a:gd name="connsiteX37" fmla="*/ 362139 w 1793220"/>
                  <a:gd name="connsiteY37" fmla="*/ 1582781 h 2035439"/>
                  <a:gd name="connsiteX38" fmla="*/ 389835 w 1793220"/>
                  <a:gd name="connsiteY38" fmla="*/ 1665862 h 2035439"/>
                  <a:gd name="connsiteX39" fmla="*/ 390836 w 1793220"/>
                  <a:gd name="connsiteY39" fmla="*/ 1688298 h 2035439"/>
                  <a:gd name="connsiteX40" fmla="*/ 356403 w 1793220"/>
                  <a:gd name="connsiteY40" fmla="*/ 1674441 h 2035439"/>
                  <a:gd name="connsiteX41" fmla="*/ 335694 w 1793220"/>
                  <a:gd name="connsiteY41" fmla="*/ 1665292 h 2035439"/>
                  <a:gd name="connsiteX42" fmla="*/ 337215 w 1793220"/>
                  <a:gd name="connsiteY42" fmla="*/ 1642756 h 2035439"/>
                  <a:gd name="connsiteX43" fmla="*/ 350440 w 1793220"/>
                  <a:gd name="connsiteY43" fmla="*/ 1593471 h 2035439"/>
                  <a:gd name="connsiteX44" fmla="*/ 362139 w 1793220"/>
                  <a:gd name="connsiteY44" fmla="*/ 1582781 h 2035439"/>
                  <a:gd name="connsiteX45" fmla="*/ 1124850 w 1793220"/>
                  <a:gd name="connsiteY45" fmla="*/ 1361535 h 2035439"/>
                  <a:gd name="connsiteX46" fmla="*/ 1154908 w 1793220"/>
                  <a:gd name="connsiteY46" fmla="*/ 1497565 h 2035439"/>
                  <a:gd name="connsiteX47" fmla="*/ 1124849 w 1793220"/>
                  <a:gd name="connsiteY47" fmla="*/ 1633595 h 2035439"/>
                  <a:gd name="connsiteX48" fmla="*/ 1094792 w 1793220"/>
                  <a:gd name="connsiteY48" fmla="*/ 1497565 h 2035439"/>
                  <a:gd name="connsiteX49" fmla="*/ 1113150 w 1793220"/>
                  <a:gd name="connsiteY49" fmla="*/ 1372225 h 2035439"/>
                  <a:gd name="connsiteX50" fmla="*/ 1124850 w 1793220"/>
                  <a:gd name="connsiteY50" fmla="*/ 1361535 h 2035439"/>
                  <a:gd name="connsiteX51" fmla="*/ 1507505 w 1793220"/>
                  <a:gd name="connsiteY51" fmla="*/ 1357164 h 2035439"/>
                  <a:gd name="connsiteX52" fmla="*/ 1537563 w 1793220"/>
                  <a:gd name="connsiteY52" fmla="*/ 1493194 h 2035439"/>
                  <a:gd name="connsiteX53" fmla="*/ 1507505 w 1793220"/>
                  <a:gd name="connsiteY53" fmla="*/ 1629224 h 2035439"/>
                  <a:gd name="connsiteX54" fmla="*/ 1477447 w 1793220"/>
                  <a:gd name="connsiteY54" fmla="*/ 1493194 h 2035439"/>
                  <a:gd name="connsiteX55" fmla="*/ 1495805 w 1793220"/>
                  <a:gd name="connsiteY55" fmla="*/ 1367854 h 2035439"/>
                  <a:gd name="connsiteX56" fmla="*/ 1507505 w 1793220"/>
                  <a:gd name="connsiteY56" fmla="*/ 1357164 h 2035439"/>
                  <a:gd name="connsiteX57" fmla="*/ 174912 w 1793220"/>
                  <a:gd name="connsiteY57" fmla="*/ 1315127 h 2035439"/>
                  <a:gd name="connsiteX58" fmla="*/ 204971 w 1793220"/>
                  <a:gd name="connsiteY58" fmla="*/ 1451157 h 2035439"/>
                  <a:gd name="connsiteX59" fmla="*/ 174912 w 1793220"/>
                  <a:gd name="connsiteY59" fmla="*/ 1587188 h 2035439"/>
                  <a:gd name="connsiteX60" fmla="*/ 144854 w 1793220"/>
                  <a:gd name="connsiteY60" fmla="*/ 1451157 h 2035439"/>
                  <a:gd name="connsiteX61" fmla="*/ 163212 w 1793220"/>
                  <a:gd name="connsiteY61" fmla="*/ 1325817 h 2035439"/>
                  <a:gd name="connsiteX62" fmla="*/ 174912 w 1793220"/>
                  <a:gd name="connsiteY62" fmla="*/ 1315127 h 2035439"/>
                  <a:gd name="connsiteX63" fmla="*/ 557568 w 1793220"/>
                  <a:gd name="connsiteY63" fmla="*/ 1310756 h 2035439"/>
                  <a:gd name="connsiteX64" fmla="*/ 587626 w 1793220"/>
                  <a:gd name="connsiteY64" fmla="*/ 1446786 h 2035439"/>
                  <a:gd name="connsiteX65" fmla="*/ 557568 w 1793220"/>
                  <a:gd name="connsiteY65" fmla="*/ 1582817 h 2035439"/>
                  <a:gd name="connsiteX66" fmla="*/ 527510 w 1793220"/>
                  <a:gd name="connsiteY66" fmla="*/ 1446786 h 2035439"/>
                  <a:gd name="connsiteX67" fmla="*/ 545868 w 1793220"/>
                  <a:gd name="connsiteY67" fmla="*/ 1321446 h 2035439"/>
                  <a:gd name="connsiteX68" fmla="*/ 557568 w 1793220"/>
                  <a:gd name="connsiteY68" fmla="*/ 1310756 h 2035439"/>
                  <a:gd name="connsiteX69" fmla="*/ 1333951 w 1793220"/>
                  <a:gd name="connsiteY69" fmla="*/ 1223989 h 2035439"/>
                  <a:gd name="connsiteX70" fmla="*/ 1364009 w 1793220"/>
                  <a:gd name="connsiteY70" fmla="*/ 1360019 h 2035439"/>
                  <a:gd name="connsiteX71" fmla="*/ 1333951 w 1793220"/>
                  <a:gd name="connsiteY71" fmla="*/ 1496050 h 2035439"/>
                  <a:gd name="connsiteX72" fmla="*/ 1303893 w 1793220"/>
                  <a:gd name="connsiteY72" fmla="*/ 1360019 h 2035439"/>
                  <a:gd name="connsiteX73" fmla="*/ 1322251 w 1793220"/>
                  <a:gd name="connsiteY73" fmla="*/ 1234679 h 2035439"/>
                  <a:gd name="connsiteX74" fmla="*/ 1333951 w 1793220"/>
                  <a:gd name="connsiteY74" fmla="*/ 1223989 h 2035439"/>
                  <a:gd name="connsiteX75" fmla="*/ 1670133 w 1793220"/>
                  <a:gd name="connsiteY75" fmla="*/ 1208537 h 2035439"/>
                  <a:gd name="connsiteX76" fmla="*/ 1700190 w 1793220"/>
                  <a:gd name="connsiteY76" fmla="*/ 1344567 h 2035439"/>
                  <a:gd name="connsiteX77" fmla="*/ 1670132 w 1793220"/>
                  <a:gd name="connsiteY77" fmla="*/ 1480597 h 2035439"/>
                  <a:gd name="connsiteX78" fmla="*/ 1640075 w 1793220"/>
                  <a:gd name="connsiteY78" fmla="*/ 1344567 h 2035439"/>
                  <a:gd name="connsiteX79" fmla="*/ 1658432 w 1793220"/>
                  <a:gd name="connsiteY79" fmla="*/ 1219227 h 2035439"/>
                  <a:gd name="connsiteX80" fmla="*/ 1670133 w 1793220"/>
                  <a:gd name="connsiteY80" fmla="*/ 1208537 h 2035439"/>
                  <a:gd name="connsiteX81" fmla="*/ 384014 w 1793220"/>
                  <a:gd name="connsiteY81" fmla="*/ 1177581 h 2035439"/>
                  <a:gd name="connsiteX82" fmla="*/ 414072 w 1793220"/>
                  <a:gd name="connsiteY82" fmla="*/ 1313612 h 2035439"/>
                  <a:gd name="connsiteX83" fmla="*/ 384014 w 1793220"/>
                  <a:gd name="connsiteY83" fmla="*/ 1449642 h 2035439"/>
                  <a:gd name="connsiteX84" fmla="*/ 353956 w 1793220"/>
                  <a:gd name="connsiteY84" fmla="*/ 1313612 h 2035439"/>
                  <a:gd name="connsiteX85" fmla="*/ 372314 w 1793220"/>
                  <a:gd name="connsiteY85" fmla="*/ 1188271 h 2035439"/>
                  <a:gd name="connsiteX86" fmla="*/ 384014 w 1793220"/>
                  <a:gd name="connsiteY86" fmla="*/ 1177581 h 2035439"/>
                  <a:gd name="connsiteX87" fmla="*/ 720195 w 1793220"/>
                  <a:gd name="connsiteY87" fmla="*/ 1162129 h 2035439"/>
                  <a:gd name="connsiteX88" fmla="*/ 750253 w 1793220"/>
                  <a:gd name="connsiteY88" fmla="*/ 1298159 h 2035439"/>
                  <a:gd name="connsiteX89" fmla="*/ 720195 w 1793220"/>
                  <a:gd name="connsiteY89" fmla="*/ 1434189 h 2035439"/>
                  <a:gd name="connsiteX90" fmla="*/ 690137 w 1793220"/>
                  <a:gd name="connsiteY90" fmla="*/ 1298159 h 2035439"/>
                  <a:gd name="connsiteX91" fmla="*/ 708495 w 1793220"/>
                  <a:gd name="connsiteY91" fmla="*/ 1172819 h 2035439"/>
                  <a:gd name="connsiteX92" fmla="*/ 720195 w 1793220"/>
                  <a:gd name="connsiteY92" fmla="*/ 1162129 h 2035439"/>
                  <a:gd name="connsiteX93" fmla="*/ 979995 w 1793220"/>
                  <a:gd name="connsiteY93" fmla="*/ 1149675 h 2035439"/>
                  <a:gd name="connsiteX94" fmla="*/ 1010053 w 1793220"/>
                  <a:gd name="connsiteY94" fmla="*/ 1285705 h 2035439"/>
                  <a:gd name="connsiteX95" fmla="*/ 979995 w 1793220"/>
                  <a:gd name="connsiteY95" fmla="*/ 1421736 h 2035439"/>
                  <a:gd name="connsiteX96" fmla="*/ 949937 w 1793220"/>
                  <a:gd name="connsiteY96" fmla="*/ 1285705 h 2035439"/>
                  <a:gd name="connsiteX97" fmla="*/ 968295 w 1793220"/>
                  <a:gd name="connsiteY97" fmla="*/ 1160365 h 2035439"/>
                  <a:gd name="connsiteX98" fmla="*/ 979995 w 1793220"/>
                  <a:gd name="connsiteY98" fmla="*/ 1149675 h 2035439"/>
                  <a:gd name="connsiteX99" fmla="*/ 30058 w 1793220"/>
                  <a:gd name="connsiteY99" fmla="*/ 1103267 h 2035439"/>
                  <a:gd name="connsiteX100" fmla="*/ 60116 w 1793220"/>
                  <a:gd name="connsiteY100" fmla="*/ 1239297 h 2035439"/>
                  <a:gd name="connsiteX101" fmla="*/ 30058 w 1793220"/>
                  <a:gd name="connsiteY101" fmla="*/ 1375328 h 2035439"/>
                  <a:gd name="connsiteX102" fmla="*/ 0 w 1793220"/>
                  <a:gd name="connsiteY102" fmla="*/ 1239297 h 2035439"/>
                  <a:gd name="connsiteX103" fmla="*/ 18358 w 1793220"/>
                  <a:gd name="connsiteY103" fmla="*/ 1113957 h 2035439"/>
                  <a:gd name="connsiteX104" fmla="*/ 30058 w 1793220"/>
                  <a:gd name="connsiteY104" fmla="*/ 1103267 h 2035439"/>
                  <a:gd name="connsiteX105" fmla="*/ 1195238 w 1793220"/>
                  <a:gd name="connsiteY105" fmla="*/ 948591 h 2035439"/>
                  <a:gd name="connsiteX106" fmla="*/ 1225296 w 1793220"/>
                  <a:gd name="connsiteY106" fmla="*/ 1084621 h 2035439"/>
                  <a:gd name="connsiteX107" fmla="*/ 1195238 w 1793220"/>
                  <a:gd name="connsiteY107" fmla="*/ 1220652 h 2035439"/>
                  <a:gd name="connsiteX108" fmla="*/ 1165180 w 1793220"/>
                  <a:gd name="connsiteY108" fmla="*/ 1084621 h 2035439"/>
                  <a:gd name="connsiteX109" fmla="*/ 1183538 w 1793220"/>
                  <a:gd name="connsiteY109" fmla="*/ 959281 h 2035439"/>
                  <a:gd name="connsiteX110" fmla="*/ 1195238 w 1793220"/>
                  <a:gd name="connsiteY110" fmla="*/ 948591 h 2035439"/>
                  <a:gd name="connsiteX111" fmla="*/ 245301 w 1793220"/>
                  <a:gd name="connsiteY111" fmla="*/ 902183 h 2035439"/>
                  <a:gd name="connsiteX112" fmla="*/ 275359 w 1793220"/>
                  <a:gd name="connsiteY112" fmla="*/ 1038214 h 2035439"/>
                  <a:gd name="connsiteX113" fmla="*/ 245301 w 1793220"/>
                  <a:gd name="connsiteY113" fmla="*/ 1174244 h 2035439"/>
                  <a:gd name="connsiteX114" fmla="*/ 215243 w 1793220"/>
                  <a:gd name="connsiteY114" fmla="*/ 1038213 h 2035439"/>
                  <a:gd name="connsiteX115" fmla="*/ 233601 w 1793220"/>
                  <a:gd name="connsiteY115" fmla="*/ 912873 h 2035439"/>
                  <a:gd name="connsiteX116" fmla="*/ 245301 w 1793220"/>
                  <a:gd name="connsiteY116" fmla="*/ 902183 h 2035439"/>
                  <a:gd name="connsiteX117" fmla="*/ 1553978 w 1793220"/>
                  <a:gd name="connsiteY117" fmla="*/ 887391 h 2035439"/>
                  <a:gd name="connsiteX118" fmla="*/ 1584036 w 1793220"/>
                  <a:gd name="connsiteY118" fmla="*/ 1023422 h 2035439"/>
                  <a:gd name="connsiteX119" fmla="*/ 1553978 w 1793220"/>
                  <a:gd name="connsiteY119" fmla="*/ 1159452 h 2035439"/>
                  <a:gd name="connsiteX120" fmla="*/ 1523920 w 1793220"/>
                  <a:gd name="connsiteY120" fmla="*/ 1023422 h 2035439"/>
                  <a:gd name="connsiteX121" fmla="*/ 1542278 w 1793220"/>
                  <a:gd name="connsiteY121" fmla="*/ 898081 h 2035439"/>
                  <a:gd name="connsiteX122" fmla="*/ 1553978 w 1793220"/>
                  <a:gd name="connsiteY122" fmla="*/ 887391 h 2035439"/>
                  <a:gd name="connsiteX123" fmla="*/ 1745738 w 1793220"/>
                  <a:gd name="connsiteY123" fmla="*/ 876480 h 2035439"/>
                  <a:gd name="connsiteX124" fmla="*/ 1793220 w 1793220"/>
                  <a:gd name="connsiteY124" fmla="*/ 990362 h 2035439"/>
                  <a:gd name="connsiteX125" fmla="*/ 1791074 w 1793220"/>
                  <a:gd name="connsiteY125" fmla="*/ 1038458 h 2035439"/>
                  <a:gd name="connsiteX126" fmla="*/ 1763378 w 1793220"/>
                  <a:gd name="connsiteY126" fmla="*/ 1121539 h 2035439"/>
                  <a:gd name="connsiteX127" fmla="*/ 1733320 w 1793220"/>
                  <a:gd name="connsiteY127" fmla="*/ 985509 h 2035439"/>
                  <a:gd name="connsiteX128" fmla="*/ 1744258 w 1793220"/>
                  <a:gd name="connsiteY128" fmla="*/ 880542 h 2035439"/>
                  <a:gd name="connsiteX129" fmla="*/ 604041 w 1793220"/>
                  <a:gd name="connsiteY129" fmla="*/ 840984 h 2035439"/>
                  <a:gd name="connsiteX130" fmla="*/ 634099 w 1793220"/>
                  <a:gd name="connsiteY130" fmla="*/ 977014 h 2035439"/>
                  <a:gd name="connsiteX131" fmla="*/ 604041 w 1793220"/>
                  <a:gd name="connsiteY131" fmla="*/ 1113044 h 2035439"/>
                  <a:gd name="connsiteX132" fmla="*/ 573983 w 1793220"/>
                  <a:gd name="connsiteY132" fmla="*/ 977014 h 2035439"/>
                  <a:gd name="connsiteX133" fmla="*/ 592341 w 1793220"/>
                  <a:gd name="connsiteY133" fmla="*/ 851674 h 2035439"/>
                  <a:gd name="connsiteX134" fmla="*/ 604041 w 1793220"/>
                  <a:gd name="connsiteY134" fmla="*/ 840984 h 2035439"/>
                  <a:gd name="connsiteX135" fmla="*/ 813441 w 1793220"/>
                  <a:gd name="connsiteY135" fmla="*/ 803071 h 2035439"/>
                  <a:gd name="connsiteX136" fmla="*/ 843499 w 1793220"/>
                  <a:gd name="connsiteY136" fmla="*/ 939101 h 2035439"/>
                  <a:gd name="connsiteX137" fmla="*/ 813441 w 1793220"/>
                  <a:gd name="connsiteY137" fmla="*/ 1075131 h 2035439"/>
                  <a:gd name="connsiteX138" fmla="*/ 783383 w 1793220"/>
                  <a:gd name="connsiteY138" fmla="*/ 939101 h 2035439"/>
                  <a:gd name="connsiteX139" fmla="*/ 801741 w 1793220"/>
                  <a:gd name="connsiteY139" fmla="*/ 813761 h 2035439"/>
                  <a:gd name="connsiteX140" fmla="*/ 813441 w 1793220"/>
                  <a:gd name="connsiteY140" fmla="*/ 803071 h 2035439"/>
                  <a:gd name="connsiteX141" fmla="*/ 1026468 w 1793220"/>
                  <a:gd name="connsiteY141" fmla="*/ 776769 h 2035439"/>
                  <a:gd name="connsiteX142" fmla="*/ 1056526 w 1793220"/>
                  <a:gd name="connsiteY142" fmla="*/ 912799 h 2035439"/>
                  <a:gd name="connsiteX143" fmla="*/ 1026468 w 1793220"/>
                  <a:gd name="connsiteY143" fmla="*/ 1048830 h 2035439"/>
                  <a:gd name="connsiteX144" fmla="*/ 996410 w 1793220"/>
                  <a:gd name="connsiteY144" fmla="*/ 912799 h 2035439"/>
                  <a:gd name="connsiteX145" fmla="*/ 1014768 w 1793220"/>
                  <a:gd name="connsiteY145" fmla="*/ 787459 h 2035439"/>
                  <a:gd name="connsiteX146" fmla="*/ 1026468 w 1793220"/>
                  <a:gd name="connsiteY146" fmla="*/ 776769 h 2035439"/>
                  <a:gd name="connsiteX147" fmla="*/ 1333951 w 1793220"/>
                  <a:gd name="connsiteY147" fmla="*/ 751879 h 2035439"/>
                  <a:gd name="connsiteX148" fmla="*/ 1364009 w 1793220"/>
                  <a:gd name="connsiteY148" fmla="*/ 887909 h 2035439"/>
                  <a:gd name="connsiteX149" fmla="*/ 1333951 w 1793220"/>
                  <a:gd name="connsiteY149" fmla="*/ 1023939 h 2035439"/>
                  <a:gd name="connsiteX150" fmla="*/ 1303893 w 1793220"/>
                  <a:gd name="connsiteY150" fmla="*/ 887909 h 2035439"/>
                  <a:gd name="connsiteX151" fmla="*/ 1322251 w 1793220"/>
                  <a:gd name="connsiteY151" fmla="*/ 762569 h 2035439"/>
                  <a:gd name="connsiteX152" fmla="*/ 1333951 w 1793220"/>
                  <a:gd name="connsiteY152" fmla="*/ 751879 h 2035439"/>
                  <a:gd name="connsiteX153" fmla="*/ 76531 w 1793220"/>
                  <a:gd name="connsiteY153" fmla="*/ 730361 h 2035439"/>
                  <a:gd name="connsiteX154" fmla="*/ 106589 w 1793220"/>
                  <a:gd name="connsiteY154" fmla="*/ 866392 h 2035439"/>
                  <a:gd name="connsiteX155" fmla="*/ 76531 w 1793220"/>
                  <a:gd name="connsiteY155" fmla="*/ 1002422 h 2035439"/>
                  <a:gd name="connsiteX156" fmla="*/ 46473 w 1793220"/>
                  <a:gd name="connsiteY156" fmla="*/ 866391 h 2035439"/>
                  <a:gd name="connsiteX157" fmla="*/ 64831 w 1793220"/>
                  <a:gd name="connsiteY157" fmla="*/ 741051 h 2035439"/>
                  <a:gd name="connsiteX158" fmla="*/ 76531 w 1793220"/>
                  <a:gd name="connsiteY158" fmla="*/ 730361 h 2035439"/>
                  <a:gd name="connsiteX159" fmla="*/ 384014 w 1793220"/>
                  <a:gd name="connsiteY159" fmla="*/ 705471 h 2035439"/>
                  <a:gd name="connsiteX160" fmla="*/ 414072 w 1793220"/>
                  <a:gd name="connsiteY160" fmla="*/ 841501 h 2035439"/>
                  <a:gd name="connsiteX161" fmla="*/ 384014 w 1793220"/>
                  <a:gd name="connsiteY161" fmla="*/ 977532 h 2035439"/>
                  <a:gd name="connsiteX162" fmla="*/ 353956 w 1793220"/>
                  <a:gd name="connsiteY162" fmla="*/ 841501 h 2035439"/>
                  <a:gd name="connsiteX163" fmla="*/ 372314 w 1793220"/>
                  <a:gd name="connsiteY163" fmla="*/ 716161 h 2035439"/>
                  <a:gd name="connsiteX164" fmla="*/ 384014 w 1793220"/>
                  <a:gd name="connsiteY164" fmla="*/ 705471 h 2035439"/>
                  <a:gd name="connsiteX165" fmla="*/ 1477447 w 1793220"/>
                  <a:gd name="connsiteY165" fmla="*/ 577023 h 2035439"/>
                  <a:gd name="connsiteX166" fmla="*/ 1507505 w 1793220"/>
                  <a:gd name="connsiteY166" fmla="*/ 713053 h 2035439"/>
                  <a:gd name="connsiteX167" fmla="*/ 1477447 w 1793220"/>
                  <a:gd name="connsiteY167" fmla="*/ 849084 h 2035439"/>
                  <a:gd name="connsiteX168" fmla="*/ 1447389 w 1793220"/>
                  <a:gd name="connsiteY168" fmla="*/ 713053 h 2035439"/>
                  <a:gd name="connsiteX169" fmla="*/ 1465747 w 1793220"/>
                  <a:gd name="connsiteY169" fmla="*/ 587713 h 2035439"/>
                  <a:gd name="connsiteX170" fmla="*/ 1477447 w 1793220"/>
                  <a:gd name="connsiteY170" fmla="*/ 577023 h 2035439"/>
                  <a:gd name="connsiteX171" fmla="*/ 1596076 w 1793220"/>
                  <a:gd name="connsiteY171" fmla="*/ 557211 h 2035439"/>
                  <a:gd name="connsiteX172" fmla="*/ 1647119 w 1793220"/>
                  <a:gd name="connsiteY172" fmla="*/ 658432 h 2035439"/>
                  <a:gd name="connsiteX173" fmla="*/ 1646990 w 1793220"/>
                  <a:gd name="connsiteY173" fmla="*/ 659301 h 2035439"/>
                  <a:gd name="connsiteX174" fmla="*/ 1625735 w 1793220"/>
                  <a:gd name="connsiteY174" fmla="*/ 699143 h 2035439"/>
                  <a:gd name="connsiteX175" fmla="*/ 1595678 w 1793220"/>
                  <a:gd name="connsiteY175" fmla="*/ 563113 h 2035439"/>
                  <a:gd name="connsiteX176" fmla="*/ 527510 w 1793220"/>
                  <a:gd name="connsiteY176" fmla="*/ 530615 h 2035439"/>
                  <a:gd name="connsiteX177" fmla="*/ 557568 w 1793220"/>
                  <a:gd name="connsiteY177" fmla="*/ 666646 h 2035439"/>
                  <a:gd name="connsiteX178" fmla="*/ 527510 w 1793220"/>
                  <a:gd name="connsiteY178" fmla="*/ 802676 h 2035439"/>
                  <a:gd name="connsiteX179" fmla="*/ 497452 w 1793220"/>
                  <a:gd name="connsiteY179" fmla="*/ 666646 h 2035439"/>
                  <a:gd name="connsiteX180" fmla="*/ 515810 w 1793220"/>
                  <a:gd name="connsiteY180" fmla="*/ 541306 h 2035439"/>
                  <a:gd name="connsiteX181" fmla="*/ 527510 w 1793220"/>
                  <a:gd name="connsiteY181" fmla="*/ 530615 h 2035439"/>
                  <a:gd name="connsiteX182" fmla="*/ 225494 w 1793220"/>
                  <a:gd name="connsiteY182" fmla="*/ 498648 h 2035439"/>
                  <a:gd name="connsiteX183" fmla="*/ 227528 w 1793220"/>
                  <a:gd name="connsiteY183" fmla="*/ 544247 h 2035439"/>
                  <a:gd name="connsiteX184" fmla="*/ 197470 w 1793220"/>
                  <a:gd name="connsiteY184" fmla="*/ 680277 h 2035439"/>
                  <a:gd name="connsiteX185" fmla="*/ 169774 w 1793220"/>
                  <a:gd name="connsiteY185" fmla="*/ 597196 h 2035439"/>
                  <a:gd name="connsiteX186" fmla="*/ 168195 w 1793220"/>
                  <a:gd name="connsiteY186" fmla="*/ 561797 h 2035439"/>
                  <a:gd name="connsiteX187" fmla="*/ 198878 w 1793220"/>
                  <a:gd name="connsiteY187" fmla="*/ 526362 h 2035439"/>
                  <a:gd name="connsiteX188" fmla="*/ 1147407 w 1793220"/>
                  <a:gd name="connsiteY188" fmla="*/ 454624 h 2035439"/>
                  <a:gd name="connsiteX189" fmla="*/ 1177465 w 1793220"/>
                  <a:gd name="connsiteY189" fmla="*/ 590655 h 2035439"/>
                  <a:gd name="connsiteX190" fmla="*/ 1147407 w 1793220"/>
                  <a:gd name="connsiteY190" fmla="*/ 726685 h 2035439"/>
                  <a:gd name="connsiteX191" fmla="*/ 1117349 w 1793220"/>
                  <a:gd name="connsiteY191" fmla="*/ 590655 h 2035439"/>
                  <a:gd name="connsiteX192" fmla="*/ 1135707 w 1793220"/>
                  <a:gd name="connsiteY192" fmla="*/ 465314 h 2035439"/>
                  <a:gd name="connsiteX193" fmla="*/ 1147407 w 1793220"/>
                  <a:gd name="connsiteY193" fmla="*/ 454624 h 2035439"/>
                  <a:gd name="connsiteX194" fmla="*/ 948554 w 1793220"/>
                  <a:gd name="connsiteY194" fmla="*/ 405199 h 2035439"/>
                  <a:gd name="connsiteX195" fmla="*/ 978612 w 1793220"/>
                  <a:gd name="connsiteY195" fmla="*/ 541230 h 2035439"/>
                  <a:gd name="connsiteX196" fmla="*/ 948554 w 1793220"/>
                  <a:gd name="connsiteY196" fmla="*/ 677260 h 2035439"/>
                  <a:gd name="connsiteX197" fmla="*/ 918496 w 1793220"/>
                  <a:gd name="connsiteY197" fmla="*/ 541230 h 2035439"/>
                  <a:gd name="connsiteX198" fmla="*/ 936854 w 1793220"/>
                  <a:gd name="connsiteY198" fmla="*/ 415889 h 2035439"/>
                  <a:gd name="connsiteX199" fmla="*/ 948554 w 1793220"/>
                  <a:gd name="connsiteY199" fmla="*/ 405199 h 2035439"/>
                  <a:gd name="connsiteX200" fmla="*/ 675798 w 1793220"/>
                  <a:gd name="connsiteY200" fmla="*/ 380675 h 2035439"/>
                  <a:gd name="connsiteX201" fmla="*/ 705856 w 1793220"/>
                  <a:gd name="connsiteY201" fmla="*/ 516705 h 2035439"/>
                  <a:gd name="connsiteX202" fmla="*/ 675798 w 1793220"/>
                  <a:gd name="connsiteY202" fmla="*/ 652735 h 2035439"/>
                  <a:gd name="connsiteX203" fmla="*/ 645740 w 1793220"/>
                  <a:gd name="connsiteY203" fmla="*/ 516705 h 2035439"/>
                  <a:gd name="connsiteX204" fmla="*/ 664098 w 1793220"/>
                  <a:gd name="connsiteY204" fmla="*/ 391365 h 2035439"/>
                  <a:gd name="connsiteX205" fmla="*/ 675798 w 1793220"/>
                  <a:gd name="connsiteY205" fmla="*/ 380675 h 2035439"/>
                  <a:gd name="connsiteX206" fmla="*/ 383414 w 1793220"/>
                  <a:gd name="connsiteY206" fmla="*/ 334209 h 2035439"/>
                  <a:gd name="connsiteX207" fmla="*/ 385373 w 1793220"/>
                  <a:gd name="connsiteY207" fmla="*/ 378134 h 2035439"/>
                  <a:gd name="connsiteX208" fmla="*/ 355315 w 1793220"/>
                  <a:gd name="connsiteY208" fmla="*/ 514164 h 2035439"/>
                  <a:gd name="connsiteX209" fmla="*/ 327619 w 1793220"/>
                  <a:gd name="connsiteY209" fmla="*/ 431083 h 2035439"/>
                  <a:gd name="connsiteX210" fmla="*/ 325966 w 1793220"/>
                  <a:gd name="connsiteY210" fmla="*/ 394028 h 2035439"/>
                  <a:gd name="connsiteX211" fmla="*/ 1305252 w 1793220"/>
                  <a:gd name="connsiteY211" fmla="*/ 288512 h 2035439"/>
                  <a:gd name="connsiteX212" fmla="*/ 1335310 w 1793220"/>
                  <a:gd name="connsiteY212" fmla="*/ 424542 h 2035439"/>
                  <a:gd name="connsiteX213" fmla="*/ 1305252 w 1793220"/>
                  <a:gd name="connsiteY213" fmla="*/ 560572 h 2035439"/>
                  <a:gd name="connsiteX214" fmla="*/ 1275194 w 1793220"/>
                  <a:gd name="connsiteY214" fmla="*/ 424542 h 2035439"/>
                  <a:gd name="connsiteX215" fmla="*/ 1293552 w 1793220"/>
                  <a:gd name="connsiteY215" fmla="*/ 299201 h 2035439"/>
                  <a:gd name="connsiteX216" fmla="*/ 1305252 w 1793220"/>
                  <a:gd name="connsiteY216" fmla="*/ 288512 h 2035439"/>
                  <a:gd name="connsiteX217" fmla="*/ 579404 w 1793220"/>
                  <a:gd name="connsiteY217" fmla="*/ 154952 h 2035439"/>
                  <a:gd name="connsiteX218" fmla="*/ 578066 w 1793220"/>
                  <a:gd name="connsiteY218" fmla="*/ 184946 h 2035439"/>
                  <a:gd name="connsiteX219" fmla="*/ 550370 w 1793220"/>
                  <a:gd name="connsiteY219" fmla="*/ 268027 h 2035439"/>
                  <a:gd name="connsiteX220" fmla="*/ 529116 w 1793220"/>
                  <a:gd name="connsiteY220" fmla="*/ 228185 h 2035439"/>
                  <a:gd name="connsiteX221" fmla="*/ 525287 w 1793220"/>
                  <a:gd name="connsiteY221" fmla="*/ 202484 h 2035439"/>
                  <a:gd name="connsiteX222" fmla="*/ 578593 w 1793220"/>
                  <a:gd name="connsiteY222" fmla="*/ 155611 h 2035439"/>
                  <a:gd name="connsiteX223" fmla="*/ 1162129 w 1793220"/>
                  <a:gd name="connsiteY223" fmla="*/ 12129 h 2035439"/>
                  <a:gd name="connsiteX224" fmla="*/ 1219561 w 1793220"/>
                  <a:gd name="connsiteY224" fmla="*/ 27986 h 2035439"/>
                  <a:gd name="connsiteX225" fmla="*/ 1220203 w 1793220"/>
                  <a:gd name="connsiteY225" fmla="*/ 42375 h 2035439"/>
                  <a:gd name="connsiteX226" fmla="*/ 1190145 w 1793220"/>
                  <a:gd name="connsiteY226" fmla="*/ 178406 h 2035439"/>
                  <a:gd name="connsiteX227" fmla="*/ 1160087 w 1793220"/>
                  <a:gd name="connsiteY227" fmla="*/ 42375 h 2035439"/>
                  <a:gd name="connsiteX228" fmla="*/ 970429 w 1793220"/>
                  <a:gd name="connsiteY228" fmla="*/ 0 h 2035439"/>
                  <a:gd name="connsiteX229" fmla="*/ 1000487 w 1793220"/>
                  <a:gd name="connsiteY229" fmla="*/ 136030 h 2035439"/>
                  <a:gd name="connsiteX230" fmla="*/ 970429 w 1793220"/>
                  <a:gd name="connsiteY230" fmla="*/ 272060 h 2035439"/>
                  <a:gd name="connsiteX231" fmla="*/ 940371 w 1793220"/>
                  <a:gd name="connsiteY231" fmla="*/ 136030 h 2035439"/>
                  <a:gd name="connsiteX232" fmla="*/ 958729 w 1793220"/>
                  <a:gd name="connsiteY232" fmla="*/ 10690 h 2035439"/>
                  <a:gd name="connsiteX233" fmla="*/ 970429 w 1793220"/>
                  <a:gd name="connsiteY233" fmla="*/ 0 h 2035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</a:cxnLst>
                <a:rect l="l" t="t" r="r" b="b"/>
                <a:pathLst>
                  <a:path w="1793220" h="2035439">
                    <a:moveTo>
                      <a:pt x="1523920" y="1865245"/>
                    </a:moveTo>
                    <a:cubicBezTo>
                      <a:pt x="1540521" y="1865244"/>
                      <a:pt x="1553978" y="1926148"/>
                      <a:pt x="1553978" y="2001275"/>
                    </a:cubicBezTo>
                    <a:lnTo>
                      <a:pt x="1552454" y="2035439"/>
                    </a:lnTo>
                    <a:lnTo>
                      <a:pt x="1494939" y="2025419"/>
                    </a:lnTo>
                    <a:lnTo>
                      <a:pt x="1493862" y="2001275"/>
                    </a:lnTo>
                    <a:cubicBezTo>
                      <a:pt x="1493862" y="1944929"/>
                      <a:pt x="1501432" y="1896585"/>
                      <a:pt x="1512220" y="1875934"/>
                    </a:cubicBezTo>
                    <a:cubicBezTo>
                      <a:pt x="1515816" y="1869051"/>
                      <a:pt x="1519770" y="1865245"/>
                      <a:pt x="1523920" y="1865245"/>
                    </a:cubicBezTo>
                    <a:close/>
                    <a:moveTo>
                      <a:pt x="1100934" y="1698132"/>
                    </a:moveTo>
                    <a:cubicBezTo>
                      <a:pt x="1117535" y="1698132"/>
                      <a:pt x="1130992" y="1759035"/>
                      <a:pt x="1130992" y="1834162"/>
                    </a:cubicBezTo>
                    <a:cubicBezTo>
                      <a:pt x="1130992" y="1871726"/>
                      <a:pt x="1127628" y="1905734"/>
                      <a:pt x="1122189" y="1930351"/>
                    </a:cubicBezTo>
                    <a:lnTo>
                      <a:pt x="1119314" y="1939121"/>
                    </a:lnTo>
                    <a:lnTo>
                      <a:pt x="1079386" y="1928381"/>
                    </a:lnTo>
                    <a:lnTo>
                      <a:pt x="1073238" y="1887112"/>
                    </a:lnTo>
                    <a:cubicBezTo>
                      <a:pt x="1071717" y="1870837"/>
                      <a:pt x="1070876" y="1852944"/>
                      <a:pt x="1070876" y="1834162"/>
                    </a:cubicBezTo>
                    <a:cubicBezTo>
                      <a:pt x="1070876" y="1777817"/>
                      <a:pt x="1078446" y="1729473"/>
                      <a:pt x="1089234" y="1708822"/>
                    </a:cubicBezTo>
                    <a:cubicBezTo>
                      <a:pt x="1092830" y="1701938"/>
                      <a:pt x="1096784" y="1698132"/>
                      <a:pt x="1100934" y="1698132"/>
                    </a:cubicBezTo>
                    <a:close/>
                    <a:moveTo>
                      <a:pt x="1739163" y="1629189"/>
                    </a:moveTo>
                    <a:cubicBezTo>
                      <a:pt x="1755764" y="1629189"/>
                      <a:pt x="1769221" y="1690093"/>
                      <a:pt x="1769221" y="1765220"/>
                    </a:cubicBezTo>
                    <a:cubicBezTo>
                      <a:pt x="1769221" y="1840347"/>
                      <a:pt x="1755764" y="1901250"/>
                      <a:pt x="1739163" y="1901250"/>
                    </a:cubicBezTo>
                    <a:cubicBezTo>
                      <a:pt x="1722562" y="1901250"/>
                      <a:pt x="1709105" y="1840347"/>
                      <a:pt x="1709105" y="1765220"/>
                    </a:cubicBezTo>
                    <a:cubicBezTo>
                      <a:pt x="1709105" y="1708874"/>
                      <a:pt x="1716675" y="1660530"/>
                      <a:pt x="1727463" y="1639879"/>
                    </a:cubicBezTo>
                    <a:cubicBezTo>
                      <a:pt x="1731059" y="1632996"/>
                      <a:pt x="1735013" y="1629190"/>
                      <a:pt x="1739163" y="1629189"/>
                    </a:cubicBezTo>
                    <a:close/>
                    <a:moveTo>
                      <a:pt x="1312076" y="1629188"/>
                    </a:moveTo>
                    <a:cubicBezTo>
                      <a:pt x="1328678" y="1629189"/>
                      <a:pt x="1342135" y="1690092"/>
                      <a:pt x="1342135" y="1765219"/>
                    </a:cubicBezTo>
                    <a:cubicBezTo>
                      <a:pt x="1342135" y="1840346"/>
                      <a:pt x="1328677" y="1901249"/>
                      <a:pt x="1312077" y="1901249"/>
                    </a:cubicBezTo>
                    <a:cubicBezTo>
                      <a:pt x="1295476" y="1901249"/>
                      <a:pt x="1282018" y="1840346"/>
                      <a:pt x="1282019" y="1765219"/>
                    </a:cubicBezTo>
                    <a:cubicBezTo>
                      <a:pt x="1282019" y="1708873"/>
                      <a:pt x="1289588" y="1660529"/>
                      <a:pt x="1300377" y="1639878"/>
                    </a:cubicBezTo>
                    <a:cubicBezTo>
                      <a:pt x="1303972" y="1632995"/>
                      <a:pt x="1307926" y="1629188"/>
                      <a:pt x="1312076" y="1629188"/>
                    </a:cubicBezTo>
                    <a:close/>
                    <a:moveTo>
                      <a:pt x="789226" y="1582782"/>
                    </a:moveTo>
                    <a:cubicBezTo>
                      <a:pt x="805827" y="1582782"/>
                      <a:pt x="819284" y="1643685"/>
                      <a:pt x="819284" y="1718812"/>
                    </a:cubicBezTo>
                    <a:cubicBezTo>
                      <a:pt x="819284" y="1756376"/>
                      <a:pt x="815920" y="1790383"/>
                      <a:pt x="810481" y="1815000"/>
                    </a:cubicBezTo>
                    <a:lnTo>
                      <a:pt x="802291" y="1839989"/>
                    </a:lnTo>
                    <a:lnTo>
                      <a:pt x="773095" y="1830631"/>
                    </a:lnTo>
                    <a:lnTo>
                      <a:pt x="767972" y="1815000"/>
                    </a:lnTo>
                    <a:cubicBezTo>
                      <a:pt x="762532" y="1790383"/>
                      <a:pt x="759168" y="1756376"/>
                      <a:pt x="759168" y="1718812"/>
                    </a:cubicBezTo>
                    <a:cubicBezTo>
                      <a:pt x="759168" y="1662466"/>
                      <a:pt x="766738" y="1614122"/>
                      <a:pt x="777526" y="1593472"/>
                    </a:cubicBezTo>
                    <a:cubicBezTo>
                      <a:pt x="781122" y="1586588"/>
                      <a:pt x="785076" y="1582782"/>
                      <a:pt x="789226" y="1582782"/>
                    </a:cubicBezTo>
                    <a:close/>
                    <a:moveTo>
                      <a:pt x="362139" y="1582781"/>
                    </a:moveTo>
                    <a:cubicBezTo>
                      <a:pt x="374590" y="1582781"/>
                      <a:pt x="385272" y="1617039"/>
                      <a:pt x="389835" y="1665862"/>
                    </a:cubicBezTo>
                    <a:lnTo>
                      <a:pt x="390836" y="1688298"/>
                    </a:lnTo>
                    <a:lnTo>
                      <a:pt x="356403" y="1674441"/>
                    </a:lnTo>
                    <a:lnTo>
                      <a:pt x="335694" y="1665292"/>
                    </a:lnTo>
                    <a:lnTo>
                      <a:pt x="337215" y="1642756"/>
                    </a:lnTo>
                    <a:cubicBezTo>
                      <a:pt x="340456" y="1621045"/>
                      <a:pt x="345046" y="1603796"/>
                      <a:pt x="350440" y="1593471"/>
                    </a:cubicBezTo>
                    <a:cubicBezTo>
                      <a:pt x="354035" y="1586587"/>
                      <a:pt x="357989" y="1582781"/>
                      <a:pt x="362139" y="1582781"/>
                    </a:cubicBezTo>
                    <a:close/>
                    <a:moveTo>
                      <a:pt x="1124850" y="1361535"/>
                    </a:moveTo>
                    <a:cubicBezTo>
                      <a:pt x="1141450" y="1361535"/>
                      <a:pt x="1154907" y="1422438"/>
                      <a:pt x="1154908" y="1497565"/>
                    </a:cubicBezTo>
                    <a:cubicBezTo>
                      <a:pt x="1154908" y="1572692"/>
                      <a:pt x="1141451" y="1633595"/>
                      <a:pt x="1124849" y="1633595"/>
                    </a:cubicBezTo>
                    <a:cubicBezTo>
                      <a:pt x="1108249" y="1633595"/>
                      <a:pt x="1094792" y="1572692"/>
                      <a:pt x="1094792" y="1497565"/>
                    </a:cubicBezTo>
                    <a:cubicBezTo>
                      <a:pt x="1094792" y="1441219"/>
                      <a:pt x="1102361" y="1392875"/>
                      <a:pt x="1113150" y="1372225"/>
                    </a:cubicBezTo>
                    <a:cubicBezTo>
                      <a:pt x="1116746" y="1365341"/>
                      <a:pt x="1120699" y="1361535"/>
                      <a:pt x="1124850" y="1361535"/>
                    </a:cubicBezTo>
                    <a:close/>
                    <a:moveTo>
                      <a:pt x="1507505" y="1357164"/>
                    </a:moveTo>
                    <a:cubicBezTo>
                      <a:pt x="1524106" y="1357164"/>
                      <a:pt x="1537563" y="1418067"/>
                      <a:pt x="1537563" y="1493194"/>
                    </a:cubicBezTo>
                    <a:cubicBezTo>
                      <a:pt x="1537563" y="1568321"/>
                      <a:pt x="1524106" y="1629225"/>
                      <a:pt x="1507505" y="1629224"/>
                    </a:cubicBezTo>
                    <a:cubicBezTo>
                      <a:pt x="1490904" y="1629224"/>
                      <a:pt x="1477447" y="1568321"/>
                      <a:pt x="1477447" y="1493194"/>
                    </a:cubicBezTo>
                    <a:cubicBezTo>
                      <a:pt x="1477447" y="1436848"/>
                      <a:pt x="1485017" y="1388504"/>
                      <a:pt x="1495805" y="1367854"/>
                    </a:cubicBezTo>
                    <a:cubicBezTo>
                      <a:pt x="1499401" y="1360970"/>
                      <a:pt x="1503355" y="1357164"/>
                      <a:pt x="1507505" y="1357164"/>
                    </a:cubicBezTo>
                    <a:close/>
                    <a:moveTo>
                      <a:pt x="174912" y="1315127"/>
                    </a:moveTo>
                    <a:cubicBezTo>
                      <a:pt x="191513" y="1315127"/>
                      <a:pt x="204970" y="1376030"/>
                      <a:pt x="204971" y="1451157"/>
                    </a:cubicBezTo>
                    <a:cubicBezTo>
                      <a:pt x="204970" y="1526284"/>
                      <a:pt x="191513" y="1587188"/>
                      <a:pt x="174912" y="1587188"/>
                    </a:cubicBezTo>
                    <a:cubicBezTo>
                      <a:pt x="158312" y="1587188"/>
                      <a:pt x="144854" y="1526285"/>
                      <a:pt x="144854" y="1451157"/>
                    </a:cubicBezTo>
                    <a:cubicBezTo>
                      <a:pt x="144854" y="1394812"/>
                      <a:pt x="152424" y="1346467"/>
                      <a:pt x="163212" y="1325817"/>
                    </a:cubicBezTo>
                    <a:cubicBezTo>
                      <a:pt x="166808" y="1318933"/>
                      <a:pt x="170762" y="1315127"/>
                      <a:pt x="174912" y="1315127"/>
                    </a:cubicBezTo>
                    <a:close/>
                    <a:moveTo>
                      <a:pt x="557568" y="1310756"/>
                    </a:moveTo>
                    <a:cubicBezTo>
                      <a:pt x="574169" y="1310756"/>
                      <a:pt x="587626" y="1371659"/>
                      <a:pt x="587626" y="1446786"/>
                    </a:cubicBezTo>
                    <a:cubicBezTo>
                      <a:pt x="587626" y="1521914"/>
                      <a:pt x="574169" y="1582817"/>
                      <a:pt x="557568" y="1582817"/>
                    </a:cubicBezTo>
                    <a:cubicBezTo>
                      <a:pt x="540967" y="1582817"/>
                      <a:pt x="527510" y="1521914"/>
                      <a:pt x="527510" y="1446786"/>
                    </a:cubicBezTo>
                    <a:cubicBezTo>
                      <a:pt x="527510" y="1390441"/>
                      <a:pt x="535079" y="1342096"/>
                      <a:pt x="545868" y="1321446"/>
                    </a:cubicBezTo>
                    <a:cubicBezTo>
                      <a:pt x="549464" y="1314563"/>
                      <a:pt x="553418" y="1310756"/>
                      <a:pt x="557568" y="1310756"/>
                    </a:cubicBezTo>
                    <a:close/>
                    <a:moveTo>
                      <a:pt x="1333951" y="1223989"/>
                    </a:moveTo>
                    <a:cubicBezTo>
                      <a:pt x="1350552" y="1223989"/>
                      <a:pt x="1364009" y="1284892"/>
                      <a:pt x="1364009" y="1360019"/>
                    </a:cubicBezTo>
                    <a:cubicBezTo>
                      <a:pt x="1364009" y="1435146"/>
                      <a:pt x="1350552" y="1496049"/>
                      <a:pt x="1333951" y="1496050"/>
                    </a:cubicBezTo>
                    <a:cubicBezTo>
                      <a:pt x="1317350" y="1496049"/>
                      <a:pt x="1303893" y="1435147"/>
                      <a:pt x="1303893" y="1360019"/>
                    </a:cubicBezTo>
                    <a:cubicBezTo>
                      <a:pt x="1303893" y="1303674"/>
                      <a:pt x="1311463" y="1255329"/>
                      <a:pt x="1322251" y="1234679"/>
                    </a:cubicBezTo>
                    <a:cubicBezTo>
                      <a:pt x="1325847" y="1227795"/>
                      <a:pt x="1329801" y="1223989"/>
                      <a:pt x="1333951" y="1223989"/>
                    </a:cubicBezTo>
                    <a:close/>
                    <a:moveTo>
                      <a:pt x="1670133" y="1208537"/>
                    </a:moveTo>
                    <a:cubicBezTo>
                      <a:pt x="1686733" y="1208536"/>
                      <a:pt x="1700190" y="1269439"/>
                      <a:pt x="1700190" y="1344567"/>
                    </a:cubicBezTo>
                    <a:cubicBezTo>
                      <a:pt x="1700190" y="1419694"/>
                      <a:pt x="1686733" y="1480597"/>
                      <a:pt x="1670132" y="1480597"/>
                    </a:cubicBezTo>
                    <a:cubicBezTo>
                      <a:pt x="1653532" y="1480597"/>
                      <a:pt x="1640075" y="1419694"/>
                      <a:pt x="1640075" y="1344567"/>
                    </a:cubicBezTo>
                    <a:cubicBezTo>
                      <a:pt x="1640075" y="1288221"/>
                      <a:pt x="1647644" y="1239877"/>
                      <a:pt x="1658432" y="1219227"/>
                    </a:cubicBezTo>
                    <a:cubicBezTo>
                      <a:pt x="1662029" y="1212343"/>
                      <a:pt x="1665982" y="1208537"/>
                      <a:pt x="1670133" y="1208537"/>
                    </a:cubicBezTo>
                    <a:close/>
                    <a:moveTo>
                      <a:pt x="384014" y="1177581"/>
                    </a:moveTo>
                    <a:cubicBezTo>
                      <a:pt x="400615" y="1177581"/>
                      <a:pt x="414072" y="1238484"/>
                      <a:pt x="414072" y="1313612"/>
                    </a:cubicBezTo>
                    <a:cubicBezTo>
                      <a:pt x="414072" y="1388739"/>
                      <a:pt x="400615" y="1449642"/>
                      <a:pt x="384014" y="1449642"/>
                    </a:cubicBezTo>
                    <a:cubicBezTo>
                      <a:pt x="367413" y="1449642"/>
                      <a:pt x="353956" y="1388739"/>
                      <a:pt x="353956" y="1313612"/>
                    </a:cubicBezTo>
                    <a:cubicBezTo>
                      <a:pt x="353956" y="1257266"/>
                      <a:pt x="361526" y="1208922"/>
                      <a:pt x="372314" y="1188271"/>
                    </a:cubicBezTo>
                    <a:cubicBezTo>
                      <a:pt x="375910" y="1181388"/>
                      <a:pt x="379864" y="1177581"/>
                      <a:pt x="384014" y="1177581"/>
                    </a:cubicBezTo>
                    <a:close/>
                    <a:moveTo>
                      <a:pt x="720195" y="1162129"/>
                    </a:moveTo>
                    <a:cubicBezTo>
                      <a:pt x="736796" y="1162129"/>
                      <a:pt x="750253" y="1223032"/>
                      <a:pt x="750253" y="1298159"/>
                    </a:cubicBezTo>
                    <a:cubicBezTo>
                      <a:pt x="750253" y="1373286"/>
                      <a:pt x="736796" y="1434189"/>
                      <a:pt x="720195" y="1434189"/>
                    </a:cubicBezTo>
                    <a:cubicBezTo>
                      <a:pt x="703594" y="1434189"/>
                      <a:pt x="690137" y="1373286"/>
                      <a:pt x="690137" y="1298159"/>
                    </a:cubicBezTo>
                    <a:cubicBezTo>
                      <a:pt x="690137" y="1241813"/>
                      <a:pt x="697707" y="1193469"/>
                      <a:pt x="708495" y="1172819"/>
                    </a:cubicBezTo>
                    <a:cubicBezTo>
                      <a:pt x="712091" y="1165935"/>
                      <a:pt x="716045" y="1162129"/>
                      <a:pt x="720195" y="1162129"/>
                    </a:cubicBezTo>
                    <a:close/>
                    <a:moveTo>
                      <a:pt x="979995" y="1149675"/>
                    </a:moveTo>
                    <a:cubicBezTo>
                      <a:pt x="996596" y="1149675"/>
                      <a:pt x="1010053" y="1210578"/>
                      <a:pt x="1010053" y="1285705"/>
                    </a:cubicBezTo>
                    <a:cubicBezTo>
                      <a:pt x="1010053" y="1360833"/>
                      <a:pt x="996596" y="1421735"/>
                      <a:pt x="979995" y="1421736"/>
                    </a:cubicBezTo>
                    <a:cubicBezTo>
                      <a:pt x="963394" y="1421735"/>
                      <a:pt x="949937" y="1360832"/>
                      <a:pt x="949937" y="1285705"/>
                    </a:cubicBezTo>
                    <a:cubicBezTo>
                      <a:pt x="949937" y="1229360"/>
                      <a:pt x="957507" y="1181015"/>
                      <a:pt x="968295" y="1160365"/>
                    </a:cubicBezTo>
                    <a:cubicBezTo>
                      <a:pt x="971891" y="1153481"/>
                      <a:pt x="975845" y="1149675"/>
                      <a:pt x="979995" y="1149675"/>
                    </a:cubicBezTo>
                    <a:close/>
                    <a:moveTo>
                      <a:pt x="30058" y="1103267"/>
                    </a:moveTo>
                    <a:cubicBezTo>
                      <a:pt x="46659" y="1103267"/>
                      <a:pt x="60116" y="1164170"/>
                      <a:pt x="60116" y="1239297"/>
                    </a:cubicBezTo>
                    <a:cubicBezTo>
                      <a:pt x="60116" y="1314425"/>
                      <a:pt x="46659" y="1375328"/>
                      <a:pt x="30058" y="1375328"/>
                    </a:cubicBezTo>
                    <a:cubicBezTo>
                      <a:pt x="13457" y="1375328"/>
                      <a:pt x="0" y="1314425"/>
                      <a:pt x="0" y="1239297"/>
                    </a:cubicBezTo>
                    <a:cubicBezTo>
                      <a:pt x="0" y="1182952"/>
                      <a:pt x="7570" y="1134607"/>
                      <a:pt x="18358" y="1113957"/>
                    </a:cubicBezTo>
                    <a:cubicBezTo>
                      <a:pt x="21954" y="1107073"/>
                      <a:pt x="25908" y="1103267"/>
                      <a:pt x="30058" y="1103267"/>
                    </a:cubicBezTo>
                    <a:close/>
                    <a:moveTo>
                      <a:pt x="1195238" y="948591"/>
                    </a:moveTo>
                    <a:cubicBezTo>
                      <a:pt x="1211839" y="948591"/>
                      <a:pt x="1225296" y="1009494"/>
                      <a:pt x="1225296" y="1084621"/>
                    </a:cubicBezTo>
                    <a:cubicBezTo>
                      <a:pt x="1225296" y="1159748"/>
                      <a:pt x="1211839" y="1220651"/>
                      <a:pt x="1195238" y="1220652"/>
                    </a:cubicBezTo>
                    <a:cubicBezTo>
                      <a:pt x="1178637" y="1220651"/>
                      <a:pt x="1165180" y="1159749"/>
                      <a:pt x="1165180" y="1084621"/>
                    </a:cubicBezTo>
                    <a:cubicBezTo>
                      <a:pt x="1165180" y="1028276"/>
                      <a:pt x="1172750" y="979931"/>
                      <a:pt x="1183538" y="959281"/>
                    </a:cubicBezTo>
                    <a:cubicBezTo>
                      <a:pt x="1187134" y="952397"/>
                      <a:pt x="1191088" y="948591"/>
                      <a:pt x="1195238" y="948591"/>
                    </a:cubicBezTo>
                    <a:close/>
                    <a:moveTo>
                      <a:pt x="245301" y="902183"/>
                    </a:moveTo>
                    <a:cubicBezTo>
                      <a:pt x="261902" y="902183"/>
                      <a:pt x="275359" y="963086"/>
                      <a:pt x="275359" y="1038214"/>
                    </a:cubicBezTo>
                    <a:cubicBezTo>
                      <a:pt x="275359" y="1113341"/>
                      <a:pt x="261902" y="1174244"/>
                      <a:pt x="245301" y="1174244"/>
                    </a:cubicBezTo>
                    <a:cubicBezTo>
                      <a:pt x="228700" y="1174244"/>
                      <a:pt x="215243" y="1113341"/>
                      <a:pt x="215243" y="1038213"/>
                    </a:cubicBezTo>
                    <a:cubicBezTo>
                      <a:pt x="215243" y="981868"/>
                      <a:pt x="222813" y="933524"/>
                      <a:pt x="233601" y="912873"/>
                    </a:cubicBezTo>
                    <a:cubicBezTo>
                      <a:pt x="237197" y="905990"/>
                      <a:pt x="241151" y="902183"/>
                      <a:pt x="245301" y="902183"/>
                    </a:cubicBezTo>
                    <a:close/>
                    <a:moveTo>
                      <a:pt x="1553978" y="887391"/>
                    </a:moveTo>
                    <a:cubicBezTo>
                      <a:pt x="1570579" y="887391"/>
                      <a:pt x="1584036" y="948294"/>
                      <a:pt x="1584036" y="1023422"/>
                    </a:cubicBezTo>
                    <a:cubicBezTo>
                      <a:pt x="1584036" y="1098549"/>
                      <a:pt x="1570579" y="1159452"/>
                      <a:pt x="1553978" y="1159452"/>
                    </a:cubicBezTo>
                    <a:cubicBezTo>
                      <a:pt x="1537377" y="1159452"/>
                      <a:pt x="1523920" y="1098549"/>
                      <a:pt x="1523920" y="1023422"/>
                    </a:cubicBezTo>
                    <a:cubicBezTo>
                      <a:pt x="1523920" y="967076"/>
                      <a:pt x="1531490" y="918732"/>
                      <a:pt x="1542278" y="898081"/>
                    </a:cubicBezTo>
                    <a:cubicBezTo>
                      <a:pt x="1545874" y="891198"/>
                      <a:pt x="1549828" y="887391"/>
                      <a:pt x="1553978" y="887391"/>
                    </a:cubicBezTo>
                    <a:close/>
                    <a:moveTo>
                      <a:pt x="1745738" y="876480"/>
                    </a:moveTo>
                    <a:lnTo>
                      <a:pt x="1793220" y="990362"/>
                    </a:lnTo>
                    <a:lnTo>
                      <a:pt x="1791074" y="1038458"/>
                    </a:lnTo>
                    <a:cubicBezTo>
                      <a:pt x="1786511" y="1087281"/>
                      <a:pt x="1775829" y="1121539"/>
                      <a:pt x="1763378" y="1121539"/>
                    </a:cubicBezTo>
                    <a:cubicBezTo>
                      <a:pt x="1746777" y="1121539"/>
                      <a:pt x="1733320" y="1060636"/>
                      <a:pt x="1733320" y="985509"/>
                    </a:cubicBezTo>
                    <a:cubicBezTo>
                      <a:pt x="1733320" y="943250"/>
                      <a:pt x="1737578" y="905491"/>
                      <a:pt x="1744258" y="880542"/>
                    </a:cubicBezTo>
                    <a:close/>
                    <a:moveTo>
                      <a:pt x="604041" y="840984"/>
                    </a:moveTo>
                    <a:cubicBezTo>
                      <a:pt x="620642" y="840984"/>
                      <a:pt x="634099" y="901887"/>
                      <a:pt x="634099" y="977014"/>
                    </a:cubicBezTo>
                    <a:cubicBezTo>
                      <a:pt x="634099" y="1052141"/>
                      <a:pt x="620642" y="1113044"/>
                      <a:pt x="604041" y="1113044"/>
                    </a:cubicBezTo>
                    <a:cubicBezTo>
                      <a:pt x="587440" y="1113044"/>
                      <a:pt x="573983" y="1052141"/>
                      <a:pt x="573983" y="977014"/>
                    </a:cubicBezTo>
                    <a:cubicBezTo>
                      <a:pt x="573983" y="920669"/>
                      <a:pt x="581553" y="872324"/>
                      <a:pt x="592341" y="851674"/>
                    </a:cubicBezTo>
                    <a:cubicBezTo>
                      <a:pt x="595937" y="844790"/>
                      <a:pt x="599891" y="840984"/>
                      <a:pt x="604041" y="840984"/>
                    </a:cubicBezTo>
                    <a:close/>
                    <a:moveTo>
                      <a:pt x="813441" y="803071"/>
                    </a:moveTo>
                    <a:cubicBezTo>
                      <a:pt x="830041" y="803071"/>
                      <a:pt x="843499" y="863974"/>
                      <a:pt x="843499" y="939101"/>
                    </a:cubicBezTo>
                    <a:cubicBezTo>
                      <a:pt x="843499" y="1014228"/>
                      <a:pt x="830041" y="1075131"/>
                      <a:pt x="813441" y="1075131"/>
                    </a:cubicBezTo>
                    <a:cubicBezTo>
                      <a:pt x="796840" y="1075131"/>
                      <a:pt x="783383" y="1014228"/>
                      <a:pt x="783383" y="939101"/>
                    </a:cubicBezTo>
                    <a:cubicBezTo>
                      <a:pt x="783383" y="882756"/>
                      <a:pt x="790952" y="834411"/>
                      <a:pt x="801741" y="813761"/>
                    </a:cubicBezTo>
                    <a:cubicBezTo>
                      <a:pt x="805337" y="806877"/>
                      <a:pt x="809291" y="803071"/>
                      <a:pt x="813441" y="803071"/>
                    </a:cubicBezTo>
                    <a:close/>
                    <a:moveTo>
                      <a:pt x="1026468" y="776769"/>
                    </a:moveTo>
                    <a:cubicBezTo>
                      <a:pt x="1043069" y="776769"/>
                      <a:pt x="1056526" y="837672"/>
                      <a:pt x="1056526" y="912799"/>
                    </a:cubicBezTo>
                    <a:cubicBezTo>
                      <a:pt x="1056526" y="987927"/>
                      <a:pt x="1043069" y="1048830"/>
                      <a:pt x="1026468" y="1048830"/>
                    </a:cubicBezTo>
                    <a:cubicBezTo>
                      <a:pt x="1009867" y="1048829"/>
                      <a:pt x="996410" y="987926"/>
                      <a:pt x="996410" y="912799"/>
                    </a:cubicBezTo>
                    <a:cubicBezTo>
                      <a:pt x="996410" y="856454"/>
                      <a:pt x="1003980" y="808110"/>
                      <a:pt x="1014768" y="787459"/>
                    </a:cubicBezTo>
                    <a:cubicBezTo>
                      <a:pt x="1018364" y="780575"/>
                      <a:pt x="1022318" y="776769"/>
                      <a:pt x="1026468" y="776769"/>
                    </a:cubicBezTo>
                    <a:close/>
                    <a:moveTo>
                      <a:pt x="1333951" y="751879"/>
                    </a:moveTo>
                    <a:cubicBezTo>
                      <a:pt x="1350552" y="751879"/>
                      <a:pt x="1364009" y="812782"/>
                      <a:pt x="1364009" y="887909"/>
                    </a:cubicBezTo>
                    <a:cubicBezTo>
                      <a:pt x="1364009" y="963036"/>
                      <a:pt x="1350552" y="1023939"/>
                      <a:pt x="1333951" y="1023939"/>
                    </a:cubicBezTo>
                    <a:cubicBezTo>
                      <a:pt x="1317351" y="1023940"/>
                      <a:pt x="1303893" y="963036"/>
                      <a:pt x="1303893" y="887909"/>
                    </a:cubicBezTo>
                    <a:cubicBezTo>
                      <a:pt x="1303893" y="831564"/>
                      <a:pt x="1311463" y="783220"/>
                      <a:pt x="1322251" y="762569"/>
                    </a:cubicBezTo>
                    <a:cubicBezTo>
                      <a:pt x="1325847" y="755685"/>
                      <a:pt x="1329801" y="751879"/>
                      <a:pt x="1333951" y="751879"/>
                    </a:cubicBezTo>
                    <a:close/>
                    <a:moveTo>
                      <a:pt x="76531" y="730361"/>
                    </a:moveTo>
                    <a:cubicBezTo>
                      <a:pt x="93131" y="730361"/>
                      <a:pt x="106589" y="791264"/>
                      <a:pt x="106589" y="866392"/>
                    </a:cubicBezTo>
                    <a:cubicBezTo>
                      <a:pt x="106589" y="941519"/>
                      <a:pt x="93132" y="1002422"/>
                      <a:pt x="76531" y="1002422"/>
                    </a:cubicBezTo>
                    <a:cubicBezTo>
                      <a:pt x="59930" y="1002422"/>
                      <a:pt x="46473" y="941519"/>
                      <a:pt x="46473" y="866391"/>
                    </a:cubicBezTo>
                    <a:cubicBezTo>
                      <a:pt x="46473" y="810046"/>
                      <a:pt x="54043" y="761702"/>
                      <a:pt x="64831" y="741051"/>
                    </a:cubicBezTo>
                    <a:cubicBezTo>
                      <a:pt x="68427" y="734168"/>
                      <a:pt x="72381" y="730361"/>
                      <a:pt x="76531" y="730361"/>
                    </a:cubicBezTo>
                    <a:close/>
                    <a:moveTo>
                      <a:pt x="384014" y="705471"/>
                    </a:moveTo>
                    <a:cubicBezTo>
                      <a:pt x="400615" y="705471"/>
                      <a:pt x="414072" y="766374"/>
                      <a:pt x="414072" y="841501"/>
                    </a:cubicBezTo>
                    <a:cubicBezTo>
                      <a:pt x="414072" y="916629"/>
                      <a:pt x="400615" y="977532"/>
                      <a:pt x="384014" y="977532"/>
                    </a:cubicBezTo>
                    <a:cubicBezTo>
                      <a:pt x="367413" y="977532"/>
                      <a:pt x="353956" y="916629"/>
                      <a:pt x="353956" y="841501"/>
                    </a:cubicBezTo>
                    <a:cubicBezTo>
                      <a:pt x="353956" y="785156"/>
                      <a:pt x="361526" y="736812"/>
                      <a:pt x="372314" y="716161"/>
                    </a:cubicBezTo>
                    <a:cubicBezTo>
                      <a:pt x="375910" y="709277"/>
                      <a:pt x="379864" y="705471"/>
                      <a:pt x="384014" y="705471"/>
                    </a:cubicBezTo>
                    <a:close/>
                    <a:moveTo>
                      <a:pt x="1477447" y="577023"/>
                    </a:moveTo>
                    <a:cubicBezTo>
                      <a:pt x="1494048" y="577023"/>
                      <a:pt x="1507505" y="637926"/>
                      <a:pt x="1507505" y="713053"/>
                    </a:cubicBezTo>
                    <a:cubicBezTo>
                      <a:pt x="1507505" y="788181"/>
                      <a:pt x="1494048" y="849084"/>
                      <a:pt x="1477447" y="849084"/>
                    </a:cubicBezTo>
                    <a:cubicBezTo>
                      <a:pt x="1460846" y="849084"/>
                      <a:pt x="1447389" y="788181"/>
                      <a:pt x="1447389" y="713053"/>
                    </a:cubicBezTo>
                    <a:cubicBezTo>
                      <a:pt x="1447389" y="656708"/>
                      <a:pt x="1454959" y="608364"/>
                      <a:pt x="1465747" y="587713"/>
                    </a:cubicBezTo>
                    <a:cubicBezTo>
                      <a:pt x="1469343" y="580830"/>
                      <a:pt x="1473297" y="577023"/>
                      <a:pt x="1477447" y="577023"/>
                    </a:cubicBezTo>
                    <a:close/>
                    <a:moveTo>
                      <a:pt x="1596076" y="557211"/>
                    </a:moveTo>
                    <a:lnTo>
                      <a:pt x="1647119" y="658432"/>
                    </a:lnTo>
                    <a:lnTo>
                      <a:pt x="1646990" y="659301"/>
                    </a:lnTo>
                    <a:cubicBezTo>
                      <a:pt x="1641550" y="683917"/>
                      <a:pt x="1634036" y="699143"/>
                      <a:pt x="1625735" y="699143"/>
                    </a:cubicBezTo>
                    <a:cubicBezTo>
                      <a:pt x="1609135" y="699143"/>
                      <a:pt x="1595677" y="638240"/>
                      <a:pt x="1595678" y="563113"/>
                    </a:cubicBezTo>
                    <a:close/>
                    <a:moveTo>
                      <a:pt x="527510" y="530615"/>
                    </a:moveTo>
                    <a:cubicBezTo>
                      <a:pt x="544111" y="530615"/>
                      <a:pt x="557568" y="591518"/>
                      <a:pt x="557568" y="666646"/>
                    </a:cubicBezTo>
                    <a:cubicBezTo>
                      <a:pt x="557568" y="741773"/>
                      <a:pt x="544111" y="802676"/>
                      <a:pt x="527510" y="802676"/>
                    </a:cubicBezTo>
                    <a:cubicBezTo>
                      <a:pt x="510909" y="802676"/>
                      <a:pt x="497452" y="741773"/>
                      <a:pt x="497452" y="666646"/>
                    </a:cubicBezTo>
                    <a:cubicBezTo>
                      <a:pt x="497452" y="610300"/>
                      <a:pt x="505021" y="561956"/>
                      <a:pt x="515810" y="541306"/>
                    </a:cubicBezTo>
                    <a:cubicBezTo>
                      <a:pt x="519406" y="534422"/>
                      <a:pt x="523360" y="530616"/>
                      <a:pt x="527510" y="530615"/>
                    </a:cubicBezTo>
                    <a:close/>
                    <a:moveTo>
                      <a:pt x="225494" y="498648"/>
                    </a:moveTo>
                    <a:lnTo>
                      <a:pt x="227528" y="544247"/>
                    </a:lnTo>
                    <a:cubicBezTo>
                      <a:pt x="227528" y="619374"/>
                      <a:pt x="214071" y="680277"/>
                      <a:pt x="197470" y="680277"/>
                    </a:cubicBezTo>
                    <a:cubicBezTo>
                      <a:pt x="185019" y="680277"/>
                      <a:pt x="174337" y="646019"/>
                      <a:pt x="169774" y="597196"/>
                    </a:cubicBezTo>
                    <a:lnTo>
                      <a:pt x="168195" y="561797"/>
                    </a:lnTo>
                    <a:lnTo>
                      <a:pt x="198878" y="526362"/>
                    </a:lnTo>
                    <a:close/>
                    <a:moveTo>
                      <a:pt x="1147407" y="454624"/>
                    </a:moveTo>
                    <a:cubicBezTo>
                      <a:pt x="1164008" y="454624"/>
                      <a:pt x="1177465" y="515527"/>
                      <a:pt x="1177465" y="590655"/>
                    </a:cubicBezTo>
                    <a:cubicBezTo>
                      <a:pt x="1177465" y="665782"/>
                      <a:pt x="1164008" y="726685"/>
                      <a:pt x="1147407" y="726685"/>
                    </a:cubicBezTo>
                    <a:cubicBezTo>
                      <a:pt x="1130806" y="726685"/>
                      <a:pt x="1117349" y="665782"/>
                      <a:pt x="1117349" y="590655"/>
                    </a:cubicBezTo>
                    <a:cubicBezTo>
                      <a:pt x="1117349" y="534309"/>
                      <a:pt x="1124919" y="485965"/>
                      <a:pt x="1135707" y="465314"/>
                    </a:cubicBezTo>
                    <a:cubicBezTo>
                      <a:pt x="1139303" y="458431"/>
                      <a:pt x="1143257" y="454624"/>
                      <a:pt x="1147407" y="454624"/>
                    </a:cubicBezTo>
                    <a:close/>
                    <a:moveTo>
                      <a:pt x="948554" y="405199"/>
                    </a:moveTo>
                    <a:cubicBezTo>
                      <a:pt x="965155" y="405199"/>
                      <a:pt x="978612" y="466102"/>
                      <a:pt x="978612" y="541230"/>
                    </a:cubicBezTo>
                    <a:cubicBezTo>
                      <a:pt x="978612" y="616357"/>
                      <a:pt x="965155" y="677260"/>
                      <a:pt x="948554" y="677260"/>
                    </a:cubicBezTo>
                    <a:cubicBezTo>
                      <a:pt x="931953" y="677260"/>
                      <a:pt x="918496" y="616357"/>
                      <a:pt x="918496" y="541230"/>
                    </a:cubicBezTo>
                    <a:cubicBezTo>
                      <a:pt x="918496" y="484884"/>
                      <a:pt x="926066" y="436540"/>
                      <a:pt x="936854" y="415889"/>
                    </a:cubicBezTo>
                    <a:cubicBezTo>
                      <a:pt x="940450" y="409006"/>
                      <a:pt x="944404" y="405199"/>
                      <a:pt x="948554" y="405199"/>
                    </a:cubicBezTo>
                    <a:close/>
                    <a:moveTo>
                      <a:pt x="675798" y="380675"/>
                    </a:moveTo>
                    <a:cubicBezTo>
                      <a:pt x="692399" y="380675"/>
                      <a:pt x="705856" y="441578"/>
                      <a:pt x="705856" y="516705"/>
                    </a:cubicBezTo>
                    <a:cubicBezTo>
                      <a:pt x="705856" y="591833"/>
                      <a:pt x="692399" y="652735"/>
                      <a:pt x="675798" y="652735"/>
                    </a:cubicBezTo>
                    <a:cubicBezTo>
                      <a:pt x="659198" y="652735"/>
                      <a:pt x="645740" y="591832"/>
                      <a:pt x="645740" y="516705"/>
                    </a:cubicBezTo>
                    <a:cubicBezTo>
                      <a:pt x="645740" y="460360"/>
                      <a:pt x="653310" y="412015"/>
                      <a:pt x="664098" y="391365"/>
                    </a:cubicBezTo>
                    <a:cubicBezTo>
                      <a:pt x="667694" y="384481"/>
                      <a:pt x="671648" y="380675"/>
                      <a:pt x="675798" y="380675"/>
                    </a:cubicBezTo>
                    <a:close/>
                    <a:moveTo>
                      <a:pt x="383414" y="334209"/>
                    </a:moveTo>
                    <a:lnTo>
                      <a:pt x="385373" y="378134"/>
                    </a:lnTo>
                    <a:cubicBezTo>
                      <a:pt x="385373" y="453261"/>
                      <a:pt x="371916" y="514164"/>
                      <a:pt x="355315" y="514164"/>
                    </a:cubicBezTo>
                    <a:cubicBezTo>
                      <a:pt x="342864" y="514164"/>
                      <a:pt x="332182" y="479906"/>
                      <a:pt x="327619" y="431083"/>
                    </a:cubicBezTo>
                    <a:lnTo>
                      <a:pt x="325966" y="394028"/>
                    </a:lnTo>
                    <a:close/>
                    <a:moveTo>
                      <a:pt x="1305252" y="288512"/>
                    </a:moveTo>
                    <a:cubicBezTo>
                      <a:pt x="1321853" y="288511"/>
                      <a:pt x="1335310" y="349414"/>
                      <a:pt x="1335310" y="424542"/>
                    </a:cubicBezTo>
                    <a:cubicBezTo>
                      <a:pt x="1335310" y="499669"/>
                      <a:pt x="1321853" y="560572"/>
                      <a:pt x="1305252" y="560572"/>
                    </a:cubicBezTo>
                    <a:cubicBezTo>
                      <a:pt x="1288651" y="560572"/>
                      <a:pt x="1275194" y="499669"/>
                      <a:pt x="1275194" y="424542"/>
                    </a:cubicBezTo>
                    <a:cubicBezTo>
                      <a:pt x="1275194" y="368196"/>
                      <a:pt x="1282764" y="319852"/>
                      <a:pt x="1293552" y="299201"/>
                    </a:cubicBezTo>
                    <a:cubicBezTo>
                      <a:pt x="1297148" y="292318"/>
                      <a:pt x="1301102" y="288512"/>
                      <a:pt x="1305252" y="288512"/>
                    </a:cubicBezTo>
                    <a:close/>
                    <a:moveTo>
                      <a:pt x="579404" y="154952"/>
                    </a:moveTo>
                    <a:lnTo>
                      <a:pt x="578066" y="184946"/>
                    </a:lnTo>
                    <a:cubicBezTo>
                      <a:pt x="573503" y="233769"/>
                      <a:pt x="562821" y="268027"/>
                      <a:pt x="550370" y="268027"/>
                    </a:cubicBezTo>
                    <a:cubicBezTo>
                      <a:pt x="542070" y="268027"/>
                      <a:pt x="534555" y="252801"/>
                      <a:pt x="529116" y="228185"/>
                    </a:cubicBezTo>
                    <a:lnTo>
                      <a:pt x="525287" y="202484"/>
                    </a:lnTo>
                    <a:lnTo>
                      <a:pt x="578593" y="155611"/>
                    </a:lnTo>
                    <a:close/>
                    <a:moveTo>
                      <a:pt x="1162129" y="12129"/>
                    </a:moveTo>
                    <a:lnTo>
                      <a:pt x="1219561" y="27986"/>
                    </a:lnTo>
                    <a:lnTo>
                      <a:pt x="1220203" y="42375"/>
                    </a:lnTo>
                    <a:cubicBezTo>
                      <a:pt x="1220203" y="117503"/>
                      <a:pt x="1206746" y="178406"/>
                      <a:pt x="1190145" y="178406"/>
                    </a:cubicBezTo>
                    <a:cubicBezTo>
                      <a:pt x="1173544" y="178406"/>
                      <a:pt x="1160087" y="117503"/>
                      <a:pt x="1160087" y="42375"/>
                    </a:cubicBezTo>
                    <a:close/>
                    <a:moveTo>
                      <a:pt x="970429" y="0"/>
                    </a:moveTo>
                    <a:cubicBezTo>
                      <a:pt x="987030" y="0"/>
                      <a:pt x="1000487" y="60903"/>
                      <a:pt x="1000487" y="136030"/>
                    </a:cubicBezTo>
                    <a:cubicBezTo>
                      <a:pt x="1000487" y="211157"/>
                      <a:pt x="987029" y="272060"/>
                      <a:pt x="970429" y="272060"/>
                    </a:cubicBezTo>
                    <a:cubicBezTo>
                      <a:pt x="953828" y="272060"/>
                      <a:pt x="940371" y="211157"/>
                      <a:pt x="940371" y="136030"/>
                    </a:cubicBezTo>
                    <a:cubicBezTo>
                      <a:pt x="940371" y="79685"/>
                      <a:pt x="947940" y="31340"/>
                      <a:pt x="958729" y="10690"/>
                    </a:cubicBezTo>
                    <a:cubicBezTo>
                      <a:pt x="962325" y="3806"/>
                      <a:pt x="966278" y="0"/>
                      <a:pt x="970429" y="0"/>
                    </a:cubicBezTo>
                    <a:close/>
                  </a:path>
                </a:pathLst>
              </a:custGeom>
              <a:solidFill>
                <a:srgbClr val="8000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77D47A2D-5753-4B05-96D9-13ED3ED10AB4}"/>
                  </a:ext>
                </a:extLst>
              </p:cNvPr>
              <p:cNvSpPr/>
              <p:nvPr/>
            </p:nvSpPr>
            <p:spPr>
              <a:xfrm>
                <a:off x="1269948" y="2838553"/>
                <a:ext cx="1022695" cy="1276383"/>
              </a:xfrm>
              <a:custGeom>
                <a:avLst/>
                <a:gdLst>
                  <a:gd name="connsiteX0" fmla="*/ 863514 w 1022695"/>
                  <a:gd name="connsiteY0" fmla="*/ 0 h 1276383"/>
                  <a:gd name="connsiteX1" fmla="*/ 896422 w 1022695"/>
                  <a:gd name="connsiteY1" fmla="*/ 118432 h 1276383"/>
                  <a:gd name="connsiteX2" fmla="*/ 967954 w 1022695"/>
                  <a:gd name="connsiteY2" fmla="*/ 1255992 h 1276383"/>
                  <a:gd name="connsiteX3" fmla="*/ 219381 w 1022695"/>
                  <a:gd name="connsiteY3" fmla="*/ 1268574 h 1276383"/>
                  <a:gd name="connsiteX4" fmla="*/ 56692 w 1022695"/>
                  <a:gd name="connsiteY4" fmla="*/ 1255718 h 1276383"/>
                  <a:gd name="connsiteX5" fmla="*/ 52939 w 1022695"/>
                  <a:gd name="connsiteY5" fmla="*/ 1252550 h 1276383"/>
                  <a:gd name="connsiteX6" fmla="*/ 230 w 1022695"/>
                  <a:gd name="connsiteY6" fmla="*/ 1174440 h 1276383"/>
                  <a:gd name="connsiteX7" fmla="*/ 822449 w 1022695"/>
                  <a:gd name="connsiteY7" fmla="*/ 33356 h 1276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2695" h="1276383">
                    <a:moveTo>
                      <a:pt x="863514" y="0"/>
                    </a:moveTo>
                    <a:lnTo>
                      <a:pt x="896422" y="118432"/>
                    </a:lnTo>
                    <a:cubicBezTo>
                      <a:pt x="1011644" y="560203"/>
                      <a:pt x="1074669" y="1036434"/>
                      <a:pt x="967954" y="1255992"/>
                    </a:cubicBezTo>
                    <a:cubicBezTo>
                      <a:pt x="786895" y="1276216"/>
                      <a:pt x="503935" y="1283254"/>
                      <a:pt x="219381" y="1268574"/>
                    </a:cubicBezTo>
                    <a:lnTo>
                      <a:pt x="56692" y="1255718"/>
                    </a:lnTo>
                    <a:lnTo>
                      <a:pt x="52939" y="1252550"/>
                    </a:lnTo>
                    <a:cubicBezTo>
                      <a:pt x="21959" y="1223738"/>
                      <a:pt x="3523" y="1197381"/>
                      <a:pt x="230" y="1174440"/>
                    </a:cubicBezTo>
                    <a:cubicBezTo>
                      <a:pt x="-11827" y="887330"/>
                      <a:pt x="453748" y="345469"/>
                      <a:pt x="822449" y="33356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CC660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35AB59DC-7F5A-41BA-8C3C-5F366F9E907B}"/>
                  </a:ext>
                </a:extLst>
              </p:cNvPr>
              <p:cNvSpPr/>
              <p:nvPr/>
            </p:nvSpPr>
            <p:spPr>
              <a:xfrm>
                <a:off x="2048922" y="3177262"/>
                <a:ext cx="1495773" cy="1550554"/>
              </a:xfrm>
              <a:custGeom>
                <a:avLst/>
                <a:gdLst>
                  <a:gd name="connsiteX0" fmla="*/ 645989 w 1086428"/>
                  <a:gd name="connsiteY0" fmla="*/ 0 h 1520180"/>
                  <a:gd name="connsiteX1" fmla="*/ 673606 w 1086428"/>
                  <a:gd name="connsiteY1" fmla="*/ 49989 h 1520180"/>
                  <a:gd name="connsiteX2" fmla="*/ 1037899 w 1086428"/>
                  <a:gd name="connsiteY2" fmla="*/ 1511032 h 1520180"/>
                  <a:gd name="connsiteX3" fmla="*/ 1030347 w 1086428"/>
                  <a:gd name="connsiteY3" fmla="*/ 1520180 h 1520180"/>
                  <a:gd name="connsiteX4" fmla="*/ 950805 w 1086428"/>
                  <a:gd name="connsiteY4" fmla="*/ 1493404 h 1520180"/>
                  <a:gd name="connsiteX5" fmla="*/ 230 w 1086428"/>
                  <a:gd name="connsiteY5" fmla="*/ 980669 h 1520180"/>
                  <a:gd name="connsiteX6" fmla="*/ 632685 w 1086428"/>
                  <a:gd name="connsiteY6" fmla="*/ 12544 h 1520180"/>
                  <a:gd name="connsiteX0" fmla="*/ 1055436 w 1495875"/>
                  <a:gd name="connsiteY0" fmla="*/ 0 h 1520180"/>
                  <a:gd name="connsiteX1" fmla="*/ 1083053 w 1495875"/>
                  <a:gd name="connsiteY1" fmla="*/ 49989 h 1520180"/>
                  <a:gd name="connsiteX2" fmla="*/ 1447346 w 1495875"/>
                  <a:gd name="connsiteY2" fmla="*/ 1511032 h 1520180"/>
                  <a:gd name="connsiteX3" fmla="*/ 1439794 w 1495875"/>
                  <a:gd name="connsiteY3" fmla="*/ 1520180 h 1520180"/>
                  <a:gd name="connsiteX4" fmla="*/ 1360252 w 1495875"/>
                  <a:gd name="connsiteY4" fmla="*/ 1493404 h 1520180"/>
                  <a:gd name="connsiteX5" fmla="*/ 102 w 1495875"/>
                  <a:gd name="connsiteY5" fmla="*/ 1018769 h 1520180"/>
                  <a:gd name="connsiteX6" fmla="*/ 1042132 w 1495875"/>
                  <a:gd name="connsiteY6" fmla="*/ 12544 h 1520180"/>
                  <a:gd name="connsiteX7" fmla="*/ 1055436 w 1495875"/>
                  <a:gd name="connsiteY7" fmla="*/ 0 h 1520180"/>
                  <a:gd name="connsiteX0" fmla="*/ 1055334 w 1495773"/>
                  <a:gd name="connsiteY0" fmla="*/ 0 h 1520180"/>
                  <a:gd name="connsiteX1" fmla="*/ 1082951 w 1495773"/>
                  <a:gd name="connsiteY1" fmla="*/ 49989 h 1520180"/>
                  <a:gd name="connsiteX2" fmla="*/ 1447244 w 1495773"/>
                  <a:gd name="connsiteY2" fmla="*/ 1511032 h 1520180"/>
                  <a:gd name="connsiteX3" fmla="*/ 1439692 w 1495773"/>
                  <a:gd name="connsiteY3" fmla="*/ 1520180 h 1520180"/>
                  <a:gd name="connsiteX4" fmla="*/ 1360150 w 1495773"/>
                  <a:gd name="connsiteY4" fmla="*/ 1493404 h 1520180"/>
                  <a:gd name="connsiteX5" fmla="*/ 0 w 1495773"/>
                  <a:gd name="connsiteY5" fmla="*/ 1018769 h 1520180"/>
                  <a:gd name="connsiteX6" fmla="*/ 1042030 w 1495773"/>
                  <a:gd name="connsiteY6" fmla="*/ 12544 h 1520180"/>
                  <a:gd name="connsiteX7" fmla="*/ 1055334 w 1495773"/>
                  <a:gd name="connsiteY7" fmla="*/ 0 h 1520180"/>
                  <a:gd name="connsiteX0" fmla="*/ 1055334 w 1495773"/>
                  <a:gd name="connsiteY0" fmla="*/ 0 h 1520180"/>
                  <a:gd name="connsiteX1" fmla="*/ 1082951 w 1495773"/>
                  <a:gd name="connsiteY1" fmla="*/ 49989 h 1520180"/>
                  <a:gd name="connsiteX2" fmla="*/ 1447244 w 1495773"/>
                  <a:gd name="connsiteY2" fmla="*/ 1511032 h 1520180"/>
                  <a:gd name="connsiteX3" fmla="*/ 1439692 w 1495773"/>
                  <a:gd name="connsiteY3" fmla="*/ 1520180 h 1520180"/>
                  <a:gd name="connsiteX4" fmla="*/ 1360150 w 1495773"/>
                  <a:gd name="connsiteY4" fmla="*/ 1493404 h 1520180"/>
                  <a:gd name="connsiteX5" fmla="*/ 0 w 1495773"/>
                  <a:gd name="connsiteY5" fmla="*/ 1018769 h 1520180"/>
                  <a:gd name="connsiteX6" fmla="*/ 1042030 w 1495773"/>
                  <a:gd name="connsiteY6" fmla="*/ 12544 h 1520180"/>
                  <a:gd name="connsiteX7" fmla="*/ 1055334 w 1495773"/>
                  <a:gd name="connsiteY7" fmla="*/ 0 h 1520180"/>
                  <a:gd name="connsiteX0" fmla="*/ 1055334 w 1495773"/>
                  <a:gd name="connsiteY0" fmla="*/ 0 h 1550554"/>
                  <a:gd name="connsiteX1" fmla="*/ 1082951 w 1495773"/>
                  <a:gd name="connsiteY1" fmla="*/ 49989 h 1550554"/>
                  <a:gd name="connsiteX2" fmla="*/ 1447244 w 1495773"/>
                  <a:gd name="connsiteY2" fmla="*/ 1511032 h 1550554"/>
                  <a:gd name="connsiteX3" fmla="*/ 1439692 w 1495773"/>
                  <a:gd name="connsiteY3" fmla="*/ 1520180 h 1550554"/>
                  <a:gd name="connsiteX4" fmla="*/ 1241087 w 1495773"/>
                  <a:gd name="connsiteY4" fmla="*/ 1550554 h 1550554"/>
                  <a:gd name="connsiteX5" fmla="*/ 0 w 1495773"/>
                  <a:gd name="connsiteY5" fmla="*/ 1018769 h 1550554"/>
                  <a:gd name="connsiteX6" fmla="*/ 1042030 w 1495773"/>
                  <a:gd name="connsiteY6" fmla="*/ 12544 h 1550554"/>
                  <a:gd name="connsiteX7" fmla="*/ 1055334 w 1495773"/>
                  <a:gd name="connsiteY7" fmla="*/ 0 h 1550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95773" h="1550554">
                    <a:moveTo>
                      <a:pt x="1055334" y="0"/>
                    </a:moveTo>
                    <a:lnTo>
                      <a:pt x="1082951" y="49989"/>
                    </a:lnTo>
                    <a:cubicBezTo>
                      <a:pt x="1343093" y="543060"/>
                      <a:pt x="1606934" y="1266937"/>
                      <a:pt x="1447244" y="1511032"/>
                    </a:cubicBezTo>
                    <a:lnTo>
                      <a:pt x="1439692" y="1520180"/>
                    </a:lnTo>
                    <a:lnTo>
                      <a:pt x="1241087" y="1550554"/>
                    </a:lnTo>
                    <a:cubicBezTo>
                      <a:pt x="756374" y="1379699"/>
                      <a:pt x="17563" y="1141120"/>
                      <a:pt x="0" y="1018769"/>
                    </a:cubicBezTo>
                    <a:cubicBezTo>
                      <a:pt x="80441" y="541386"/>
                      <a:pt x="559244" y="191892"/>
                      <a:pt x="1042030" y="12544"/>
                    </a:cubicBezTo>
                    <a:lnTo>
                      <a:pt x="1055334" y="0"/>
                    </a:lnTo>
                    <a:close/>
                  </a:path>
                </a:pathLst>
              </a:custGeom>
              <a:gradFill>
                <a:gsLst>
                  <a:gs pos="30000">
                    <a:srgbClr val="CC660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ABD4DCED-9A73-4604-86BC-2651B2552D50}"/>
                  </a:ext>
                </a:extLst>
              </p:cNvPr>
              <p:cNvSpPr/>
              <p:nvPr/>
            </p:nvSpPr>
            <p:spPr>
              <a:xfrm>
                <a:off x="1272473" y="3000998"/>
                <a:ext cx="1008329" cy="1113000"/>
              </a:xfrm>
              <a:custGeom>
                <a:avLst/>
                <a:gdLst>
                  <a:gd name="connsiteX0" fmla="*/ 2240 w 1008329"/>
                  <a:gd name="connsiteY0" fmla="*/ 972268 h 1113000"/>
                  <a:gd name="connsiteX1" fmla="*/ 9528 w 1008329"/>
                  <a:gd name="connsiteY1" fmla="*/ 978796 h 1113000"/>
                  <a:gd name="connsiteX2" fmla="*/ 65246 w 1008329"/>
                  <a:gd name="connsiteY2" fmla="*/ 1057696 h 1113000"/>
                  <a:gd name="connsiteX3" fmla="*/ 84890 w 1008329"/>
                  <a:gd name="connsiteY3" fmla="*/ 1095520 h 1113000"/>
                  <a:gd name="connsiteX4" fmla="*/ 56462 w 1008329"/>
                  <a:gd name="connsiteY4" fmla="*/ 1093273 h 1113000"/>
                  <a:gd name="connsiteX5" fmla="*/ 52709 w 1008329"/>
                  <a:gd name="connsiteY5" fmla="*/ 1090105 h 1113000"/>
                  <a:gd name="connsiteX6" fmla="*/ 0 w 1008329"/>
                  <a:gd name="connsiteY6" fmla="*/ 1011995 h 1113000"/>
                  <a:gd name="connsiteX7" fmla="*/ 512443 w 1008329"/>
                  <a:gd name="connsiteY7" fmla="*/ 942592 h 1113000"/>
                  <a:gd name="connsiteX8" fmla="*/ 606489 w 1008329"/>
                  <a:gd name="connsiteY8" fmla="*/ 1045368 h 1113000"/>
                  <a:gd name="connsiteX9" fmla="*/ 630918 w 1008329"/>
                  <a:gd name="connsiteY9" fmla="*/ 1092404 h 1113000"/>
                  <a:gd name="connsiteX10" fmla="*/ 638914 w 1008329"/>
                  <a:gd name="connsiteY10" fmla="*/ 1112678 h 1113000"/>
                  <a:gd name="connsiteX11" fmla="*/ 632248 w 1008329"/>
                  <a:gd name="connsiteY11" fmla="*/ 1112927 h 1113000"/>
                  <a:gd name="connsiteX12" fmla="*/ 578414 w 1008329"/>
                  <a:gd name="connsiteY12" fmla="*/ 1113000 h 1113000"/>
                  <a:gd name="connsiteX13" fmla="*/ 554427 w 1008329"/>
                  <a:gd name="connsiteY13" fmla="*/ 1075426 h 1113000"/>
                  <a:gd name="connsiteX14" fmla="*/ 507655 w 1008329"/>
                  <a:gd name="connsiteY14" fmla="*/ 957699 h 1113000"/>
                  <a:gd name="connsiteX15" fmla="*/ 512443 w 1008329"/>
                  <a:gd name="connsiteY15" fmla="*/ 942592 h 1113000"/>
                  <a:gd name="connsiteX16" fmla="*/ 962587 w 1008329"/>
                  <a:gd name="connsiteY16" fmla="*/ 912955 h 1113000"/>
                  <a:gd name="connsiteX17" fmla="*/ 1000915 w 1008329"/>
                  <a:gd name="connsiteY17" fmla="*/ 936832 h 1113000"/>
                  <a:gd name="connsiteX18" fmla="*/ 1008329 w 1008329"/>
                  <a:gd name="connsiteY18" fmla="*/ 946162 h 1113000"/>
                  <a:gd name="connsiteX19" fmla="*/ 1000015 w 1008329"/>
                  <a:gd name="connsiteY19" fmla="*/ 999750 h 1113000"/>
                  <a:gd name="connsiteX20" fmla="*/ 992579 w 1008329"/>
                  <a:gd name="connsiteY20" fmla="*/ 1021351 h 1113000"/>
                  <a:gd name="connsiteX21" fmla="*/ 970989 w 1008329"/>
                  <a:gd name="connsiteY21" fmla="*/ 977356 h 1113000"/>
                  <a:gd name="connsiteX22" fmla="*/ 957800 w 1008329"/>
                  <a:gd name="connsiteY22" fmla="*/ 928063 h 1113000"/>
                  <a:gd name="connsiteX23" fmla="*/ 962587 w 1008329"/>
                  <a:gd name="connsiteY23" fmla="*/ 912955 h 1113000"/>
                  <a:gd name="connsiteX24" fmla="*/ 731209 w 1008329"/>
                  <a:gd name="connsiteY24" fmla="*/ 801906 h 1113000"/>
                  <a:gd name="connsiteX25" fmla="*/ 825255 w 1008329"/>
                  <a:gd name="connsiteY25" fmla="*/ 904683 h 1113000"/>
                  <a:gd name="connsiteX26" fmla="*/ 867240 w 1008329"/>
                  <a:gd name="connsiteY26" fmla="*/ 1037518 h 1113000"/>
                  <a:gd name="connsiteX27" fmla="*/ 773193 w 1008329"/>
                  <a:gd name="connsiteY27" fmla="*/ 934741 h 1113000"/>
                  <a:gd name="connsiteX28" fmla="*/ 726422 w 1008329"/>
                  <a:gd name="connsiteY28" fmla="*/ 817014 h 1113000"/>
                  <a:gd name="connsiteX29" fmla="*/ 731209 w 1008329"/>
                  <a:gd name="connsiteY29" fmla="*/ 801906 h 1113000"/>
                  <a:gd name="connsiteX30" fmla="*/ 61688 w 1008329"/>
                  <a:gd name="connsiteY30" fmla="*/ 778304 h 1113000"/>
                  <a:gd name="connsiteX31" fmla="*/ 87018 w 1008329"/>
                  <a:gd name="connsiteY31" fmla="*/ 817981 h 1113000"/>
                  <a:gd name="connsiteX32" fmla="*/ 129003 w 1008329"/>
                  <a:gd name="connsiteY32" fmla="*/ 950816 h 1113000"/>
                  <a:gd name="connsiteX33" fmla="*/ 34956 w 1008329"/>
                  <a:gd name="connsiteY33" fmla="*/ 848039 h 1113000"/>
                  <a:gd name="connsiteX34" fmla="*/ 33488 w 1008329"/>
                  <a:gd name="connsiteY34" fmla="*/ 845046 h 1113000"/>
                  <a:gd name="connsiteX35" fmla="*/ 39806 w 1008329"/>
                  <a:gd name="connsiteY35" fmla="*/ 826821 h 1113000"/>
                  <a:gd name="connsiteX36" fmla="*/ 251278 w 1008329"/>
                  <a:gd name="connsiteY36" fmla="*/ 722549 h 1113000"/>
                  <a:gd name="connsiteX37" fmla="*/ 345324 w 1008329"/>
                  <a:gd name="connsiteY37" fmla="*/ 825325 h 1113000"/>
                  <a:gd name="connsiteX38" fmla="*/ 387308 w 1008329"/>
                  <a:gd name="connsiteY38" fmla="*/ 958160 h 1113000"/>
                  <a:gd name="connsiteX39" fmla="*/ 293262 w 1008329"/>
                  <a:gd name="connsiteY39" fmla="*/ 855383 h 1113000"/>
                  <a:gd name="connsiteX40" fmla="*/ 246490 w 1008329"/>
                  <a:gd name="connsiteY40" fmla="*/ 737657 h 1113000"/>
                  <a:gd name="connsiteX41" fmla="*/ 251278 w 1008329"/>
                  <a:gd name="connsiteY41" fmla="*/ 722549 h 1113000"/>
                  <a:gd name="connsiteX42" fmla="*/ 142802 w 1008329"/>
                  <a:gd name="connsiteY42" fmla="*/ 631272 h 1113000"/>
                  <a:gd name="connsiteX43" fmla="*/ 148291 w 1008329"/>
                  <a:gd name="connsiteY43" fmla="*/ 641840 h 1113000"/>
                  <a:gd name="connsiteX44" fmla="*/ 165846 w 1008329"/>
                  <a:gd name="connsiteY44" fmla="*/ 727639 h 1113000"/>
                  <a:gd name="connsiteX45" fmla="*/ 127518 w 1008329"/>
                  <a:gd name="connsiteY45" fmla="*/ 703761 h 1113000"/>
                  <a:gd name="connsiteX46" fmla="*/ 111059 w 1008329"/>
                  <a:gd name="connsiteY46" fmla="*/ 683049 h 1113000"/>
                  <a:gd name="connsiteX47" fmla="*/ 111095 w 1008329"/>
                  <a:gd name="connsiteY47" fmla="*/ 682981 h 1113000"/>
                  <a:gd name="connsiteX48" fmla="*/ 413667 w 1008329"/>
                  <a:gd name="connsiteY48" fmla="*/ 585015 h 1113000"/>
                  <a:gd name="connsiteX49" fmla="*/ 507713 w 1008329"/>
                  <a:gd name="connsiteY49" fmla="*/ 687792 h 1113000"/>
                  <a:gd name="connsiteX50" fmla="*/ 549697 w 1008329"/>
                  <a:gd name="connsiteY50" fmla="*/ 820626 h 1113000"/>
                  <a:gd name="connsiteX51" fmla="*/ 455651 w 1008329"/>
                  <a:gd name="connsiteY51" fmla="*/ 717850 h 1113000"/>
                  <a:gd name="connsiteX52" fmla="*/ 408880 w 1008329"/>
                  <a:gd name="connsiteY52" fmla="*/ 600123 h 1113000"/>
                  <a:gd name="connsiteX53" fmla="*/ 413667 w 1008329"/>
                  <a:gd name="connsiteY53" fmla="*/ 585015 h 1113000"/>
                  <a:gd name="connsiteX54" fmla="*/ 817073 w 1008329"/>
                  <a:gd name="connsiteY54" fmla="*/ 520141 h 1113000"/>
                  <a:gd name="connsiteX55" fmla="*/ 911119 w 1008329"/>
                  <a:gd name="connsiteY55" fmla="*/ 622917 h 1113000"/>
                  <a:gd name="connsiteX56" fmla="*/ 953104 w 1008329"/>
                  <a:gd name="connsiteY56" fmla="*/ 755752 h 1113000"/>
                  <a:gd name="connsiteX57" fmla="*/ 859057 w 1008329"/>
                  <a:gd name="connsiteY57" fmla="*/ 652975 h 1113000"/>
                  <a:gd name="connsiteX58" fmla="*/ 812286 w 1008329"/>
                  <a:gd name="connsiteY58" fmla="*/ 535249 h 1113000"/>
                  <a:gd name="connsiteX59" fmla="*/ 817073 w 1008329"/>
                  <a:gd name="connsiteY59" fmla="*/ 520141 h 1113000"/>
                  <a:gd name="connsiteX60" fmla="*/ 221363 w 1008329"/>
                  <a:gd name="connsiteY60" fmla="*/ 517122 h 1113000"/>
                  <a:gd name="connsiteX61" fmla="*/ 219297 w 1008329"/>
                  <a:gd name="connsiteY61" fmla="*/ 523642 h 1113000"/>
                  <a:gd name="connsiteX62" fmla="*/ 217089 w 1008329"/>
                  <a:gd name="connsiteY62" fmla="*/ 523156 h 1113000"/>
                  <a:gd name="connsiteX63" fmla="*/ 585003 w 1008329"/>
                  <a:gd name="connsiteY63" fmla="*/ 455724 h 1113000"/>
                  <a:gd name="connsiteX64" fmla="*/ 679049 w 1008329"/>
                  <a:gd name="connsiteY64" fmla="*/ 558500 h 1113000"/>
                  <a:gd name="connsiteX65" fmla="*/ 721033 w 1008329"/>
                  <a:gd name="connsiteY65" fmla="*/ 691335 h 1113000"/>
                  <a:gd name="connsiteX66" fmla="*/ 626987 w 1008329"/>
                  <a:gd name="connsiteY66" fmla="*/ 588558 h 1113000"/>
                  <a:gd name="connsiteX67" fmla="*/ 580215 w 1008329"/>
                  <a:gd name="connsiteY67" fmla="*/ 470831 h 1113000"/>
                  <a:gd name="connsiteX68" fmla="*/ 585003 w 1008329"/>
                  <a:gd name="connsiteY68" fmla="*/ 455724 h 1113000"/>
                  <a:gd name="connsiteX69" fmla="*/ 838846 w 1008329"/>
                  <a:gd name="connsiteY69" fmla="*/ 280427 h 1113000"/>
                  <a:gd name="connsiteX70" fmla="*/ 932892 w 1008329"/>
                  <a:gd name="connsiteY70" fmla="*/ 383203 h 1113000"/>
                  <a:gd name="connsiteX71" fmla="*/ 974876 w 1008329"/>
                  <a:gd name="connsiteY71" fmla="*/ 516038 h 1113000"/>
                  <a:gd name="connsiteX72" fmla="*/ 880830 w 1008329"/>
                  <a:gd name="connsiteY72" fmla="*/ 413261 h 1113000"/>
                  <a:gd name="connsiteX73" fmla="*/ 834059 w 1008329"/>
                  <a:gd name="connsiteY73" fmla="*/ 295534 h 1113000"/>
                  <a:gd name="connsiteX74" fmla="*/ 838846 w 1008329"/>
                  <a:gd name="connsiteY74" fmla="*/ 280427 h 1113000"/>
                  <a:gd name="connsiteX75" fmla="*/ 420553 w 1008329"/>
                  <a:gd name="connsiteY75" fmla="*/ 267468 h 1113000"/>
                  <a:gd name="connsiteX76" fmla="*/ 425789 w 1008329"/>
                  <a:gd name="connsiteY76" fmla="*/ 275669 h 1113000"/>
                  <a:gd name="connsiteX77" fmla="*/ 467773 w 1008329"/>
                  <a:gd name="connsiteY77" fmla="*/ 408503 h 1113000"/>
                  <a:gd name="connsiteX78" fmla="*/ 402247 w 1008329"/>
                  <a:gd name="connsiteY78" fmla="*/ 350401 h 1113000"/>
                  <a:gd name="connsiteX79" fmla="*/ 379465 w 1008329"/>
                  <a:gd name="connsiteY79" fmla="*/ 314715 h 1113000"/>
                  <a:gd name="connsiteX80" fmla="*/ 396858 w 1008329"/>
                  <a:gd name="connsiteY80" fmla="*/ 293413 h 1113000"/>
                  <a:gd name="connsiteX81" fmla="*/ 551171 w 1008329"/>
                  <a:gd name="connsiteY81" fmla="*/ 125971 h 1113000"/>
                  <a:gd name="connsiteX82" fmla="*/ 566995 w 1008329"/>
                  <a:gd name="connsiteY82" fmla="*/ 140146 h 1113000"/>
                  <a:gd name="connsiteX83" fmla="*/ 622713 w 1008329"/>
                  <a:gd name="connsiteY83" fmla="*/ 219046 h 1113000"/>
                  <a:gd name="connsiteX84" fmla="*/ 664697 w 1008329"/>
                  <a:gd name="connsiteY84" fmla="*/ 351880 h 1113000"/>
                  <a:gd name="connsiteX85" fmla="*/ 570651 w 1008329"/>
                  <a:gd name="connsiteY85" fmla="*/ 249104 h 1113000"/>
                  <a:gd name="connsiteX86" fmla="*/ 527640 w 1008329"/>
                  <a:gd name="connsiteY86" fmla="*/ 152730 h 1113000"/>
                  <a:gd name="connsiteX87" fmla="*/ 527268 w 1008329"/>
                  <a:gd name="connsiteY87" fmla="*/ 150618 h 1113000"/>
                  <a:gd name="connsiteX88" fmla="*/ 536506 w 1008329"/>
                  <a:gd name="connsiteY88" fmla="*/ 140503 h 1113000"/>
                  <a:gd name="connsiteX89" fmla="*/ 875689 w 1008329"/>
                  <a:gd name="connsiteY89" fmla="*/ 57249 h 1113000"/>
                  <a:gd name="connsiteX90" fmla="*/ 914017 w 1008329"/>
                  <a:gd name="connsiteY90" fmla="*/ 81126 h 1113000"/>
                  <a:gd name="connsiteX91" fmla="*/ 932171 w 1008329"/>
                  <a:gd name="connsiteY91" fmla="*/ 103970 h 1113000"/>
                  <a:gd name="connsiteX92" fmla="*/ 936724 w 1008329"/>
                  <a:gd name="connsiteY92" fmla="*/ 122698 h 1113000"/>
                  <a:gd name="connsiteX93" fmla="*/ 964524 w 1008329"/>
                  <a:gd name="connsiteY93" fmla="*/ 257825 h 1113000"/>
                  <a:gd name="connsiteX94" fmla="*/ 946194 w 1008329"/>
                  <a:gd name="connsiteY94" fmla="*/ 234758 h 1113000"/>
                  <a:gd name="connsiteX95" fmla="*/ 917673 w 1008329"/>
                  <a:gd name="connsiteY95" fmla="*/ 190083 h 1113000"/>
                  <a:gd name="connsiteX96" fmla="*/ 870902 w 1008329"/>
                  <a:gd name="connsiteY96" fmla="*/ 72357 h 1113000"/>
                  <a:gd name="connsiteX97" fmla="*/ 875689 w 1008329"/>
                  <a:gd name="connsiteY97" fmla="*/ 57249 h 1113000"/>
                  <a:gd name="connsiteX98" fmla="*/ 678294 w 1008329"/>
                  <a:gd name="connsiteY98" fmla="*/ 0 h 1113000"/>
                  <a:gd name="connsiteX99" fmla="*/ 700783 w 1008329"/>
                  <a:gd name="connsiteY99" fmla="*/ 43301 h 1113000"/>
                  <a:gd name="connsiteX100" fmla="*/ 718338 w 1008329"/>
                  <a:gd name="connsiteY100" fmla="*/ 129099 h 1113000"/>
                  <a:gd name="connsiteX101" fmla="*/ 652812 w 1008329"/>
                  <a:gd name="connsiteY101" fmla="*/ 70997 h 1113000"/>
                  <a:gd name="connsiteX102" fmla="*/ 634924 w 1008329"/>
                  <a:gd name="connsiteY102" fmla="*/ 42977 h 1113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</a:cxnLst>
                <a:rect l="l" t="t" r="r" b="b"/>
                <a:pathLst>
                  <a:path w="1008329" h="1113000">
                    <a:moveTo>
                      <a:pt x="2240" y="972268"/>
                    </a:moveTo>
                    <a:lnTo>
                      <a:pt x="9528" y="978796"/>
                    </a:lnTo>
                    <a:cubicBezTo>
                      <a:pt x="26547" y="997395"/>
                      <a:pt x="46464" y="1025165"/>
                      <a:pt x="65246" y="1057696"/>
                    </a:cubicBezTo>
                    <a:lnTo>
                      <a:pt x="84890" y="1095520"/>
                    </a:lnTo>
                    <a:lnTo>
                      <a:pt x="56462" y="1093273"/>
                    </a:lnTo>
                    <a:lnTo>
                      <a:pt x="52709" y="1090105"/>
                    </a:lnTo>
                    <a:cubicBezTo>
                      <a:pt x="21729" y="1061293"/>
                      <a:pt x="3293" y="1034936"/>
                      <a:pt x="0" y="1011995"/>
                    </a:cubicBezTo>
                    <a:close/>
                    <a:moveTo>
                      <a:pt x="512443" y="942592"/>
                    </a:moveTo>
                    <a:cubicBezTo>
                      <a:pt x="526820" y="934291"/>
                      <a:pt x="568925" y="980306"/>
                      <a:pt x="606489" y="1045368"/>
                    </a:cubicBezTo>
                    <a:cubicBezTo>
                      <a:pt x="615880" y="1061634"/>
                      <a:pt x="624098" y="1077550"/>
                      <a:pt x="630918" y="1092404"/>
                    </a:cubicBezTo>
                    <a:lnTo>
                      <a:pt x="638914" y="1112678"/>
                    </a:lnTo>
                    <a:lnTo>
                      <a:pt x="632248" y="1112927"/>
                    </a:lnTo>
                    <a:lnTo>
                      <a:pt x="578414" y="1113000"/>
                    </a:lnTo>
                    <a:lnTo>
                      <a:pt x="554427" y="1075426"/>
                    </a:lnTo>
                    <a:cubicBezTo>
                      <a:pt x="526254" y="1026629"/>
                      <a:pt x="508638" y="980977"/>
                      <a:pt x="507655" y="957699"/>
                    </a:cubicBezTo>
                    <a:cubicBezTo>
                      <a:pt x="507327" y="949940"/>
                      <a:pt x="508849" y="944667"/>
                      <a:pt x="512443" y="942592"/>
                    </a:cubicBezTo>
                    <a:close/>
                    <a:moveTo>
                      <a:pt x="962587" y="912955"/>
                    </a:moveTo>
                    <a:cubicBezTo>
                      <a:pt x="969775" y="908805"/>
                      <a:pt x="983896" y="918233"/>
                      <a:pt x="1000915" y="936832"/>
                    </a:cubicBezTo>
                    <a:lnTo>
                      <a:pt x="1008329" y="946162"/>
                    </a:lnTo>
                    <a:lnTo>
                      <a:pt x="1000015" y="999750"/>
                    </a:lnTo>
                    <a:lnTo>
                      <a:pt x="992579" y="1021351"/>
                    </a:lnTo>
                    <a:lnTo>
                      <a:pt x="970989" y="977356"/>
                    </a:lnTo>
                    <a:cubicBezTo>
                      <a:pt x="962940" y="956934"/>
                      <a:pt x="958290" y="939701"/>
                      <a:pt x="957800" y="928063"/>
                    </a:cubicBezTo>
                    <a:cubicBezTo>
                      <a:pt x="957472" y="920303"/>
                      <a:pt x="958992" y="915030"/>
                      <a:pt x="962587" y="912955"/>
                    </a:cubicBezTo>
                    <a:close/>
                    <a:moveTo>
                      <a:pt x="731209" y="801906"/>
                    </a:moveTo>
                    <a:cubicBezTo>
                      <a:pt x="745586" y="793606"/>
                      <a:pt x="787692" y="839621"/>
                      <a:pt x="825255" y="904683"/>
                    </a:cubicBezTo>
                    <a:cubicBezTo>
                      <a:pt x="862819" y="969745"/>
                      <a:pt x="881616" y="1029216"/>
                      <a:pt x="867240" y="1037518"/>
                    </a:cubicBezTo>
                    <a:cubicBezTo>
                      <a:pt x="852862" y="1045817"/>
                      <a:pt x="810757" y="999802"/>
                      <a:pt x="773193" y="934741"/>
                    </a:cubicBezTo>
                    <a:cubicBezTo>
                      <a:pt x="745021" y="885944"/>
                      <a:pt x="727404" y="840291"/>
                      <a:pt x="726422" y="817014"/>
                    </a:cubicBezTo>
                    <a:cubicBezTo>
                      <a:pt x="726094" y="809254"/>
                      <a:pt x="727615" y="803981"/>
                      <a:pt x="731209" y="801906"/>
                    </a:cubicBezTo>
                    <a:close/>
                    <a:moveTo>
                      <a:pt x="61688" y="778304"/>
                    </a:moveTo>
                    <a:lnTo>
                      <a:pt x="87018" y="817981"/>
                    </a:lnTo>
                    <a:cubicBezTo>
                      <a:pt x="124582" y="883044"/>
                      <a:pt x="143380" y="942516"/>
                      <a:pt x="129003" y="950816"/>
                    </a:cubicBezTo>
                    <a:cubicBezTo>
                      <a:pt x="114626" y="959117"/>
                      <a:pt x="72520" y="913102"/>
                      <a:pt x="34956" y="848039"/>
                    </a:cubicBezTo>
                    <a:lnTo>
                      <a:pt x="33488" y="845046"/>
                    </a:lnTo>
                    <a:lnTo>
                      <a:pt x="39806" y="826821"/>
                    </a:lnTo>
                    <a:close/>
                    <a:moveTo>
                      <a:pt x="251278" y="722549"/>
                    </a:moveTo>
                    <a:cubicBezTo>
                      <a:pt x="265655" y="714248"/>
                      <a:pt x="307760" y="760263"/>
                      <a:pt x="345324" y="825325"/>
                    </a:cubicBezTo>
                    <a:cubicBezTo>
                      <a:pt x="382887" y="890387"/>
                      <a:pt x="401685" y="949859"/>
                      <a:pt x="387308" y="958160"/>
                    </a:cubicBezTo>
                    <a:cubicBezTo>
                      <a:pt x="372931" y="966460"/>
                      <a:pt x="330825" y="920445"/>
                      <a:pt x="293262" y="855383"/>
                    </a:cubicBezTo>
                    <a:cubicBezTo>
                      <a:pt x="265089" y="806587"/>
                      <a:pt x="247473" y="760934"/>
                      <a:pt x="246490" y="737657"/>
                    </a:cubicBezTo>
                    <a:cubicBezTo>
                      <a:pt x="246163" y="729897"/>
                      <a:pt x="247684" y="724624"/>
                      <a:pt x="251278" y="722549"/>
                    </a:cubicBezTo>
                    <a:close/>
                    <a:moveTo>
                      <a:pt x="142802" y="631272"/>
                    </a:moveTo>
                    <a:lnTo>
                      <a:pt x="148291" y="641840"/>
                    </a:lnTo>
                    <a:cubicBezTo>
                      <a:pt x="168751" y="686404"/>
                      <a:pt x="176629" y="721413"/>
                      <a:pt x="165846" y="727639"/>
                    </a:cubicBezTo>
                    <a:cubicBezTo>
                      <a:pt x="158658" y="731789"/>
                      <a:pt x="144537" y="722360"/>
                      <a:pt x="127518" y="703761"/>
                    </a:cubicBezTo>
                    <a:lnTo>
                      <a:pt x="111059" y="683049"/>
                    </a:lnTo>
                    <a:lnTo>
                      <a:pt x="111095" y="682981"/>
                    </a:lnTo>
                    <a:close/>
                    <a:moveTo>
                      <a:pt x="413667" y="585015"/>
                    </a:moveTo>
                    <a:cubicBezTo>
                      <a:pt x="428043" y="576715"/>
                      <a:pt x="470150" y="622730"/>
                      <a:pt x="507713" y="687792"/>
                    </a:cubicBezTo>
                    <a:cubicBezTo>
                      <a:pt x="545277" y="752854"/>
                      <a:pt x="564073" y="812326"/>
                      <a:pt x="549697" y="820626"/>
                    </a:cubicBezTo>
                    <a:cubicBezTo>
                      <a:pt x="535320" y="828927"/>
                      <a:pt x="493215" y="782912"/>
                      <a:pt x="455651" y="717850"/>
                    </a:cubicBezTo>
                    <a:cubicBezTo>
                      <a:pt x="427479" y="669053"/>
                      <a:pt x="409861" y="623401"/>
                      <a:pt x="408880" y="600123"/>
                    </a:cubicBezTo>
                    <a:cubicBezTo>
                      <a:pt x="408552" y="592363"/>
                      <a:pt x="410073" y="587090"/>
                      <a:pt x="413667" y="585015"/>
                    </a:cubicBezTo>
                    <a:close/>
                    <a:moveTo>
                      <a:pt x="817073" y="520141"/>
                    </a:moveTo>
                    <a:cubicBezTo>
                      <a:pt x="831450" y="511840"/>
                      <a:pt x="873556" y="557855"/>
                      <a:pt x="911119" y="622917"/>
                    </a:cubicBezTo>
                    <a:cubicBezTo>
                      <a:pt x="948683" y="687979"/>
                      <a:pt x="967480" y="747451"/>
                      <a:pt x="953104" y="755752"/>
                    </a:cubicBezTo>
                    <a:cubicBezTo>
                      <a:pt x="938726" y="764052"/>
                      <a:pt x="896621" y="718038"/>
                      <a:pt x="859057" y="652975"/>
                    </a:cubicBezTo>
                    <a:cubicBezTo>
                      <a:pt x="830885" y="604179"/>
                      <a:pt x="813268" y="558526"/>
                      <a:pt x="812286" y="535249"/>
                    </a:cubicBezTo>
                    <a:cubicBezTo>
                      <a:pt x="811958" y="527489"/>
                      <a:pt x="813479" y="522216"/>
                      <a:pt x="817073" y="520141"/>
                    </a:cubicBezTo>
                    <a:close/>
                    <a:moveTo>
                      <a:pt x="221363" y="517122"/>
                    </a:moveTo>
                    <a:lnTo>
                      <a:pt x="219297" y="523642"/>
                    </a:lnTo>
                    <a:lnTo>
                      <a:pt x="217089" y="523156"/>
                    </a:lnTo>
                    <a:close/>
                    <a:moveTo>
                      <a:pt x="585003" y="455724"/>
                    </a:moveTo>
                    <a:cubicBezTo>
                      <a:pt x="599380" y="447423"/>
                      <a:pt x="641485" y="493438"/>
                      <a:pt x="679049" y="558500"/>
                    </a:cubicBezTo>
                    <a:cubicBezTo>
                      <a:pt x="716613" y="623563"/>
                      <a:pt x="735410" y="683035"/>
                      <a:pt x="721033" y="691335"/>
                    </a:cubicBezTo>
                    <a:cubicBezTo>
                      <a:pt x="706656" y="699635"/>
                      <a:pt x="664550" y="653620"/>
                      <a:pt x="626987" y="588558"/>
                    </a:cubicBezTo>
                    <a:cubicBezTo>
                      <a:pt x="598814" y="539762"/>
                      <a:pt x="581198" y="494110"/>
                      <a:pt x="580215" y="470831"/>
                    </a:cubicBezTo>
                    <a:cubicBezTo>
                      <a:pt x="579888" y="463072"/>
                      <a:pt x="581409" y="457799"/>
                      <a:pt x="585003" y="455724"/>
                    </a:cubicBezTo>
                    <a:close/>
                    <a:moveTo>
                      <a:pt x="838846" y="280427"/>
                    </a:moveTo>
                    <a:cubicBezTo>
                      <a:pt x="853223" y="272126"/>
                      <a:pt x="895329" y="318141"/>
                      <a:pt x="932892" y="383203"/>
                    </a:cubicBezTo>
                    <a:cubicBezTo>
                      <a:pt x="970456" y="448265"/>
                      <a:pt x="989253" y="507737"/>
                      <a:pt x="974876" y="516038"/>
                    </a:cubicBezTo>
                    <a:cubicBezTo>
                      <a:pt x="960500" y="524338"/>
                      <a:pt x="918394" y="478323"/>
                      <a:pt x="880830" y="413261"/>
                    </a:cubicBezTo>
                    <a:cubicBezTo>
                      <a:pt x="852658" y="364465"/>
                      <a:pt x="835041" y="318813"/>
                      <a:pt x="834059" y="295534"/>
                    </a:cubicBezTo>
                    <a:cubicBezTo>
                      <a:pt x="833731" y="287775"/>
                      <a:pt x="835252" y="282502"/>
                      <a:pt x="838846" y="280427"/>
                    </a:cubicBezTo>
                    <a:close/>
                    <a:moveTo>
                      <a:pt x="420553" y="267468"/>
                    </a:moveTo>
                    <a:lnTo>
                      <a:pt x="425789" y="275669"/>
                    </a:lnTo>
                    <a:cubicBezTo>
                      <a:pt x="463352" y="340731"/>
                      <a:pt x="482150" y="400203"/>
                      <a:pt x="467773" y="408503"/>
                    </a:cubicBezTo>
                    <a:cubicBezTo>
                      <a:pt x="456990" y="414729"/>
                      <a:pt x="430610" y="390401"/>
                      <a:pt x="402247" y="350401"/>
                    </a:cubicBezTo>
                    <a:lnTo>
                      <a:pt x="379465" y="314715"/>
                    </a:lnTo>
                    <a:lnTo>
                      <a:pt x="396858" y="293413"/>
                    </a:lnTo>
                    <a:close/>
                    <a:moveTo>
                      <a:pt x="551171" y="125971"/>
                    </a:moveTo>
                    <a:lnTo>
                      <a:pt x="566995" y="140146"/>
                    </a:lnTo>
                    <a:cubicBezTo>
                      <a:pt x="584014" y="158745"/>
                      <a:pt x="603931" y="186514"/>
                      <a:pt x="622713" y="219046"/>
                    </a:cubicBezTo>
                    <a:cubicBezTo>
                      <a:pt x="660277" y="284107"/>
                      <a:pt x="679074" y="343580"/>
                      <a:pt x="664697" y="351880"/>
                    </a:cubicBezTo>
                    <a:cubicBezTo>
                      <a:pt x="650320" y="360181"/>
                      <a:pt x="608215" y="314165"/>
                      <a:pt x="570651" y="249104"/>
                    </a:cubicBezTo>
                    <a:cubicBezTo>
                      <a:pt x="549521" y="212506"/>
                      <a:pt x="534330" y="177677"/>
                      <a:pt x="527640" y="152730"/>
                    </a:cubicBezTo>
                    <a:lnTo>
                      <a:pt x="527268" y="150618"/>
                    </a:lnTo>
                    <a:lnTo>
                      <a:pt x="536506" y="140503"/>
                    </a:lnTo>
                    <a:close/>
                    <a:moveTo>
                      <a:pt x="875689" y="57249"/>
                    </a:moveTo>
                    <a:cubicBezTo>
                      <a:pt x="882878" y="53099"/>
                      <a:pt x="896998" y="62527"/>
                      <a:pt x="914017" y="81126"/>
                    </a:cubicBezTo>
                    <a:lnTo>
                      <a:pt x="932171" y="103970"/>
                    </a:lnTo>
                    <a:lnTo>
                      <a:pt x="936724" y="122698"/>
                    </a:lnTo>
                    <a:lnTo>
                      <a:pt x="964524" y="257825"/>
                    </a:lnTo>
                    <a:lnTo>
                      <a:pt x="946194" y="234758"/>
                    </a:lnTo>
                    <a:cubicBezTo>
                      <a:pt x="936739" y="221424"/>
                      <a:pt x="927064" y="206349"/>
                      <a:pt x="917673" y="190083"/>
                    </a:cubicBezTo>
                    <a:cubicBezTo>
                      <a:pt x="889501" y="141287"/>
                      <a:pt x="871885" y="95635"/>
                      <a:pt x="870902" y="72357"/>
                    </a:cubicBezTo>
                    <a:cubicBezTo>
                      <a:pt x="870574" y="64598"/>
                      <a:pt x="872095" y="59324"/>
                      <a:pt x="875689" y="57249"/>
                    </a:cubicBezTo>
                    <a:close/>
                    <a:moveTo>
                      <a:pt x="678294" y="0"/>
                    </a:moveTo>
                    <a:lnTo>
                      <a:pt x="700783" y="43301"/>
                    </a:lnTo>
                    <a:cubicBezTo>
                      <a:pt x="721243" y="87865"/>
                      <a:pt x="729121" y="122874"/>
                      <a:pt x="718338" y="129099"/>
                    </a:cubicBezTo>
                    <a:cubicBezTo>
                      <a:pt x="707556" y="135325"/>
                      <a:pt x="681176" y="110998"/>
                      <a:pt x="652812" y="70997"/>
                    </a:cubicBezTo>
                    <a:lnTo>
                      <a:pt x="634924" y="42977"/>
                    </a:lnTo>
                    <a:close/>
                  </a:path>
                </a:pathLst>
              </a:custGeom>
              <a:solidFill>
                <a:srgbClr val="8000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234F0ACF-5930-4C2C-802D-81114887F227}"/>
                  </a:ext>
                </a:extLst>
              </p:cNvPr>
              <p:cNvSpPr/>
              <p:nvPr/>
            </p:nvSpPr>
            <p:spPr>
              <a:xfrm>
                <a:off x="2048835" y="3199068"/>
                <a:ext cx="1495177" cy="1521077"/>
              </a:xfrm>
              <a:custGeom>
                <a:avLst/>
                <a:gdLst>
                  <a:gd name="connsiteX0" fmla="*/ 1205029 w 1495177"/>
                  <a:gd name="connsiteY0" fmla="*/ 1510122 h 1521077"/>
                  <a:gd name="connsiteX1" fmla="*/ 1220309 w 1495177"/>
                  <a:gd name="connsiteY1" fmla="*/ 1514330 h 1521077"/>
                  <a:gd name="connsiteX2" fmla="*/ 1219091 w 1495177"/>
                  <a:gd name="connsiteY2" fmla="*/ 1521077 h 1521077"/>
                  <a:gd name="connsiteX3" fmla="*/ 1194311 w 1495177"/>
                  <a:gd name="connsiteY3" fmla="*/ 1512435 h 1521077"/>
                  <a:gd name="connsiteX4" fmla="*/ 977240 w 1495177"/>
                  <a:gd name="connsiteY4" fmla="*/ 1406421 h 1521077"/>
                  <a:gd name="connsiteX5" fmla="*/ 992519 w 1495177"/>
                  <a:gd name="connsiteY5" fmla="*/ 1410629 h 1521077"/>
                  <a:gd name="connsiteX6" fmla="*/ 989704 w 1495177"/>
                  <a:gd name="connsiteY6" fmla="*/ 1426225 h 1521077"/>
                  <a:gd name="connsiteX7" fmla="*/ 980125 w 1495177"/>
                  <a:gd name="connsiteY7" fmla="*/ 1437775 h 1521077"/>
                  <a:gd name="connsiteX8" fmla="*/ 930795 w 1495177"/>
                  <a:gd name="connsiteY8" fmla="*/ 1420601 h 1521077"/>
                  <a:gd name="connsiteX9" fmla="*/ 956045 w 1495177"/>
                  <a:gd name="connsiteY9" fmla="*/ 1410993 h 1521077"/>
                  <a:gd name="connsiteX10" fmla="*/ 977240 w 1495177"/>
                  <a:gd name="connsiteY10" fmla="*/ 1406421 h 1521077"/>
                  <a:gd name="connsiteX11" fmla="*/ 1495177 w 1495177"/>
                  <a:gd name="connsiteY11" fmla="*/ 1306398 h 1521077"/>
                  <a:gd name="connsiteX12" fmla="*/ 1488109 w 1495177"/>
                  <a:gd name="connsiteY12" fmla="*/ 1376590 h 1521077"/>
                  <a:gd name="connsiteX13" fmla="*/ 1487289 w 1495177"/>
                  <a:gd name="connsiteY13" fmla="*/ 1379785 h 1521077"/>
                  <a:gd name="connsiteX14" fmla="*/ 1474683 w 1495177"/>
                  <a:gd name="connsiteY14" fmla="*/ 1386955 h 1521077"/>
                  <a:gd name="connsiteX15" fmla="*/ 1389616 w 1495177"/>
                  <a:gd name="connsiteY15" fmla="*/ 1407770 h 1521077"/>
                  <a:gd name="connsiteX16" fmla="*/ 1488731 w 1495177"/>
                  <a:gd name="connsiteY16" fmla="*/ 1309872 h 1521077"/>
                  <a:gd name="connsiteX17" fmla="*/ 1364218 w 1495177"/>
                  <a:gd name="connsiteY17" fmla="*/ 1246030 h 1521077"/>
                  <a:gd name="connsiteX18" fmla="*/ 1379497 w 1495177"/>
                  <a:gd name="connsiteY18" fmla="*/ 1250238 h 1521077"/>
                  <a:gd name="connsiteX19" fmla="*/ 1280382 w 1495177"/>
                  <a:gd name="connsiteY19" fmla="*/ 1348136 h 1521077"/>
                  <a:gd name="connsiteX20" fmla="*/ 1149245 w 1495177"/>
                  <a:gd name="connsiteY20" fmla="*/ 1395156 h 1521077"/>
                  <a:gd name="connsiteX21" fmla="*/ 1248361 w 1495177"/>
                  <a:gd name="connsiteY21" fmla="*/ 1297258 h 1521077"/>
                  <a:gd name="connsiteX22" fmla="*/ 1364218 w 1495177"/>
                  <a:gd name="connsiteY22" fmla="*/ 1246030 h 1521077"/>
                  <a:gd name="connsiteX23" fmla="*/ 611217 w 1495177"/>
                  <a:gd name="connsiteY23" fmla="*/ 1240226 h 1521077"/>
                  <a:gd name="connsiteX24" fmla="*/ 626496 w 1495177"/>
                  <a:gd name="connsiteY24" fmla="*/ 1244433 h 1521077"/>
                  <a:gd name="connsiteX25" fmla="*/ 604098 w 1495177"/>
                  <a:gd name="connsiteY25" fmla="*/ 1283644 h 1521077"/>
                  <a:gd name="connsiteX26" fmla="*/ 587443 w 1495177"/>
                  <a:gd name="connsiteY26" fmla="*/ 1297949 h 1521077"/>
                  <a:gd name="connsiteX27" fmla="*/ 526034 w 1495177"/>
                  <a:gd name="connsiteY27" fmla="*/ 1274920 h 1521077"/>
                  <a:gd name="connsiteX28" fmla="*/ 562462 w 1495177"/>
                  <a:gd name="connsiteY28" fmla="*/ 1255286 h 1521077"/>
                  <a:gd name="connsiteX29" fmla="*/ 611217 w 1495177"/>
                  <a:gd name="connsiteY29" fmla="*/ 1240226 h 1521077"/>
                  <a:gd name="connsiteX30" fmla="*/ 296784 w 1495177"/>
                  <a:gd name="connsiteY30" fmla="*/ 1183799 h 1521077"/>
                  <a:gd name="connsiteX31" fmla="*/ 312064 w 1495177"/>
                  <a:gd name="connsiteY31" fmla="*/ 1188007 h 1521077"/>
                  <a:gd name="connsiteX32" fmla="*/ 311634 w 1495177"/>
                  <a:gd name="connsiteY32" fmla="*/ 1190390 h 1521077"/>
                  <a:gd name="connsiteX33" fmla="*/ 296261 w 1495177"/>
                  <a:gd name="connsiteY33" fmla="*/ 1183912 h 1521077"/>
                  <a:gd name="connsiteX34" fmla="*/ 1079382 w 1495177"/>
                  <a:gd name="connsiteY34" fmla="*/ 1170976 h 1521077"/>
                  <a:gd name="connsiteX35" fmla="*/ 1094662 w 1495177"/>
                  <a:gd name="connsiteY35" fmla="*/ 1175184 h 1521077"/>
                  <a:gd name="connsiteX36" fmla="*/ 995547 w 1495177"/>
                  <a:gd name="connsiteY36" fmla="*/ 1273081 h 1521077"/>
                  <a:gd name="connsiteX37" fmla="*/ 864410 w 1495177"/>
                  <a:gd name="connsiteY37" fmla="*/ 1320102 h 1521077"/>
                  <a:gd name="connsiteX38" fmla="*/ 963525 w 1495177"/>
                  <a:gd name="connsiteY38" fmla="*/ 1222204 h 1521077"/>
                  <a:gd name="connsiteX39" fmla="*/ 1079382 w 1495177"/>
                  <a:gd name="connsiteY39" fmla="*/ 1170976 h 1521077"/>
                  <a:gd name="connsiteX40" fmla="*/ 1419736 w 1495177"/>
                  <a:gd name="connsiteY40" fmla="*/ 1011672 h 1521077"/>
                  <a:gd name="connsiteX41" fmla="*/ 1435016 w 1495177"/>
                  <a:gd name="connsiteY41" fmla="*/ 1015880 h 1521077"/>
                  <a:gd name="connsiteX42" fmla="*/ 1335901 w 1495177"/>
                  <a:gd name="connsiteY42" fmla="*/ 1113778 h 1521077"/>
                  <a:gd name="connsiteX43" fmla="*/ 1204764 w 1495177"/>
                  <a:gd name="connsiteY43" fmla="*/ 1160798 h 1521077"/>
                  <a:gd name="connsiteX44" fmla="*/ 1303879 w 1495177"/>
                  <a:gd name="connsiteY44" fmla="*/ 1062900 h 1521077"/>
                  <a:gd name="connsiteX45" fmla="*/ 1419736 w 1495177"/>
                  <a:gd name="connsiteY45" fmla="*/ 1011672 h 1521077"/>
                  <a:gd name="connsiteX46" fmla="*/ 45829 w 1495177"/>
                  <a:gd name="connsiteY46" fmla="*/ 971946 h 1521077"/>
                  <a:gd name="connsiteX47" fmla="*/ 61108 w 1495177"/>
                  <a:gd name="connsiteY47" fmla="*/ 976154 h 1521077"/>
                  <a:gd name="connsiteX48" fmla="*/ 38710 w 1495177"/>
                  <a:gd name="connsiteY48" fmla="*/ 1015365 h 1521077"/>
                  <a:gd name="connsiteX49" fmla="*/ 20976 w 1495177"/>
                  <a:gd name="connsiteY49" fmla="*/ 1030597 h 1521077"/>
                  <a:gd name="connsiteX50" fmla="*/ 11507 w 1495177"/>
                  <a:gd name="connsiteY50" fmla="*/ 1021222 h 1521077"/>
                  <a:gd name="connsiteX51" fmla="*/ 0 w 1495177"/>
                  <a:gd name="connsiteY51" fmla="*/ 996964 h 1521077"/>
                  <a:gd name="connsiteX52" fmla="*/ 2703 w 1495177"/>
                  <a:gd name="connsiteY52" fmla="*/ 984864 h 1521077"/>
                  <a:gd name="connsiteX53" fmla="*/ 24635 w 1495177"/>
                  <a:gd name="connsiteY53" fmla="*/ 976519 h 1521077"/>
                  <a:gd name="connsiteX54" fmla="*/ 45829 w 1495177"/>
                  <a:gd name="connsiteY54" fmla="*/ 971946 h 1521077"/>
                  <a:gd name="connsiteX55" fmla="*/ 930455 w 1495177"/>
                  <a:gd name="connsiteY55" fmla="*/ 957735 h 1521077"/>
                  <a:gd name="connsiteX56" fmla="*/ 945734 w 1495177"/>
                  <a:gd name="connsiteY56" fmla="*/ 961942 h 1521077"/>
                  <a:gd name="connsiteX57" fmla="*/ 846620 w 1495177"/>
                  <a:gd name="connsiteY57" fmla="*/ 1059840 h 1521077"/>
                  <a:gd name="connsiteX58" fmla="*/ 715483 w 1495177"/>
                  <a:gd name="connsiteY58" fmla="*/ 1106860 h 1521077"/>
                  <a:gd name="connsiteX59" fmla="*/ 814598 w 1495177"/>
                  <a:gd name="connsiteY59" fmla="*/ 1008962 h 1521077"/>
                  <a:gd name="connsiteX60" fmla="*/ 930455 w 1495177"/>
                  <a:gd name="connsiteY60" fmla="*/ 957735 h 1521077"/>
                  <a:gd name="connsiteX61" fmla="*/ 718042 w 1495177"/>
                  <a:gd name="connsiteY61" fmla="*/ 899268 h 1521077"/>
                  <a:gd name="connsiteX62" fmla="*/ 733322 w 1495177"/>
                  <a:gd name="connsiteY62" fmla="*/ 903476 h 1521077"/>
                  <a:gd name="connsiteX63" fmla="*/ 634207 w 1495177"/>
                  <a:gd name="connsiteY63" fmla="*/ 1001374 h 1521077"/>
                  <a:gd name="connsiteX64" fmla="*/ 503070 w 1495177"/>
                  <a:gd name="connsiteY64" fmla="*/ 1048394 h 1521077"/>
                  <a:gd name="connsiteX65" fmla="*/ 602185 w 1495177"/>
                  <a:gd name="connsiteY65" fmla="*/ 950496 h 1521077"/>
                  <a:gd name="connsiteX66" fmla="*/ 718042 w 1495177"/>
                  <a:gd name="connsiteY66" fmla="*/ 899268 h 1521077"/>
                  <a:gd name="connsiteX67" fmla="*/ 383722 w 1495177"/>
                  <a:gd name="connsiteY67" fmla="*/ 878772 h 1521077"/>
                  <a:gd name="connsiteX68" fmla="*/ 399001 w 1495177"/>
                  <a:gd name="connsiteY68" fmla="*/ 882979 h 1521077"/>
                  <a:gd name="connsiteX69" fmla="*/ 299887 w 1495177"/>
                  <a:gd name="connsiteY69" fmla="*/ 980876 h 1521077"/>
                  <a:gd name="connsiteX70" fmla="*/ 168750 w 1495177"/>
                  <a:gd name="connsiteY70" fmla="*/ 1027896 h 1521077"/>
                  <a:gd name="connsiteX71" fmla="*/ 267865 w 1495177"/>
                  <a:gd name="connsiteY71" fmla="*/ 929999 h 1521077"/>
                  <a:gd name="connsiteX72" fmla="*/ 383722 w 1495177"/>
                  <a:gd name="connsiteY72" fmla="*/ 878772 h 1521077"/>
                  <a:gd name="connsiteX73" fmla="*/ 1284004 w 1495177"/>
                  <a:gd name="connsiteY73" fmla="*/ 845392 h 1521077"/>
                  <a:gd name="connsiteX74" fmla="*/ 1299283 w 1495177"/>
                  <a:gd name="connsiteY74" fmla="*/ 849600 h 1521077"/>
                  <a:gd name="connsiteX75" fmla="*/ 1200169 w 1495177"/>
                  <a:gd name="connsiteY75" fmla="*/ 947498 h 1521077"/>
                  <a:gd name="connsiteX76" fmla="*/ 1069032 w 1495177"/>
                  <a:gd name="connsiteY76" fmla="*/ 994518 h 1521077"/>
                  <a:gd name="connsiteX77" fmla="*/ 1168147 w 1495177"/>
                  <a:gd name="connsiteY77" fmla="*/ 896620 h 1521077"/>
                  <a:gd name="connsiteX78" fmla="*/ 1284004 w 1495177"/>
                  <a:gd name="connsiteY78" fmla="*/ 845392 h 1521077"/>
                  <a:gd name="connsiteX79" fmla="*/ 212905 w 1495177"/>
                  <a:gd name="connsiteY79" fmla="*/ 736800 h 1521077"/>
                  <a:gd name="connsiteX80" fmla="*/ 228185 w 1495177"/>
                  <a:gd name="connsiteY80" fmla="*/ 741008 h 1521077"/>
                  <a:gd name="connsiteX81" fmla="*/ 129069 w 1495177"/>
                  <a:gd name="connsiteY81" fmla="*/ 838906 h 1521077"/>
                  <a:gd name="connsiteX82" fmla="*/ 42974 w 1495177"/>
                  <a:gd name="connsiteY82" fmla="*/ 882691 h 1521077"/>
                  <a:gd name="connsiteX83" fmla="*/ 27117 w 1495177"/>
                  <a:gd name="connsiteY83" fmla="*/ 886657 h 1521077"/>
                  <a:gd name="connsiteX84" fmla="*/ 48068 w 1495177"/>
                  <a:gd name="connsiteY84" fmla="*/ 824023 h 1521077"/>
                  <a:gd name="connsiteX85" fmla="*/ 48890 w 1495177"/>
                  <a:gd name="connsiteY85" fmla="*/ 822185 h 1521077"/>
                  <a:gd name="connsiteX86" fmla="*/ 53494 w 1495177"/>
                  <a:gd name="connsiteY86" fmla="*/ 818231 h 1521077"/>
                  <a:gd name="connsiteX87" fmla="*/ 97047 w 1495177"/>
                  <a:gd name="connsiteY87" fmla="*/ 788028 h 1521077"/>
                  <a:gd name="connsiteX88" fmla="*/ 212905 w 1495177"/>
                  <a:gd name="connsiteY88" fmla="*/ 736800 h 1521077"/>
                  <a:gd name="connsiteX89" fmla="*/ 1140376 w 1495177"/>
                  <a:gd name="connsiteY89" fmla="*/ 688367 h 1521077"/>
                  <a:gd name="connsiteX90" fmla="*/ 1155656 w 1495177"/>
                  <a:gd name="connsiteY90" fmla="*/ 692575 h 1521077"/>
                  <a:gd name="connsiteX91" fmla="*/ 1056541 w 1495177"/>
                  <a:gd name="connsiteY91" fmla="*/ 790472 h 1521077"/>
                  <a:gd name="connsiteX92" fmla="*/ 925405 w 1495177"/>
                  <a:gd name="connsiteY92" fmla="*/ 837492 h 1521077"/>
                  <a:gd name="connsiteX93" fmla="*/ 1024519 w 1495177"/>
                  <a:gd name="connsiteY93" fmla="*/ 739595 h 1521077"/>
                  <a:gd name="connsiteX94" fmla="*/ 1140376 w 1495177"/>
                  <a:gd name="connsiteY94" fmla="*/ 688367 h 1521077"/>
                  <a:gd name="connsiteX95" fmla="*/ 738305 w 1495177"/>
                  <a:gd name="connsiteY95" fmla="*/ 681447 h 1521077"/>
                  <a:gd name="connsiteX96" fmla="*/ 753584 w 1495177"/>
                  <a:gd name="connsiteY96" fmla="*/ 685655 h 1521077"/>
                  <a:gd name="connsiteX97" fmla="*/ 654469 w 1495177"/>
                  <a:gd name="connsiteY97" fmla="*/ 783553 h 1521077"/>
                  <a:gd name="connsiteX98" fmla="*/ 523332 w 1495177"/>
                  <a:gd name="connsiteY98" fmla="*/ 830573 h 1521077"/>
                  <a:gd name="connsiteX99" fmla="*/ 622447 w 1495177"/>
                  <a:gd name="connsiteY99" fmla="*/ 732675 h 1521077"/>
                  <a:gd name="connsiteX100" fmla="*/ 738305 w 1495177"/>
                  <a:gd name="connsiteY100" fmla="*/ 681447 h 1521077"/>
                  <a:gd name="connsiteX101" fmla="*/ 1354902 w 1495177"/>
                  <a:gd name="connsiteY101" fmla="*/ 643590 h 1521077"/>
                  <a:gd name="connsiteX102" fmla="*/ 1358432 w 1495177"/>
                  <a:gd name="connsiteY102" fmla="*/ 654472 h 1521077"/>
                  <a:gd name="connsiteX103" fmla="*/ 1353198 w 1495177"/>
                  <a:gd name="connsiteY103" fmla="*/ 653030 h 1521077"/>
                  <a:gd name="connsiteX104" fmla="*/ 510514 w 1495177"/>
                  <a:gd name="connsiteY104" fmla="*/ 577745 h 1521077"/>
                  <a:gd name="connsiteX105" fmla="*/ 525794 w 1495177"/>
                  <a:gd name="connsiteY105" fmla="*/ 581953 h 1521077"/>
                  <a:gd name="connsiteX106" fmla="*/ 426680 w 1495177"/>
                  <a:gd name="connsiteY106" fmla="*/ 679852 h 1521077"/>
                  <a:gd name="connsiteX107" fmla="*/ 295542 w 1495177"/>
                  <a:gd name="connsiteY107" fmla="*/ 726871 h 1521077"/>
                  <a:gd name="connsiteX108" fmla="*/ 394657 w 1495177"/>
                  <a:gd name="connsiteY108" fmla="*/ 628973 h 1521077"/>
                  <a:gd name="connsiteX109" fmla="*/ 510514 w 1495177"/>
                  <a:gd name="connsiteY109" fmla="*/ 577745 h 1521077"/>
                  <a:gd name="connsiteX110" fmla="*/ 1293113 w 1495177"/>
                  <a:gd name="connsiteY110" fmla="*/ 484337 h 1521077"/>
                  <a:gd name="connsiteX111" fmla="*/ 1313266 w 1495177"/>
                  <a:gd name="connsiteY111" fmla="*/ 536234 h 1521077"/>
                  <a:gd name="connsiteX112" fmla="*/ 1278448 w 1495177"/>
                  <a:gd name="connsiteY112" fmla="*/ 560379 h 1521077"/>
                  <a:gd name="connsiteX113" fmla="*/ 1147311 w 1495177"/>
                  <a:gd name="connsiteY113" fmla="*/ 607399 h 1521077"/>
                  <a:gd name="connsiteX114" fmla="*/ 1246426 w 1495177"/>
                  <a:gd name="connsiteY114" fmla="*/ 509502 h 1521077"/>
                  <a:gd name="connsiteX115" fmla="*/ 1137863 w 1495177"/>
                  <a:gd name="connsiteY115" fmla="*/ 429969 h 1521077"/>
                  <a:gd name="connsiteX116" fmla="*/ 1153142 w 1495177"/>
                  <a:gd name="connsiteY116" fmla="*/ 434177 h 1521077"/>
                  <a:gd name="connsiteX117" fmla="*/ 1054028 w 1495177"/>
                  <a:gd name="connsiteY117" fmla="*/ 532075 h 1521077"/>
                  <a:gd name="connsiteX118" fmla="*/ 922891 w 1495177"/>
                  <a:gd name="connsiteY118" fmla="*/ 579095 h 1521077"/>
                  <a:gd name="connsiteX119" fmla="*/ 1022006 w 1495177"/>
                  <a:gd name="connsiteY119" fmla="*/ 481197 h 1521077"/>
                  <a:gd name="connsiteX120" fmla="*/ 1137863 w 1495177"/>
                  <a:gd name="connsiteY120" fmla="*/ 429969 h 1521077"/>
                  <a:gd name="connsiteX121" fmla="*/ 897493 w 1495177"/>
                  <a:gd name="connsiteY121" fmla="*/ 417355 h 1521077"/>
                  <a:gd name="connsiteX122" fmla="*/ 912772 w 1495177"/>
                  <a:gd name="connsiteY122" fmla="*/ 421563 h 1521077"/>
                  <a:gd name="connsiteX123" fmla="*/ 813657 w 1495177"/>
                  <a:gd name="connsiteY123" fmla="*/ 519461 h 1521077"/>
                  <a:gd name="connsiteX124" fmla="*/ 682520 w 1495177"/>
                  <a:gd name="connsiteY124" fmla="*/ 566481 h 1521077"/>
                  <a:gd name="connsiteX125" fmla="*/ 781636 w 1495177"/>
                  <a:gd name="connsiteY125" fmla="*/ 468583 h 1521077"/>
                  <a:gd name="connsiteX126" fmla="*/ 897493 w 1495177"/>
                  <a:gd name="connsiteY126" fmla="*/ 417355 h 1521077"/>
                  <a:gd name="connsiteX127" fmla="*/ 612658 w 1495177"/>
                  <a:gd name="connsiteY127" fmla="*/ 342301 h 1521077"/>
                  <a:gd name="connsiteX128" fmla="*/ 627937 w 1495177"/>
                  <a:gd name="connsiteY128" fmla="*/ 346509 h 1521077"/>
                  <a:gd name="connsiteX129" fmla="*/ 528822 w 1495177"/>
                  <a:gd name="connsiteY129" fmla="*/ 444406 h 1521077"/>
                  <a:gd name="connsiteX130" fmla="*/ 397685 w 1495177"/>
                  <a:gd name="connsiteY130" fmla="*/ 491427 h 1521077"/>
                  <a:gd name="connsiteX131" fmla="*/ 496801 w 1495177"/>
                  <a:gd name="connsiteY131" fmla="*/ 393529 h 1521077"/>
                  <a:gd name="connsiteX132" fmla="*/ 612658 w 1495177"/>
                  <a:gd name="connsiteY132" fmla="*/ 342301 h 1521077"/>
                  <a:gd name="connsiteX133" fmla="*/ 953012 w 1495177"/>
                  <a:gd name="connsiteY133" fmla="*/ 182997 h 1521077"/>
                  <a:gd name="connsiteX134" fmla="*/ 968291 w 1495177"/>
                  <a:gd name="connsiteY134" fmla="*/ 187205 h 1521077"/>
                  <a:gd name="connsiteX135" fmla="*/ 869176 w 1495177"/>
                  <a:gd name="connsiteY135" fmla="*/ 285103 h 1521077"/>
                  <a:gd name="connsiteX136" fmla="*/ 738039 w 1495177"/>
                  <a:gd name="connsiteY136" fmla="*/ 332123 h 1521077"/>
                  <a:gd name="connsiteX137" fmla="*/ 837155 w 1495177"/>
                  <a:gd name="connsiteY137" fmla="*/ 234225 h 1521077"/>
                  <a:gd name="connsiteX138" fmla="*/ 953012 w 1495177"/>
                  <a:gd name="connsiteY138" fmla="*/ 182997 h 1521077"/>
                  <a:gd name="connsiteX139" fmla="*/ 1157081 w 1495177"/>
                  <a:gd name="connsiteY139" fmla="*/ 176863 h 1521077"/>
                  <a:gd name="connsiteX140" fmla="*/ 1179843 w 1495177"/>
                  <a:gd name="connsiteY140" fmla="*/ 222517 h 1521077"/>
                  <a:gd name="connsiteX141" fmla="*/ 1182806 w 1495177"/>
                  <a:gd name="connsiteY141" fmla="*/ 229187 h 1521077"/>
                  <a:gd name="connsiteX142" fmla="*/ 1160165 w 1495177"/>
                  <a:gd name="connsiteY142" fmla="*/ 242066 h 1521077"/>
                  <a:gd name="connsiteX143" fmla="*/ 1075099 w 1495177"/>
                  <a:gd name="connsiteY143" fmla="*/ 262880 h 1521077"/>
                  <a:gd name="connsiteX144" fmla="*/ 1130660 w 1495177"/>
                  <a:gd name="connsiteY144" fmla="*/ 195186 h 1521077"/>
                  <a:gd name="connsiteX145" fmla="*/ 1067381 w 1495177"/>
                  <a:gd name="connsiteY145" fmla="*/ 0 h 1521077"/>
                  <a:gd name="connsiteX146" fmla="*/ 1082951 w 1495177"/>
                  <a:gd name="connsiteY146" fmla="*/ 28184 h 1521077"/>
                  <a:gd name="connsiteX147" fmla="*/ 1093186 w 1495177"/>
                  <a:gd name="connsiteY147" fmla="*/ 48712 h 1521077"/>
                  <a:gd name="connsiteX148" fmla="*/ 1056047 w 1495177"/>
                  <a:gd name="connsiteY148" fmla="*/ 65024 h 1521077"/>
                  <a:gd name="connsiteX149" fmla="*/ 1011006 w 1495177"/>
                  <a:gd name="connsiteY149" fmla="*/ 68259 h 1521077"/>
                  <a:gd name="connsiteX150" fmla="*/ 1066567 w 1495177"/>
                  <a:gd name="connsiteY150" fmla="*/ 565 h 1521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1495177" h="1521077">
                    <a:moveTo>
                      <a:pt x="1205029" y="1510122"/>
                    </a:moveTo>
                    <a:cubicBezTo>
                      <a:pt x="1212771" y="1509499"/>
                      <a:pt x="1218098" y="1510818"/>
                      <a:pt x="1220309" y="1514330"/>
                    </a:cubicBezTo>
                    <a:lnTo>
                      <a:pt x="1219091" y="1521077"/>
                    </a:lnTo>
                    <a:lnTo>
                      <a:pt x="1194311" y="1512435"/>
                    </a:lnTo>
                    <a:close/>
                    <a:moveTo>
                      <a:pt x="977240" y="1406421"/>
                    </a:moveTo>
                    <a:cubicBezTo>
                      <a:pt x="984981" y="1405798"/>
                      <a:pt x="990308" y="1407116"/>
                      <a:pt x="992519" y="1410629"/>
                    </a:cubicBezTo>
                    <a:cubicBezTo>
                      <a:pt x="994729" y="1414141"/>
                      <a:pt x="993614" y="1419515"/>
                      <a:pt x="989704" y="1426225"/>
                    </a:cubicBezTo>
                    <a:lnTo>
                      <a:pt x="980125" y="1437775"/>
                    </a:lnTo>
                    <a:lnTo>
                      <a:pt x="930795" y="1420601"/>
                    </a:lnTo>
                    <a:lnTo>
                      <a:pt x="956045" y="1410993"/>
                    </a:lnTo>
                    <a:cubicBezTo>
                      <a:pt x="964270" y="1408448"/>
                      <a:pt x="971434" y="1406888"/>
                      <a:pt x="977240" y="1406421"/>
                    </a:cubicBezTo>
                    <a:close/>
                    <a:moveTo>
                      <a:pt x="1495177" y="1306398"/>
                    </a:moveTo>
                    <a:lnTo>
                      <a:pt x="1488109" y="1376590"/>
                    </a:lnTo>
                    <a:lnTo>
                      <a:pt x="1487289" y="1379785"/>
                    </a:lnTo>
                    <a:lnTo>
                      <a:pt x="1474683" y="1386955"/>
                    </a:lnTo>
                    <a:cubicBezTo>
                      <a:pt x="1430932" y="1409100"/>
                      <a:pt x="1396248" y="1418307"/>
                      <a:pt x="1389616" y="1407770"/>
                    </a:cubicBezTo>
                    <a:cubicBezTo>
                      <a:pt x="1380773" y="1393721"/>
                      <a:pt x="1425149" y="1349890"/>
                      <a:pt x="1488731" y="1309872"/>
                    </a:cubicBezTo>
                    <a:close/>
                    <a:moveTo>
                      <a:pt x="1364218" y="1246030"/>
                    </a:moveTo>
                    <a:cubicBezTo>
                      <a:pt x="1371959" y="1245407"/>
                      <a:pt x="1377286" y="1246726"/>
                      <a:pt x="1379497" y="1250238"/>
                    </a:cubicBezTo>
                    <a:cubicBezTo>
                      <a:pt x="1388340" y="1264288"/>
                      <a:pt x="1343964" y="1308118"/>
                      <a:pt x="1280382" y="1348136"/>
                    </a:cubicBezTo>
                    <a:cubicBezTo>
                      <a:pt x="1216801" y="1388153"/>
                      <a:pt x="1158089" y="1409206"/>
                      <a:pt x="1149245" y="1395156"/>
                    </a:cubicBezTo>
                    <a:cubicBezTo>
                      <a:pt x="1140403" y="1381106"/>
                      <a:pt x="1184778" y="1337276"/>
                      <a:pt x="1248361" y="1297258"/>
                    </a:cubicBezTo>
                    <a:cubicBezTo>
                      <a:pt x="1296047" y="1267245"/>
                      <a:pt x="1340995" y="1247900"/>
                      <a:pt x="1364218" y="1246030"/>
                    </a:cubicBezTo>
                    <a:close/>
                    <a:moveTo>
                      <a:pt x="611217" y="1240226"/>
                    </a:moveTo>
                    <a:cubicBezTo>
                      <a:pt x="618958" y="1239602"/>
                      <a:pt x="624285" y="1240921"/>
                      <a:pt x="626496" y="1244433"/>
                    </a:cubicBezTo>
                    <a:cubicBezTo>
                      <a:pt x="630918" y="1251458"/>
                      <a:pt x="622034" y="1265928"/>
                      <a:pt x="604098" y="1283644"/>
                    </a:cubicBezTo>
                    <a:lnTo>
                      <a:pt x="587443" y="1297949"/>
                    </a:lnTo>
                    <a:lnTo>
                      <a:pt x="526034" y="1274920"/>
                    </a:lnTo>
                    <a:lnTo>
                      <a:pt x="562462" y="1255286"/>
                    </a:lnTo>
                    <a:cubicBezTo>
                      <a:pt x="582563" y="1246464"/>
                      <a:pt x="599605" y="1241161"/>
                      <a:pt x="611217" y="1240226"/>
                    </a:cubicBezTo>
                    <a:close/>
                    <a:moveTo>
                      <a:pt x="296784" y="1183799"/>
                    </a:moveTo>
                    <a:cubicBezTo>
                      <a:pt x="304526" y="1183176"/>
                      <a:pt x="309853" y="1184495"/>
                      <a:pt x="312064" y="1188007"/>
                    </a:cubicBezTo>
                    <a:lnTo>
                      <a:pt x="311634" y="1190390"/>
                    </a:lnTo>
                    <a:lnTo>
                      <a:pt x="296261" y="1183912"/>
                    </a:lnTo>
                    <a:close/>
                    <a:moveTo>
                      <a:pt x="1079382" y="1170976"/>
                    </a:moveTo>
                    <a:cubicBezTo>
                      <a:pt x="1087124" y="1170352"/>
                      <a:pt x="1092451" y="1171671"/>
                      <a:pt x="1094662" y="1175184"/>
                    </a:cubicBezTo>
                    <a:cubicBezTo>
                      <a:pt x="1103504" y="1189234"/>
                      <a:pt x="1059129" y="1233064"/>
                      <a:pt x="995547" y="1273081"/>
                    </a:cubicBezTo>
                    <a:cubicBezTo>
                      <a:pt x="931964" y="1313100"/>
                      <a:pt x="873253" y="1334151"/>
                      <a:pt x="864410" y="1320102"/>
                    </a:cubicBezTo>
                    <a:cubicBezTo>
                      <a:pt x="855568" y="1306051"/>
                      <a:pt x="899943" y="1262221"/>
                      <a:pt x="963525" y="1222204"/>
                    </a:cubicBezTo>
                    <a:cubicBezTo>
                      <a:pt x="1011211" y="1192190"/>
                      <a:pt x="1056159" y="1172845"/>
                      <a:pt x="1079382" y="1170976"/>
                    </a:cubicBezTo>
                    <a:close/>
                    <a:moveTo>
                      <a:pt x="1419736" y="1011672"/>
                    </a:moveTo>
                    <a:cubicBezTo>
                      <a:pt x="1427478" y="1011049"/>
                      <a:pt x="1432805" y="1012368"/>
                      <a:pt x="1435016" y="1015880"/>
                    </a:cubicBezTo>
                    <a:cubicBezTo>
                      <a:pt x="1443859" y="1029930"/>
                      <a:pt x="1399483" y="1073760"/>
                      <a:pt x="1335901" y="1113778"/>
                    </a:cubicBezTo>
                    <a:cubicBezTo>
                      <a:pt x="1272319" y="1153796"/>
                      <a:pt x="1213607" y="1174848"/>
                      <a:pt x="1204764" y="1160798"/>
                    </a:cubicBezTo>
                    <a:cubicBezTo>
                      <a:pt x="1195922" y="1146748"/>
                      <a:pt x="1240298" y="1102918"/>
                      <a:pt x="1303879" y="1062900"/>
                    </a:cubicBezTo>
                    <a:cubicBezTo>
                      <a:pt x="1351566" y="1032887"/>
                      <a:pt x="1396513" y="1013542"/>
                      <a:pt x="1419736" y="1011672"/>
                    </a:cubicBezTo>
                    <a:close/>
                    <a:moveTo>
                      <a:pt x="45829" y="971946"/>
                    </a:moveTo>
                    <a:cubicBezTo>
                      <a:pt x="53570" y="971323"/>
                      <a:pt x="58898" y="972642"/>
                      <a:pt x="61108" y="976154"/>
                    </a:cubicBezTo>
                    <a:cubicBezTo>
                      <a:pt x="65530" y="983179"/>
                      <a:pt x="56647" y="997649"/>
                      <a:pt x="38710" y="1015365"/>
                    </a:cubicBezTo>
                    <a:lnTo>
                      <a:pt x="20976" y="1030597"/>
                    </a:lnTo>
                    <a:lnTo>
                      <a:pt x="11507" y="1021222"/>
                    </a:lnTo>
                    <a:cubicBezTo>
                      <a:pt x="5013" y="1012712"/>
                      <a:pt x="1098" y="1004611"/>
                      <a:pt x="0" y="996964"/>
                    </a:cubicBezTo>
                    <a:lnTo>
                      <a:pt x="2703" y="984864"/>
                    </a:lnTo>
                    <a:lnTo>
                      <a:pt x="24635" y="976519"/>
                    </a:lnTo>
                    <a:cubicBezTo>
                      <a:pt x="32859" y="973973"/>
                      <a:pt x="40023" y="972414"/>
                      <a:pt x="45829" y="971946"/>
                    </a:cubicBezTo>
                    <a:close/>
                    <a:moveTo>
                      <a:pt x="930455" y="957735"/>
                    </a:moveTo>
                    <a:cubicBezTo>
                      <a:pt x="938197" y="957111"/>
                      <a:pt x="943524" y="958430"/>
                      <a:pt x="945734" y="961942"/>
                    </a:cubicBezTo>
                    <a:cubicBezTo>
                      <a:pt x="954577" y="975992"/>
                      <a:pt x="910202" y="1019822"/>
                      <a:pt x="846620" y="1059840"/>
                    </a:cubicBezTo>
                    <a:cubicBezTo>
                      <a:pt x="783038" y="1099858"/>
                      <a:pt x="724326" y="1120910"/>
                      <a:pt x="715483" y="1106860"/>
                    </a:cubicBezTo>
                    <a:cubicBezTo>
                      <a:pt x="706640" y="1092810"/>
                      <a:pt x="751016" y="1048980"/>
                      <a:pt x="814598" y="1008962"/>
                    </a:cubicBezTo>
                    <a:cubicBezTo>
                      <a:pt x="862285" y="978949"/>
                      <a:pt x="907232" y="959604"/>
                      <a:pt x="930455" y="957735"/>
                    </a:cubicBezTo>
                    <a:close/>
                    <a:moveTo>
                      <a:pt x="718042" y="899268"/>
                    </a:moveTo>
                    <a:cubicBezTo>
                      <a:pt x="725783" y="898645"/>
                      <a:pt x="731111" y="899964"/>
                      <a:pt x="733322" y="903476"/>
                    </a:cubicBezTo>
                    <a:cubicBezTo>
                      <a:pt x="742164" y="917526"/>
                      <a:pt x="697789" y="961356"/>
                      <a:pt x="634207" y="1001374"/>
                    </a:cubicBezTo>
                    <a:cubicBezTo>
                      <a:pt x="570624" y="1041392"/>
                      <a:pt x="511912" y="1062444"/>
                      <a:pt x="503070" y="1048394"/>
                    </a:cubicBezTo>
                    <a:cubicBezTo>
                      <a:pt x="494227" y="1034344"/>
                      <a:pt x="538602" y="990514"/>
                      <a:pt x="602185" y="950496"/>
                    </a:cubicBezTo>
                    <a:cubicBezTo>
                      <a:pt x="649871" y="920483"/>
                      <a:pt x="694819" y="901137"/>
                      <a:pt x="718042" y="899268"/>
                    </a:cubicBezTo>
                    <a:close/>
                    <a:moveTo>
                      <a:pt x="383722" y="878772"/>
                    </a:moveTo>
                    <a:cubicBezTo>
                      <a:pt x="391464" y="878147"/>
                      <a:pt x="396791" y="879466"/>
                      <a:pt x="399001" y="882979"/>
                    </a:cubicBezTo>
                    <a:cubicBezTo>
                      <a:pt x="407844" y="897028"/>
                      <a:pt x="363469" y="940858"/>
                      <a:pt x="299887" y="980876"/>
                    </a:cubicBezTo>
                    <a:cubicBezTo>
                      <a:pt x="236306" y="1020895"/>
                      <a:pt x="177593" y="1041946"/>
                      <a:pt x="168750" y="1027896"/>
                    </a:cubicBezTo>
                    <a:cubicBezTo>
                      <a:pt x="159907" y="1013848"/>
                      <a:pt x="204283" y="970016"/>
                      <a:pt x="267865" y="929999"/>
                    </a:cubicBezTo>
                    <a:cubicBezTo>
                      <a:pt x="315551" y="899985"/>
                      <a:pt x="360499" y="880640"/>
                      <a:pt x="383722" y="878772"/>
                    </a:cubicBezTo>
                    <a:close/>
                    <a:moveTo>
                      <a:pt x="1284004" y="845392"/>
                    </a:moveTo>
                    <a:cubicBezTo>
                      <a:pt x="1291745" y="844769"/>
                      <a:pt x="1297073" y="846088"/>
                      <a:pt x="1299283" y="849600"/>
                    </a:cubicBezTo>
                    <a:cubicBezTo>
                      <a:pt x="1308125" y="863649"/>
                      <a:pt x="1263750" y="907480"/>
                      <a:pt x="1200169" y="947498"/>
                    </a:cubicBezTo>
                    <a:cubicBezTo>
                      <a:pt x="1136587" y="987515"/>
                      <a:pt x="1077874" y="1008567"/>
                      <a:pt x="1069032" y="994518"/>
                    </a:cubicBezTo>
                    <a:cubicBezTo>
                      <a:pt x="1060189" y="980468"/>
                      <a:pt x="1104565" y="936638"/>
                      <a:pt x="1168147" y="896620"/>
                    </a:cubicBezTo>
                    <a:cubicBezTo>
                      <a:pt x="1215833" y="866607"/>
                      <a:pt x="1260780" y="847261"/>
                      <a:pt x="1284004" y="845392"/>
                    </a:cubicBezTo>
                    <a:close/>
                    <a:moveTo>
                      <a:pt x="212905" y="736800"/>
                    </a:moveTo>
                    <a:cubicBezTo>
                      <a:pt x="220646" y="736177"/>
                      <a:pt x="225974" y="737495"/>
                      <a:pt x="228185" y="741008"/>
                    </a:cubicBezTo>
                    <a:cubicBezTo>
                      <a:pt x="237027" y="755058"/>
                      <a:pt x="192652" y="798887"/>
                      <a:pt x="129069" y="838906"/>
                    </a:cubicBezTo>
                    <a:cubicBezTo>
                      <a:pt x="97278" y="858915"/>
                      <a:pt x="66705" y="874182"/>
                      <a:pt x="42974" y="882691"/>
                    </a:cubicBezTo>
                    <a:lnTo>
                      <a:pt x="27117" y="886657"/>
                    </a:lnTo>
                    <a:lnTo>
                      <a:pt x="48068" y="824023"/>
                    </a:lnTo>
                    <a:lnTo>
                      <a:pt x="48890" y="822185"/>
                    </a:lnTo>
                    <a:lnTo>
                      <a:pt x="53494" y="818231"/>
                    </a:lnTo>
                    <a:cubicBezTo>
                      <a:pt x="66457" y="808275"/>
                      <a:pt x="81152" y="798033"/>
                      <a:pt x="97047" y="788028"/>
                    </a:cubicBezTo>
                    <a:cubicBezTo>
                      <a:pt x="144734" y="758014"/>
                      <a:pt x="189681" y="738670"/>
                      <a:pt x="212905" y="736800"/>
                    </a:cubicBezTo>
                    <a:close/>
                    <a:moveTo>
                      <a:pt x="1140376" y="688367"/>
                    </a:moveTo>
                    <a:cubicBezTo>
                      <a:pt x="1148118" y="687743"/>
                      <a:pt x="1153445" y="689063"/>
                      <a:pt x="1155656" y="692575"/>
                    </a:cubicBezTo>
                    <a:cubicBezTo>
                      <a:pt x="1164499" y="706625"/>
                      <a:pt x="1120123" y="750455"/>
                      <a:pt x="1056541" y="790472"/>
                    </a:cubicBezTo>
                    <a:cubicBezTo>
                      <a:pt x="992959" y="830490"/>
                      <a:pt x="934248" y="851542"/>
                      <a:pt x="925405" y="837492"/>
                    </a:cubicBezTo>
                    <a:cubicBezTo>
                      <a:pt x="916562" y="823443"/>
                      <a:pt x="960938" y="779612"/>
                      <a:pt x="1024519" y="739595"/>
                    </a:cubicBezTo>
                    <a:cubicBezTo>
                      <a:pt x="1072206" y="709582"/>
                      <a:pt x="1117153" y="690236"/>
                      <a:pt x="1140376" y="688367"/>
                    </a:cubicBezTo>
                    <a:close/>
                    <a:moveTo>
                      <a:pt x="738305" y="681447"/>
                    </a:moveTo>
                    <a:cubicBezTo>
                      <a:pt x="746045" y="680824"/>
                      <a:pt x="751374" y="682143"/>
                      <a:pt x="753584" y="685655"/>
                    </a:cubicBezTo>
                    <a:cubicBezTo>
                      <a:pt x="762427" y="699705"/>
                      <a:pt x="718051" y="743535"/>
                      <a:pt x="654469" y="783553"/>
                    </a:cubicBezTo>
                    <a:cubicBezTo>
                      <a:pt x="590887" y="823571"/>
                      <a:pt x="532175" y="844623"/>
                      <a:pt x="523332" y="830573"/>
                    </a:cubicBezTo>
                    <a:cubicBezTo>
                      <a:pt x="514489" y="816523"/>
                      <a:pt x="558865" y="772693"/>
                      <a:pt x="622447" y="732675"/>
                    </a:cubicBezTo>
                    <a:cubicBezTo>
                      <a:pt x="670134" y="702662"/>
                      <a:pt x="715081" y="683317"/>
                      <a:pt x="738305" y="681447"/>
                    </a:cubicBezTo>
                    <a:close/>
                    <a:moveTo>
                      <a:pt x="1354902" y="643590"/>
                    </a:moveTo>
                    <a:lnTo>
                      <a:pt x="1358432" y="654472"/>
                    </a:lnTo>
                    <a:lnTo>
                      <a:pt x="1353198" y="653030"/>
                    </a:lnTo>
                    <a:close/>
                    <a:moveTo>
                      <a:pt x="510514" y="577745"/>
                    </a:moveTo>
                    <a:cubicBezTo>
                      <a:pt x="518256" y="577122"/>
                      <a:pt x="523583" y="578441"/>
                      <a:pt x="525794" y="581953"/>
                    </a:cubicBezTo>
                    <a:cubicBezTo>
                      <a:pt x="534637" y="596003"/>
                      <a:pt x="490261" y="639833"/>
                      <a:pt x="426680" y="679852"/>
                    </a:cubicBezTo>
                    <a:cubicBezTo>
                      <a:pt x="363097" y="719868"/>
                      <a:pt x="304385" y="740921"/>
                      <a:pt x="295542" y="726871"/>
                    </a:cubicBezTo>
                    <a:cubicBezTo>
                      <a:pt x="286700" y="712822"/>
                      <a:pt x="331075" y="668991"/>
                      <a:pt x="394657" y="628973"/>
                    </a:cubicBezTo>
                    <a:cubicBezTo>
                      <a:pt x="442343" y="598960"/>
                      <a:pt x="487291" y="579615"/>
                      <a:pt x="510514" y="577745"/>
                    </a:cubicBezTo>
                    <a:close/>
                    <a:moveTo>
                      <a:pt x="1293113" y="484337"/>
                    </a:moveTo>
                    <a:lnTo>
                      <a:pt x="1313266" y="536234"/>
                    </a:lnTo>
                    <a:lnTo>
                      <a:pt x="1278448" y="560379"/>
                    </a:lnTo>
                    <a:cubicBezTo>
                      <a:pt x="1214866" y="600397"/>
                      <a:pt x="1156154" y="621449"/>
                      <a:pt x="1147311" y="607399"/>
                    </a:cubicBezTo>
                    <a:cubicBezTo>
                      <a:pt x="1138468" y="593349"/>
                      <a:pt x="1182844" y="549519"/>
                      <a:pt x="1246426" y="509502"/>
                    </a:cubicBezTo>
                    <a:close/>
                    <a:moveTo>
                      <a:pt x="1137863" y="429969"/>
                    </a:moveTo>
                    <a:cubicBezTo>
                      <a:pt x="1145605" y="429346"/>
                      <a:pt x="1150932" y="430665"/>
                      <a:pt x="1153142" y="434177"/>
                    </a:cubicBezTo>
                    <a:cubicBezTo>
                      <a:pt x="1161985" y="448227"/>
                      <a:pt x="1117610" y="492057"/>
                      <a:pt x="1054028" y="532075"/>
                    </a:cubicBezTo>
                    <a:cubicBezTo>
                      <a:pt x="990445" y="572093"/>
                      <a:pt x="931733" y="593145"/>
                      <a:pt x="922891" y="579095"/>
                    </a:cubicBezTo>
                    <a:cubicBezTo>
                      <a:pt x="914048" y="565045"/>
                      <a:pt x="958423" y="521215"/>
                      <a:pt x="1022006" y="481197"/>
                    </a:cubicBezTo>
                    <a:cubicBezTo>
                      <a:pt x="1069692" y="451184"/>
                      <a:pt x="1114639" y="431839"/>
                      <a:pt x="1137863" y="429969"/>
                    </a:cubicBezTo>
                    <a:close/>
                    <a:moveTo>
                      <a:pt x="897493" y="417355"/>
                    </a:moveTo>
                    <a:cubicBezTo>
                      <a:pt x="905234" y="416732"/>
                      <a:pt x="910562" y="418051"/>
                      <a:pt x="912772" y="421563"/>
                    </a:cubicBezTo>
                    <a:cubicBezTo>
                      <a:pt x="921615" y="435613"/>
                      <a:pt x="877239" y="479443"/>
                      <a:pt x="813657" y="519461"/>
                    </a:cubicBezTo>
                    <a:cubicBezTo>
                      <a:pt x="750075" y="559479"/>
                      <a:pt x="691363" y="580531"/>
                      <a:pt x="682520" y="566481"/>
                    </a:cubicBezTo>
                    <a:cubicBezTo>
                      <a:pt x="673678" y="552431"/>
                      <a:pt x="718053" y="508601"/>
                      <a:pt x="781636" y="468583"/>
                    </a:cubicBezTo>
                    <a:cubicBezTo>
                      <a:pt x="829322" y="438570"/>
                      <a:pt x="874269" y="419225"/>
                      <a:pt x="897493" y="417355"/>
                    </a:cubicBezTo>
                    <a:close/>
                    <a:moveTo>
                      <a:pt x="612658" y="342301"/>
                    </a:moveTo>
                    <a:cubicBezTo>
                      <a:pt x="620399" y="341677"/>
                      <a:pt x="625726" y="342996"/>
                      <a:pt x="627937" y="346509"/>
                    </a:cubicBezTo>
                    <a:cubicBezTo>
                      <a:pt x="636780" y="360558"/>
                      <a:pt x="592404" y="404388"/>
                      <a:pt x="528822" y="444406"/>
                    </a:cubicBezTo>
                    <a:cubicBezTo>
                      <a:pt x="465240" y="484424"/>
                      <a:pt x="406528" y="505477"/>
                      <a:pt x="397685" y="491427"/>
                    </a:cubicBezTo>
                    <a:cubicBezTo>
                      <a:pt x="388842" y="477377"/>
                      <a:pt x="433218" y="433547"/>
                      <a:pt x="496801" y="393529"/>
                    </a:cubicBezTo>
                    <a:cubicBezTo>
                      <a:pt x="544487" y="363515"/>
                      <a:pt x="589435" y="344170"/>
                      <a:pt x="612658" y="342301"/>
                    </a:cubicBezTo>
                    <a:close/>
                    <a:moveTo>
                      <a:pt x="953012" y="182997"/>
                    </a:moveTo>
                    <a:cubicBezTo>
                      <a:pt x="960753" y="182374"/>
                      <a:pt x="966081" y="183693"/>
                      <a:pt x="968291" y="187205"/>
                    </a:cubicBezTo>
                    <a:cubicBezTo>
                      <a:pt x="977133" y="201254"/>
                      <a:pt x="932758" y="245085"/>
                      <a:pt x="869176" y="285103"/>
                    </a:cubicBezTo>
                    <a:cubicBezTo>
                      <a:pt x="805594" y="325121"/>
                      <a:pt x="746882" y="346173"/>
                      <a:pt x="738039" y="332123"/>
                    </a:cubicBezTo>
                    <a:cubicBezTo>
                      <a:pt x="729196" y="318073"/>
                      <a:pt x="773572" y="274243"/>
                      <a:pt x="837155" y="234225"/>
                    </a:cubicBezTo>
                    <a:cubicBezTo>
                      <a:pt x="884841" y="204212"/>
                      <a:pt x="929788" y="184867"/>
                      <a:pt x="953012" y="182997"/>
                    </a:cubicBezTo>
                    <a:close/>
                    <a:moveTo>
                      <a:pt x="1157081" y="176863"/>
                    </a:moveTo>
                    <a:lnTo>
                      <a:pt x="1179843" y="222517"/>
                    </a:lnTo>
                    <a:lnTo>
                      <a:pt x="1182806" y="229187"/>
                    </a:lnTo>
                    <a:lnTo>
                      <a:pt x="1160165" y="242066"/>
                    </a:lnTo>
                    <a:cubicBezTo>
                      <a:pt x="1116414" y="264210"/>
                      <a:pt x="1081731" y="273418"/>
                      <a:pt x="1075099" y="262880"/>
                    </a:cubicBezTo>
                    <a:cubicBezTo>
                      <a:pt x="1068467" y="252343"/>
                      <a:pt x="1091770" y="225054"/>
                      <a:pt x="1130660" y="195186"/>
                    </a:cubicBezTo>
                    <a:close/>
                    <a:moveTo>
                      <a:pt x="1067381" y="0"/>
                    </a:moveTo>
                    <a:lnTo>
                      <a:pt x="1082951" y="28184"/>
                    </a:lnTo>
                    <a:lnTo>
                      <a:pt x="1093186" y="48712"/>
                    </a:lnTo>
                    <a:lnTo>
                      <a:pt x="1056047" y="65024"/>
                    </a:lnTo>
                    <a:cubicBezTo>
                      <a:pt x="1032316" y="73533"/>
                      <a:pt x="1015427" y="75284"/>
                      <a:pt x="1011006" y="68259"/>
                    </a:cubicBezTo>
                    <a:cubicBezTo>
                      <a:pt x="1004374" y="57722"/>
                      <a:pt x="1027677" y="30433"/>
                      <a:pt x="1066567" y="565"/>
                    </a:cubicBezTo>
                    <a:close/>
                  </a:path>
                </a:pathLst>
              </a:custGeom>
              <a:solidFill>
                <a:srgbClr val="8000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2" name="グループ化 801">
                <a:extLst>
                  <a:ext uri="{FF2B5EF4-FFF2-40B4-BE49-F238E27FC236}">
                    <a16:creationId xmlns:a16="http://schemas.microsoft.com/office/drawing/2014/main" id="{DCA4F8B4-B779-492A-9B41-94A13CA470CC}"/>
                  </a:ext>
                </a:extLst>
              </p:cNvPr>
              <p:cNvGrpSpPr/>
              <p:nvPr/>
            </p:nvGrpSpPr>
            <p:grpSpPr>
              <a:xfrm>
                <a:off x="1577747" y="3358284"/>
                <a:ext cx="1743438" cy="1130510"/>
                <a:chOff x="1577747" y="3358284"/>
                <a:chExt cx="1743438" cy="1130510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803" name="フリーフォーム: 図形 802">
                  <a:extLst>
                    <a:ext uri="{FF2B5EF4-FFF2-40B4-BE49-F238E27FC236}">
                      <a16:creationId xmlns:a16="http://schemas.microsoft.com/office/drawing/2014/main" id="{DB761670-DB4B-4E9D-BA2B-67CA7FC81FAE}"/>
                    </a:ext>
                  </a:extLst>
                </p:cNvPr>
                <p:cNvSpPr/>
                <p:nvPr/>
              </p:nvSpPr>
              <p:spPr>
                <a:xfrm rot="900000">
                  <a:off x="1577747" y="3358284"/>
                  <a:ext cx="1743438" cy="678236"/>
                </a:xfrm>
                <a:custGeom>
                  <a:avLst/>
                  <a:gdLst>
                    <a:gd name="connsiteX0" fmla="*/ 41931 w 2345630"/>
                    <a:gd name="connsiteY0" fmla="*/ 105625 h 716435"/>
                    <a:gd name="connsiteX1" fmla="*/ 25939 w 2345630"/>
                    <a:gd name="connsiteY1" fmla="*/ 174308 h 716435"/>
                    <a:gd name="connsiteX2" fmla="*/ 1153423 w 2345630"/>
                    <a:gd name="connsiteY2" fmla="*/ 662464 h 716435"/>
                    <a:gd name="connsiteX3" fmla="*/ 2280907 w 2345630"/>
                    <a:gd name="connsiteY3" fmla="*/ 174308 h 716435"/>
                    <a:gd name="connsiteX4" fmla="*/ 2258000 w 2345630"/>
                    <a:gd name="connsiteY4" fmla="*/ 75928 h 716435"/>
                    <a:gd name="connsiteX5" fmla="*/ 2203563 w 2345630"/>
                    <a:gd name="connsiteY5" fmla="*/ 0 h 716435"/>
                    <a:gd name="connsiteX6" fmla="*/ 2253464 w 2345630"/>
                    <a:gd name="connsiteY6" fmla="*/ 38267 h 716435"/>
                    <a:gd name="connsiteX7" fmla="*/ 2345630 w 2345630"/>
                    <a:gd name="connsiteY7" fmla="*/ 228279 h 716435"/>
                    <a:gd name="connsiteX8" fmla="*/ 1172815 w 2345630"/>
                    <a:gd name="connsiteY8" fmla="*/ 716435 h 716435"/>
                    <a:gd name="connsiteX9" fmla="*/ 0 w 2345630"/>
                    <a:gd name="connsiteY9" fmla="*/ 228279 h 716435"/>
                    <a:gd name="connsiteX10" fmla="*/ 23827 w 2345630"/>
                    <a:gd name="connsiteY10" fmla="*/ 129899 h 716435"/>
                    <a:gd name="connsiteX0" fmla="*/ 23827 w 2345630"/>
                    <a:gd name="connsiteY0" fmla="*/ 129899 h 716435"/>
                    <a:gd name="connsiteX1" fmla="*/ 25939 w 2345630"/>
                    <a:gd name="connsiteY1" fmla="*/ 174308 h 716435"/>
                    <a:gd name="connsiteX2" fmla="*/ 1153423 w 2345630"/>
                    <a:gd name="connsiteY2" fmla="*/ 662464 h 716435"/>
                    <a:gd name="connsiteX3" fmla="*/ 2280907 w 2345630"/>
                    <a:gd name="connsiteY3" fmla="*/ 174308 h 716435"/>
                    <a:gd name="connsiteX4" fmla="*/ 2258000 w 2345630"/>
                    <a:gd name="connsiteY4" fmla="*/ 75928 h 716435"/>
                    <a:gd name="connsiteX5" fmla="*/ 2203563 w 2345630"/>
                    <a:gd name="connsiteY5" fmla="*/ 0 h 716435"/>
                    <a:gd name="connsiteX6" fmla="*/ 2253464 w 2345630"/>
                    <a:gd name="connsiteY6" fmla="*/ 38267 h 716435"/>
                    <a:gd name="connsiteX7" fmla="*/ 2345630 w 2345630"/>
                    <a:gd name="connsiteY7" fmla="*/ 228279 h 716435"/>
                    <a:gd name="connsiteX8" fmla="*/ 1172815 w 2345630"/>
                    <a:gd name="connsiteY8" fmla="*/ 716435 h 716435"/>
                    <a:gd name="connsiteX9" fmla="*/ 0 w 2345630"/>
                    <a:gd name="connsiteY9" fmla="*/ 228279 h 716435"/>
                    <a:gd name="connsiteX10" fmla="*/ 23827 w 2345630"/>
                    <a:gd name="connsiteY10" fmla="*/ 129899 h 716435"/>
                    <a:gd name="connsiteX0" fmla="*/ 37798 w 2359601"/>
                    <a:gd name="connsiteY0" fmla="*/ 129899 h 716435"/>
                    <a:gd name="connsiteX1" fmla="*/ 39910 w 2359601"/>
                    <a:gd name="connsiteY1" fmla="*/ 174308 h 716435"/>
                    <a:gd name="connsiteX2" fmla="*/ 1167394 w 2359601"/>
                    <a:gd name="connsiteY2" fmla="*/ 662464 h 716435"/>
                    <a:gd name="connsiteX3" fmla="*/ 2294878 w 2359601"/>
                    <a:gd name="connsiteY3" fmla="*/ 174308 h 716435"/>
                    <a:gd name="connsiteX4" fmla="*/ 2271971 w 2359601"/>
                    <a:gd name="connsiteY4" fmla="*/ 75928 h 716435"/>
                    <a:gd name="connsiteX5" fmla="*/ 2217534 w 2359601"/>
                    <a:gd name="connsiteY5" fmla="*/ 0 h 716435"/>
                    <a:gd name="connsiteX6" fmla="*/ 2267435 w 2359601"/>
                    <a:gd name="connsiteY6" fmla="*/ 38267 h 716435"/>
                    <a:gd name="connsiteX7" fmla="*/ 2359601 w 2359601"/>
                    <a:gd name="connsiteY7" fmla="*/ 228279 h 716435"/>
                    <a:gd name="connsiteX8" fmla="*/ 1186786 w 2359601"/>
                    <a:gd name="connsiteY8" fmla="*/ 716435 h 716435"/>
                    <a:gd name="connsiteX9" fmla="*/ 1 w 2359601"/>
                    <a:gd name="connsiteY9" fmla="*/ 198994 h 716435"/>
                    <a:gd name="connsiteX10" fmla="*/ 37798 w 2359601"/>
                    <a:gd name="connsiteY10" fmla="*/ 129899 h 716435"/>
                    <a:gd name="connsiteX0" fmla="*/ 37797 w 2359600"/>
                    <a:gd name="connsiteY0" fmla="*/ 125298 h 711834"/>
                    <a:gd name="connsiteX1" fmla="*/ 39909 w 2359600"/>
                    <a:gd name="connsiteY1" fmla="*/ 169707 h 711834"/>
                    <a:gd name="connsiteX2" fmla="*/ 1167393 w 2359600"/>
                    <a:gd name="connsiteY2" fmla="*/ 657863 h 711834"/>
                    <a:gd name="connsiteX3" fmla="*/ 2294877 w 2359600"/>
                    <a:gd name="connsiteY3" fmla="*/ 169707 h 711834"/>
                    <a:gd name="connsiteX4" fmla="*/ 2271970 w 2359600"/>
                    <a:gd name="connsiteY4" fmla="*/ 71327 h 711834"/>
                    <a:gd name="connsiteX5" fmla="*/ 2219203 w 2359600"/>
                    <a:gd name="connsiteY5" fmla="*/ 0 h 711834"/>
                    <a:gd name="connsiteX6" fmla="*/ 2267434 w 2359600"/>
                    <a:gd name="connsiteY6" fmla="*/ 33666 h 711834"/>
                    <a:gd name="connsiteX7" fmla="*/ 2359600 w 2359600"/>
                    <a:gd name="connsiteY7" fmla="*/ 223678 h 711834"/>
                    <a:gd name="connsiteX8" fmla="*/ 1186785 w 2359600"/>
                    <a:gd name="connsiteY8" fmla="*/ 711834 h 711834"/>
                    <a:gd name="connsiteX9" fmla="*/ 0 w 2359600"/>
                    <a:gd name="connsiteY9" fmla="*/ 194393 h 711834"/>
                    <a:gd name="connsiteX10" fmla="*/ 37797 w 2359600"/>
                    <a:gd name="connsiteY10" fmla="*/ 125298 h 711834"/>
                    <a:gd name="connsiteX0" fmla="*/ 37797 w 2359600"/>
                    <a:gd name="connsiteY0" fmla="*/ 125298 h 711834"/>
                    <a:gd name="connsiteX1" fmla="*/ 39909 w 2359600"/>
                    <a:gd name="connsiteY1" fmla="*/ 169707 h 711834"/>
                    <a:gd name="connsiteX2" fmla="*/ 1167393 w 2359600"/>
                    <a:gd name="connsiteY2" fmla="*/ 657863 h 711834"/>
                    <a:gd name="connsiteX3" fmla="*/ 2294877 w 2359600"/>
                    <a:gd name="connsiteY3" fmla="*/ 169707 h 711834"/>
                    <a:gd name="connsiteX4" fmla="*/ 2271970 w 2359600"/>
                    <a:gd name="connsiteY4" fmla="*/ 71327 h 711834"/>
                    <a:gd name="connsiteX5" fmla="*/ 2219202 w 2359600"/>
                    <a:gd name="connsiteY5" fmla="*/ 0 h 711834"/>
                    <a:gd name="connsiteX6" fmla="*/ 2267434 w 2359600"/>
                    <a:gd name="connsiteY6" fmla="*/ 33666 h 711834"/>
                    <a:gd name="connsiteX7" fmla="*/ 2359600 w 2359600"/>
                    <a:gd name="connsiteY7" fmla="*/ 223678 h 711834"/>
                    <a:gd name="connsiteX8" fmla="*/ 1186785 w 2359600"/>
                    <a:gd name="connsiteY8" fmla="*/ 711834 h 711834"/>
                    <a:gd name="connsiteX9" fmla="*/ 0 w 2359600"/>
                    <a:gd name="connsiteY9" fmla="*/ 194393 h 711834"/>
                    <a:gd name="connsiteX10" fmla="*/ 37797 w 2359600"/>
                    <a:gd name="connsiteY10" fmla="*/ 125298 h 711834"/>
                    <a:gd name="connsiteX0" fmla="*/ 37797 w 2359600"/>
                    <a:gd name="connsiteY0" fmla="*/ 125298 h 711834"/>
                    <a:gd name="connsiteX1" fmla="*/ 39909 w 2359600"/>
                    <a:gd name="connsiteY1" fmla="*/ 169707 h 711834"/>
                    <a:gd name="connsiteX2" fmla="*/ 1167393 w 2359600"/>
                    <a:gd name="connsiteY2" fmla="*/ 657863 h 711834"/>
                    <a:gd name="connsiteX3" fmla="*/ 2294877 w 2359600"/>
                    <a:gd name="connsiteY3" fmla="*/ 169707 h 711834"/>
                    <a:gd name="connsiteX4" fmla="*/ 2271970 w 2359600"/>
                    <a:gd name="connsiteY4" fmla="*/ 71327 h 711834"/>
                    <a:gd name="connsiteX5" fmla="*/ 2219202 w 2359600"/>
                    <a:gd name="connsiteY5" fmla="*/ 0 h 711834"/>
                    <a:gd name="connsiteX6" fmla="*/ 2267434 w 2359600"/>
                    <a:gd name="connsiteY6" fmla="*/ 33666 h 711834"/>
                    <a:gd name="connsiteX7" fmla="*/ 2359600 w 2359600"/>
                    <a:gd name="connsiteY7" fmla="*/ 223678 h 711834"/>
                    <a:gd name="connsiteX8" fmla="*/ 1186785 w 2359600"/>
                    <a:gd name="connsiteY8" fmla="*/ 711834 h 711834"/>
                    <a:gd name="connsiteX9" fmla="*/ 0 w 2359600"/>
                    <a:gd name="connsiteY9" fmla="*/ 194393 h 711834"/>
                    <a:gd name="connsiteX10" fmla="*/ 37797 w 2359600"/>
                    <a:gd name="connsiteY10" fmla="*/ 125298 h 711834"/>
                    <a:gd name="connsiteX0" fmla="*/ 37797 w 2359600"/>
                    <a:gd name="connsiteY0" fmla="*/ 212702 h 799238"/>
                    <a:gd name="connsiteX1" fmla="*/ 39909 w 2359600"/>
                    <a:gd name="connsiteY1" fmla="*/ 257111 h 799238"/>
                    <a:gd name="connsiteX2" fmla="*/ 1167393 w 2359600"/>
                    <a:gd name="connsiteY2" fmla="*/ 745267 h 799238"/>
                    <a:gd name="connsiteX3" fmla="*/ 2294877 w 2359600"/>
                    <a:gd name="connsiteY3" fmla="*/ 257111 h 799238"/>
                    <a:gd name="connsiteX4" fmla="*/ 2271970 w 2359600"/>
                    <a:gd name="connsiteY4" fmla="*/ 158731 h 799238"/>
                    <a:gd name="connsiteX5" fmla="*/ 2187479 w 2359600"/>
                    <a:gd name="connsiteY5" fmla="*/ 0 h 799238"/>
                    <a:gd name="connsiteX6" fmla="*/ 2267434 w 2359600"/>
                    <a:gd name="connsiteY6" fmla="*/ 121070 h 799238"/>
                    <a:gd name="connsiteX7" fmla="*/ 2359600 w 2359600"/>
                    <a:gd name="connsiteY7" fmla="*/ 311082 h 799238"/>
                    <a:gd name="connsiteX8" fmla="*/ 1186785 w 2359600"/>
                    <a:gd name="connsiteY8" fmla="*/ 799238 h 799238"/>
                    <a:gd name="connsiteX9" fmla="*/ 0 w 2359600"/>
                    <a:gd name="connsiteY9" fmla="*/ 281797 h 799238"/>
                    <a:gd name="connsiteX10" fmla="*/ 37797 w 2359600"/>
                    <a:gd name="connsiteY10" fmla="*/ 212702 h 799238"/>
                    <a:gd name="connsiteX0" fmla="*/ 37797 w 2359600"/>
                    <a:gd name="connsiteY0" fmla="*/ 212702 h 799238"/>
                    <a:gd name="connsiteX1" fmla="*/ 39909 w 2359600"/>
                    <a:gd name="connsiteY1" fmla="*/ 257111 h 799238"/>
                    <a:gd name="connsiteX2" fmla="*/ 1167393 w 2359600"/>
                    <a:gd name="connsiteY2" fmla="*/ 745267 h 799238"/>
                    <a:gd name="connsiteX3" fmla="*/ 2294877 w 2359600"/>
                    <a:gd name="connsiteY3" fmla="*/ 257111 h 799238"/>
                    <a:gd name="connsiteX4" fmla="*/ 2271970 w 2359600"/>
                    <a:gd name="connsiteY4" fmla="*/ 158731 h 799238"/>
                    <a:gd name="connsiteX5" fmla="*/ 2187479 w 2359600"/>
                    <a:gd name="connsiteY5" fmla="*/ 0 h 799238"/>
                    <a:gd name="connsiteX6" fmla="*/ 2267434 w 2359600"/>
                    <a:gd name="connsiteY6" fmla="*/ 121070 h 799238"/>
                    <a:gd name="connsiteX7" fmla="*/ 2359600 w 2359600"/>
                    <a:gd name="connsiteY7" fmla="*/ 311082 h 799238"/>
                    <a:gd name="connsiteX8" fmla="*/ 1186785 w 2359600"/>
                    <a:gd name="connsiteY8" fmla="*/ 799238 h 799238"/>
                    <a:gd name="connsiteX9" fmla="*/ 0 w 2359600"/>
                    <a:gd name="connsiteY9" fmla="*/ 281797 h 799238"/>
                    <a:gd name="connsiteX10" fmla="*/ 37797 w 2359600"/>
                    <a:gd name="connsiteY10" fmla="*/ 212702 h 799238"/>
                    <a:gd name="connsiteX0" fmla="*/ 37797 w 2359600"/>
                    <a:gd name="connsiteY0" fmla="*/ 91632 h 678168"/>
                    <a:gd name="connsiteX1" fmla="*/ 39909 w 2359600"/>
                    <a:gd name="connsiteY1" fmla="*/ 136041 h 678168"/>
                    <a:gd name="connsiteX2" fmla="*/ 1167393 w 2359600"/>
                    <a:gd name="connsiteY2" fmla="*/ 624197 h 678168"/>
                    <a:gd name="connsiteX3" fmla="*/ 2294877 w 2359600"/>
                    <a:gd name="connsiteY3" fmla="*/ 136041 h 678168"/>
                    <a:gd name="connsiteX4" fmla="*/ 2271970 w 2359600"/>
                    <a:gd name="connsiteY4" fmla="*/ 37661 h 678168"/>
                    <a:gd name="connsiteX5" fmla="*/ 2267434 w 2359600"/>
                    <a:gd name="connsiteY5" fmla="*/ 0 h 678168"/>
                    <a:gd name="connsiteX6" fmla="*/ 2359600 w 2359600"/>
                    <a:gd name="connsiteY6" fmla="*/ 190012 h 678168"/>
                    <a:gd name="connsiteX7" fmla="*/ 1186785 w 2359600"/>
                    <a:gd name="connsiteY7" fmla="*/ 678168 h 678168"/>
                    <a:gd name="connsiteX8" fmla="*/ 0 w 2359600"/>
                    <a:gd name="connsiteY8" fmla="*/ 160727 h 678168"/>
                    <a:gd name="connsiteX9" fmla="*/ 37797 w 2359600"/>
                    <a:gd name="connsiteY9" fmla="*/ 91632 h 678168"/>
                    <a:gd name="connsiteX0" fmla="*/ 37797 w 2359600"/>
                    <a:gd name="connsiteY0" fmla="*/ 91700 h 678236"/>
                    <a:gd name="connsiteX1" fmla="*/ 39909 w 2359600"/>
                    <a:gd name="connsiteY1" fmla="*/ 136109 h 678236"/>
                    <a:gd name="connsiteX2" fmla="*/ 1167393 w 2359600"/>
                    <a:gd name="connsiteY2" fmla="*/ 624265 h 678236"/>
                    <a:gd name="connsiteX3" fmla="*/ 2294877 w 2359600"/>
                    <a:gd name="connsiteY3" fmla="*/ 136109 h 678236"/>
                    <a:gd name="connsiteX4" fmla="*/ 2271970 w 2359600"/>
                    <a:gd name="connsiteY4" fmla="*/ 37729 h 678236"/>
                    <a:gd name="connsiteX5" fmla="*/ 2267434 w 2359600"/>
                    <a:gd name="connsiteY5" fmla="*/ 68 h 678236"/>
                    <a:gd name="connsiteX6" fmla="*/ 2359600 w 2359600"/>
                    <a:gd name="connsiteY6" fmla="*/ 190080 h 678236"/>
                    <a:gd name="connsiteX7" fmla="*/ 1186785 w 2359600"/>
                    <a:gd name="connsiteY7" fmla="*/ 678236 h 678236"/>
                    <a:gd name="connsiteX8" fmla="*/ 0 w 2359600"/>
                    <a:gd name="connsiteY8" fmla="*/ 160795 h 678236"/>
                    <a:gd name="connsiteX9" fmla="*/ 37797 w 2359600"/>
                    <a:gd name="connsiteY9" fmla="*/ 91700 h 678236"/>
                    <a:gd name="connsiteX0" fmla="*/ 40468 w 2362271"/>
                    <a:gd name="connsiteY0" fmla="*/ 91700 h 678236"/>
                    <a:gd name="connsiteX1" fmla="*/ 42580 w 2362271"/>
                    <a:gd name="connsiteY1" fmla="*/ 136109 h 678236"/>
                    <a:gd name="connsiteX2" fmla="*/ 1170064 w 2362271"/>
                    <a:gd name="connsiteY2" fmla="*/ 624265 h 678236"/>
                    <a:gd name="connsiteX3" fmla="*/ 2297548 w 2362271"/>
                    <a:gd name="connsiteY3" fmla="*/ 136109 h 678236"/>
                    <a:gd name="connsiteX4" fmla="*/ 2274641 w 2362271"/>
                    <a:gd name="connsiteY4" fmla="*/ 37729 h 678236"/>
                    <a:gd name="connsiteX5" fmla="*/ 2270105 w 2362271"/>
                    <a:gd name="connsiteY5" fmla="*/ 68 h 678236"/>
                    <a:gd name="connsiteX6" fmla="*/ 2362271 w 2362271"/>
                    <a:gd name="connsiteY6" fmla="*/ 190080 h 678236"/>
                    <a:gd name="connsiteX7" fmla="*/ 1189456 w 2362271"/>
                    <a:gd name="connsiteY7" fmla="*/ 678236 h 678236"/>
                    <a:gd name="connsiteX8" fmla="*/ 2671 w 2362271"/>
                    <a:gd name="connsiteY8" fmla="*/ 160795 h 678236"/>
                    <a:gd name="connsiteX9" fmla="*/ 40468 w 2362271"/>
                    <a:gd name="connsiteY9" fmla="*/ 91700 h 678236"/>
                    <a:gd name="connsiteX0" fmla="*/ 11309 w 2369397"/>
                    <a:gd name="connsiteY0" fmla="*/ 10129 h 678236"/>
                    <a:gd name="connsiteX1" fmla="*/ 49706 w 2369397"/>
                    <a:gd name="connsiteY1" fmla="*/ 136109 h 678236"/>
                    <a:gd name="connsiteX2" fmla="*/ 1177190 w 2369397"/>
                    <a:gd name="connsiteY2" fmla="*/ 624265 h 678236"/>
                    <a:gd name="connsiteX3" fmla="*/ 2304674 w 2369397"/>
                    <a:gd name="connsiteY3" fmla="*/ 136109 h 678236"/>
                    <a:gd name="connsiteX4" fmla="*/ 2281767 w 2369397"/>
                    <a:gd name="connsiteY4" fmla="*/ 37729 h 678236"/>
                    <a:gd name="connsiteX5" fmla="*/ 2277231 w 2369397"/>
                    <a:gd name="connsiteY5" fmla="*/ 68 h 678236"/>
                    <a:gd name="connsiteX6" fmla="*/ 2369397 w 2369397"/>
                    <a:gd name="connsiteY6" fmla="*/ 190080 h 678236"/>
                    <a:gd name="connsiteX7" fmla="*/ 1196582 w 2369397"/>
                    <a:gd name="connsiteY7" fmla="*/ 678236 h 678236"/>
                    <a:gd name="connsiteX8" fmla="*/ 9797 w 2369397"/>
                    <a:gd name="connsiteY8" fmla="*/ 160795 h 678236"/>
                    <a:gd name="connsiteX9" fmla="*/ 11309 w 2369397"/>
                    <a:gd name="connsiteY9" fmla="*/ 10129 h 678236"/>
                    <a:gd name="connsiteX0" fmla="*/ 16519 w 2374607"/>
                    <a:gd name="connsiteY0" fmla="*/ 10129 h 678236"/>
                    <a:gd name="connsiteX1" fmla="*/ 54916 w 2374607"/>
                    <a:gd name="connsiteY1" fmla="*/ 136109 h 678236"/>
                    <a:gd name="connsiteX2" fmla="*/ 1182400 w 2374607"/>
                    <a:gd name="connsiteY2" fmla="*/ 624265 h 678236"/>
                    <a:gd name="connsiteX3" fmla="*/ 2309884 w 2374607"/>
                    <a:gd name="connsiteY3" fmla="*/ 136109 h 678236"/>
                    <a:gd name="connsiteX4" fmla="*/ 2286977 w 2374607"/>
                    <a:gd name="connsiteY4" fmla="*/ 37729 h 678236"/>
                    <a:gd name="connsiteX5" fmla="*/ 2282441 w 2374607"/>
                    <a:gd name="connsiteY5" fmla="*/ 68 h 678236"/>
                    <a:gd name="connsiteX6" fmla="*/ 2374607 w 2374607"/>
                    <a:gd name="connsiteY6" fmla="*/ 190080 h 678236"/>
                    <a:gd name="connsiteX7" fmla="*/ 1201792 w 2374607"/>
                    <a:gd name="connsiteY7" fmla="*/ 678236 h 678236"/>
                    <a:gd name="connsiteX8" fmla="*/ 15007 w 2374607"/>
                    <a:gd name="connsiteY8" fmla="*/ 160795 h 678236"/>
                    <a:gd name="connsiteX9" fmla="*/ 16519 w 2374607"/>
                    <a:gd name="connsiteY9" fmla="*/ 10129 h 678236"/>
                    <a:gd name="connsiteX0" fmla="*/ 55072 w 2362132"/>
                    <a:gd name="connsiteY0" fmla="*/ 86318 h 678236"/>
                    <a:gd name="connsiteX1" fmla="*/ 42441 w 2362132"/>
                    <a:gd name="connsiteY1" fmla="*/ 136109 h 678236"/>
                    <a:gd name="connsiteX2" fmla="*/ 1169925 w 2362132"/>
                    <a:gd name="connsiteY2" fmla="*/ 624265 h 678236"/>
                    <a:gd name="connsiteX3" fmla="*/ 2297409 w 2362132"/>
                    <a:gd name="connsiteY3" fmla="*/ 136109 h 678236"/>
                    <a:gd name="connsiteX4" fmla="*/ 2274502 w 2362132"/>
                    <a:gd name="connsiteY4" fmla="*/ 37729 h 678236"/>
                    <a:gd name="connsiteX5" fmla="*/ 2269966 w 2362132"/>
                    <a:gd name="connsiteY5" fmla="*/ 68 h 678236"/>
                    <a:gd name="connsiteX6" fmla="*/ 2362132 w 2362132"/>
                    <a:gd name="connsiteY6" fmla="*/ 190080 h 678236"/>
                    <a:gd name="connsiteX7" fmla="*/ 1189317 w 2362132"/>
                    <a:gd name="connsiteY7" fmla="*/ 678236 h 678236"/>
                    <a:gd name="connsiteX8" fmla="*/ 2532 w 2362132"/>
                    <a:gd name="connsiteY8" fmla="*/ 160795 h 678236"/>
                    <a:gd name="connsiteX9" fmla="*/ 55072 w 2362132"/>
                    <a:gd name="connsiteY9" fmla="*/ 86318 h 678236"/>
                    <a:gd name="connsiteX0" fmla="*/ 54485 w 2361545"/>
                    <a:gd name="connsiteY0" fmla="*/ 86318 h 678236"/>
                    <a:gd name="connsiteX1" fmla="*/ 41854 w 2361545"/>
                    <a:gd name="connsiteY1" fmla="*/ 136109 h 678236"/>
                    <a:gd name="connsiteX2" fmla="*/ 1169338 w 2361545"/>
                    <a:gd name="connsiteY2" fmla="*/ 624265 h 678236"/>
                    <a:gd name="connsiteX3" fmla="*/ 2296822 w 2361545"/>
                    <a:gd name="connsiteY3" fmla="*/ 136109 h 678236"/>
                    <a:gd name="connsiteX4" fmla="*/ 2273915 w 2361545"/>
                    <a:gd name="connsiteY4" fmla="*/ 37729 h 678236"/>
                    <a:gd name="connsiteX5" fmla="*/ 2269379 w 2361545"/>
                    <a:gd name="connsiteY5" fmla="*/ 68 h 678236"/>
                    <a:gd name="connsiteX6" fmla="*/ 2361545 w 2361545"/>
                    <a:gd name="connsiteY6" fmla="*/ 190080 h 678236"/>
                    <a:gd name="connsiteX7" fmla="*/ 1188730 w 2361545"/>
                    <a:gd name="connsiteY7" fmla="*/ 678236 h 678236"/>
                    <a:gd name="connsiteX8" fmla="*/ 1945 w 2361545"/>
                    <a:gd name="connsiteY8" fmla="*/ 160795 h 678236"/>
                    <a:gd name="connsiteX9" fmla="*/ 54485 w 2361545"/>
                    <a:gd name="connsiteY9" fmla="*/ 86318 h 6782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61545" h="678236">
                      <a:moveTo>
                        <a:pt x="54485" y="86318"/>
                      </a:moveTo>
                      <a:cubicBezTo>
                        <a:pt x="68058" y="93643"/>
                        <a:pt x="29055" y="94116"/>
                        <a:pt x="41854" y="136109"/>
                      </a:cubicBezTo>
                      <a:cubicBezTo>
                        <a:pt x="41854" y="405710"/>
                        <a:pt x="546646" y="624265"/>
                        <a:pt x="1169338" y="624265"/>
                      </a:cubicBezTo>
                      <a:cubicBezTo>
                        <a:pt x="1792030" y="624265"/>
                        <a:pt x="2296822" y="405710"/>
                        <a:pt x="2296822" y="136109"/>
                      </a:cubicBezTo>
                      <a:cubicBezTo>
                        <a:pt x="2296822" y="102409"/>
                        <a:pt x="2288934" y="69506"/>
                        <a:pt x="2273915" y="37729"/>
                      </a:cubicBezTo>
                      <a:lnTo>
                        <a:pt x="2269379" y="68"/>
                      </a:lnTo>
                      <a:cubicBezTo>
                        <a:pt x="2329667" y="-3347"/>
                        <a:pt x="2361545" y="122680"/>
                        <a:pt x="2361545" y="190080"/>
                      </a:cubicBezTo>
                      <a:cubicBezTo>
                        <a:pt x="2361545" y="459681"/>
                        <a:pt x="1836458" y="678236"/>
                        <a:pt x="1188730" y="678236"/>
                      </a:cubicBezTo>
                      <a:cubicBezTo>
                        <a:pt x="541002" y="678236"/>
                        <a:pt x="1945" y="430396"/>
                        <a:pt x="1945" y="160795"/>
                      </a:cubicBezTo>
                      <a:cubicBezTo>
                        <a:pt x="-10576" y="92593"/>
                        <a:pt x="40912" y="78993"/>
                        <a:pt x="54485" y="863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4" name="楕円 265">
                  <a:extLst>
                    <a:ext uri="{FF2B5EF4-FFF2-40B4-BE49-F238E27FC236}">
                      <a16:creationId xmlns:a16="http://schemas.microsoft.com/office/drawing/2014/main" id="{57DE5FEE-0CBD-476A-B5BA-61BC66258D15}"/>
                    </a:ext>
                  </a:extLst>
                </p:cNvPr>
                <p:cNvSpPr/>
                <p:nvPr/>
              </p:nvSpPr>
              <p:spPr>
                <a:xfrm>
                  <a:off x="2125439" y="3922716"/>
                  <a:ext cx="77660" cy="566078"/>
                </a:xfrm>
                <a:custGeom>
                  <a:avLst/>
                  <a:gdLst>
                    <a:gd name="connsiteX0" fmla="*/ 0 w 45719"/>
                    <a:gd name="connsiteY0" fmla="*/ 280647 h 561294"/>
                    <a:gd name="connsiteX1" fmla="*/ 22860 w 45719"/>
                    <a:gd name="connsiteY1" fmla="*/ 0 h 561294"/>
                    <a:gd name="connsiteX2" fmla="*/ 45720 w 45719"/>
                    <a:gd name="connsiteY2" fmla="*/ 280647 h 561294"/>
                    <a:gd name="connsiteX3" fmla="*/ 22860 w 45719"/>
                    <a:gd name="connsiteY3" fmla="*/ 561294 h 561294"/>
                    <a:gd name="connsiteX4" fmla="*/ 0 w 45719"/>
                    <a:gd name="connsiteY4" fmla="*/ 280647 h 561294"/>
                    <a:gd name="connsiteX0" fmla="*/ 1665 w 70291"/>
                    <a:gd name="connsiteY0" fmla="*/ 280647 h 566057"/>
                    <a:gd name="connsiteX1" fmla="*/ 24525 w 70291"/>
                    <a:gd name="connsiteY1" fmla="*/ 0 h 566057"/>
                    <a:gd name="connsiteX2" fmla="*/ 47385 w 70291"/>
                    <a:gd name="connsiteY2" fmla="*/ 280647 h 566057"/>
                    <a:gd name="connsiteX3" fmla="*/ 67387 w 70291"/>
                    <a:gd name="connsiteY3" fmla="*/ 566057 h 566057"/>
                    <a:gd name="connsiteX4" fmla="*/ 1665 w 70291"/>
                    <a:gd name="connsiteY4" fmla="*/ 280647 h 566057"/>
                    <a:gd name="connsiteX0" fmla="*/ 1665 w 77660"/>
                    <a:gd name="connsiteY0" fmla="*/ 280647 h 566078"/>
                    <a:gd name="connsiteX1" fmla="*/ 24525 w 77660"/>
                    <a:gd name="connsiteY1" fmla="*/ 0 h 566078"/>
                    <a:gd name="connsiteX2" fmla="*/ 47385 w 77660"/>
                    <a:gd name="connsiteY2" fmla="*/ 280647 h 566078"/>
                    <a:gd name="connsiteX3" fmla="*/ 67387 w 77660"/>
                    <a:gd name="connsiteY3" fmla="*/ 566057 h 566078"/>
                    <a:gd name="connsiteX4" fmla="*/ 1665 w 77660"/>
                    <a:gd name="connsiteY4" fmla="*/ 280647 h 566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660" h="566078">
                      <a:moveTo>
                        <a:pt x="1665" y="280647"/>
                      </a:moveTo>
                      <a:cubicBezTo>
                        <a:pt x="-5479" y="186304"/>
                        <a:pt x="11900" y="0"/>
                        <a:pt x="24525" y="0"/>
                      </a:cubicBezTo>
                      <a:cubicBezTo>
                        <a:pt x="37150" y="0"/>
                        <a:pt x="47385" y="125650"/>
                        <a:pt x="47385" y="280647"/>
                      </a:cubicBezTo>
                      <a:cubicBezTo>
                        <a:pt x="47385" y="435644"/>
                        <a:pt x="99062" y="563676"/>
                        <a:pt x="67387" y="566057"/>
                      </a:cubicBezTo>
                      <a:cubicBezTo>
                        <a:pt x="35712" y="568438"/>
                        <a:pt x="8809" y="374990"/>
                        <a:pt x="1665" y="2806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5" name="楕円 265">
                  <a:extLst>
                    <a:ext uri="{FF2B5EF4-FFF2-40B4-BE49-F238E27FC236}">
                      <a16:creationId xmlns:a16="http://schemas.microsoft.com/office/drawing/2014/main" id="{B054D284-DC21-4ED3-9DB2-BBA15C62FC47}"/>
                    </a:ext>
                  </a:extLst>
                </p:cNvPr>
                <p:cNvSpPr/>
                <p:nvPr/>
              </p:nvSpPr>
              <p:spPr>
                <a:xfrm rot="20700000">
                  <a:off x="2206401" y="3922716"/>
                  <a:ext cx="77660" cy="566078"/>
                </a:xfrm>
                <a:custGeom>
                  <a:avLst/>
                  <a:gdLst>
                    <a:gd name="connsiteX0" fmla="*/ 0 w 45719"/>
                    <a:gd name="connsiteY0" fmla="*/ 280647 h 561294"/>
                    <a:gd name="connsiteX1" fmla="*/ 22860 w 45719"/>
                    <a:gd name="connsiteY1" fmla="*/ 0 h 561294"/>
                    <a:gd name="connsiteX2" fmla="*/ 45720 w 45719"/>
                    <a:gd name="connsiteY2" fmla="*/ 280647 h 561294"/>
                    <a:gd name="connsiteX3" fmla="*/ 22860 w 45719"/>
                    <a:gd name="connsiteY3" fmla="*/ 561294 h 561294"/>
                    <a:gd name="connsiteX4" fmla="*/ 0 w 45719"/>
                    <a:gd name="connsiteY4" fmla="*/ 280647 h 561294"/>
                    <a:gd name="connsiteX0" fmla="*/ 1665 w 70291"/>
                    <a:gd name="connsiteY0" fmla="*/ 280647 h 566057"/>
                    <a:gd name="connsiteX1" fmla="*/ 24525 w 70291"/>
                    <a:gd name="connsiteY1" fmla="*/ 0 h 566057"/>
                    <a:gd name="connsiteX2" fmla="*/ 47385 w 70291"/>
                    <a:gd name="connsiteY2" fmla="*/ 280647 h 566057"/>
                    <a:gd name="connsiteX3" fmla="*/ 67387 w 70291"/>
                    <a:gd name="connsiteY3" fmla="*/ 566057 h 566057"/>
                    <a:gd name="connsiteX4" fmla="*/ 1665 w 70291"/>
                    <a:gd name="connsiteY4" fmla="*/ 280647 h 566057"/>
                    <a:gd name="connsiteX0" fmla="*/ 1665 w 77660"/>
                    <a:gd name="connsiteY0" fmla="*/ 280647 h 566078"/>
                    <a:gd name="connsiteX1" fmla="*/ 24525 w 77660"/>
                    <a:gd name="connsiteY1" fmla="*/ 0 h 566078"/>
                    <a:gd name="connsiteX2" fmla="*/ 47385 w 77660"/>
                    <a:gd name="connsiteY2" fmla="*/ 280647 h 566078"/>
                    <a:gd name="connsiteX3" fmla="*/ 67387 w 77660"/>
                    <a:gd name="connsiteY3" fmla="*/ 566057 h 566078"/>
                    <a:gd name="connsiteX4" fmla="*/ 1665 w 77660"/>
                    <a:gd name="connsiteY4" fmla="*/ 280647 h 566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660" h="566078">
                      <a:moveTo>
                        <a:pt x="1665" y="280647"/>
                      </a:moveTo>
                      <a:cubicBezTo>
                        <a:pt x="-5479" y="186304"/>
                        <a:pt x="11900" y="0"/>
                        <a:pt x="24525" y="0"/>
                      </a:cubicBezTo>
                      <a:cubicBezTo>
                        <a:pt x="37150" y="0"/>
                        <a:pt x="47385" y="125650"/>
                        <a:pt x="47385" y="280647"/>
                      </a:cubicBezTo>
                      <a:cubicBezTo>
                        <a:pt x="47385" y="435644"/>
                        <a:pt x="99062" y="563676"/>
                        <a:pt x="67387" y="566057"/>
                      </a:cubicBezTo>
                      <a:cubicBezTo>
                        <a:pt x="35712" y="568438"/>
                        <a:pt x="8809" y="374990"/>
                        <a:pt x="1665" y="2806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6" name="フリーフォーム: 図形 805">
                  <a:extLst>
                    <a:ext uri="{FF2B5EF4-FFF2-40B4-BE49-F238E27FC236}">
                      <a16:creationId xmlns:a16="http://schemas.microsoft.com/office/drawing/2014/main" id="{AC3DD4D2-C903-45C5-8382-9E9DD4076DAF}"/>
                    </a:ext>
                  </a:extLst>
                </p:cNvPr>
                <p:cNvSpPr/>
                <p:nvPr/>
              </p:nvSpPr>
              <p:spPr>
                <a:xfrm>
                  <a:off x="1908558" y="3929089"/>
                  <a:ext cx="250882" cy="387880"/>
                </a:xfrm>
                <a:custGeom>
                  <a:avLst/>
                  <a:gdLst>
                    <a:gd name="connsiteX0" fmla="*/ 228652 w 271883"/>
                    <a:gd name="connsiteY0" fmla="*/ 49212 h 486130"/>
                    <a:gd name="connsiteX1" fmla="*/ 41526 w 271883"/>
                    <a:gd name="connsiteY1" fmla="*/ 400975 h 486130"/>
                    <a:gd name="connsiteX2" fmla="*/ 132610 w 271883"/>
                    <a:gd name="connsiteY2" fmla="*/ 455574 h 486130"/>
                    <a:gd name="connsiteX3" fmla="*/ 216550 w 271883"/>
                    <a:gd name="connsiteY3" fmla="*/ 400975 h 486130"/>
                    <a:gd name="connsiteX4" fmla="*/ 228652 w 271883"/>
                    <a:gd name="connsiteY4" fmla="*/ 49212 h 486130"/>
                    <a:gd name="connsiteX5" fmla="*/ 237819 w 271883"/>
                    <a:gd name="connsiteY5" fmla="*/ 0 h 486130"/>
                    <a:gd name="connsiteX6" fmla="*/ 250499 w 271883"/>
                    <a:gd name="connsiteY6" fmla="*/ 418772 h 486130"/>
                    <a:gd name="connsiteX7" fmla="*/ 126694 w 271883"/>
                    <a:gd name="connsiteY7" fmla="*/ 485119 h 486130"/>
                    <a:gd name="connsiteX8" fmla="*/ 2889 w 271883"/>
                    <a:gd name="connsiteY8" fmla="*/ 418772 h 486130"/>
                    <a:gd name="connsiteX9" fmla="*/ 237819 w 271883"/>
                    <a:gd name="connsiteY9" fmla="*/ 0 h 486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1883" h="486130">
                      <a:moveTo>
                        <a:pt x="228652" y="49212"/>
                      </a:moveTo>
                      <a:cubicBezTo>
                        <a:pt x="168822" y="84931"/>
                        <a:pt x="57533" y="333248"/>
                        <a:pt x="41526" y="400975"/>
                      </a:cubicBezTo>
                      <a:cubicBezTo>
                        <a:pt x="25518" y="468702"/>
                        <a:pt x="103439" y="455574"/>
                        <a:pt x="132610" y="455574"/>
                      </a:cubicBezTo>
                      <a:cubicBezTo>
                        <a:pt x="161780" y="455574"/>
                        <a:pt x="216550" y="431129"/>
                        <a:pt x="216550" y="400975"/>
                      </a:cubicBezTo>
                      <a:cubicBezTo>
                        <a:pt x="216550" y="370821"/>
                        <a:pt x="278957" y="49212"/>
                        <a:pt x="228652" y="49212"/>
                      </a:cubicBezTo>
                      <a:close/>
                      <a:moveTo>
                        <a:pt x="237819" y="0"/>
                      </a:moveTo>
                      <a:cubicBezTo>
                        <a:pt x="306195" y="0"/>
                        <a:pt x="250499" y="382130"/>
                        <a:pt x="250499" y="418772"/>
                      </a:cubicBezTo>
                      <a:cubicBezTo>
                        <a:pt x="250499" y="455414"/>
                        <a:pt x="195070" y="485119"/>
                        <a:pt x="126694" y="485119"/>
                      </a:cubicBezTo>
                      <a:cubicBezTo>
                        <a:pt x="58318" y="485119"/>
                        <a:pt x="-15632" y="499625"/>
                        <a:pt x="2889" y="418772"/>
                      </a:cubicBezTo>
                      <a:cubicBezTo>
                        <a:pt x="21410" y="337919"/>
                        <a:pt x="169443" y="0"/>
                        <a:pt x="23781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7" name="フリーフォーム: 図形 806">
                  <a:extLst>
                    <a:ext uri="{FF2B5EF4-FFF2-40B4-BE49-F238E27FC236}">
                      <a16:creationId xmlns:a16="http://schemas.microsoft.com/office/drawing/2014/main" id="{6C6A3DAC-AB45-4632-B68E-E86020AB44A4}"/>
                    </a:ext>
                  </a:extLst>
                </p:cNvPr>
                <p:cNvSpPr/>
                <p:nvPr/>
              </p:nvSpPr>
              <p:spPr>
                <a:xfrm flipH="1">
                  <a:off x="2132396" y="3957664"/>
                  <a:ext cx="250882" cy="387880"/>
                </a:xfrm>
                <a:custGeom>
                  <a:avLst/>
                  <a:gdLst>
                    <a:gd name="connsiteX0" fmla="*/ 228652 w 271883"/>
                    <a:gd name="connsiteY0" fmla="*/ 49212 h 486130"/>
                    <a:gd name="connsiteX1" fmla="*/ 41526 w 271883"/>
                    <a:gd name="connsiteY1" fmla="*/ 400975 h 486130"/>
                    <a:gd name="connsiteX2" fmla="*/ 132610 w 271883"/>
                    <a:gd name="connsiteY2" fmla="*/ 455574 h 486130"/>
                    <a:gd name="connsiteX3" fmla="*/ 216550 w 271883"/>
                    <a:gd name="connsiteY3" fmla="*/ 400975 h 486130"/>
                    <a:gd name="connsiteX4" fmla="*/ 228652 w 271883"/>
                    <a:gd name="connsiteY4" fmla="*/ 49212 h 486130"/>
                    <a:gd name="connsiteX5" fmla="*/ 237819 w 271883"/>
                    <a:gd name="connsiteY5" fmla="*/ 0 h 486130"/>
                    <a:gd name="connsiteX6" fmla="*/ 250499 w 271883"/>
                    <a:gd name="connsiteY6" fmla="*/ 418772 h 486130"/>
                    <a:gd name="connsiteX7" fmla="*/ 126694 w 271883"/>
                    <a:gd name="connsiteY7" fmla="*/ 485119 h 486130"/>
                    <a:gd name="connsiteX8" fmla="*/ 2889 w 271883"/>
                    <a:gd name="connsiteY8" fmla="*/ 418772 h 486130"/>
                    <a:gd name="connsiteX9" fmla="*/ 237819 w 271883"/>
                    <a:gd name="connsiteY9" fmla="*/ 0 h 486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1883" h="486130">
                      <a:moveTo>
                        <a:pt x="228652" y="49212"/>
                      </a:moveTo>
                      <a:cubicBezTo>
                        <a:pt x="168822" y="84931"/>
                        <a:pt x="57533" y="333248"/>
                        <a:pt x="41526" y="400975"/>
                      </a:cubicBezTo>
                      <a:cubicBezTo>
                        <a:pt x="25518" y="468702"/>
                        <a:pt x="103439" y="455574"/>
                        <a:pt x="132610" y="455574"/>
                      </a:cubicBezTo>
                      <a:cubicBezTo>
                        <a:pt x="161780" y="455574"/>
                        <a:pt x="216550" y="431129"/>
                        <a:pt x="216550" y="400975"/>
                      </a:cubicBezTo>
                      <a:cubicBezTo>
                        <a:pt x="216550" y="370821"/>
                        <a:pt x="278957" y="49212"/>
                        <a:pt x="228652" y="49212"/>
                      </a:cubicBezTo>
                      <a:close/>
                      <a:moveTo>
                        <a:pt x="237819" y="0"/>
                      </a:moveTo>
                      <a:cubicBezTo>
                        <a:pt x="306195" y="0"/>
                        <a:pt x="250499" y="382130"/>
                        <a:pt x="250499" y="418772"/>
                      </a:cubicBezTo>
                      <a:cubicBezTo>
                        <a:pt x="250499" y="455414"/>
                        <a:pt x="195070" y="485119"/>
                        <a:pt x="126694" y="485119"/>
                      </a:cubicBezTo>
                      <a:cubicBezTo>
                        <a:pt x="58318" y="485119"/>
                        <a:pt x="-15632" y="499625"/>
                        <a:pt x="2889" y="418772"/>
                      </a:cubicBezTo>
                      <a:cubicBezTo>
                        <a:pt x="21410" y="337919"/>
                        <a:pt x="169443" y="0"/>
                        <a:pt x="23781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8" name="楕円 807">
                  <a:extLst>
                    <a:ext uri="{FF2B5EF4-FFF2-40B4-BE49-F238E27FC236}">
                      <a16:creationId xmlns:a16="http://schemas.microsoft.com/office/drawing/2014/main" id="{48F448D5-E90D-43A7-9D4C-358147B6E156}"/>
                    </a:ext>
                  </a:extLst>
                </p:cNvPr>
                <p:cNvSpPr/>
                <p:nvPr/>
              </p:nvSpPr>
              <p:spPr>
                <a:xfrm>
                  <a:off x="2104568" y="3855924"/>
                  <a:ext cx="105232" cy="144576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76" name="グループ化 775">
              <a:extLst>
                <a:ext uri="{FF2B5EF4-FFF2-40B4-BE49-F238E27FC236}">
                  <a16:creationId xmlns:a16="http://schemas.microsoft.com/office/drawing/2014/main" id="{F0FCDAAB-58C8-4B97-A6BA-9FDDE8A92479}"/>
                </a:ext>
              </a:extLst>
            </p:cNvPr>
            <p:cNvGrpSpPr/>
            <p:nvPr/>
          </p:nvGrpSpPr>
          <p:grpSpPr>
            <a:xfrm>
              <a:off x="1257684" y="4234897"/>
              <a:ext cx="1032462" cy="959197"/>
              <a:chOff x="1269948" y="2654321"/>
              <a:chExt cx="2274747" cy="2113328"/>
            </a:xfrm>
          </p:grpSpPr>
          <p:sp>
            <p:nvSpPr>
              <p:cNvPr id="783" name="台形 252">
                <a:extLst>
                  <a:ext uri="{FF2B5EF4-FFF2-40B4-BE49-F238E27FC236}">
                    <a16:creationId xmlns:a16="http://schemas.microsoft.com/office/drawing/2014/main" id="{229B27FB-75F2-400A-BC86-1D6B579F4BFE}"/>
                  </a:ext>
                </a:extLst>
              </p:cNvPr>
              <p:cNvSpPr/>
              <p:nvPr/>
            </p:nvSpPr>
            <p:spPr>
              <a:xfrm>
                <a:off x="1292608" y="2654321"/>
                <a:ext cx="2229428" cy="2113328"/>
              </a:xfrm>
              <a:custGeom>
                <a:avLst/>
                <a:gdLst>
                  <a:gd name="connsiteX0" fmla="*/ 0 w 2119630"/>
                  <a:gd name="connsiteY0" fmla="*/ 1677759 h 1677759"/>
                  <a:gd name="connsiteX1" fmla="*/ 961138 w 2119630"/>
                  <a:gd name="connsiteY1" fmla="*/ 0 h 1677759"/>
                  <a:gd name="connsiteX2" fmla="*/ 1158492 w 2119630"/>
                  <a:gd name="connsiteY2" fmla="*/ 0 h 1677759"/>
                  <a:gd name="connsiteX3" fmla="*/ 2119630 w 2119630"/>
                  <a:gd name="connsiteY3" fmla="*/ 1677759 h 1677759"/>
                  <a:gd name="connsiteX4" fmla="*/ 0 w 2119630"/>
                  <a:gd name="connsiteY4" fmla="*/ 1677759 h 1677759"/>
                  <a:gd name="connsiteX0" fmla="*/ 4036 w 2123666"/>
                  <a:gd name="connsiteY0" fmla="*/ 1677759 h 1737025"/>
                  <a:gd name="connsiteX1" fmla="*/ 965174 w 2123666"/>
                  <a:gd name="connsiteY1" fmla="*/ 0 h 1737025"/>
                  <a:gd name="connsiteX2" fmla="*/ 1162528 w 2123666"/>
                  <a:gd name="connsiteY2" fmla="*/ 0 h 1737025"/>
                  <a:gd name="connsiteX3" fmla="*/ 2123666 w 2123666"/>
                  <a:gd name="connsiteY3" fmla="*/ 1677759 h 1737025"/>
                  <a:gd name="connsiteX4" fmla="*/ 4036 w 2123666"/>
                  <a:gd name="connsiteY4" fmla="*/ 1677759 h 1737025"/>
                  <a:gd name="connsiteX0" fmla="*/ 4036 w 2126348"/>
                  <a:gd name="connsiteY0" fmla="*/ 1677759 h 1776753"/>
                  <a:gd name="connsiteX1" fmla="*/ 965174 w 2126348"/>
                  <a:gd name="connsiteY1" fmla="*/ 0 h 1776753"/>
                  <a:gd name="connsiteX2" fmla="*/ 1162528 w 2126348"/>
                  <a:gd name="connsiteY2" fmla="*/ 0 h 1776753"/>
                  <a:gd name="connsiteX3" fmla="*/ 2123666 w 2126348"/>
                  <a:gd name="connsiteY3" fmla="*/ 1677759 h 1776753"/>
                  <a:gd name="connsiteX4" fmla="*/ 4036 w 2126348"/>
                  <a:gd name="connsiteY4" fmla="*/ 1677759 h 1776753"/>
                  <a:gd name="connsiteX0" fmla="*/ 21735 w 1968681"/>
                  <a:gd name="connsiteY0" fmla="*/ 1677759 h 2037091"/>
                  <a:gd name="connsiteX1" fmla="*/ 982873 w 1968681"/>
                  <a:gd name="connsiteY1" fmla="*/ 0 h 2037091"/>
                  <a:gd name="connsiteX2" fmla="*/ 1180227 w 1968681"/>
                  <a:gd name="connsiteY2" fmla="*/ 0 h 2037091"/>
                  <a:gd name="connsiteX3" fmla="*/ 1965153 w 1968681"/>
                  <a:gd name="connsiteY3" fmla="*/ 1982559 h 2037091"/>
                  <a:gd name="connsiteX4" fmla="*/ 21735 w 1968681"/>
                  <a:gd name="connsiteY4" fmla="*/ 1677759 h 2037091"/>
                  <a:gd name="connsiteX0" fmla="*/ 18939 w 2142062"/>
                  <a:gd name="connsiteY0" fmla="*/ 1515834 h 2063625"/>
                  <a:gd name="connsiteX1" fmla="*/ 1118189 w 2142062"/>
                  <a:gd name="connsiteY1" fmla="*/ 0 h 2063625"/>
                  <a:gd name="connsiteX2" fmla="*/ 1315543 w 2142062"/>
                  <a:gd name="connsiteY2" fmla="*/ 0 h 2063625"/>
                  <a:gd name="connsiteX3" fmla="*/ 2100469 w 2142062"/>
                  <a:gd name="connsiteY3" fmla="*/ 1982559 h 2063625"/>
                  <a:gd name="connsiteX4" fmla="*/ 18939 w 2142062"/>
                  <a:gd name="connsiteY4" fmla="*/ 1515834 h 2063625"/>
                  <a:gd name="connsiteX0" fmla="*/ 20154 w 2143277"/>
                  <a:gd name="connsiteY0" fmla="*/ 1515834 h 2063625"/>
                  <a:gd name="connsiteX1" fmla="*/ 1119404 w 2143277"/>
                  <a:gd name="connsiteY1" fmla="*/ 0 h 2063625"/>
                  <a:gd name="connsiteX2" fmla="*/ 1316758 w 2143277"/>
                  <a:gd name="connsiteY2" fmla="*/ 0 h 2063625"/>
                  <a:gd name="connsiteX3" fmla="*/ 2101684 w 2143277"/>
                  <a:gd name="connsiteY3" fmla="*/ 1982559 h 2063625"/>
                  <a:gd name="connsiteX4" fmla="*/ 20154 w 2143277"/>
                  <a:gd name="connsiteY4" fmla="*/ 1515834 h 2063625"/>
                  <a:gd name="connsiteX0" fmla="*/ 20154 w 2154221"/>
                  <a:gd name="connsiteY0" fmla="*/ 1515834 h 2054361"/>
                  <a:gd name="connsiteX1" fmla="*/ 1119404 w 2154221"/>
                  <a:gd name="connsiteY1" fmla="*/ 0 h 2054361"/>
                  <a:gd name="connsiteX2" fmla="*/ 1416770 w 2154221"/>
                  <a:gd name="connsiteY2" fmla="*/ 138112 h 2054361"/>
                  <a:gd name="connsiteX3" fmla="*/ 2101684 w 2154221"/>
                  <a:gd name="connsiteY3" fmla="*/ 1982559 h 2054361"/>
                  <a:gd name="connsiteX4" fmla="*/ 20154 w 2154221"/>
                  <a:gd name="connsiteY4" fmla="*/ 1515834 h 2054361"/>
                  <a:gd name="connsiteX0" fmla="*/ 20154 w 2147674"/>
                  <a:gd name="connsiteY0" fmla="*/ 1515834 h 2054361"/>
                  <a:gd name="connsiteX1" fmla="*/ 1119404 w 2147674"/>
                  <a:gd name="connsiteY1" fmla="*/ 0 h 2054361"/>
                  <a:gd name="connsiteX2" fmla="*/ 1416770 w 2147674"/>
                  <a:gd name="connsiteY2" fmla="*/ 138112 h 2054361"/>
                  <a:gd name="connsiteX3" fmla="*/ 2101684 w 2147674"/>
                  <a:gd name="connsiteY3" fmla="*/ 1982559 h 2054361"/>
                  <a:gd name="connsiteX4" fmla="*/ 20154 w 2147674"/>
                  <a:gd name="connsiteY4" fmla="*/ 1515834 h 2054361"/>
                  <a:gd name="connsiteX0" fmla="*/ 20154 w 2152789"/>
                  <a:gd name="connsiteY0" fmla="*/ 1515834 h 2058499"/>
                  <a:gd name="connsiteX1" fmla="*/ 1119404 w 2152789"/>
                  <a:gd name="connsiteY1" fmla="*/ 0 h 2058499"/>
                  <a:gd name="connsiteX2" fmla="*/ 1464395 w 2152789"/>
                  <a:gd name="connsiteY2" fmla="*/ 76200 h 2058499"/>
                  <a:gd name="connsiteX3" fmla="*/ 2101684 w 2152789"/>
                  <a:gd name="connsiteY3" fmla="*/ 1982559 h 2058499"/>
                  <a:gd name="connsiteX4" fmla="*/ 20154 w 2152789"/>
                  <a:gd name="connsiteY4" fmla="*/ 1515834 h 2058499"/>
                  <a:gd name="connsiteX0" fmla="*/ 20154 w 2152789"/>
                  <a:gd name="connsiteY0" fmla="*/ 1515834 h 2058499"/>
                  <a:gd name="connsiteX1" fmla="*/ 1119404 w 2152789"/>
                  <a:gd name="connsiteY1" fmla="*/ 0 h 2058499"/>
                  <a:gd name="connsiteX2" fmla="*/ 1464395 w 2152789"/>
                  <a:gd name="connsiteY2" fmla="*/ 76200 h 2058499"/>
                  <a:gd name="connsiteX3" fmla="*/ 2101684 w 2152789"/>
                  <a:gd name="connsiteY3" fmla="*/ 1982559 h 2058499"/>
                  <a:gd name="connsiteX4" fmla="*/ 20154 w 2152789"/>
                  <a:gd name="connsiteY4" fmla="*/ 1515834 h 2058499"/>
                  <a:gd name="connsiteX0" fmla="*/ 20154 w 2152789"/>
                  <a:gd name="connsiteY0" fmla="*/ 1515834 h 2021537"/>
                  <a:gd name="connsiteX1" fmla="*/ 1119404 w 2152789"/>
                  <a:gd name="connsiteY1" fmla="*/ 0 h 2021537"/>
                  <a:gd name="connsiteX2" fmla="*/ 1464395 w 2152789"/>
                  <a:gd name="connsiteY2" fmla="*/ 76200 h 2021537"/>
                  <a:gd name="connsiteX3" fmla="*/ 2101684 w 2152789"/>
                  <a:gd name="connsiteY3" fmla="*/ 1982559 h 2021537"/>
                  <a:gd name="connsiteX4" fmla="*/ 20154 w 2152789"/>
                  <a:gd name="connsiteY4" fmla="*/ 1515834 h 2021537"/>
                  <a:gd name="connsiteX0" fmla="*/ 20154 w 2151261"/>
                  <a:gd name="connsiteY0" fmla="*/ 1515834 h 2021537"/>
                  <a:gd name="connsiteX1" fmla="*/ 1119404 w 2151261"/>
                  <a:gd name="connsiteY1" fmla="*/ 0 h 2021537"/>
                  <a:gd name="connsiteX2" fmla="*/ 1464395 w 2151261"/>
                  <a:gd name="connsiteY2" fmla="*/ 76200 h 2021537"/>
                  <a:gd name="connsiteX3" fmla="*/ 2101684 w 2151261"/>
                  <a:gd name="connsiteY3" fmla="*/ 1982559 h 2021537"/>
                  <a:gd name="connsiteX4" fmla="*/ 20154 w 2151261"/>
                  <a:gd name="connsiteY4" fmla="*/ 1515834 h 2021537"/>
                  <a:gd name="connsiteX0" fmla="*/ 19422 w 2188629"/>
                  <a:gd name="connsiteY0" fmla="*/ 1458684 h 2016951"/>
                  <a:gd name="connsiteX1" fmla="*/ 1156772 w 2188629"/>
                  <a:gd name="connsiteY1" fmla="*/ 0 h 2016951"/>
                  <a:gd name="connsiteX2" fmla="*/ 1501763 w 2188629"/>
                  <a:gd name="connsiteY2" fmla="*/ 76200 h 2016951"/>
                  <a:gd name="connsiteX3" fmla="*/ 2139052 w 2188629"/>
                  <a:gd name="connsiteY3" fmla="*/ 1982559 h 2016951"/>
                  <a:gd name="connsiteX4" fmla="*/ 19422 w 2188629"/>
                  <a:gd name="connsiteY4" fmla="*/ 1458684 h 2016951"/>
                  <a:gd name="connsiteX0" fmla="*/ 19422 w 2188629"/>
                  <a:gd name="connsiteY0" fmla="*/ 1458684 h 2010563"/>
                  <a:gd name="connsiteX1" fmla="*/ 1156772 w 2188629"/>
                  <a:gd name="connsiteY1" fmla="*/ 0 h 2010563"/>
                  <a:gd name="connsiteX2" fmla="*/ 1501763 w 2188629"/>
                  <a:gd name="connsiteY2" fmla="*/ 76200 h 2010563"/>
                  <a:gd name="connsiteX3" fmla="*/ 2139052 w 2188629"/>
                  <a:gd name="connsiteY3" fmla="*/ 1982559 h 2010563"/>
                  <a:gd name="connsiteX4" fmla="*/ 19422 w 2188629"/>
                  <a:gd name="connsiteY4" fmla="*/ 1458684 h 2010563"/>
                  <a:gd name="connsiteX0" fmla="*/ 249 w 2169456"/>
                  <a:gd name="connsiteY0" fmla="*/ 1458684 h 2010563"/>
                  <a:gd name="connsiteX1" fmla="*/ 1137599 w 2169456"/>
                  <a:gd name="connsiteY1" fmla="*/ 0 h 2010563"/>
                  <a:gd name="connsiteX2" fmla="*/ 1482590 w 2169456"/>
                  <a:gd name="connsiteY2" fmla="*/ 76200 h 2010563"/>
                  <a:gd name="connsiteX3" fmla="*/ 2119879 w 2169456"/>
                  <a:gd name="connsiteY3" fmla="*/ 1982559 h 2010563"/>
                  <a:gd name="connsiteX4" fmla="*/ 249 w 2169456"/>
                  <a:gd name="connsiteY4" fmla="*/ 1458684 h 2010563"/>
                  <a:gd name="connsiteX0" fmla="*/ 230 w 2169437"/>
                  <a:gd name="connsiteY0" fmla="*/ 1458684 h 2010563"/>
                  <a:gd name="connsiteX1" fmla="*/ 1137580 w 2169437"/>
                  <a:gd name="connsiteY1" fmla="*/ 0 h 2010563"/>
                  <a:gd name="connsiteX2" fmla="*/ 1482571 w 2169437"/>
                  <a:gd name="connsiteY2" fmla="*/ 76200 h 2010563"/>
                  <a:gd name="connsiteX3" fmla="*/ 2119860 w 2169437"/>
                  <a:gd name="connsiteY3" fmla="*/ 1982559 h 2010563"/>
                  <a:gd name="connsiteX4" fmla="*/ 230 w 2169437"/>
                  <a:gd name="connsiteY4" fmla="*/ 1458684 h 2010563"/>
                  <a:gd name="connsiteX0" fmla="*/ 230 w 2169437"/>
                  <a:gd name="connsiteY0" fmla="*/ 1458684 h 2010563"/>
                  <a:gd name="connsiteX1" fmla="*/ 1137580 w 2169437"/>
                  <a:gd name="connsiteY1" fmla="*/ 0 h 2010563"/>
                  <a:gd name="connsiteX2" fmla="*/ 1482571 w 2169437"/>
                  <a:gd name="connsiteY2" fmla="*/ 95250 h 2010563"/>
                  <a:gd name="connsiteX3" fmla="*/ 2119860 w 2169437"/>
                  <a:gd name="connsiteY3" fmla="*/ 1982559 h 2010563"/>
                  <a:gd name="connsiteX4" fmla="*/ 230 w 2169437"/>
                  <a:gd name="connsiteY4" fmla="*/ 1458684 h 2010563"/>
                  <a:gd name="connsiteX0" fmla="*/ 230 w 2171605"/>
                  <a:gd name="connsiteY0" fmla="*/ 1458684 h 2010563"/>
                  <a:gd name="connsiteX1" fmla="*/ 1137580 w 2171605"/>
                  <a:gd name="connsiteY1" fmla="*/ 0 h 2010563"/>
                  <a:gd name="connsiteX2" fmla="*/ 1482571 w 2171605"/>
                  <a:gd name="connsiteY2" fmla="*/ 95250 h 2010563"/>
                  <a:gd name="connsiteX3" fmla="*/ 2119860 w 2171605"/>
                  <a:gd name="connsiteY3" fmla="*/ 1982559 h 2010563"/>
                  <a:gd name="connsiteX4" fmla="*/ 230 w 2171605"/>
                  <a:gd name="connsiteY4" fmla="*/ 1458684 h 2010563"/>
                  <a:gd name="connsiteX0" fmla="*/ 230 w 2202931"/>
                  <a:gd name="connsiteY0" fmla="*/ 1458684 h 2006035"/>
                  <a:gd name="connsiteX1" fmla="*/ 1137580 w 2202931"/>
                  <a:gd name="connsiteY1" fmla="*/ 0 h 2006035"/>
                  <a:gd name="connsiteX2" fmla="*/ 1482571 w 2202931"/>
                  <a:gd name="connsiteY2" fmla="*/ 95250 h 2006035"/>
                  <a:gd name="connsiteX3" fmla="*/ 2153197 w 2202931"/>
                  <a:gd name="connsiteY3" fmla="*/ 1977797 h 2006035"/>
                  <a:gd name="connsiteX4" fmla="*/ 230 w 2202931"/>
                  <a:gd name="connsiteY4" fmla="*/ 1458684 h 2006035"/>
                  <a:gd name="connsiteX0" fmla="*/ 230 w 2259570"/>
                  <a:gd name="connsiteY0" fmla="*/ 1458684 h 2006035"/>
                  <a:gd name="connsiteX1" fmla="*/ 1137580 w 2259570"/>
                  <a:gd name="connsiteY1" fmla="*/ 0 h 2006035"/>
                  <a:gd name="connsiteX2" fmla="*/ 1482571 w 2259570"/>
                  <a:gd name="connsiteY2" fmla="*/ 95250 h 2006035"/>
                  <a:gd name="connsiteX3" fmla="*/ 2153197 w 2259570"/>
                  <a:gd name="connsiteY3" fmla="*/ 1977797 h 2006035"/>
                  <a:gd name="connsiteX4" fmla="*/ 230 w 2259570"/>
                  <a:gd name="connsiteY4" fmla="*/ 1458684 h 2006035"/>
                  <a:gd name="connsiteX0" fmla="*/ 230 w 2229428"/>
                  <a:gd name="connsiteY0" fmla="*/ 1458684 h 2115598"/>
                  <a:gd name="connsiteX1" fmla="*/ 1137580 w 2229428"/>
                  <a:gd name="connsiteY1" fmla="*/ 0 h 2115598"/>
                  <a:gd name="connsiteX2" fmla="*/ 1482571 w 2229428"/>
                  <a:gd name="connsiteY2" fmla="*/ 95250 h 2115598"/>
                  <a:gd name="connsiteX3" fmla="*/ 2119859 w 2229428"/>
                  <a:gd name="connsiteY3" fmla="*/ 2092097 h 2115598"/>
                  <a:gd name="connsiteX4" fmla="*/ 230 w 2229428"/>
                  <a:gd name="connsiteY4" fmla="*/ 1458684 h 2115598"/>
                  <a:gd name="connsiteX0" fmla="*/ 230 w 2229428"/>
                  <a:gd name="connsiteY0" fmla="*/ 1358671 h 2112574"/>
                  <a:gd name="connsiteX1" fmla="*/ 1137580 w 2229428"/>
                  <a:gd name="connsiteY1" fmla="*/ 0 h 2112574"/>
                  <a:gd name="connsiteX2" fmla="*/ 1482571 w 2229428"/>
                  <a:gd name="connsiteY2" fmla="*/ 95250 h 2112574"/>
                  <a:gd name="connsiteX3" fmla="*/ 2119859 w 2229428"/>
                  <a:gd name="connsiteY3" fmla="*/ 2092097 h 2112574"/>
                  <a:gd name="connsiteX4" fmla="*/ 230 w 2229428"/>
                  <a:gd name="connsiteY4" fmla="*/ 1358671 h 2112574"/>
                  <a:gd name="connsiteX0" fmla="*/ 230 w 2229428"/>
                  <a:gd name="connsiteY0" fmla="*/ 1358671 h 2113328"/>
                  <a:gd name="connsiteX1" fmla="*/ 1137580 w 2229428"/>
                  <a:gd name="connsiteY1" fmla="*/ 0 h 2113328"/>
                  <a:gd name="connsiteX2" fmla="*/ 1482571 w 2229428"/>
                  <a:gd name="connsiteY2" fmla="*/ 95250 h 2113328"/>
                  <a:gd name="connsiteX3" fmla="*/ 2119859 w 2229428"/>
                  <a:gd name="connsiteY3" fmla="*/ 2092097 h 2113328"/>
                  <a:gd name="connsiteX4" fmla="*/ 230 w 2229428"/>
                  <a:gd name="connsiteY4" fmla="*/ 1358671 h 2113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9428" h="2113328">
                    <a:moveTo>
                      <a:pt x="230" y="1358671"/>
                    </a:moveTo>
                    <a:cubicBezTo>
                      <a:pt x="-15846" y="975858"/>
                      <a:pt x="817201" y="140154"/>
                      <a:pt x="1137580" y="0"/>
                    </a:cubicBezTo>
                    <a:lnTo>
                      <a:pt x="1482571" y="95250"/>
                    </a:lnTo>
                    <a:cubicBezTo>
                      <a:pt x="1721988" y="230641"/>
                      <a:pt x="2517728" y="1866445"/>
                      <a:pt x="2119859" y="2092097"/>
                    </a:cubicBezTo>
                    <a:cubicBezTo>
                      <a:pt x="1793427" y="2236786"/>
                      <a:pt x="35356" y="1603373"/>
                      <a:pt x="230" y="1358671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100000">
                    <a:schemeClr val="accent4">
                      <a:lumMod val="75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9C55F4D4-673F-4C44-BBB3-AB402C9E1461}"/>
                  </a:ext>
                </a:extLst>
              </p:cNvPr>
              <p:cNvSpPr/>
              <p:nvPr/>
            </p:nvSpPr>
            <p:spPr>
              <a:xfrm>
                <a:off x="1536464" y="2721378"/>
                <a:ext cx="1793220" cy="2035439"/>
              </a:xfrm>
              <a:custGeom>
                <a:avLst/>
                <a:gdLst>
                  <a:gd name="connsiteX0" fmla="*/ 1523920 w 1793220"/>
                  <a:gd name="connsiteY0" fmla="*/ 1865245 h 2035439"/>
                  <a:gd name="connsiteX1" fmla="*/ 1553978 w 1793220"/>
                  <a:gd name="connsiteY1" fmla="*/ 2001275 h 2035439"/>
                  <a:gd name="connsiteX2" fmla="*/ 1552454 w 1793220"/>
                  <a:gd name="connsiteY2" fmla="*/ 2035439 h 2035439"/>
                  <a:gd name="connsiteX3" fmla="*/ 1494939 w 1793220"/>
                  <a:gd name="connsiteY3" fmla="*/ 2025419 h 2035439"/>
                  <a:gd name="connsiteX4" fmla="*/ 1493862 w 1793220"/>
                  <a:gd name="connsiteY4" fmla="*/ 2001275 h 2035439"/>
                  <a:gd name="connsiteX5" fmla="*/ 1512220 w 1793220"/>
                  <a:gd name="connsiteY5" fmla="*/ 1875934 h 2035439"/>
                  <a:gd name="connsiteX6" fmla="*/ 1523920 w 1793220"/>
                  <a:gd name="connsiteY6" fmla="*/ 1865245 h 2035439"/>
                  <a:gd name="connsiteX7" fmla="*/ 1100934 w 1793220"/>
                  <a:gd name="connsiteY7" fmla="*/ 1698132 h 2035439"/>
                  <a:gd name="connsiteX8" fmla="*/ 1130992 w 1793220"/>
                  <a:gd name="connsiteY8" fmla="*/ 1834162 h 2035439"/>
                  <a:gd name="connsiteX9" fmla="*/ 1122189 w 1793220"/>
                  <a:gd name="connsiteY9" fmla="*/ 1930351 h 2035439"/>
                  <a:gd name="connsiteX10" fmla="*/ 1119314 w 1793220"/>
                  <a:gd name="connsiteY10" fmla="*/ 1939121 h 2035439"/>
                  <a:gd name="connsiteX11" fmla="*/ 1079386 w 1793220"/>
                  <a:gd name="connsiteY11" fmla="*/ 1928381 h 2035439"/>
                  <a:gd name="connsiteX12" fmla="*/ 1073238 w 1793220"/>
                  <a:gd name="connsiteY12" fmla="*/ 1887112 h 2035439"/>
                  <a:gd name="connsiteX13" fmla="*/ 1070876 w 1793220"/>
                  <a:gd name="connsiteY13" fmla="*/ 1834162 h 2035439"/>
                  <a:gd name="connsiteX14" fmla="*/ 1089234 w 1793220"/>
                  <a:gd name="connsiteY14" fmla="*/ 1708822 h 2035439"/>
                  <a:gd name="connsiteX15" fmla="*/ 1100934 w 1793220"/>
                  <a:gd name="connsiteY15" fmla="*/ 1698132 h 2035439"/>
                  <a:gd name="connsiteX16" fmla="*/ 1739163 w 1793220"/>
                  <a:gd name="connsiteY16" fmla="*/ 1629189 h 2035439"/>
                  <a:gd name="connsiteX17" fmla="*/ 1769221 w 1793220"/>
                  <a:gd name="connsiteY17" fmla="*/ 1765220 h 2035439"/>
                  <a:gd name="connsiteX18" fmla="*/ 1739163 w 1793220"/>
                  <a:gd name="connsiteY18" fmla="*/ 1901250 h 2035439"/>
                  <a:gd name="connsiteX19" fmla="*/ 1709105 w 1793220"/>
                  <a:gd name="connsiteY19" fmla="*/ 1765220 h 2035439"/>
                  <a:gd name="connsiteX20" fmla="*/ 1727463 w 1793220"/>
                  <a:gd name="connsiteY20" fmla="*/ 1639879 h 2035439"/>
                  <a:gd name="connsiteX21" fmla="*/ 1739163 w 1793220"/>
                  <a:gd name="connsiteY21" fmla="*/ 1629189 h 2035439"/>
                  <a:gd name="connsiteX22" fmla="*/ 1312076 w 1793220"/>
                  <a:gd name="connsiteY22" fmla="*/ 1629188 h 2035439"/>
                  <a:gd name="connsiteX23" fmla="*/ 1342135 w 1793220"/>
                  <a:gd name="connsiteY23" fmla="*/ 1765219 h 2035439"/>
                  <a:gd name="connsiteX24" fmla="*/ 1312077 w 1793220"/>
                  <a:gd name="connsiteY24" fmla="*/ 1901249 h 2035439"/>
                  <a:gd name="connsiteX25" fmla="*/ 1282019 w 1793220"/>
                  <a:gd name="connsiteY25" fmla="*/ 1765219 h 2035439"/>
                  <a:gd name="connsiteX26" fmla="*/ 1300377 w 1793220"/>
                  <a:gd name="connsiteY26" fmla="*/ 1639878 h 2035439"/>
                  <a:gd name="connsiteX27" fmla="*/ 1312076 w 1793220"/>
                  <a:gd name="connsiteY27" fmla="*/ 1629188 h 2035439"/>
                  <a:gd name="connsiteX28" fmla="*/ 789226 w 1793220"/>
                  <a:gd name="connsiteY28" fmla="*/ 1582782 h 2035439"/>
                  <a:gd name="connsiteX29" fmla="*/ 819284 w 1793220"/>
                  <a:gd name="connsiteY29" fmla="*/ 1718812 h 2035439"/>
                  <a:gd name="connsiteX30" fmla="*/ 810481 w 1793220"/>
                  <a:gd name="connsiteY30" fmla="*/ 1815000 h 2035439"/>
                  <a:gd name="connsiteX31" fmla="*/ 802291 w 1793220"/>
                  <a:gd name="connsiteY31" fmla="*/ 1839989 h 2035439"/>
                  <a:gd name="connsiteX32" fmla="*/ 773095 w 1793220"/>
                  <a:gd name="connsiteY32" fmla="*/ 1830631 h 2035439"/>
                  <a:gd name="connsiteX33" fmla="*/ 767972 w 1793220"/>
                  <a:gd name="connsiteY33" fmla="*/ 1815000 h 2035439"/>
                  <a:gd name="connsiteX34" fmla="*/ 759168 w 1793220"/>
                  <a:gd name="connsiteY34" fmla="*/ 1718812 h 2035439"/>
                  <a:gd name="connsiteX35" fmla="*/ 777526 w 1793220"/>
                  <a:gd name="connsiteY35" fmla="*/ 1593472 h 2035439"/>
                  <a:gd name="connsiteX36" fmla="*/ 789226 w 1793220"/>
                  <a:gd name="connsiteY36" fmla="*/ 1582782 h 2035439"/>
                  <a:gd name="connsiteX37" fmla="*/ 362139 w 1793220"/>
                  <a:gd name="connsiteY37" fmla="*/ 1582781 h 2035439"/>
                  <a:gd name="connsiteX38" fmla="*/ 389835 w 1793220"/>
                  <a:gd name="connsiteY38" fmla="*/ 1665862 h 2035439"/>
                  <a:gd name="connsiteX39" fmla="*/ 390836 w 1793220"/>
                  <a:gd name="connsiteY39" fmla="*/ 1688298 h 2035439"/>
                  <a:gd name="connsiteX40" fmla="*/ 356403 w 1793220"/>
                  <a:gd name="connsiteY40" fmla="*/ 1674441 h 2035439"/>
                  <a:gd name="connsiteX41" fmla="*/ 335694 w 1793220"/>
                  <a:gd name="connsiteY41" fmla="*/ 1665292 h 2035439"/>
                  <a:gd name="connsiteX42" fmla="*/ 337215 w 1793220"/>
                  <a:gd name="connsiteY42" fmla="*/ 1642756 h 2035439"/>
                  <a:gd name="connsiteX43" fmla="*/ 350440 w 1793220"/>
                  <a:gd name="connsiteY43" fmla="*/ 1593471 h 2035439"/>
                  <a:gd name="connsiteX44" fmla="*/ 362139 w 1793220"/>
                  <a:gd name="connsiteY44" fmla="*/ 1582781 h 2035439"/>
                  <a:gd name="connsiteX45" fmla="*/ 1124850 w 1793220"/>
                  <a:gd name="connsiteY45" fmla="*/ 1361535 h 2035439"/>
                  <a:gd name="connsiteX46" fmla="*/ 1154908 w 1793220"/>
                  <a:gd name="connsiteY46" fmla="*/ 1497565 h 2035439"/>
                  <a:gd name="connsiteX47" fmla="*/ 1124849 w 1793220"/>
                  <a:gd name="connsiteY47" fmla="*/ 1633595 h 2035439"/>
                  <a:gd name="connsiteX48" fmla="*/ 1094792 w 1793220"/>
                  <a:gd name="connsiteY48" fmla="*/ 1497565 h 2035439"/>
                  <a:gd name="connsiteX49" fmla="*/ 1113150 w 1793220"/>
                  <a:gd name="connsiteY49" fmla="*/ 1372225 h 2035439"/>
                  <a:gd name="connsiteX50" fmla="*/ 1124850 w 1793220"/>
                  <a:gd name="connsiteY50" fmla="*/ 1361535 h 2035439"/>
                  <a:gd name="connsiteX51" fmla="*/ 1507505 w 1793220"/>
                  <a:gd name="connsiteY51" fmla="*/ 1357164 h 2035439"/>
                  <a:gd name="connsiteX52" fmla="*/ 1537563 w 1793220"/>
                  <a:gd name="connsiteY52" fmla="*/ 1493194 h 2035439"/>
                  <a:gd name="connsiteX53" fmla="*/ 1507505 w 1793220"/>
                  <a:gd name="connsiteY53" fmla="*/ 1629224 h 2035439"/>
                  <a:gd name="connsiteX54" fmla="*/ 1477447 w 1793220"/>
                  <a:gd name="connsiteY54" fmla="*/ 1493194 h 2035439"/>
                  <a:gd name="connsiteX55" fmla="*/ 1495805 w 1793220"/>
                  <a:gd name="connsiteY55" fmla="*/ 1367854 h 2035439"/>
                  <a:gd name="connsiteX56" fmla="*/ 1507505 w 1793220"/>
                  <a:gd name="connsiteY56" fmla="*/ 1357164 h 2035439"/>
                  <a:gd name="connsiteX57" fmla="*/ 174912 w 1793220"/>
                  <a:gd name="connsiteY57" fmla="*/ 1315127 h 2035439"/>
                  <a:gd name="connsiteX58" fmla="*/ 204971 w 1793220"/>
                  <a:gd name="connsiteY58" fmla="*/ 1451157 h 2035439"/>
                  <a:gd name="connsiteX59" fmla="*/ 174912 w 1793220"/>
                  <a:gd name="connsiteY59" fmla="*/ 1587188 h 2035439"/>
                  <a:gd name="connsiteX60" fmla="*/ 144854 w 1793220"/>
                  <a:gd name="connsiteY60" fmla="*/ 1451157 h 2035439"/>
                  <a:gd name="connsiteX61" fmla="*/ 163212 w 1793220"/>
                  <a:gd name="connsiteY61" fmla="*/ 1325817 h 2035439"/>
                  <a:gd name="connsiteX62" fmla="*/ 174912 w 1793220"/>
                  <a:gd name="connsiteY62" fmla="*/ 1315127 h 2035439"/>
                  <a:gd name="connsiteX63" fmla="*/ 557568 w 1793220"/>
                  <a:gd name="connsiteY63" fmla="*/ 1310756 h 2035439"/>
                  <a:gd name="connsiteX64" fmla="*/ 587626 w 1793220"/>
                  <a:gd name="connsiteY64" fmla="*/ 1446786 h 2035439"/>
                  <a:gd name="connsiteX65" fmla="*/ 557568 w 1793220"/>
                  <a:gd name="connsiteY65" fmla="*/ 1582817 h 2035439"/>
                  <a:gd name="connsiteX66" fmla="*/ 527510 w 1793220"/>
                  <a:gd name="connsiteY66" fmla="*/ 1446786 h 2035439"/>
                  <a:gd name="connsiteX67" fmla="*/ 545868 w 1793220"/>
                  <a:gd name="connsiteY67" fmla="*/ 1321446 h 2035439"/>
                  <a:gd name="connsiteX68" fmla="*/ 557568 w 1793220"/>
                  <a:gd name="connsiteY68" fmla="*/ 1310756 h 2035439"/>
                  <a:gd name="connsiteX69" fmla="*/ 1333951 w 1793220"/>
                  <a:gd name="connsiteY69" fmla="*/ 1223989 h 2035439"/>
                  <a:gd name="connsiteX70" fmla="*/ 1364009 w 1793220"/>
                  <a:gd name="connsiteY70" fmla="*/ 1360019 h 2035439"/>
                  <a:gd name="connsiteX71" fmla="*/ 1333951 w 1793220"/>
                  <a:gd name="connsiteY71" fmla="*/ 1496050 h 2035439"/>
                  <a:gd name="connsiteX72" fmla="*/ 1303893 w 1793220"/>
                  <a:gd name="connsiteY72" fmla="*/ 1360019 h 2035439"/>
                  <a:gd name="connsiteX73" fmla="*/ 1322251 w 1793220"/>
                  <a:gd name="connsiteY73" fmla="*/ 1234679 h 2035439"/>
                  <a:gd name="connsiteX74" fmla="*/ 1333951 w 1793220"/>
                  <a:gd name="connsiteY74" fmla="*/ 1223989 h 2035439"/>
                  <a:gd name="connsiteX75" fmla="*/ 1670133 w 1793220"/>
                  <a:gd name="connsiteY75" fmla="*/ 1208537 h 2035439"/>
                  <a:gd name="connsiteX76" fmla="*/ 1700190 w 1793220"/>
                  <a:gd name="connsiteY76" fmla="*/ 1344567 h 2035439"/>
                  <a:gd name="connsiteX77" fmla="*/ 1670132 w 1793220"/>
                  <a:gd name="connsiteY77" fmla="*/ 1480597 h 2035439"/>
                  <a:gd name="connsiteX78" fmla="*/ 1640075 w 1793220"/>
                  <a:gd name="connsiteY78" fmla="*/ 1344567 h 2035439"/>
                  <a:gd name="connsiteX79" fmla="*/ 1658432 w 1793220"/>
                  <a:gd name="connsiteY79" fmla="*/ 1219227 h 2035439"/>
                  <a:gd name="connsiteX80" fmla="*/ 1670133 w 1793220"/>
                  <a:gd name="connsiteY80" fmla="*/ 1208537 h 2035439"/>
                  <a:gd name="connsiteX81" fmla="*/ 384014 w 1793220"/>
                  <a:gd name="connsiteY81" fmla="*/ 1177581 h 2035439"/>
                  <a:gd name="connsiteX82" fmla="*/ 414072 w 1793220"/>
                  <a:gd name="connsiteY82" fmla="*/ 1313612 h 2035439"/>
                  <a:gd name="connsiteX83" fmla="*/ 384014 w 1793220"/>
                  <a:gd name="connsiteY83" fmla="*/ 1449642 h 2035439"/>
                  <a:gd name="connsiteX84" fmla="*/ 353956 w 1793220"/>
                  <a:gd name="connsiteY84" fmla="*/ 1313612 h 2035439"/>
                  <a:gd name="connsiteX85" fmla="*/ 372314 w 1793220"/>
                  <a:gd name="connsiteY85" fmla="*/ 1188271 h 2035439"/>
                  <a:gd name="connsiteX86" fmla="*/ 384014 w 1793220"/>
                  <a:gd name="connsiteY86" fmla="*/ 1177581 h 2035439"/>
                  <a:gd name="connsiteX87" fmla="*/ 720195 w 1793220"/>
                  <a:gd name="connsiteY87" fmla="*/ 1162129 h 2035439"/>
                  <a:gd name="connsiteX88" fmla="*/ 750253 w 1793220"/>
                  <a:gd name="connsiteY88" fmla="*/ 1298159 h 2035439"/>
                  <a:gd name="connsiteX89" fmla="*/ 720195 w 1793220"/>
                  <a:gd name="connsiteY89" fmla="*/ 1434189 h 2035439"/>
                  <a:gd name="connsiteX90" fmla="*/ 690137 w 1793220"/>
                  <a:gd name="connsiteY90" fmla="*/ 1298159 h 2035439"/>
                  <a:gd name="connsiteX91" fmla="*/ 708495 w 1793220"/>
                  <a:gd name="connsiteY91" fmla="*/ 1172819 h 2035439"/>
                  <a:gd name="connsiteX92" fmla="*/ 720195 w 1793220"/>
                  <a:gd name="connsiteY92" fmla="*/ 1162129 h 2035439"/>
                  <a:gd name="connsiteX93" fmla="*/ 979995 w 1793220"/>
                  <a:gd name="connsiteY93" fmla="*/ 1149675 h 2035439"/>
                  <a:gd name="connsiteX94" fmla="*/ 1010053 w 1793220"/>
                  <a:gd name="connsiteY94" fmla="*/ 1285705 h 2035439"/>
                  <a:gd name="connsiteX95" fmla="*/ 979995 w 1793220"/>
                  <a:gd name="connsiteY95" fmla="*/ 1421736 h 2035439"/>
                  <a:gd name="connsiteX96" fmla="*/ 949937 w 1793220"/>
                  <a:gd name="connsiteY96" fmla="*/ 1285705 h 2035439"/>
                  <a:gd name="connsiteX97" fmla="*/ 968295 w 1793220"/>
                  <a:gd name="connsiteY97" fmla="*/ 1160365 h 2035439"/>
                  <a:gd name="connsiteX98" fmla="*/ 979995 w 1793220"/>
                  <a:gd name="connsiteY98" fmla="*/ 1149675 h 2035439"/>
                  <a:gd name="connsiteX99" fmla="*/ 30058 w 1793220"/>
                  <a:gd name="connsiteY99" fmla="*/ 1103267 h 2035439"/>
                  <a:gd name="connsiteX100" fmla="*/ 60116 w 1793220"/>
                  <a:gd name="connsiteY100" fmla="*/ 1239297 h 2035439"/>
                  <a:gd name="connsiteX101" fmla="*/ 30058 w 1793220"/>
                  <a:gd name="connsiteY101" fmla="*/ 1375328 h 2035439"/>
                  <a:gd name="connsiteX102" fmla="*/ 0 w 1793220"/>
                  <a:gd name="connsiteY102" fmla="*/ 1239297 h 2035439"/>
                  <a:gd name="connsiteX103" fmla="*/ 18358 w 1793220"/>
                  <a:gd name="connsiteY103" fmla="*/ 1113957 h 2035439"/>
                  <a:gd name="connsiteX104" fmla="*/ 30058 w 1793220"/>
                  <a:gd name="connsiteY104" fmla="*/ 1103267 h 2035439"/>
                  <a:gd name="connsiteX105" fmla="*/ 1195238 w 1793220"/>
                  <a:gd name="connsiteY105" fmla="*/ 948591 h 2035439"/>
                  <a:gd name="connsiteX106" fmla="*/ 1225296 w 1793220"/>
                  <a:gd name="connsiteY106" fmla="*/ 1084621 h 2035439"/>
                  <a:gd name="connsiteX107" fmla="*/ 1195238 w 1793220"/>
                  <a:gd name="connsiteY107" fmla="*/ 1220652 h 2035439"/>
                  <a:gd name="connsiteX108" fmla="*/ 1165180 w 1793220"/>
                  <a:gd name="connsiteY108" fmla="*/ 1084621 h 2035439"/>
                  <a:gd name="connsiteX109" fmla="*/ 1183538 w 1793220"/>
                  <a:gd name="connsiteY109" fmla="*/ 959281 h 2035439"/>
                  <a:gd name="connsiteX110" fmla="*/ 1195238 w 1793220"/>
                  <a:gd name="connsiteY110" fmla="*/ 948591 h 2035439"/>
                  <a:gd name="connsiteX111" fmla="*/ 245301 w 1793220"/>
                  <a:gd name="connsiteY111" fmla="*/ 902183 h 2035439"/>
                  <a:gd name="connsiteX112" fmla="*/ 275359 w 1793220"/>
                  <a:gd name="connsiteY112" fmla="*/ 1038214 h 2035439"/>
                  <a:gd name="connsiteX113" fmla="*/ 245301 w 1793220"/>
                  <a:gd name="connsiteY113" fmla="*/ 1174244 h 2035439"/>
                  <a:gd name="connsiteX114" fmla="*/ 215243 w 1793220"/>
                  <a:gd name="connsiteY114" fmla="*/ 1038213 h 2035439"/>
                  <a:gd name="connsiteX115" fmla="*/ 233601 w 1793220"/>
                  <a:gd name="connsiteY115" fmla="*/ 912873 h 2035439"/>
                  <a:gd name="connsiteX116" fmla="*/ 245301 w 1793220"/>
                  <a:gd name="connsiteY116" fmla="*/ 902183 h 2035439"/>
                  <a:gd name="connsiteX117" fmla="*/ 1553978 w 1793220"/>
                  <a:gd name="connsiteY117" fmla="*/ 887391 h 2035439"/>
                  <a:gd name="connsiteX118" fmla="*/ 1584036 w 1793220"/>
                  <a:gd name="connsiteY118" fmla="*/ 1023422 h 2035439"/>
                  <a:gd name="connsiteX119" fmla="*/ 1553978 w 1793220"/>
                  <a:gd name="connsiteY119" fmla="*/ 1159452 h 2035439"/>
                  <a:gd name="connsiteX120" fmla="*/ 1523920 w 1793220"/>
                  <a:gd name="connsiteY120" fmla="*/ 1023422 h 2035439"/>
                  <a:gd name="connsiteX121" fmla="*/ 1542278 w 1793220"/>
                  <a:gd name="connsiteY121" fmla="*/ 898081 h 2035439"/>
                  <a:gd name="connsiteX122" fmla="*/ 1553978 w 1793220"/>
                  <a:gd name="connsiteY122" fmla="*/ 887391 h 2035439"/>
                  <a:gd name="connsiteX123" fmla="*/ 1745738 w 1793220"/>
                  <a:gd name="connsiteY123" fmla="*/ 876480 h 2035439"/>
                  <a:gd name="connsiteX124" fmla="*/ 1793220 w 1793220"/>
                  <a:gd name="connsiteY124" fmla="*/ 990362 h 2035439"/>
                  <a:gd name="connsiteX125" fmla="*/ 1791074 w 1793220"/>
                  <a:gd name="connsiteY125" fmla="*/ 1038458 h 2035439"/>
                  <a:gd name="connsiteX126" fmla="*/ 1763378 w 1793220"/>
                  <a:gd name="connsiteY126" fmla="*/ 1121539 h 2035439"/>
                  <a:gd name="connsiteX127" fmla="*/ 1733320 w 1793220"/>
                  <a:gd name="connsiteY127" fmla="*/ 985509 h 2035439"/>
                  <a:gd name="connsiteX128" fmla="*/ 1744258 w 1793220"/>
                  <a:gd name="connsiteY128" fmla="*/ 880542 h 2035439"/>
                  <a:gd name="connsiteX129" fmla="*/ 604041 w 1793220"/>
                  <a:gd name="connsiteY129" fmla="*/ 840984 h 2035439"/>
                  <a:gd name="connsiteX130" fmla="*/ 634099 w 1793220"/>
                  <a:gd name="connsiteY130" fmla="*/ 977014 h 2035439"/>
                  <a:gd name="connsiteX131" fmla="*/ 604041 w 1793220"/>
                  <a:gd name="connsiteY131" fmla="*/ 1113044 h 2035439"/>
                  <a:gd name="connsiteX132" fmla="*/ 573983 w 1793220"/>
                  <a:gd name="connsiteY132" fmla="*/ 977014 h 2035439"/>
                  <a:gd name="connsiteX133" fmla="*/ 592341 w 1793220"/>
                  <a:gd name="connsiteY133" fmla="*/ 851674 h 2035439"/>
                  <a:gd name="connsiteX134" fmla="*/ 604041 w 1793220"/>
                  <a:gd name="connsiteY134" fmla="*/ 840984 h 2035439"/>
                  <a:gd name="connsiteX135" fmla="*/ 813441 w 1793220"/>
                  <a:gd name="connsiteY135" fmla="*/ 803071 h 2035439"/>
                  <a:gd name="connsiteX136" fmla="*/ 843499 w 1793220"/>
                  <a:gd name="connsiteY136" fmla="*/ 939101 h 2035439"/>
                  <a:gd name="connsiteX137" fmla="*/ 813441 w 1793220"/>
                  <a:gd name="connsiteY137" fmla="*/ 1075131 h 2035439"/>
                  <a:gd name="connsiteX138" fmla="*/ 783383 w 1793220"/>
                  <a:gd name="connsiteY138" fmla="*/ 939101 h 2035439"/>
                  <a:gd name="connsiteX139" fmla="*/ 801741 w 1793220"/>
                  <a:gd name="connsiteY139" fmla="*/ 813761 h 2035439"/>
                  <a:gd name="connsiteX140" fmla="*/ 813441 w 1793220"/>
                  <a:gd name="connsiteY140" fmla="*/ 803071 h 2035439"/>
                  <a:gd name="connsiteX141" fmla="*/ 1026468 w 1793220"/>
                  <a:gd name="connsiteY141" fmla="*/ 776769 h 2035439"/>
                  <a:gd name="connsiteX142" fmla="*/ 1056526 w 1793220"/>
                  <a:gd name="connsiteY142" fmla="*/ 912799 h 2035439"/>
                  <a:gd name="connsiteX143" fmla="*/ 1026468 w 1793220"/>
                  <a:gd name="connsiteY143" fmla="*/ 1048830 h 2035439"/>
                  <a:gd name="connsiteX144" fmla="*/ 996410 w 1793220"/>
                  <a:gd name="connsiteY144" fmla="*/ 912799 h 2035439"/>
                  <a:gd name="connsiteX145" fmla="*/ 1014768 w 1793220"/>
                  <a:gd name="connsiteY145" fmla="*/ 787459 h 2035439"/>
                  <a:gd name="connsiteX146" fmla="*/ 1026468 w 1793220"/>
                  <a:gd name="connsiteY146" fmla="*/ 776769 h 2035439"/>
                  <a:gd name="connsiteX147" fmla="*/ 1333951 w 1793220"/>
                  <a:gd name="connsiteY147" fmla="*/ 751879 h 2035439"/>
                  <a:gd name="connsiteX148" fmla="*/ 1364009 w 1793220"/>
                  <a:gd name="connsiteY148" fmla="*/ 887909 h 2035439"/>
                  <a:gd name="connsiteX149" fmla="*/ 1333951 w 1793220"/>
                  <a:gd name="connsiteY149" fmla="*/ 1023939 h 2035439"/>
                  <a:gd name="connsiteX150" fmla="*/ 1303893 w 1793220"/>
                  <a:gd name="connsiteY150" fmla="*/ 887909 h 2035439"/>
                  <a:gd name="connsiteX151" fmla="*/ 1322251 w 1793220"/>
                  <a:gd name="connsiteY151" fmla="*/ 762569 h 2035439"/>
                  <a:gd name="connsiteX152" fmla="*/ 1333951 w 1793220"/>
                  <a:gd name="connsiteY152" fmla="*/ 751879 h 2035439"/>
                  <a:gd name="connsiteX153" fmla="*/ 76531 w 1793220"/>
                  <a:gd name="connsiteY153" fmla="*/ 730361 h 2035439"/>
                  <a:gd name="connsiteX154" fmla="*/ 106589 w 1793220"/>
                  <a:gd name="connsiteY154" fmla="*/ 866392 h 2035439"/>
                  <a:gd name="connsiteX155" fmla="*/ 76531 w 1793220"/>
                  <a:gd name="connsiteY155" fmla="*/ 1002422 h 2035439"/>
                  <a:gd name="connsiteX156" fmla="*/ 46473 w 1793220"/>
                  <a:gd name="connsiteY156" fmla="*/ 866391 h 2035439"/>
                  <a:gd name="connsiteX157" fmla="*/ 64831 w 1793220"/>
                  <a:gd name="connsiteY157" fmla="*/ 741051 h 2035439"/>
                  <a:gd name="connsiteX158" fmla="*/ 76531 w 1793220"/>
                  <a:gd name="connsiteY158" fmla="*/ 730361 h 2035439"/>
                  <a:gd name="connsiteX159" fmla="*/ 384014 w 1793220"/>
                  <a:gd name="connsiteY159" fmla="*/ 705471 h 2035439"/>
                  <a:gd name="connsiteX160" fmla="*/ 414072 w 1793220"/>
                  <a:gd name="connsiteY160" fmla="*/ 841501 h 2035439"/>
                  <a:gd name="connsiteX161" fmla="*/ 384014 w 1793220"/>
                  <a:gd name="connsiteY161" fmla="*/ 977532 h 2035439"/>
                  <a:gd name="connsiteX162" fmla="*/ 353956 w 1793220"/>
                  <a:gd name="connsiteY162" fmla="*/ 841501 h 2035439"/>
                  <a:gd name="connsiteX163" fmla="*/ 372314 w 1793220"/>
                  <a:gd name="connsiteY163" fmla="*/ 716161 h 2035439"/>
                  <a:gd name="connsiteX164" fmla="*/ 384014 w 1793220"/>
                  <a:gd name="connsiteY164" fmla="*/ 705471 h 2035439"/>
                  <a:gd name="connsiteX165" fmla="*/ 1477447 w 1793220"/>
                  <a:gd name="connsiteY165" fmla="*/ 577023 h 2035439"/>
                  <a:gd name="connsiteX166" fmla="*/ 1507505 w 1793220"/>
                  <a:gd name="connsiteY166" fmla="*/ 713053 h 2035439"/>
                  <a:gd name="connsiteX167" fmla="*/ 1477447 w 1793220"/>
                  <a:gd name="connsiteY167" fmla="*/ 849084 h 2035439"/>
                  <a:gd name="connsiteX168" fmla="*/ 1447389 w 1793220"/>
                  <a:gd name="connsiteY168" fmla="*/ 713053 h 2035439"/>
                  <a:gd name="connsiteX169" fmla="*/ 1465747 w 1793220"/>
                  <a:gd name="connsiteY169" fmla="*/ 587713 h 2035439"/>
                  <a:gd name="connsiteX170" fmla="*/ 1477447 w 1793220"/>
                  <a:gd name="connsiteY170" fmla="*/ 577023 h 2035439"/>
                  <a:gd name="connsiteX171" fmla="*/ 1596076 w 1793220"/>
                  <a:gd name="connsiteY171" fmla="*/ 557211 h 2035439"/>
                  <a:gd name="connsiteX172" fmla="*/ 1647119 w 1793220"/>
                  <a:gd name="connsiteY172" fmla="*/ 658432 h 2035439"/>
                  <a:gd name="connsiteX173" fmla="*/ 1646990 w 1793220"/>
                  <a:gd name="connsiteY173" fmla="*/ 659301 h 2035439"/>
                  <a:gd name="connsiteX174" fmla="*/ 1625735 w 1793220"/>
                  <a:gd name="connsiteY174" fmla="*/ 699143 h 2035439"/>
                  <a:gd name="connsiteX175" fmla="*/ 1595678 w 1793220"/>
                  <a:gd name="connsiteY175" fmla="*/ 563113 h 2035439"/>
                  <a:gd name="connsiteX176" fmla="*/ 527510 w 1793220"/>
                  <a:gd name="connsiteY176" fmla="*/ 530615 h 2035439"/>
                  <a:gd name="connsiteX177" fmla="*/ 557568 w 1793220"/>
                  <a:gd name="connsiteY177" fmla="*/ 666646 h 2035439"/>
                  <a:gd name="connsiteX178" fmla="*/ 527510 w 1793220"/>
                  <a:gd name="connsiteY178" fmla="*/ 802676 h 2035439"/>
                  <a:gd name="connsiteX179" fmla="*/ 497452 w 1793220"/>
                  <a:gd name="connsiteY179" fmla="*/ 666646 h 2035439"/>
                  <a:gd name="connsiteX180" fmla="*/ 515810 w 1793220"/>
                  <a:gd name="connsiteY180" fmla="*/ 541306 h 2035439"/>
                  <a:gd name="connsiteX181" fmla="*/ 527510 w 1793220"/>
                  <a:gd name="connsiteY181" fmla="*/ 530615 h 2035439"/>
                  <a:gd name="connsiteX182" fmla="*/ 225494 w 1793220"/>
                  <a:gd name="connsiteY182" fmla="*/ 498648 h 2035439"/>
                  <a:gd name="connsiteX183" fmla="*/ 227528 w 1793220"/>
                  <a:gd name="connsiteY183" fmla="*/ 544247 h 2035439"/>
                  <a:gd name="connsiteX184" fmla="*/ 197470 w 1793220"/>
                  <a:gd name="connsiteY184" fmla="*/ 680277 h 2035439"/>
                  <a:gd name="connsiteX185" fmla="*/ 169774 w 1793220"/>
                  <a:gd name="connsiteY185" fmla="*/ 597196 h 2035439"/>
                  <a:gd name="connsiteX186" fmla="*/ 168195 w 1793220"/>
                  <a:gd name="connsiteY186" fmla="*/ 561797 h 2035439"/>
                  <a:gd name="connsiteX187" fmla="*/ 198878 w 1793220"/>
                  <a:gd name="connsiteY187" fmla="*/ 526362 h 2035439"/>
                  <a:gd name="connsiteX188" fmla="*/ 1147407 w 1793220"/>
                  <a:gd name="connsiteY188" fmla="*/ 454624 h 2035439"/>
                  <a:gd name="connsiteX189" fmla="*/ 1177465 w 1793220"/>
                  <a:gd name="connsiteY189" fmla="*/ 590655 h 2035439"/>
                  <a:gd name="connsiteX190" fmla="*/ 1147407 w 1793220"/>
                  <a:gd name="connsiteY190" fmla="*/ 726685 h 2035439"/>
                  <a:gd name="connsiteX191" fmla="*/ 1117349 w 1793220"/>
                  <a:gd name="connsiteY191" fmla="*/ 590655 h 2035439"/>
                  <a:gd name="connsiteX192" fmla="*/ 1135707 w 1793220"/>
                  <a:gd name="connsiteY192" fmla="*/ 465314 h 2035439"/>
                  <a:gd name="connsiteX193" fmla="*/ 1147407 w 1793220"/>
                  <a:gd name="connsiteY193" fmla="*/ 454624 h 2035439"/>
                  <a:gd name="connsiteX194" fmla="*/ 948554 w 1793220"/>
                  <a:gd name="connsiteY194" fmla="*/ 405199 h 2035439"/>
                  <a:gd name="connsiteX195" fmla="*/ 978612 w 1793220"/>
                  <a:gd name="connsiteY195" fmla="*/ 541230 h 2035439"/>
                  <a:gd name="connsiteX196" fmla="*/ 948554 w 1793220"/>
                  <a:gd name="connsiteY196" fmla="*/ 677260 h 2035439"/>
                  <a:gd name="connsiteX197" fmla="*/ 918496 w 1793220"/>
                  <a:gd name="connsiteY197" fmla="*/ 541230 h 2035439"/>
                  <a:gd name="connsiteX198" fmla="*/ 936854 w 1793220"/>
                  <a:gd name="connsiteY198" fmla="*/ 415889 h 2035439"/>
                  <a:gd name="connsiteX199" fmla="*/ 948554 w 1793220"/>
                  <a:gd name="connsiteY199" fmla="*/ 405199 h 2035439"/>
                  <a:gd name="connsiteX200" fmla="*/ 675798 w 1793220"/>
                  <a:gd name="connsiteY200" fmla="*/ 380675 h 2035439"/>
                  <a:gd name="connsiteX201" fmla="*/ 705856 w 1793220"/>
                  <a:gd name="connsiteY201" fmla="*/ 516705 h 2035439"/>
                  <a:gd name="connsiteX202" fmla="*/ 675798 w 1793220"/>
                  <a:gd name="connsiteY202" fmla="*/ 652735 h 2035439"/>
                  <a:gd name="connsiteX203" fmla="*/ 645740 w 1793220"/>
                  <a:gd name="connsiteY203" fmla="*/ 516705 h 2035439"/>
                  <a:gd name="connsiteX204" fmla="*/ 664098 w 1793220"/>
                  <a:gd name="connsiteY204" fmla="*/ 391365 h 2035439"/>
                  <a:gd name="connsiteX205" fmla="*/ 675798 w 1793220"/>
                  <a:gd name="connsiteY205" fmla="*/ 380675 h 2035439"/>
                  <a:gd name="connsiteX206" fmla="*/ 383414 w 1793220"/>
                  <a:gd name="connsiteY206" fmla="*/ 334209 h 2035439"/>
                  <a:gd name="connsiteX207" fmla="*/ 385373 w 1793220"/>
                  <a:gd name="connsiteY207" fmla="*/ 378134 h 2035439"/>
                  <a:gd name="connsiteX208" fmla="*/ 355315 w 1793220"/>
                  <a:gd name="connsiteY208" fmla="*/ 514164 h 2035439"/>
                  <a:gd name="connsiteX209" fmla="*/ 327619 w 1793220"/>
                  <a:gd name="connsiteY209" fmla="*/ 431083 h 2035439"/>
                  <a:gd name="connsiteX210" fmla="*/ 325966 w 1793220"/>
                  <a:gd name="connsiteY210" fmla="*/ 394028 h 2035439"/>
                  <a:gd name="connsiteX211" fmla="*/ 1305252 w 1793220"/>
                  <a:gd name="connsiteY211" fmla="*/ 288512 h 2035439"/>
                  <a:gd name="connsiteX212" fmla="*/ 1335310 w 1793220"/>
                  <a:gd name="connsiteY212" fmla="*/ 424542 h 2035439"/>
                  <a:gd name="connsiteX213" fmla="*/ 1305252 w 1793220"/>
                  <a:gd name="connsiteY213" fmla="*/ 560572 h 2035439"/>
                  <a:gd name="connsiteX214" fmla="*/ 1275194 w 1793220"/>
                  <a:gd name="connsiteY214" fmla="*/ 424542 h 2035439"/>
                  <a:gd name="connsiteX215" fmla="*/ 1293552 w 1793220"/>
                  <a:gd name="connsiteY215" fmla="*/ 299201 h 2035439"/>
                  <a:gd name="connsiteX216" fmla="*/ 1305252 w 1793220"/>
                  <a:gd name="connsiteY216" fmla="*/ 288512 h 2035439"/>
                  <a:gd name="connsiteX217" fmla="*/ 579404 w 1793220"/>
                  <a:gd name="connsiteY217" fmla="*/ 154952 h 2035439"/>
                  <a:gd name="connsiteX218" fmla="*/ 578066 w 1793220"/>
                  <a:gd name="connsiteY218" fmla="*/ 184946 h 2035439"/>
                  <a:gd name="connsiteX219" fmla="*/ 550370 w 1793220"/>
                  <a:gd name="connsiteY219" fmla="*/ 268027 h 2035439"/>
                  <a:gd name="connsiteX220" fmla="*/ 529116 w 1793220"/>
                  <a:gd name="connsiteY220" fmla="*/ 228185 h 2035439"/>
                  <a:gd name="connsiteX221" fmla="*/ 525287 w 1793220"/>
                  <a:gd name="connsiteY221" fmla="*/ 202484 h 2035439"/>
                  <a:gd name="connsiteX222" fmla="*/ 578593 w 1793220"/>
                  <a:gd name="connsiteY222" fmla="*/ 155611 h 2035439"/>
                  <a:gd name="connsiteX223" fmla="*/ 1162129 w 1793220"/>
                  <a:gd name="connsiteY223" fmla="*/ 12129 h 2035439"/>
                  <a:gd name="connsiteX224" fmla="*/ 1219561 w 1793220"/>
                  <a:gd name="connsiteY224" fmla="*/ 27986 h 2035439"/>
                  <a:gd name="connsiteX225" fmla="*/ 1220203 w 1793220"/>
                  <a:gd name="connsiteY225" fmla="*/ 42375 h 2035439"/>
                  <a:gd name="connsiteX226" fmla="*/ 1190145 w 1793220"/>
                  <a:gd name="connsiteY226" fmla="*/ 178406 h 2035439"/>
                  <a:gd name="connsiteX227" fmla="*/ 1160087 w 1793220"/>
                  <a:gd name="connsiteY227" fmla="*/ 42375 h 2035439"/>
                  <a:gd name="connsiteX228" fmla="*/ 970429 w 1793220"/>
                  <a:gd name="connsiteY228" fmla="*/ 0 h 2035439"/>
                  <a:gd name="connsiteX229" fmla="*/ 1000487 w 1793220"/>
                  <a:gd name="connsiteY229" fmla="*/ 136030 h 2035439"/>
                  <a:gd name="connsiteX230" fmla="*/ 970429 w 1793220"/>
                  <a:gd name="connsiteY230" fmla="*/ 272060 h 2035439"/>
                  <a:gd name="connsiteX231" fmla="*/ 940371 w 1793220"/>
                  <a:gd name="connsiteY231" fmla="*/ 136030 h 2035439"/>
                  <a:gd name="connsiteX232" fmla="*/ 958729 w 1793220"/>
                  <a:gd name="connsiteY232" fmla="*/ 10690 h 2035439"/>
                  <a:gd name="connsiteX233" fmla="*/ 970429 w 1793220"/>
                  <a:gd name="connsiteY233" fmla="*/ 0 h 2035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</a:cxnLst>
                <a:rect l="l" t="t" r="r" b="b"/>
                <a:pathLst>
                  <a:path w="1793220" h="2035439">
                    <a:moveTo>
                      <a:pt x="1523920" y="1865245"/>
                    </a:moveTo>
                    <a:cubicBezTo>
                      <a:pt x="1540521" y="1865244"/>
                      <a:pt x="1553978" y="1926148"/>
                      <a:pt x="1553978" y="2001275"/>
                    </a:cubicBezTo>
                    <a:lnTo>
                      <a:pt x="1552454" y="2035439"/>
                    </a:lnTo>
                    <a:lnTo>
                      <a:pt x="1494939" y="2025419"/>
                    </a:lnTo>
                    <a:lnTo>
                      <a:pt x="1493862" y="2001275"/>
                    </a:lnTo>
                    <a:cubicBezTo>
                      <a:pt x="1493862" y="1944929"/>
                      <a:pt x="1501432" y="1896585"/>
                      <a:pt x="1512220" y="1875934"/>
                    </a:cubicBezTo>
                    <a:cubicBezTo>
                      <a:pt x="1515816" y="1869051"/>
                      <a:pt x="1519770" y="1865245"/>
                      <a:pt x="1523920" y="1865245"/>
                    </a:cubicBezTo>
                    <a:close/>
                    <a:moveTo>
                      <a:pt x="1100934" y="1698132"/>
                    </a:moveTo>
                    <a:cubicBezTo>
                      <a:pt x="1117535" y="1698132"/>
                      <a:pt x="1130992" y="1759035"/>
                      <a:pt x="1130992" y="1834162"/>
                    </a:cubicBezTo>
                    <a:cubicBezTo>
                      <a:pt x="1130992" y="1871726"/>
                      <a:pt x="1127628" y="1905734"/>
                      <a:pt x="1122189" y="1930351"/>
                    </a:cubicBezTo>
                    <a:lnTo>
                      <a:pt x="1119314" y="1939121"/>
                    </a:lnTo>
                    <a:lnTo>
                      <a:pt x="1079386" y="1928381"/>
                    </a:lnTo>
                    <a:lnTo>
                      <a:pt x="1073238" y="1887112"/>
                    </a:lnTo>
                    <a:cubicBezTo>
                      <a:pt x="1071717" y="1870837"/>
                      <a:pt x="1070876" y="1852944"/>
                      <a:pt x="1070876" y="1834162"/>
                    </a:cubicBezTo>
                    <a:cubicBezTo>
                      <a:pt x="1070876" y="1777817"/>
                      <a:pt x="1078446" y="1729473"/>
                      <a:pt x="1089234" y="1708822"/>
                    </a:cubicBezTo>
                    <a:cubicBezTo>
                      <a:pt x="1092830" y="1701938"/>
                      <a:pt x="1096784" y="1698132"/>
                      <a:pt x="1100934" y="1698132"/>
                    </a:cubicBezTo>
                    <a:close/>
                    <a:moveTo>
                      <a:pt x="1739163" y="1629189"/>
                    </a:moveTo>
                    <a:cubicBezTo>
                      <a:pt x="1755764" y="1629189"/>
                      <a:pt x="1769221" y="1690093"/>
                      <a:pt x="1769221" y="1765220"/>
                    </a:cubicBezTo>
                    <a:cubicBezTo>
                      <a:pt x="1769221" y="1840347"/>
                      <a:pt x="1755764" y="1901250"/>
                      <a:pt x="1739163" y="1901250"/>
                    </a:cubicBezTo>
                    <a:cubicBezTo>
                      <a:pt x="1722562" y="1901250"/>
                      <a:pt x="1709105" y="1840347"/>
                      <a:pt x="1709105" y="1765220"/>
                    </a:cubicBezTo>
                    <a:cubicBezTo>
                      <a:pt x="1709105" y="1708874"/>
                      <a:pt x="1716675" y="1660530"/>
                      <a:pt x="1727463" y="1639879"/>
                    </a:cubicBezTo>
                    <a:cubicBezTo>
                      <a:pt x="1731059" y="1632996"/>
                      <a:pt x="1735013" y="1629190"/>
                      <a:pt x="1739163" y="1629189"/>
                    </a:cubicBezTo>
                    <a:close/>
                    <a:moveTo>
                      <a:pt x="1312076" y="1629188"/>
                    </a:moveTo>
                    <a:cubicBezTo>
                      <a:pt x="1328678" y="1629189"/>
                      <a:pt x="1342135" y="1690092"/>
                      <a:pt x="1342135" y="1765219"/>
                    </a:cubicBezTo>
                    <a:cubicBezTo>
                      <a:pt x="1342135" y="1840346"/>
                      <a:pt x="1328677" y="1901249"/>
                      <a:pt x="1312077" y="1901249"/>
                    </a:cubicBezTo>
                    <a:cubicBezTo>
                      <a:pt x="1295476" y="1901249"/>
                      <a:pt x="1282018" y="1840346"/>
                      <a:pt x="1282019" y="1765219"/>
                    </a:cubicBezTo>
                    <a:cubicBezTo>
                      <a:pt x="1282019" y="1708873"/>
                      <a:pt x="1289588" y="1660529"/>
                      <a:pt x="1300377" y="1639878"/>
                    </a:cubicBezTo>
                    <a:cubicBezTo>
                      <a:pt x="1303972" y="1632995"/>
                      <a:pt x="1307926" y="1629188"/>
                      <a:pt x="1312076" y="1629188"/>
                    </a:cubicBezTo>
                    <a:close/>
                    <a:moveTo>
                      <a:pt x="789226" y="1582782"/>
                    </a:moveTo>
                    <a:cubicBezTo>
                      <a:pt x="805827" y="1582782"/>
                      <a:pt x="819284" y="1643685"/>
                      <a:pt x="819284" y="1718812"/>
                    </a:cubicBezTo>
                    <a:cubicBezTo>
                      <a:pt x="819284" y="1756376"/>
                      <a:pt x="815920" y="1790383"/>
                      <a:pt x="810481" y="1815000"/>
                    </a:cubicBezTo>
                    <a:lnTo>
                      <a:pt x="802291" y="1839989"/>
                    </a:lnTo>
                    <a:lnTo>
                      <a:pt x="773095" y="1830631"/>
                    </a:lnTo>
                    <a:lnTo>
                      <a:pt x="767972" y="1815000"/>
                    </a:lnTo>
                    <a:cubicBezTo>
                      <a:pt x="762532" y="1790383"/>
                      <a:pt x="759168" y="1756376"/>
                      <a:pt x="759168" y="1718812"/>
                    </a:cubicBezTo>
                    <a:cubicBezTo>
                      <a:pt x="759168" y="1662466"/>
                      <a:pt x="766738" y="1614122"/>
                      <a:pt x="777526" y="1593472"/>
                    </a:cubicBezTo>
                    <a:cubicBezTo>
                      <a:pt x="781122" y="1586588"/>
                      <a:pt x="785076" y="1582782"/>
                      <a:pt x="789226" y="1582782"/>
                    </a:cubicBezTo>
                    <a:close/>
                    <a:moveTo>
                      <a:pt x="362139" y="1582781"/>
                    </a:moveTo>
                    <a:cubicBezTo>
                      <a:pt x="374590" y="1582781"/>
                      <a:pt x="385272" y="1617039"/>
                      <a:pt x="389835" y="1665862"/>
                    </a:cubicBezTo>
                    <a:lnTo>
                      <a:pt x="390836" y="1688298"/>
                    </a:lnTo>
                    <a:lnTo>
                      <a:pt x="356403" y="1674441"/>
                    </a:lnTo>
                    <a:lnTo>
                      <a:pt x="335694" y="1665292"/>
                    </a:lnTo>
                    <a:lnTo>
                      <a:pt x="337215" y="1642756"/>
                    </a:lnTo>
                    <a:cubicBezTo>
                      <a:pt x="340456" y="1621045"/>
                      <a:pt x="345046" y="1603796"/>
                      <a:pt x="350440" y="1593471"/>
                    </a:cubicBezTo>
                    <a:cubicBezTo>
                      <a:pt x="354035" y="1586587"/>
                      <a:pt x="357989" y="1582781"/>
                      <a:pt x="362139" y="1582781"/>
                    </a:cubicBezTo>
                    <a:close/>
                    <a:moveTo>
                      <a:pt x="1124850" y="1361535"/>
                    </a:moveTo>
                    <a:cubicBezTo>
                      <a:pt x="1141450" y="1361535"/>
                      <a:pt x="1154907" y="1422438"/>
                      <a:pt x="1154908" y="1497565"/>
                    </a:cubicBezTo>
                    <a:cubicBezTo>
                      <a:pt x="1154908" y="1572692"/>
                      <a:pt x="1141451" y="1633595"/>
                      <a:pt x="1124849" y="1633595"/>
                    </a:cubicBezTo>
                    <a:cubicBezTo>
                      <a:pt x="1108249" y="1633595"/>
                      <a:pt x="1094792" y="1572692"/>
                      <a:pt x="1094792" y="1497565"/>
                    </a:cubicBezTo>
                    <a:cubicBezTo>
                      <a:pt x="1094792" y="1441219"/>
                      <a:pt x="1102361" y="1392875"/>
                      <a:pt x="1113150" y="1372225"/>
                    </a:cubicBezTo>
                    <a:cubicBezTo>
                      <a:pt x="1116746" y="1365341"/>
                      <a:pt x="1120699" y="1361535"/>
                      <a:pt x="1124850" y="1361535"/>
                    </a:cubicBezTo>
                    <a:close/>
                    <a:moveTo>
                      <a:pt x="1507505" y="1357164"/>
                    </a:moveTo>
                    <a:cubicBezTo>
                      <a:pt x="1524106" y="1357164"/>
                      <a:pt x="1537563" y="1418067"/>
                      <a:pt x="1537563" y="1493194"/>
                    </a:cubicBezTo>
                    <a:cubicBezTo>
                      <a:pt x="1537563" y="1568321"/>
                      <a:pt x="1524106" y="1629225"/>
                      <a:pt x="1507505" y="1629224"/>
                    </a:cubicBezTo>
                    <a:cubicBezTo>
                      <a:pt x="1490904" y="1629224"/>
                      <a:pt x="1477447" y="1568321"/>
                      <a:pt x="1477447" y="1493194"/>
                    </a:cubicBezTo>
                    <a:cubicBezTo>
                      <a:pt x="1477447" y="1436848"/>
                      <a:pt x="1485017" y="1388504"/>
                      <a:pt x="1495805" y="1367854"/>
                    </a:cubicBezTo>
                    <a:cubicBezTo>
                      <a:pt x="1499401" y="1360970"/>
                      <a:pt x="1503355" y="1357164"/>
                      <a:pt x="1507505" y="1357164"/>
                    </a:cubicBezTo>
                    <a:close/>
                    <a:moveTo>
                      <a:pt x="174912" y="1315127"/>
                    </a:moveTo>
                    <a:cubicBezTo>
                      <a:pt x="191513" y="1315127"/>
                      <a:pt x="204970" y="1376030"/>
                      <a:pt x="204971" y="1451157"/>
                    </a:cubicBezTo>
                    <a:cubicBezTo>
                      <a:pt x="204970" y="1526284"/>
                      <a:pt x="191513" y="1587188"/>
                      <a:pt x="174912" y="1587188"/>
                    </a:cubicBezTo>
                    <a:cubicBezTo>
                      <a:pt x="158312" y="1587188"/>
                      <a:pt x="144854" y="1526285"/>
                      <a:pt x="144854" y="1451157"/>
                    </a:cubicBezTo>
                    <a:cubicBezTo>
                      <a:pt x="144854" y="1394812"/>
                      <a:pt x="152424" y="1346467"/>
                      <a:pt x="163212" y="1325817"/>
                    </a:cubicBezTo>
                    <a:cubicBezTo>
                      <a:pt x="166808" y="1318933"/>
                      <a:pt x="170762" y="1315127"/>
                      <a:pt x="174912" y="1315127"/>
                    </a:cubicBezTo>
                    <a:close/>
                    <a:moveTo>
                      <a:pt x="557568" y="1310756"/>
                    </a:moveTo>
                    <a:cubicBezTo>
                      <a:pt x="574169" y="1310756"/>
                      <a:pt x="587626" y="1371659"/>
                      <a:pt x="587626" y="1446786"/>
                    </a:cubicBezTo>
                    <a:cubicBezTo>
                      <a:pt x="587626" y="1521914"/>
                      <a:pt x="574169" y="1582817"/>
                      <a:pt x="557568" y="1582817"/>
                    </a:cubicBezTo>
                    <a:cubicBezTo>
                      <a:pt x="540967" y="1582817"/>
                      <a:pt x="527510" y="1521914"/>
                      <a:pt x="527510" y="1446786"/>
                    </a:cubicBezTo>
                    <a:cubicBezTo>
                      <a:pt x="527510" y="1390441"/>
                      <a:pt x="535079" y="1342096"/>
                      <a:pt x="545868" y="1321446"/>
                    </a:cubicBezTo>
                    <a:cubicBezTo>
                      <a:pt x="549464" y="1314563"/>
                      <a:pt x="553418" y="1310756"/>
                      <a:pt x="557568" y="1310756"/>
                    </a:cubicBezTo>
                    <a:close/>
                    <a:moveTo>
                      <a:pt x="1333951" y="1223989"/>
                    </a:moveTo>
                    <a:cubicBezTo>
                      <a:pt x="1350552" y="1223989"/>
                      <a:pt x="1364009" y="1284892"/>
                      <a:pt x="1364009" y="1360019"/>
                    </a:cubicBezTo>
                    <a:cubicBezTo>
                      <a:pt x="1364009" y="1435146"/>
                      <a:pt x="1350552" y="1496049"/>
                      <a:pt x="1333951" y="1496050"/>
                    </a:cubicBezTo>
                    <a:cubicBezTo>
                      <a:pt x="1317350" y="1496049"/>
                      <a:pt x="1303893" y="1435147"/>
                      <a:pt x="1303893" y="1360019"/>
                    </a:cubicBezTo>
                    <a:cubicBezTo>
                      <a:pt x="1303893" y="1303674"/>
                      <a:pt x="1311463" y="1255329"/>
                      <a:pt x="1322251" y="1234679"/>
                    </a:cubicBezTo>
                    <a:cubicBezTo>
                      <a:pt x="1325847" y="1227795"/>
                      <a:pt x="1329801" y="1223989"/>
                      <a:pt x="1333951" y="1223989"/>
                    </a:cubicBezTo>
                    <a:close/>
                    <a:moveTo>
                      <a:pt x="1670133" y="1208537"/>
                    </a:moveTo>
                    <a:cubicBezTo>
                      <a:pt x="1686733" y="1208536"/>
                      <a:pt x="1700190" y="1269439"/>
                      <a:pt x="1700190" y="1344567"/>
                    </a:cubicBezTo>
                    <a:cubicBezTo>
                      <a:pt x="1700190" y="1419694"/>
                      <a:pt x="1686733" y="1480597"/>
                      <a:pt x="1670132" y="1480597"/>
                    </a:cubicBezTo>
                    <a:cubicBezTo>
                      <a:pt x="1653532" y="1480597"/>
                      <a:pt x="1640075" y="1419694"/>
                      <a:pt x="1640075" y="1344567"/>
                    </a:cubicBezTo>
                    <a:cubicBezTo>
                      <a:pt x="1640075" y="1288221"/>
                      <a:pt x="1647644" y="1239877"/>
                      <a:pt x="1658432" y="1219227"/>
                    </a:cubicBezTo>
                    <a:cubicBezTo>
                      <a:pt x="1662029" y="1212343"/>
                      <a:pt x="1665982" y="1208537"/>
                      <a:pt x="1670133" y="1208537"/>
                    </a:cubicBezTo>
                    <a:close/>
                    <a:moveTo>
                      <a:pt x="384014" y="1177581"/>
                    </a:moveTo>
                    <a:cubicBezTo>
                      <a:pt x="400615" y="1177581"/>
                      <a:pt x="414072" y="1238484"/>
                      <a:pt x="414072" y="1313612"/>
                    </a:cubicBezTo>
                    <a:cubicBezTo>
                      <a:pt x="414072" y="1388739"/>
                      <a:pt x="400615" y="1449642"/>
                      <a:pt x="384014" y="1449642"/>
                    </a:cubicBezTo>
                    <a:cubicBezTo>
                      <a:pt x="367413" y="1449642"/>
                      <a:pt x="353956" y="1388739"/>
                      <a:pt x="353956" y="1313612"/>
                    </a:cubicBezTo>
                    <a:cubicBezTo>
                      <a:pt x="353956" y="1257266"/>
                      <a:pt x="361526" y="1208922"/>
                      <a:pt x="372314" y="1188271"/>
                    </a:cubicBezTo>
                    <a:cubicBezTo>
                      <a:pt x="375910" y="1181388"/>
                      <a:pt x="379864" y="1177581"/>
                      <a:pt x="384014" y="1177581"/>
                    </a:cubicBezTo>
                    <a:close/>
                    <a:moveTo>
                      <a:pt x="720195" y="1162129"/>
                    </a:moveTo>
                    <a:cubicBezTo>
                      <a:pt x="736796" y="1162129"/>
                      <a:pt x="750253" y="1223032"/>
                      <a:pt x="750253" y="1298159"/>
                    </a:cubicBezTo>
                    <a:cubicBezTo>
                      <a:pt x="750253" y="1373286"/>
                      <a:pt x="736796" y="1434189"/>
                      <a:pt x="720195" y="1434189"/>
                    </a:cubicBezTo>
                    <a:cubicBezTo>
                      <a:pt x="703594" y="1434189"/>
                      <a:pt x="690137" y="1373286"/>
                      <a:pt x="690137" y="1298159"/>
                    </a:cubicBezTo>
                    <a:cubicBezTo>
                      <a:pt x="690137" y="1241813"/>
                      <a:pt x="697707" y="1193469"/>
                      <a:pt x="708495" y="1172819"/>
                    </a:cubicBezTo>
                    <a:cubicBezTo>
                      <a:pt x="712091" y="1165935"/>
                      <a:pt x="716045" y="1162129"/>
                      <a:pt x="720195" y="1162129"/>
                    </a:cubicBezTo>
                    <a:close/>
                    <a:moveTo>
                      <a:pt x="979995" y="1149675"/>
                    </a:moveTo>
                    <a:cubicBezTo>
                      <a:pt x="996596" y="1149675"/>
                      <a:pt x="1010053" y="1210578"/>
                      <a:pt x="1010053" y="1285705"/>
                    </a:cubicBezTo>
                    <a:cubicBezTo>
                      <a:pt x="1010053" y="1360833"/>
                      <a:pt x="996596" y="1421735"/>
                      <a:pt x="979995" y="1421736"/>
                    </a:cubicBezTo>
                    <a:cubicBezTo>
                      <a:pt x="963394" y="1421735"/>
                      <a:pt x="949937" y="1360832"/>
                      <a:pt x="949937" y="1285705"/>
                    </a:cubicBezTo>
                    <a:cubicBezTo>
                      <a:pt x="949937" y="1229360"/>
                      <a:pt x="957507" y="1181015"/>
                      <a:pt x="968295" y="1160365"/>
                    </a:cubicBezTo>
                    <a:cubicBezTo>
                      <a:pt x="971891" y="1153481"/>
                      <a:pt x="975845" y="1149675"/>
                      <a:pt x="979995" y="1149675"/>
                    </a:cubicBezTo>
                    <a:close/>
                    <a:moveTo>
                      <a:pt x="30058" y="1103267"/>
                    </a:moveTo>
                    <a:cubicBezTo>
                      <a:pt x="46659" y="1103267"/>
                      <a:pt x="60116" y="1164170"/>
                      <a:pt x="60116" y="1239297"/>
                    </a:cubicBezTo>
                    <a:cubicBezTo>
                      <a:pt x="60116" y="1314425"/>
                      <a:pt x="46659" y="1375328"/>
                      <a:pt x="30058" y="1375328"/>
                    </a:cubicBezTo>
                    <a:cubicBezTo>
                      <a:pt x="13457" y="1375328"/>
                      <a:pt x="0" y="1314425"/>
                      <a:pt x="0" y="1239297"/>
                    </a:cubicBezTo>
                    <a:cubicBezTo>
                      <a:pt x="0" y="1182952"/>
                      <a:pt x="7570" y="1134607"/>
                      <a:pt x="18358" y="1113957"/>
                    </a:cubicBezTo>
                    <a:cubicBezTo>
                      <a:pt x="21954" y="1107073"/>
                      <a:pt x="25908" y="1103267"/>
                      <a:pt x="30058" y="1103267"/>
                    </a:cubicBezTo>
                    <a:close/>
                    <a:moveTo>
                      <a:pt x="1195238" y="948591"/>
                    </a:moveTo>
                    <a:cubicBezTo>
                      <a:pt x="1211839" y="948591"/>
                      <a:pt x="1225296" y="1009494"/>
                      <a:pt x="1225296" y="1084621"/>
                    </a:cubicBezTo>
                    <a:cubicBezTo>
                      <a:pt x="1225296" y="1159748"/>
                      <a:pt x="1211839" y="1220651"/>
                      <a:pt x="1195238" y="1220652"/>
                    </a:cubicBezTo>
                    <a:cubicBezTo>
                      <a:pt x="1178637" y="1220651"/>
                      <a:pt x="1165180" y="1159749"/>
                      <a:pt x="1165180" y="1084621"/>
                    </a:cubicBezTo>
                    <a:cubicBezTo>
                      <a:pt x="1165180" y="1028276"/>
                      <a:pt x="1172750" y="979931"/>
                      <a:pt x="1183538" y="959281"/>
                    </a:cubicBezTo>
                    <a:cubicBezTo>
                      <a:pt x="1187134" y="952397"/>
                      <a:pt x="1191088" y="948591"/>
                      <a:pt x="1195238" y="948591"/>
                    </a:cubicBezTo>
                    <a:close/>
                    <a:moveTo>
                      <a:pt x="245301" y="902183"/>
                    </a:moveTo>
                    <a:cubicBezTo>
                      <a:pt x="261902" y="902183"/>
                      <a:pt x="275359" y="963086"/>
                      <a:pt x="275359" y="1038214"/>
                    </a:cubicBezTo>
                    <a:cubicBezTo>
                      <a:pt x="275359" y="1113341"/>
                      <a:pt x="261902" y="1174244"/>
                      <a:pt x="245301" y="1174244"/>
                    </a:cubicBezTo>
                    <a:cubicBezTo>
                      <a:pt x="228700" y="1174244"/>
                      <a:pt x="215243" y="1113341"/>
                      <a:pt x="215243" y="1038213"/>
                    </a:cubicBezTo>
                    <a:cubicBezTo>
                      <a:pt x="215243" y="981868"/>
                      <a:pt x="222813" y="933524"/>
                      <a:pt x="233601" y="912873"/>
                    </a:cubicBezTo>
                    <a:cubicBezTo>
                      <a:pt x="237197" y="905990"/>
                      <a:pt x="241151" y="902183"/>
                      <a:pt x="245301" y="902183"/>
                    </a:cubicBezTo>
                    <a:close/>
                    <a:moveTo>
                      <a:pt x="1553978" y="887391"/>
                    </a:moveTo>
                    <a:cubicBezTo>
                      <a:pt x="1570579" y="887391"/>
                      <a:pt x="1584036" y="948294"/>
                      <a:pt x="1584036" y="1023422"/>
                    </a:cubicBezTo>
                    <a:cubicBezTo>
                      <a:pt x="1584036" y="1098549"/>
                      <a:pt x="1570579" y="1159452"/>
                      <a:pt x="1553978" y="1159452"/>
                    </a:cubicBezTo>
                    <a:cubicBezTo>
                      <a:pt x="1537377" y="1159452"/>
                      <a:pt x="1523920" y="1098549"/>
                      <a:pt x="1523920" y="1023422"/>
                    </a:cubicBezTo>
                    <a:cubicBezTo>
                      <a:pt x="1523920" y="967076"/>
                      <a:pt x="1531490" y="918732"/>
                      <a:pt x="1542278" y="898081"/>
                    </a:cubicBezTo>
                    <a:cubicBezTo>
                      <a:pt x="1545874" y="891198"/>
                      <a:pt x="1549828" y="887391"/>
                      <a:pt x="1553978" y="887391"/>
                    </a:cubicBezTo>
                    <a:close/>
                    <a:moveTo>
                      <a:pt x="1745738" y="876480"/>
                    </a:moveTo>
                    <a:lnTo>
                      <a:pt x="1793220" y="990362"/>
                    </a:lnTo>
                    <a:lnTo>
                      <a:pt x="1791074" y="1038458"/>
                    </a:lnTo>
                    <a:cubicBezTo>
                      <a:pt x="1786511" y="1087281"/>
                      <a:pt x="1775829" y="1121539"/>
                      <a:pt x="1763378" y="1121539"/>
                    </a:cubicBezTo>
                    <a:cubicBezTo>
                      <a:pt x="1746777" y="1121539"/>
                      <a:pt x="1733320" y="1060636"/>
                      <a:pt x="1733320" y="985509"/>
                    </a:cubicBezTo>
                    <a:cubicBezTo>
                      <a:pt x="1733320" y="943250"/>
                      <a:pt x="1737578" y="905491"/>
                      <a:pt x="1744258" y="880542"/>
                    </a:cubicBezTo>
                    <a:close/>
                    <a:moveTo>
                      <a:pt x="604041" y="840984"/>
                    </a:moveTo>
                    <a:cubicBezTo>
                      <a:pt x="620642" y="840984"/>
                      <a:pt x="634099" y="901887"/>
                      <a:pt x="634099" y="977014"/>
                    </a:cubicBezTo>
                    <a:cubicBezTo>
                      <a:pt x="634099" y="1052141"/>
                      <a:pt x="620642" y="1113044"/>
                      <a:pt x="604041" y="1113044"/>
                    </a:cubicBezTo>
                    <a:cubicBezTo>
                      <a:pt x="587440" y="1113044"/>
                      <a:pt x="573983" y="1052141"/>
                      <a:pt x="573983" y="977014"/>
                    </a:cubicBezTo>
                    <a:cubicBezTo>
                      <a:pt x="573983" y="920669"/>
                      <a:pt x="581553" y="872324"/>
                      <a:pt x="592341" y="851674"/>
                    </a:cubicBezTo>
                    <a:cubicBezTo>
                      <a:pt x="595937" y="844790"/>
                      <a:pt x="599891" y="840984"/>
                      <a:pt x="604041" y="840984"/>
                    </a:cubicBezTo>
                    <a:close/>
                    <a:moveTo>
                      <a:pt x="813441" y="803071"/>
                    </a:moveTo>
                    <a:cubicBezTo>
                      <a:pt x="830041" y="803071"/>
                      <a:pt x="843499" y="863974"/>
                      <a:pt x="843499" y="939101"/>
                    </a:cubicBezTo>
                    <a:cubicBezTo>
                      <a:pt x="843499" y="1014228"/>
                      <a:pt x="830041" y="1075131"/>
                      <a:pt x="813441" y="1075131"/>
                    </a:cubicBezTo>
                    <a:cubicBezTo>
                      <a:pt x="796840" y="1075131"/>
                      <a:pt x="783383" y="1014228"/>
                      <a:pt x="783383" y="939101"/>
                    </a:cubicBezTo>
                    <a:cubicBezTo>
                      <a:pt x="783383" y="882756"/>
                      <a:pt x="790952" y="834411"/>
                      <a:pt x="801741" y="813761"/>
                    </a:cubicBezTo>
                    <a:cubicBezTo>
                      <a:pt x="805337" y="806877"/>
                      <a:pt x="809291" y="803071"/>
                      <a:pt x="813441" y="803071"/>
                    </a:cubicBezTo>
                    <a:close/>
                    <a:moveTo>
                      <a:pt x="1026468" y="776769"/>
                    </a:moveTo>
                    <a:cubicBezTo>
                      <a:pt x="1043069" y="776769"/>
                      <a:pt x="1056526" y="837672"/>
                      <a:pt x="1056526" y="912799"/>
                    </a:cubicBezTo>
                    <a:cubicBezTo>
                      <a:pt x="1056526" y="987927"/>
                      <a:pt x="1043069" y="1048830"/>
                      <a:pt x="1026468" y="1048830"/>
                    </a:cubicBezTo>
                    <a:cubicBezTo>
                      <a:pt x="1009867" y="1048829"/>
                      <a:pt x="996410" y="987926"/>
                      <a:pt x="996410" y="912799"/>
                    </a:cubicBezTo>
                    <a:cubicBezTo>
                      <a:pt x="996410" y="856454"/>
                      <a:pt x="1003980" y="808110"/>
                      <a:pt x="1014768" y="787459"/>
                    </a:cubicBezTo>
                    <a:cubicBezTo>
                      <a:pt x="1018364" y="780575"/>
                      <a:pt x="1022318" y="776769"/>
                      <a:pt x="1026468" y="776769"/>
                    </a:cubicBezTo>
                    <a:close/>
                    <a:moveTo>
                      <a:pt x="1333951" y="751879"/>
                    </a:moveTo>
                    <a:cubicBezTo>
                      <a:pt x="1350552" y="751879"/>
                      <a:pt x="1364009" y="812782"/>
                      <a:pt x="1364009" y="887909"/>
                    </a:cubicBezTo>
                    <a:cubicBezTo>
                      <a:pt x="1364009" y="963036"/>
                      <a:pt x="1350552" y="1023939"/>
                      <a:pt x="1333951" y="1023939"/>
                    </a:cubicBezTo>
                    <a:cubicBezTo>
                      <a:pt x="1317351" y="1023940"/>
                      <a:pt x="1303893" y="963036"/>
                      <a:pt x="1303893" y="887909"/>
                    </a:cubicBezTo>
                    <a:cubicBezTo>
                      <a:pt x="1303893" y="831564"/>
                      <a:pt x="1311463" y="783220"/>
                      <a:pt x="1322251" y="762569"/>
                    </a:cubicBezTo>
                    <a:cubicBezTo>
                      <a:pt x="1325847" y="755685"/>
                      <a:pt x="1329801" y="751879"/>
                      <a:pt x="1333951" y="751879"/>
                    </a:cubicBezTo>
                    <a:close/>
                    <a:moveTo>
                      <a:pt x="76531" y="730361"/>
                    </a:moveTo>
                    <a:cubicBezTo>
                      <a:pt x="93131" y="730361"/>
                      <a:pt x="106589" y="791264"/>
                      <a:pt x="106589" y="866392"/>
                    </a:cubicBezTo>
                    <a:cubicBezTo>
                      <a:pt x="106589" y="941519"/>
                      <a:pt x="93132" y="1002422"/>
                      <a:pt x="76531" y="1002422"/>
                    </a:cubicBezTo>
                    <a:cubicBezTo>
                      <a:pt x="59930" y="1002422"/>
                      <a:pt x="46473" y="941519"/>
                      <a:pt x="46473" y="866391"/>
                    </a:cubicBezTo>
                    <a:cubicBezTo>
                      <a:pt x="46473" y="810046"/>
                      <a:pt x="54043" y="761702"/>
                      <a:pt x="64831" y="741051"/>
                    </a:cubicBezTo>
                    <a:cubicBezTo>
                      <a:pt x="68427" y="734168"/>
                      <a:pt x="72381" y="730361"/>
                      <a:pt x="76531" y="730361"/>
                    </a:cubicBezTo>
                    <a:close/>
                    <a:moveTo>
                      <a:pt x="384014" y="705471"/>
                    </a:moveTo>
                    <a:cubicBezTo>
                      <a:pt x="400615" y="705471"/>
                      <a:pt x="414072" y="766374"/>
                      <a:pt x="414072" y="841501"/>
                    </a:cubicBezTo>
                    <a:cubicBezTo>
                      <a:pt x="414072" y="916629"/>
                      <a:pt x="400615" y="977532"/>
                      <a:pt x="384014" y="977532"/>
                    </a:cubicBezTo>
                    <a:cubicBezTo>
                      <a:pt x="367413" y="977532"/>
                      <a:pt x="353956" y="916629"/>
                      <a:pt x="353956" y="841501"/>
                    </a:cubicBezTo>
                    <a:cubicBezTo>
                      <a:pt x="353956" y="785156"/>
                      <a:pt x="361526" y="736812"/>
                      <a:pt x="372314" y="716161"/>
                    </a:cubicBezTo>
                    <a:cubicBezTo>
                      <a:pt x="375910" y="709277"/>
                      <a:pt x="379864" y="705471"/>
                      <a:pt x="384014" y="705471"/>
                    </a:cubicBezTo>
                    <a:close/>
                    <a:moveTo>
                      <a:pt x="1477447" y="577023"/>
                    </a:moveTo>
                    <a:cubicBezTo>
                      <a:pt x="1494048" y="577023"/>
                      <a:pt x="1507505" y="637926"/>
                      <a:pt x="1507505" y="713053"/>
                    </a:cubicBezTo>
                    <a:cubicBezTo>
                      <a:pt x="1507505" y="788181"/>
                      <a:pt x="1494048" y="849084"/>
                      <a:pt x="1477447" y="849084"/>
                    </a:cubicBezTo>
                    <a:cubicBezTo>
                      <a:pt x="1460846" y="849084"/>
                      <a:pt x="1447389" y="788181"/>
                      <a:pt x="1447389" y="713053"/>
                    </a:cubicBezTo>
                    <a:cubicBezTo>
                      <a:pt x="1447389" y="656708"/>
                      <a:pt x="1454959" y="608364"/>
                      <a:pt x="1465747" y="587713"/>
                    </a:cubicBezTo>
                    <a:cubicBezTo>
                      <a:pt x="1469343" y="580830"/>
                      <a:pt x="1473297" y="577023"/>
                      <a:pt x="1477447" y="577023"/>
                    </a:cubicBezTo>
                    <a:close/>
                    <a:moveTo>
                      <a:pt x="1596076" y="557211"/>
                    </a:moveTo>
                    <a:lnTo>
                      <a:pt x="1647119" y="658432"/>
                    </a:lnTo>
                    <a:lnTo>
                      <a:pt x="1646990" y="659301"/>
                    </a:lnTo>
                    <a:cubicBezTo>
                      <a:pt x="1641550" y="683917"/>
                      <a:pt x="1634036" y="699143"/>
                      <a:pt x="1625735" y="699143"/>
                    </a:cubicBezTo>
                    <a:cubicBezTo>
                      <a:pt x="1609135" y="699143"/>
                      <a:pt x="1595677" y="638240"/>
                      <a:pt x="1595678" y="563113"/>
                    </a:cubicBezTo>
                    <a:close/>
                    <a:moveTo>
                      <a:pt x="527510" y="530615"/>
                    </a:moveTo>
                    <a:cubicBezTo>
                      <a:pt x="544111" y="530615"/>
                      <a:pt x="557568" y="591518"/>
                      <a:pt x="557568" y="666646"/>
                    </a:cubicBezTo>
                    <a:cubicBezTo>
                      <a:pt x="557568" y="741773"/>
                      <a:pt x="544111" y="802676"/>
                      <a:pt x="527510" y="802676"/>
                    </a:cubicBezTo>
                    <a:cubicBezTo>
                      <a:pt x="510909" y="802676"/>
                      <a:pt x="497452" y="741773"/>
                      <a:pt x="497452" y="666646"/>
                    </a:cubicBezTo>
                    <a:cubicBezTo>
                      <a:pt x="497452" y="610300"/>
                      <a:pt x="505021" y="561956"/>
                      <a:pt x="515810" y="541306"/>
                    </a:cubicBezTo>
                    <a:cubicBezTo>
                      <a:pt x="519406" y="534422"/>
                      <a:pt x="523360" y="530616"/>
                      <a:pt x="527510" y="530615"/>
                    </a:cubicBezTo>
                    <a:close/>
                    <a:moveTo>
                      <a:pt x="225494" y="498648"/>
                    </a:moveTo>
                    <a:lnTo>
                      <a:pt x="227528" y="544247"/>
                    </a:lnTo>
                    <a:cubicBezTo>
                      <a:pt x="227528" y="619374"/>
                      <a:pt x="214071" y="680277"/>
                      <a:pt x="197470" y="680277"/>
                    </a:cubicBezTo>
                    <a:cubicBezTo>
                      <a:pt x="185019" y="680277"/>
                      <a:pt x="174337" y="646019"/>
                      <a:pt x="169774" y="597196"/>
                    </a:cubicBezTo>
                    <a:lnTo>
                      <a:pt x="168195" y="561797"/>
                    </a:lnTo>
                    <a:lnTo>
                      <a:pt x="198878" y="526362"/>
                    </a:lnTo>
                    <a:close/>
                    <a:moveTo>
                      <a:pt x="1147407" y="454624"/>
                    </a:moveTo>
                    <a:cubicBezTo>
                      <a:pt x="1164008" y="454624"/>
                      <a:pt x="1177465" y="515527"/>
                      <a:pt x="1177465" y="590655"/>
                    </a:cubicBezTo>
                    <a:cubicBezTo>
                      <a:pt x="1177465" y="665782"/>
                      <a:pt x="1164008" y="726685"/>
                      <a:pt x="1147407" y="726685"/>
                    </a:cubicBezTo>
                    <a:cubicBezTo>
                      <a:pt x="1130806" y="726685"/>
                      <a:pt x="1117349" y="665782"/>
                      <a:pt x="1117349" y="590655"/>
                    </a:cubicBezTo>
                    <a:cubicBezTo>
                      <a:pt x="1117349" y="534309"/>
                      <a:pt x="1124919" y="485965"/>
                      <a:pt x="1135707" y="465314"/>
                    </a:cubicBezTo>
                    <a:cubicBezTo>
                      <a:pt x="1139303" y="458431"/>
                      <a:pt x="1143257" y="454624"/>
                      <a:pt x="1147407" y="454624"/>
                    </a:cubicBezTo>
                    <a:close/>
                    <a:moveTo>
                      <a:pt x="948554" y="405199"/>
                    </a:moveTo>
                    <a:cubicBezTo>
                      <a:pt x="965155" y="405199"/>
                      <a:pt x="978612" y="466102"/>
                      <a:pt x="978612" y="541230"/>
                    </a:cubicBezTo>
                    <a:cubicBezTo>
                      <a:pt x="978612" y="616357"/>
                      <a:pt x="965155" y="677260"/>
                      <a:pt x="948554" y="677260"/>
                    </a:cubicBezTo>
                    <a:cubicBezTo>
                      <a:pt x="931953" y="677260"/>
                      <a:pt x="918496" y="616357"/>
                      <a:pt x="918496" y="541230"/>
                    </a:cubicBezTo>
                    <a:cubicBezTo>
                      <a:pt x="918496" y="484884"/>
                      <a:pt x="926066" y="436540"/>
                      <a:pt x="936854" y="415889"/>
                    </a:cubicBezTo>
                    <a:cubicBezTo>
                      <a:pt x="940450" y="409006"/>
                      <a:pt x="944404" y="405199"/>
                      <a:pt x="948554" y="405199"/>
                    </a:cubicBezTo>
                    <a:close/>
                    <a:moveTo>
                      <a:pt x="675798" y="380675"/>
                    </a:moveTo>
                    <a:cubicBezTo>
                      <a:pt x="692399" y="380675"/>
                      <a:pt x="705856" y="441578"/>
                      <a:pt x="705856" y="516705"/>
                    </a:cubicBezTo>
                    <a:cubicBezTo>
                      <a:pt x="705856" y="591833"/>
                      <a:pt x="692399" y="652735"/>
                      <a:pt x="675798" y="652735"/>
                    </a:cubicBezTo>
                    <a:cubicBezTo>
                      <a:pt x="659198" y="652735"/>
                      <a:pt x="645740" y="591832"/>
                      <a:pt x="645740" y="516705"/>
                    </a:cubicBezTo>
                    <a:cubicBezTo>
                      <a:pt x="645740" y="460360"/>
                      <a:pt x="653310" y="412015"/>
                      <a:pt x="664098" y="391365"/>
                    </a:cubicBezTo>
                    <a:cubicBezTo>
                      <a:pt x="667694" y="384481"/>
                      <a:pt x="671648" y="380675"/>
                      <a:pt x="675798" y="380675"/>
                    </a:cubicBezTo>
                    <a:close/>
                    <a:moveTo>
                      <a:pt x="383414" y="334209"/>
                    </a:moveTo>
                    <a:lnTo>
                      <a:pt x="385373" y="378134"/>
                    </a:lnTo>
                    <a:cubicBezTo>
                      <a:pt x="385373" y="453261"/>
                      <a:pt x="371916" y="514164"/>
                      <a:pt x="355315" y="514164"/>
                    </a:cubicBezTo>
                    <a:cubicBezTo>
                      <a:pt x="342864" y="514164"/>
                      <a:pt x="332182" y="479906"/>
                      <a:pt x="327619" y="431083"/>
                    </a:cubicBezTo>
                    <a:lnTo>
                      <a:pt x="325966" y="394028"/>
                    </a:lnTo>
                    <a:close/>
                    <a:moveTo>
                      <a:pt x="1305252" y="288512"/>
                    </a:moveTo>
                    <a:cubicBezTo>
                      <a:pt x="1321853" y="288511"/>
                      <a:pt x="1335310" y="349414"/>
                      <a:pt x="1335310" y="424542"/>
                    </a:cubicBezTo>
                    <a:cubicBezTo>
                      <a:pt x="1335310" y="499669"/>
                      <a:pt x="1321853" y="560572"/>
                      <a:pt x="1305252" y="560572"/>
                    </a:cubicBezTo>
                    <a:cubicBezTo>
                      <a:pt x="1288651" y="560572"/>
                      <a:pt x="1275194" y="499669"/>
                      <a:pt x="1275194" y="424542"/>
                    </a:cubicBezTo>
                    <a:cubicBezTo>
                      <a:pt x="1275194" y="368196"/>
                      <a:pt x="1282764" y="319852"/>
                      <a:pt x="1293552" y="299201"/>
                    </a:cubicBezTo>
                    <a:cubicBezTo>
                      <a:pt x="1297148" y="292318"/>
                      <a:pt x="1301102" y="288512"/>
                      <a:pt x="1305252" y="288512"/>
                    </a:cubicBezTo>
                    <a:close/>
                    <a:moveTo>
                      <a:pt x="579404" y="154952"/>
                    </a:moveTo>
                    <a:lnTo>
                      <a:pt x="578066" y="184946"/>
                    </a:lnTo>
                    <a:cubicBezTo>
                      <a:pt x="573503" y="233769"/>
                      <a:pt x="562821" y="268027"/>
                      <a:pt x="550370" y="268027"/>
                    </a:cubicBezTo>
                    <a:cubicBezTo>
                      <a:pt x="542070" y="268027"/>
                      <a:pt x="534555" y="252801"/>
                      <a:pt x="529116" y="228185"/>
                    </a:cubicBezTo>
                    <a:lnTo>
                      <a:pt x="525287" y="202484"/>
                    </a:lnTo>
                    <a:lnTo>
                      <a:pt x="578593" y="155611"/>
                    </a:lnTo>
                    <a:close/>
                    <a:moveTo>
                      <a:pt x="1162129" y="12129"/>
                    </a:moveTo>
                    <a:lnTo>
                      <a:pt x="1219561" y="27986"/>
                    </a:lnTo>
                    <a:lnTo>
                      <a:pt x="1220203" y="42375"/>
                    </a:lnTo>
                    <a:cubicBezTo>
                      <a:pt x="1220203" y="117503"/>
                      <a:pt x="1206746" y="178406"/>
                      <a:pt x="1190145" y="178406"/>
                    </a:cubicBezTo>
                    <a:cubicBezTo>
                      <a:pt x="1173544" y="178406"/>
                      <a:pt x="1160087" y="117503"/>
                      <a:pt x="1160087" y="42375"/>
                    </a:cubicBezTo>
                    <a:close/>
                    <a:moveTo>
                      <a:pt x="970429" y="0"/>
                    </a:moveTo>
                    <a:cubicBezTo>
                      <a:pt x="987030" y="0"/>
                      <a:pt x="1000487" y="60903"/>
                      <a:pt x="1000487" y="136030"/>
                    </a:cubicBezTo>
                    <a:cubicBezTo>
                      <a:pt x="1000487" y="211157"/>
                      <a:pt x="987029" y="272060"/>
                      <a:pt x="970429" y="272060"/>
                    </a:cubicBezTo>
                    <a:cubicBezTo>
                      <a:pt x="953828" y="272060"/>
                      <a:pt x="940371" y="211157"/>
                      <a:pt x="940371" y="136030"/>
                    </a:cubicBezTo>
                    <a:cubicBezTo>
                      <a:pt x="940371" y="79685"/>
                      <a:pt x="947940" y="31340"/>
                      <a:pt x="958729" y="10690"/>
                    </a:cubicBezTo>
                    <a:cubicBezTo>
                      <a:pt x="962325" y="3806"/>
                      <a:pt x="966278" y="0"/>
                      <a:pt x="970429" y="0"/>
                    </a:cubicBezTo>
                    <a:close/>
                  </a:path>
                </a:pathLst>
              </a:custGeom>
              <a:solidFill>
                <a:srgbClr val="8000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EDA67B6C-28D7-44A2-A131-9F40F47052EF}"/>
                  </a:ext>
                </a:extLst>
              </p:cNvPr>
              <p:cNvSpPr/>
              <p:nvPr/>
            </p:nvSpPr>
            <p:spPr>
              <a:xfrm>
                <a:off x="1269948" y="2838553"/>
                <a:ext cx="1022695" cy="1276383"/>
              </a:xfrm>
              <a:custGeom>
                <a:avLst/>
                <a:gdLst>
                  <a:gd name="connsiteX0" fmla="*/ 863514 w 1022695"/>
                  <a:gd name="connsiteY0" fmla="*/ 0 h 1276383"/>
                  <a:gd name="connsiteX1" fmla="*/ 896422 w 1022695"/>
                  <a:gd name="connsiteY1" fmla="*/ 118432 h 1276383"/>
                  <a:gd name="connsiteX2" fmla="*/ 967954 w 1022695"/>
                  <a:gd name="connsiteY2" fmla="*/ 1255992 h 1276383"/>
                  <a:gd name="connsiteX3" fmla="*/ 219381 w 1022695"/>
                  <a:gd name="connsiteY3" fmla="*/ 1268574 h 1276383"/>
                  <a:gd name="connsiteX4" fmla="*/ 56692 w 1022695"/>
                  <a:gd name="connsiteY4" fmla="*/ 1255718 h 1276383"/>
                  <a:gd name="connsiteX5" fmla="*/ 52939 w 1022695"/>
                  <a:gd name="connsiteY5" fmla="*/ 1252550 h 1276383"/>
                  <a:gd name="connsiteX6" fmla="*/ 230 w 1022695"/>
                  <a:gd name="connsiteY6" fmla="*/ 1174440 h 1276383"/>
                  <a:gd name="connsiteX7" fmla="*/ 822449 w 1022695"/>
                  <a:gd name="connsiteY7" fmla="*/ 33356 h 1276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2695" h="1276383">
                    <a:moveTo>
                      <a:pt x="863514" y="0"/>
                    </a:moveTo>
                    <a:lnTo>
                      <a:pt x="896422" y="118432"/>
                    </a:lnTo>
                    <a:cubicBezTo>
                      <a:pt x="1011644" y="560203"/>
                      <a:pt x="1074669" y="1036434"/>
                      <a:pt x="967954" y="1255992"/>
                    </a:cubicBezTo>
                    <a:cubicBezTo>
                      <a:pt x="786895" y="1276216"/>
                      <a:pt x="503935" y="1283254"/>
                      <a:pt x="219381" y="1268574"/>
                    </a:cubicBezTo>
                    <a:lnTo>
                      <a:pt x="56692" y="1255718"/>
                    </a:lnTo>
                    <a:lnTo>
                      <a:pt x="52939" y="1252550"/>
                    </a:lnTo>
                    <a:cubicBezTo>
                      <a:pt x="21959" y="1223738"/>
                      <a:pt x="3523" y="1197381"/>
                      <a:pt x="230" y="1174440"/>
                    </a:cubicBezTo>
                    <a:cubicBezTo>
                      <a:pt x="-11827" y="887330"/>
                      <a:pt x="453748" y="345469"/>
                      <a:pt x="822449" y="33356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CC660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D0AE9E99-0B2D-48E0-8D16-D52E738BFF16}"/>
                  </a:ext>
                </a:extLst>
              </p:cNvPr>
              <p:cNvSpPr/>
              <p:nvPr/>
            </p:nvSpPr>
            <p:spPr>
              <a:xfrm>
                <a:off x="2048922" y="3177262"/>
                <a:ext cx="1495773" cy="1550554"/>
              </a:xfrm>
              <a:custGeom>
                <a:avLst/>
                <a:gdLst>
                  <a:gd name="connsiteX0" fmla="*/ 645989 w 1086428"/>
                  <a:gd name="connsiteY0" fmla="*/ 0 h 1520180"/>
                  <a:gd name="connsiteX1" fmla="*/ 673606 w 1086428"/>
                  <a:gd name="connsiteY1" fmla="*/ 49989 h 1520180"/>
                  <a:gd name="connsiteX2" fmla="*/ 1037899 w 1086428"/>
                  <a:gd name="connsiteY2" fmla="*/ 1511032 h 1520180"/>
                  <a:gd name="connsiteX3" fmla="*/ 1030347 w 1086428"/>
                  <a:gd name="connsiteY3" fmla="*/ 1520180 h 1520180"/>
                  <a:gd name="connsiteX4" fmla="*/ 950805 w 1086428"/>
                  <a:gd name="connsiteY4" fmla="*/ 1493404 h 1520180"/>
                  <a:gd name="connsiteX5" fmla="*/ 230 w 1086428"/>
                  <a:gd name="connsiteY5" fmla="*/ 980669 h 1520180"/>
                  <a:gd name="connsiteX6" fmla="*/ 632685 w 1086428"/>
                  <a:gd name="connsiteY6" fmla="*/ 12544 h 1520180"/>
                  <a:gd name="connsiteX0" fmla="*/ 1055436 w 1495875"/>
                  <a:gd name="connsiteY0" fmla="*/ 0 h 1520180"/>
                  <a:gd name="connsiteX1" fmla="*/ 1083053 w 1495875"/>
                  <a:gd name="connsiteY1" fmla="*/ 49989 h 1520180"/>
                  <a:gd name="connsiteX2" fmla="*/ 1447346 w 1495875"/>
                  <a:gd name="connsiteY2" fmla="*/ 1511032 h 1520180"/>
                  <a:gd name="connsiteX3" fmla="*/ 1439794 w 1495875"/>
                  <a:gd name="connsiteY3" fmla="*/ 1520180 h 1520180"/>
                  <a:gd name="connsiteX4" fmla="*/ 1360252 w 1495875"/>
                  <a:gd name="connsiteY4" fmla="*/ 1493404 h 1520180"/>
                  <a:gd name="connsiteX5" fmla="*/ 102 w 1495875"/>
                  <a:gd name="connsiteY5" fmla="*/ 1018769 h 1520180"/>
                  <a:gd name="connsiteX6" fmla="*/ 1042132 w 1495875"/>
                  <a:gd name="connsiteY6" fmla="*/ 12544 h 1520180"/>
                  <a:gd name="connsiteX7" fmla="*/ 1055436 w 1495875"/>
                  <a:gd name="connsiteY7" fmla="*/ 0 h 1520180"/>
                  <a:gd name="connsiteX0" fmla="*/ 1055334 w 1495773"/>
                  <a:gd name="connsiteY0" fmla="*/ 0 h 1520180"/>
                  <a:gd name="connsiteX1" fmla="*/ 1082951 w 1495773"/>
                  <a:gd name="connsiteY1" fmla="*/ 49989 h 1520180"/>
                  <a:gd name="connsiteX2" fmla="*/ 1447244 w 1495773"/>
                  <a:gd name="connsiteY2" fmla="*/ 1511032 h 1520180"/>
                  <a:gd name="connsiteX3" fmla="*/ 1439692 w 1495773"/>
                  <a:gd name="connsiteY3" fmla="*/ 1520180 h 1520180"/>
                  <a:gd name="connsiteX4" fmla="*/ 1360150 w 1495773"/>
                  <a:gd name="connsiteY4" fmla="*/ 1493404 h 1520180"/>
                  <a:gd name="connsiteX5" fmla="*/ 0 w 1495773"/>
                  <a:gd name="connsiteY5" fmla="*/ 1018769 h 1520180"/>
                  <a:gd name="connsiteX6" fmla="*/ 1042030 w 1495773"/>
                  <a:gd name="connsiteY6" fmla="*/ 12544 h 1520180"/>
                  <a:gd name="connsiteX7" fmla="*/ 1055334 w 1495773"/>
                  <a:gd name="connsiteY7" fmla="*/ 0 h 1520180"/>
                  <a:gd name="connsiteX0" fmla="*/ 1055334 w 1495773"/>
                  <a:gd name="connsiteY0" fmla="*/ 0 h 1520180"/>
                  <a:gd name="connsiteX1" fmla="*/ 1082951 w 1495773"/>
                  <a:gd name="connsiteY1" fmla="*/ 49989 h 1520180"/>
                  <a:gd name="connsiteX2" fmla="*/ 1447244 w 1495773"/>
                  <a:gd name="connsiteY2" fmla="*/ 1511032 h 1520180"/>
                  <a:gd name="connsiteX3" fmla="*/ 1439692 w 1495773"/>
                  <a:gd name="connsiteY3" fmla="*/ 1520180 h 1520180"/>
                  <a:gd name="connsiteX4" fmla="*/ 1360150 w 1495773"/>
                  <a:gd name="connsiteY4" fmla="*/ 1493404 h 1520180"/>
                  <a:gd name="connsiteX5" fmla="*/ 0 w 1495773"/>
                  <a:gd name="connsiteY5" fmla="*/ 1018769 h 1520180"/>
                  <a:gd name="connsiteX6" fmla="*/ 1042030 w 1495773"/>
                  <a:gd name="connsiteY6" fmla="*/ 12544 h 1520180"/>
                  <a:gd name="connsiteX7" fmla="*/ 1055334 w 1495773"/>
                  <a:gd name="connsiteY7" fmla="*/ 0 h 1520180"/>
                  <a:gd name="connsiteX0" fmla="*/ 1055334 w 1495773"/>
                  <a:gd name="connsiteY0" fmla="*/ 0 h 1550554"/>
                  <a:gd name="connsiteX1" fmla="*/ 1082951 w 1495773"/>
                  <a:gd name="connsiteY1" fmla="*/ 49989 h 1550554"/>
                  <a:gd name="connsiteX2" fmla="*/ 1447244 w 1495773"/>
                  <a:gd name="connsiteY2" fmla="*/ 1511032 h 1550554"/>
                  <a:gd name="connsiteX3" fmla="*/ 1439692 w 1495773"/>
                  <a:gd name="connsiteY3" fmla="*/ 1520180 h 1550554"/>
                  <a:gd name="connsiteX4" fmla="*/ 1241087 w 1495773"/>
                  <a:gd name="connsiteY4" fmla="*/ 1550554 h 1550554"/>
                  <a:gd name="connsiteX5" fmla="*/ 0 w 1495773"/>
                  <a:gd name="connsiteY5" fmla="*/ 1018769 h 1550554"/>
                  <a:gd name="connsiteX6" fmla="*/ 1042030 w 1495773"/>
                  <a:gd name="connsiteY6" fmla="*/ 12544 h 1550554"/>
                  <a:gd name="connsiteX7" fmla="*/ 1055334 w 1495773"/>
                  <a:gd name="connsiteY7" fmla="*/ 0 h 1550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95773" h="1550554">
                    <a:moveTo>
                      <a:pt x="1055334" y="0"/>
                    </a:moveTo>
                    <a:lnTo>
                      <a:pt x="1082951" y="49989"/>
                    </a:lnTo>
                    <a:cubicBezTo>
                      <a:pt x="1343093" y="543060"/>
                      <a:pt x="1606934" y="1266937"/>
                      <a:pt x="1447244" y="1511032"/>
                    </a:cubicBezTo>
                    <a:lnTo>
                      <a:pt x="1439692" y="1520180"/>
                    </a:lnTo>
                    <a:lnTo>
                      <a:pt x="1241087" y="1550554"/>
                    </a:lnTo>
                    <a:cubicBezTo>
                      <a:pt x="756374" y="1379699"/>
                      <a:pt x="17563" y="1141120"/>
                      <a:pt x="0" y="1018769"/>
                    </a:cubicBezTo>
                    <a:cubicBezTo>
                      <a:pt x="80441" y="541386"/>
                      <a:pt x="559244" y="191892"/>
                      <a:pt x="1042030" y="12544"/>
                    </a:cubicBezTo>
                    <a:lnTo>
                      <a:pt x="1055334" y="0"/>
                    </a:lnTo>
                    <a:close/>
                  </a:path>
                </a:pathLst>
              </a:custGeom>
              <a:gradFill>
                <a:gsLst>
                  <a:gs pos="30000">
                    <a:srgbClr val="CC660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458AEFB9-271F-49A4-AB7C-F0A6033DB384}"/>
                  </a:ext>
                </a:extLst>
              </p:cNvPr>
              <p:cNvSpPr/>
              <p:nvPr/>
            </p:nvSpPr>
            <p:spPr>
              <a:xfrm>
                <a:off x="1272473" y="3000998"/>
                <a:ext cx="1008329" cy="1113000"/>
              </a:xfrm>
              <a:custGeom>
                <a:avLst/>
                <a:gdLst>
                  <a:gd name="connsiteX0" fmla="*/ 2240 w 1008329"/>
                  <a:gd name="connsiteY0" fmla="*/ 972268 h 1113000"/>
                  <a:gd name="connsiteX1" fmla="*/ 9528 w 1008329"/>
                  <a:gd name="connsiteY1" fmla="*/ 978796 h 1113000"/>
                  <a:gd name="connsiteX2" fmla="*/ 65246 w 1008329"/>
                  <a:gd name="connsiteY2" fmla="*/ 1057696 h 1113000"/>
                  <a:gd name="connsiteX3" fmla="*/ 84890 w 1008329"/>
                  <a:gd name="connsiteY3" fmla="*/ 1095520 h 1113000"/>
                  <a:gd name="connsiteX4" fmla="*/ 56462 w 1008329"/>
                  <a:gd name="connsiteY4" fmla="*/ 1093273 h 1113000"/>
                  <a:gd name="connsiteX5" fmla="*/ 52709 w 1008329"/>
                  <a:gd name="connsiteY5" fmla="*/ 1090105 h 1113000"/>
                  <a:gd name="connsiteX6" fmla="*/ 0 w 1008329"/>
                  <a:gd name="connsiteY6" fmla="*/ 1011995 h 1113000"/>
                  <a:gd name="connsiteX7" fmla="*/ 512443 w 1008329"/>
                  <a:gd name="connsiteY7" fmla="*/ 942592 h 1113000"/>
                  <a:gd name="connsiteX8" fmla="*/ 606489 w 1008329"/>
                  <a:gd name="connsiteY8" fmla="*/ 1045368 h 1113000"/>
                  <a:gd name="connsiteX9" fmla="*/ 630918 w 1008329"/>
                  <a:gd name="connsiteY9" fmla="*/ 1092404 h 1113000"/>
                  <a:gd name="connsiteX10" fmla="*/ 638914 w 1008329"/>
                  <a:gd name="connsiteY10" fmla="*/ 1112678 h 1113000"/>
                  <a:gd name="connsiteX11" fmla="*/ 632248 w 1008329"/>
                  <a:gd name="connsiteY11" fmla="*/ 1112927 h 1113000"/>
                  <a:gd name="connsiteX12" fmla="*/ 578414 w 1008329"/>
                  <a:gd name="connsiteY12" fmla="*/ 1113000 h 1113000"/>
                  <a:gd name="connsiteX13" fmla="*/ 554427 w 1008329"/>
                  <a:gd name="connsiteY13" fmla="*/ 1075426 h 1113000"/>
                  <a:gd name="connsiteX14" fmla="*/ 507655 w 1008329"/>
                  <a:gd name="connsiteY14" fmla="*/ 957699 h 1113000"/>
                  <a:gd name="connsiteX15" fmla="*/ 512443 w 1008329"/>
                  <a:gd name="connsiteY15" fmla="*/ 942592 h 1113000"/>
                  <a:gd name="connsiteX16" fmla="*/ 962587 w 1008329"/>
                  <a:gd name="connsiteY16" fmla="*/ 912955 h 1113000"/>
                  <a:gd name="connsiteX17" fmla="*/ 1000915 w 1008329"/>
                  <a:gd name="connsiteY17" fmla="*/ 936832 h 1113000"/>
                  <a:gd name="connsiteX18" fmla="*/ 1008329 w 1008329"/>
                  <a:gd name="connsiteY18" fmla="*/ 946162 h 1113000"/>
                  <a:gd name="connsiteX19" fmla="*/ 1000015 w 1008329"/>
                  <a:gd name="connsiteY19" fmla="*/ 999750 h 1113000"/>
                  <a:gd name="connsiteX20" fmla="*/ 992579 w 1008329"/>
                  <a:gd name="connsiteY20" fmla="*/ 1021351 h 1113000"/>
                  <a:gd name="connsiteX21" fmla="*/ 970989 w 1008329"/>
                  <a:gd name="connsiteY21" fmla="*/ 977356 h 1113000"/>
                  <a:gd name="connsiteX22" fmla="*/ 957800 w 1008329"/>
                  <a:gd name="connsiteY22" fmla="*/ 928063 h 1113000"/>
                  <a:gd name="connsiteX23" fmla="*/ 962587 w 1008329"/>
                  <a:gd name="connsiteY23" fmla="*/ 912955 h 1113000"/>
                  <a:gd name="connsiteX24" fmla="*/ 731209 w 1008329"/>
                  <a:gd name="connsiteY24" fmla="*/ 801906 h 1113000"/>
                  <a:gd name="connsiteX25" fmla="*/ 825255 w 1008329"/>
                  <a:gd name="connsiteY25" fmla="*/ 904683 h 1113000"/>
                  <a:gd name="connsiteX26" fmla="*/ 867240 w 1008329"/>
                  <a:gd name="connsiteY26" fmla="*/ 1037518 h 1113000"/>
                  <a:gd name="connsiteX27" fmla="*/ 773193 w 1008329"/>
                  <a:gd name="connsiteY27" fmla="*/ 934741 h 1113000"/>
                  <a:gd name="connsiteX28" fmla="*/ 726422 w 1008329"/>
                  <a:gd name="connsiteY28" fmla="*/ 817014 h 1113000"/>
                  <a:gd name="connsiteX29" fmla="*/ 731209 w 1008329"/>
                  <a:gd name="connsiteY29" fmla="*/ 801906 h 1113000"/>
                  <a:gd name="connsiteX30" fmla="*/ 61688 w 1008329"/>
                  <a:gd name="connsiteY30" fmla="*/ 778304 h 1113000"/>
                  <a:gd name="connsiteX31" fmla="*/ 87018 w 1008329"/>
                  <a:gd name="connsiteY31" fmla="*/ 817981 h 1113000"/>
                  <a:gd name="connsiteX32" fmla="*/ 129003 w 1008329"/>
                  <a:gd name="connsiteY32" fmla="*/ 950816 h 1113000"/>
                  <a:gd name="connsiteX33" fmla="*/ 34956 w 1008329"/>
                  <a:gd name="connsiteY33" fmla="*/ 848039 h 1113000"/>
                  <a:gd name="connsiteX34" fmla="*/ 33488 w 1008329"/>
                  <a:gd name="connsiteY34" fmla="*/ 845046 h 1113000"/>
                  <a:gd name="connsiteX35" fmla="*/ 39806 w 1008329"/>
                  <a:gd name="connsiteY35" fmla="*/ 826821 h 1113000"/>
                  <a:gd name="connsiteX36" fmla="*/ 251278 w 1008329"/>
                  <a:gd name="connsiteY36" fmla="*/ 722549 h 1113000"/>
                  <a:gd name="connsiteX37" fmla="*/ 345324 w 1008329"/>
                  <a:gd name="connsiteY37" fmla="*/ 825325 h 1113000"/>
                  <a:gd name="connsiteX38" fmla="*/ 387308 w 1008329"/>
                  <a:gd name="connsiteY38" fmla="*/ 958160 h 1113000"/>
                  <a:gd name="connsiteX39" fmla="*/ 293262 w 1008329"/>
                  <a:gd name="connsiteY39" fmla="*/ 855383 h 1113000"/>
                  <a:gd name="connsiteX40" fmla="*/ 246490 w 1008329"/>
                  <a:gd name="connsiteY40" fmla="*/ 737657 h 1113000"/>
                  <a:gd name="connsiteX41" fmla="*/ 251278 w 1008329"/>
                  <a:gd name="connsiteY41" fmla="*/ 722549 h 1113000"/>
                  <a:gd name="connsiteX42" fmla="*/ 142802 w 1008329"/>
                  <a:gd name="connsiteY42" fmla="*/ 631272 h 1113000"/>
                  <a:gd name="connsiteX43" fmla="*/ 148291 w 1008329"/>
                  <a:gd name="connsiteY43" fmla="*/ 641840 h 1113000"/>
                  <a:gd name="connsiteX44" fmla="*/ 165846 w 1008329"/>
                  <a:gd name="connsiteY44" fmla="*/ 727639 h 1113000"/>
                  <a:gd name="connsiteX45" fmla="*/ 127518 w 1008329"/>
                  <a:gd name="connsiteY45" fmla="*/ 703761 h 1113000"/>
                  <a:gd name="connsiteX46" fmla="*/ 111059 w 1008329"/>
                  <a:gd name="connsiteY46" fmla="*/ 683049 h 1113000"/>
                  <a:gd name="connsiteX47" fmla="*/ 111095 w 1008329"/>
                  <a:gd name="connsiteY47" fmla="*/ 682981 h 1113000"/>
                  <a:gd name="connsiteX48" fmla="*/ 413667 w 1008329"/>
                  <a:gd name="connsiteY48" fmla="*/ 585015 h 1113000"/>
                  <a:gd name="connsiteX49" fmla="*/ 507713 w 1008329"/>
                  <a:gd name="connsiteY49" fmla="*/ 687792 h 1113000"/>
                  <a:gd name="connsiteX50" fmla="*/ 549697 w 1008329"/>
                  <a:gd name="connsiteY50" fmla="*/ 820626 h 1113000"/>
                  <a:gd name="connsiteX51" fmla="*/ 455651 w 1008329"/>
                  <a:gd name="connsiteY51" fmla="*/ 717850 h 1113000"/>
                  <a:gd name="connsiteX52" fmla="*/ 408880 w 1008329"/>
                  <a:gd name="connsiteY52" fmla="*/ 600123 h 1113000"/>
                  <a:gd name="connsiteX53" fmla="*/ 413667 w 1008329"/>
                  <a:gd name="connsiteY53" fmla="*/ 585015 h 1113000"/>
                  <a:gd name="connsiteX54" fmla="*/ 817073 w 1008329"/>
                  <a:gd name="connsiteY54" fmla="*/ 520141 h 1113000"/>
                  <a:gd name="connsiteX55" fmla="*/ 911119 w 1008329"/>
                  <a:gd name="connsiteY55" fmla="*/ 622917 h 1113000"/>
                  <a:gd name="connsiteX56" fmla="*/ 953104 w 1008329"/>
                  <a:gd name="connsiteY56" fmla="*/ 755752 h 1113000"/>
                  <a:gd name="connsiteX57" fmla="*/ 859057 w 1008329"/>
                  <a:gd name="connsiteY57" fmla="*/ 652975 h 1113000"/>
                  <a:gd name="connsiteX58" fmla="*/ 812286 w 1008329"/>
                  <a:gd name="connsiteY58" fmla="*/ 535249 h 1113000"/>
                  <a:gd name="connsiteX59" fmla="*/ 817073 w 1008329"/>
                  <a:gd name="connsiteY59" fmla="*/ 520141 h 1113000"/>
                  <a:gd name="connsiteX60" fmla="*/ 221363 w 1008329"/>
                  <a:gd name="connsiteY60" fmla="*/ 517122 h 1113000"/>
                  <a:gd name="connsiteX61" fmla="*/ 219297 w 1008329"/>
                  <a:gd name="connsiteY61" fmla="*/ 523642 h 1113000"/>
                  <a:gd name="connsiteX62" fmla="*/ 217089 w 1008329"/>
                  <a:gd name="connsiteY62" fmla="*/ 523156 h 1113000"/>
                  <a:gd name="connsiteX63" fmla="*/ 585003 w 1008329"/>
                  <a:gd name="connsiteY63" fmla="*/ 455724 h 1113000"/>
                  <a:gd name="connsiteX64" fmla="*/ 679049 w 1008329"/>
                  <a:gd name="connsiteY64" fmla="*/ 558500 h 1113000"/>
                  <a:gd name="connsiteX65" fmla="*/ 721033 w 1008329"/>
                  <a:gd name="connsiteY65" fmla="*/ 691335 h 1113000"/>
                  <a:gd name="connsiteX66" fmla="*/ 626987 w 1008329"/>
                  <a:gd name="connsiteY66" fmla="*/ 588558 h 1113000"/>
                  <a:gd name="connsiteX67" fmla="*/ 580215 w 1008329"/>
                  <a:gd name="connsiteY67" fmla="*/ 470831 h 1113000"/>
                  <a:gd name="connsiteX68" fmla="*/ 585003 w 1008329"/>
                  <a:gd name="connsiteY68" fmla="*/ 455724 h 1113000"/>
                  <a:gd name="connsiteX69" fmla="*/ 838846 w 1008329"/>
                  <a:gd name="connsiteY69" fmla="*/ 280427 h 1113000"/>
                  <a:gd name="connsiteX70" fmla="*/ 932892 w 1008329"/>
                  <a:gd name="connsiteY70" fmla="*/ 383203 h 1113000"/>
                  <a:gd name="connsiteX71" fmla="*/ 974876 w 1008329"/>
                  <a:gd name="connsiteY71" fmla="*/ 516038 h 1113000"/>
                  <a:gd name="connsiteX72" fmla="*/ 880830 w 1008329"/>
                  <a:gd name="connsiteY72" fmla="*/ 413261 h 1113000"/>
                  <a:gd name="connsiteX73" fmla="*/ 834059 w 1008329"/>
                  <a:gd name="connsiteY73" fmla="*/ 295534 h 1113000"/>
                  <a:gd name="connsiteX74" fmla="*/ 838846 w 1008329"/>
                  <a:gd name="connsiteY74" fmla="*/ 280427 h 1113000"/>
                  <a:gd name="connsiteX75" fmla="*/ 420553 w 1008329"/>
                  <a:gd name="connsiteY75" fmla="*/ 267468 h 1113000"/>
                  <a:gd name="connsiteX76" fmla="*/ 425789 w 1008329"/>
                  <a:gd name="connsiteY76" fmla="*/ 275669 h 1113000"/>
                  <a:gd name="connsiteX77" fmla="*/ 467773 w 1008329"/>
                  <a:gd name="connsiteY77" fmla="*/ 408503 h 1113000"/>
                  <a:gd name="connsiteX78" fmla="*/ 402247 w 1008329"/>
                  <a:gd name="connsiteY78" fmla="*/ 350401 h 1113000"/>
                  <a:gd name="connsiteX79" fmla="*/ 379465 w 1008329"/>
                  <a:gd name="connsiteY79" fmla="*/ 314715 h 1113000"/>
                  <a:gd name="connsiteX80" fmla="*/ 396858 w 1008329"/>
                  <a:gd name="connsiteY80" fmla="*/ 293413 h 1113000"/>
                  <a:gd name="connsiteX81" fmla="*/ 551171 w 1008329"/>
                  <a:gd name="connsiteY81" fmla="*/ 125971 h 1113000"/>
                  <a:gd name="connsiteX82" fmla="*/ 566995 w 1008329"/>
                  <a:gd name="connsiteY82" fmla="*/ 140146 h 1113000"/>
                  <a:gd name="connsiteX83" fmla="*/ 622713 w 1008329"/>
                  <a:gd name="connsiteY83" fmla="*/ 219046 h 1113000"/>
                  <a:gd name="connsiteX84" fmla="*/ 664697 w 1008329"/>
                  <a:gd name="connsiteY84" fmla="*/ 351880 h 1113000"/>
                  <a:gd name="connsiteX85" fmla="*/ 570651 w 1008329"/>
                  <a:gd name="connsiteY85" fmla="*/ 249104 h 1113000"/>
                  <a:gd name="connsiteX86" fmla="*/ 527640 w 1008329"/>
                  <a:gd name="connsiteY86" fmla="*/ 152730 h 1113000"/>
                  <a:gd name="connsiteX87" fmla="*/ 527268 w 1008329"/>
                  <a:gd name="connsiteY87" fmla="*/ 150618 h 1113000"/>
                  <a:gd name="connsiteX88" fmla="*/ 536506 w 1008329"/>
                  <a:gd name="connsiteY88" fmla="*/ 140503 h 1113000"/>
                  <a:gd name="connsiteX89" fmla="*/ 875689 w 1008329"/>
                  <a:gd name="connsiteY89" fmla="*/ 57249 h 1113000"/>
                  <a:gd name="connsiteX90" fmla="*/ 914017 w 1008329"/>
                  <a:gd name="connsiteY90" fmla="*/ 81126 h 1113000"/>
                  <a:gd name="connsiteX91" fmla="*/ 932171 w 1008329"/>
                  <a:gd name="connsiteY91" fmla="*/ 103970 h 1113000"/>
                  <a:gd name="connsiteX92" fmla="*/ 936724 w 1008329"/>
                  <a:gd name="connsiteY92" fmla="*/ 122698 h 1113000"/>
                  <a:gd name="connsiteX93" fmla="*/ 964524 w 1008329"/>
                  <a:gd name="connsiteY93" fmla="*/ 257825 h 1113000"/>
                  <a:gd name="connsiteX94" fmla="*/ 946194 w 1008329"/>
                  <a:gd name="connsiteY94" fmla="*/ 234758 h 1113000"/>
                  <a:gd name="connsiteX95" fmla="*/ 917673 w 1008329"/>
                  <a:gd name="connsiteY95" fmla="*/ 190083 h 1113000"/>
                  <a:gd name="connsiteX96" fmla="*/ 870902 w 1008329"/>
                  <a:gd name="connsiteY96" fmla="*/ 72357 h 1113000"/>
                  <a:gd name="connsiteX97" fmla="*/ 875689 w 1008329"/>
                  <a:gd name="connsiteY97" fmla="*/ 57249 h 1113000"/>
                  <a:gd name="connsiteX98" fmla="*/ 678294 w 1008329"/>
                  <a:gd name="connsiteY98" fmla="*/ 0 h 1113000"/>
                  <a:gd name="connsiteX99" fmla="*/ 700783 w 1008329"/>
                  <a:gd name="connsiteY99" fmla="*/ 43301 h 1113000"/>
                  <a:gd name="connsiteX100" fmla="*/ 718338 w 1008329"/>
                  <a:gd name="connsiteY100" fmla="*/ 129099 h 1113000"/>
                  <a:gd name="connsiteX101" fmla="*/ 652812 w 1008329"/>
                  <a:gd name="connsiteY101" fmla="*/ 70997 h 1113000"/>
                  <a:gd name="connsiteX102" fmla="*/ 634924 w 1008329"/>
                  <a:gd name="connsiteY102" fmla="*/ 42977 h 1113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</a:cxnLst>
                <a:rect l="l" t="t" r="r" b="b"/>
                <a:pathLst>
                  <a:path w="1008329" h="1113000">
                    <a:moveTo>
                      <a:pt x="2240" y="972268"/>
                    </a:moveTo>
                    <a:lnTo>
                      <a:pt x="9528" y="978796"/>
                    </a:lnTo>
                    <a:cubicBezTo>
                      <a:pt x="26547" y="997395"/>
                      <a:pt x="46464" y="1025165"/>
                      <a:pt x="65246" y="1057696"/>
                    </a:cubicBezTo>
                    <a:lnTo>
                      <a:pt x="84890" y="1095520"/>
                    </a:lnTo>
                    <a:lnTo>
                      <a:pt x="56462" y="1093273"/>
                    </a:lnTo>
                    <a:lnTo>
                      <a:pt x="52709" y="1090105"/>
                    </a:lnTo>
                    <a:cubicBezTo>
                      <a:pt x="21729" y="1061293"/>
                      <a:pt x="3293" y="1034936"/>
                      <a:pt x="0" y="1011995"/>
                    </a:cubicBezTo>
                    <a:close/>
                    <a:moveTo>
                      <a:pt x="512443" y="942592"/>
                    </a:moveTo>
                    <a:cubicBezTo>
                      <a:pt x="526820" y="934291"/>
                      <a:pt x="568925" y="980306"/>
                      <a:pt x="606489" y="1045368"/>
                    </a:cubicBezTo>
                    <a:cubicBezTo>
                      <a:pt x="615880" y="1061634"/>
                      <a:pt x="624098" y="1077550"/>
                      <a:pt x="630918" y="1092404"/>
                    </a:cubicBezTo>
                    <a:lnTo>
                      <a:pt x="638914" y="1112678"/>
                    </a:lnTo>
                    <a:lnTo>
                      <a:pt x="632248" y="1112927"/>
                    </a:lnTo>
                    <a:lnTo>
                      <a:pt x="578414" y="1113000"/>
                    </a:lnTo>
                    <a:lnTo>
                      <a:pt x="554427" y="1075426"/>
                    </a:lnTo>
                    <a:cubicBezTo>
                      <a:pt x="526254" y="1026629"/>
                      <a:pt x="508638" y="980977"/>
                      <a:pt x="507655" y="957699"/>
                    </a:cubicBezTo>
                    <a:cubicBezTo>
                      <a:pt x="507327" y="949940"/>
                      <a:pt x="508849" y="944667"/>
                      <a:pt x="512443" y="942592"/>
                    </a:cubicBezTo>
                    <a:close/>
                    <a:moveTo>
                      <a:pt x="962587" y="912955"/>
                    </a:moveTo>
                    <a:cubicBezTo>
                      <a:pt x="969775" y="908805"/>
                      <a:pt x="983896" y="918233"/>
                      <a:pt x="1000915" y="936832"/>
                    </a:cubicBezTo>
                    <a:lnTo>
                      <a:pt x="1008329" y="946162"/>
                    </a:lnTo>
                    <a:lnTo>
                      <a:pt x="1000015" y="999750"/>
                    </a:lnTo>
                    <a:lnTo>
                      <a:pt x="992579" y="1021351"/>
                    </a:lnTo>
                    <a:lnTo>
                      <a:pt x="970989" y="977356"/>
                    </a:lnTo>
                    <a:cubicBezTo>
                      <a:pt x="962940" y="956934"/>
                      <a:pt x="958290" y="939701"/>
                      <a:pt x="957800" y="928063"/>
                    </a:cubicBezTo>
                    <a:cubicBezTo>
                      <a:pt x="957472" y="920303"/>
                      <a:pt x="958992" y="915030"/>
                      <a:pt x="962587" y="912955"/>
                    </a:cubicBezTo>
                    <a:close/>
                    <a:moveTo>
                      <a:pt x="731209" y="801906"/>
                    </a:moveTo>
                    <a:cubicBezTo>
                      <a:pt x="745586" y="793606"/>
                      <a:pt x="787692" y="839621"/>
                      <a:pt x="825255" y="904683"/>
                    </a:cubicBezTo>
                    <a:cubicBezTo>
                      <a:pt x="862819" y="969745"/>
                      <a:pt x="881616" y="1029216"/>
                      <a:pt x="867240" y="1037518"/>
                    </a:cubicBezTo>
                    <a:cubicBezTo>
                      <a:pt x="852862" y="1045817"/>
                      <a:pt x="810757" y="999802"/>
                      <a:pt x="773193" y="934741"/>
                    </a:cubicBezTo>
                    <a:cubicBezTo>
                      <a:pt x="745021" y="885944"/>
                      <a:pt x="727404" y="840291"/>
                      <a:pt x="726422" y="817014"/>
                    </a:cubicBezTo>
                    <a:cubicBezTo>
                      <a:pt x="726094" y="809254"/>
                      <a:pt x="727615" y="803981"/>
                      <a:pt x="731209" y="801906"/>
                    </a:cubicBezTo>
                    <a:close/>
                    <a:moveTo>
                      <a:pt x="61688" y="778304"/>
                    </a:moveTo>
                    <a:lnTo>
                      <a:pt x="87018" y="817981"/>
                    </a:lnTo>
                    <a:cubicBezTo>
                      <a:pt x="124582" y="883044"/>
                      <a:pt x="143380" y="942516"/>
                      <a:pt x="129003" y="950816"/>
                    </a:cubicBezTo>
                    <a:cubicBezTo>
                      <a:pt x="114626" y="959117"/>
                      <a:pt x="72520" y="913102"/>
                      <a:pt x="34956" y="848039"/>
                    </a:cubicBezTo>
                    <a:lnTo>
                      <a:pt x="33488" y="845046"/>
                    </a:lnTo>
                    <a:lnTo>
                      <a:pt x="39806" y="826821"/>
                    </a:lnTo>
                    <a:close/>
                    <a:moveTo>
                      <a:pt x="251278" y="722549"/>
                    </a:moveTo>
                    <a:cubicBezTo>
                      <a:pt x="265655" y="714248"/>
                      <a:pt x="307760" y="760263"/>
                      <a:pt x="345324" y="825325"/>
                    </a:cubicBezTo>
                    <a:cubicBezTo>
                      <a:pt x="382887" y="890387"/>
                      <a:pt x="401685" y="949859"/>
                      <a:pt x="387308" y="958160"/>
                    </a:cubicBezTo>
                    <a:cubicBezTo>
                      <a:pt x="372931" y="966460"/>
                      <a:pt x="330825" y="920445"/>
                      <a:pt x="293262" y="855383"/>
                    </a:cubicBezTo>
                    <a:cubicBezTo>
                      <a:pt x="265089" y="806587"/>
                      <a:pt x="247473" y="760934"/>
                      <a:pt x="246490" y="737657"/>
                    </a:cubicBezTo>
                    <a:cubicBezTo>
                      <a:pt x="246163" y="729897"/>
                      <a:pt x="247684" y="724624"/>
                      <a:pt x="251278" y="722549"/>
                    </a:cubicBezTo>
                    <a:close/>
                    <a:moveTo>
                      <a:pt x="142802" y="631272"/>
                    </a:moveTo>
                    <a:lnTo>
                      <a:pt x="148291" y="641840"/>
                    </a:lnTo>
                    <a:cubicBezTo>
                      <a:pt x="168751" y="686404"/>
                      <a:pt x="176629" y="721413"/>
                      <a:pt x="165846" y="727639"/>
                    </a:cubicBezTo>
                    <a:cubicBezTo>
                      <a:pt x="158658" y="731789"/>
                      <a:pt x="144537" y="722360"/>
                      <a:pt x="127518" y="703761"/>
                    </a:cubicBezTo>
                    <a:lnTo>
                      <a:pt x="111059" y="683049"/>
                    </a:lnTo>
                    <a:lnTo>
                      <a:pt x="111095" y="682981"/>
                    </a:lnTo>
                    <a:close/>
                    <a:moveTo>
                      <a:pt x="413667" y="585015"/>
                    </a:moveTo>
                    <a:cubicBezTo>
                      <a:pt x="428043" y="576715"/>
                      <a:pt x="470150" y="622730"/>
                      <a:pt x="507713" y="687792"/>
                    </a:cubicBezTo>
                    <a:cubicBezTo>
                      <a:pt x="545277" y="752854"/>
                      <a:pt x="564073" y="812326"/>
                      <a:pt x="549697" y="820626"/>
                    </a:cubicBezTo>
                    <a:cubicBezTo>
                      <a:pt x="535320" y="828927"/>
                      <a:pt x="493215" y="782912"/>
                      <a:pt x="455651" y="717850"/>
                    </a:cubicBezTo>
                    <a:cubicBezTo>
                      <a:pt x="427479" y="669053"/>
                      <a:pt x="409861" y="623401"/>
                      <a:pt x="408880" y="600123"/>
                    </a:cubicBezTo>
                    <a:cubicBezTo>
                      <a:pt x="408552" y="592363"/>
                      <a:pt x="410073" y="587090"/>
                      <a:pt x="413667" y="585015"/>
                    </a:cubicBezTo>
                    <a:close/>
                    <a:moveTo>
                      <a:pt x="817073" y="520141"/>
                    </a:moveTo>
                    <a:cubicBezTo>
                      <a:pt x="831450" y="511840"/>
                      <a:pt x="873556" y="557855"/>
                      <a:pt x="911119" y="622917"/>
                    </a:cubicBezTo>
                    <a:cubicBezTo>
                      <a:pt x="948683" y="687979"/>
                      <a:pt x="967480" y="747451"/>
                      <a:pt x="953104" y="755752"/>
                    </a:cubicBezTo>
                    <a:cubicBezTo>
                      <a:pt x="938726" y="764052"/>
                      <a:pt x="896621" y="718038"/>
                      <a:pt x="859057" y="652975"/>
                    </a:cubicBezTo>
                    <a:cubicBezTo>
                      <a:pt x="830885" y="604179"/>
                      <a:pt x="813268" y="558526"/>
                      <a:pt x="812286" y="535249"/>
                    </a:cubicBezTo>
                    <a:cubicBezTo>
                      <a:pt x="811958" y="527489"/>
                      <a:pt x="813479" y="522216"/>
                      <a:pt x="817073" y="520141"/>
                    </a:cubicBezTo>
                    <a:close/>
                    <a:moveTo>
                      <a:pt x="221363" y="517122"/>
                    </a:moveTo>
                    <a:lnTo>
                      <a:pt x="219297" y="523642"/>
                    </a:lnTo>
                    <a:lnTo>
                      <a:pt x="217089" y="523156"/>
                    </a:lnTo>
                    <a:close/>
                    <a:moveTo>
                      <a:pt x="585003" y="455724"/>
                    </a:moveTo>
                    <a:cubicBezTo>
                      <a:pt x="599380" y="447423"/>
                      <a:pt x="641485" y="493438"/>
                      <a:pt x="679049" y="558500"/>
                    </a:cubicBezTo>
                    <a:cubicBezTo>
                      <a:pt x="716613" y="623563"/>
                      <a:pt x="735410" y="683035"/>
                      <a:pt x="721033" y="691335"/>
                    </a:cubicBezTo>
                    <a:cubicBezTo>
                      <a:pt x="706656" y="699635"/>
                      <a:pt x="664550" y="653620"/>
                      <a:pt x="626987" y="588558"/>
                    </a:cubicBezTo>
                    <a:cubicBezTo>
                      <a:pt x="598814" y="539762"/>
                      <a:pt x="581198" y="494110"/>
                      <a:pt x="580215" y="470831"/>
                    </a:cubicBezTo>
                    <a:cubicBezTo>
                      <a:pt x="579888" y="463072"/>
                      <a:pt x="581409" y="457799"/>
                      <a:pt x="585003" y="455724"/>
                    </a:cubicBezTo>
                    <a:close/>
                    <a:moveTo>
                      <a:pt x="838846" y="280427"/>
                    </a:moveTo>
                    <a:cubicBezTo>
                      <a:pt x="853223" y="272126"/>
                      <a:pt x="895329" y="318141"/>
                      <a:pt x="932892" y="383203"/>
                    </a:cubicBezTo>
                    <a:cubicBezTo>
                      <a:pt x="970456" y="448265"/>
                      <a:pt x="989253" y="507737"/>
                      <a:pt x="974876" y="516038"/>
                    </a:cubicBezTo>
                    <a:cubicBezTo>
                      <a:pt x="960500" y="524338"/>
                      <a:pt x="918394" y="478323"/>
                      <a:pt x="880830" y="413261"/>
                    </a:cubicBezTo>
                    <a:cubicBezTo>
                      <a:pt x="852658" y="364465"/>
                      <a:pt x="835041" y="318813"/>
                      <a:pt x="834059" y="295534"/>
                    </a:cubicBezTo>
                    <a:cubicBezTo>
                      <a:pt x="833731" y="287775"/>
                      <a:pt x="835252" y="282502"/>
                      <a:pt x="838846" y="280427"/>
                    </a:cubicBezTo>
                    <a:close/>
                    <a:moveTo>
                      <a:pt x="420553" y="267468"/>
                    </a:moveTo>
                    <a:lnTo>
                      <a:pt x="425789" y="275669"/>
                    </a:lnTo>
                    <a:cubicBezTo>
                      <a:pt x="463352" y="340731"/>
                      <a:pt x="482150" y="400203"/>
                      <a:pt x="467773" y="408503"/>
                    </a:cubicBezTo>
                    <a:cubicBezTo>
                      <a:pt x="456990" y="414729"/>
                      <a:pt x="430610" y="390401"/>
                      <a:pt x="402247" y="350401"/>
                    </a:cubicBezTo>
                    <a:lnTo>
                      <a:pt x="379465" y="314715"/>
                    </a:lnTo>
                    <a:lnTo>
                      <a:pt x="396858" y="293413"/>
                    </a:lnTo>
                    <a:close/>
                    <a:moveTo>
                      <a:pt x="551171" y="125971"/>
                    </a:moveTo>
                    <a:lnTo>
                      <a:pt x="566995" y="140146"/>
                    </a:lnTo>
                    <a:cubicBezTo>
                      <a:pt x="584014" y="158745"/>
                      <a:pt x="603931" y="186514"/>
                      <a:pt x="622713" y="219046"/>
                    </a:cubicBezTo>
                    <a:cubicBezTo>
                      <a:pt x="660277" y="284107"/>
                      <a:pt x="679074" y="343580"/>
                      <a:pt x="664697" y="351880"/>
                    </a:cubicBezTo>
                    <a:cubicBezTo>
                      <a:pt x="650320" y="360181"/>
                      <a:pt x="608215" y="314165"/>
                      <a:pt x="570651" y="249104"/>
                    </a:cubicBezTo>
                    <a:cubicBezTo>
                      <a:pt x="549521" y="212506"/>
                      <a:pt x="534330" y="177677"/>
                      <a:pt x="527640" y="152730"/>
                    </a:cubicBezTo>
                    <a:lnTo>
                      <a:pt x="527268" y="150618"/>
                    </a:lnTo>
                    <a:lnTo>
                      <a:pt x="536506" y="140503"/>
                    </a:lnTo>
                    <a:close/>
                    <a:moveTo>
                      <a:pt x="875689" y="57249"/>
                    </a:moveTo>
                    <a:cubicBezTo>
                      <a:pt x="882878" y="53099"/>
                      <a:pt x="896998" y="62527"/>
                      <a:pt x="914017" y="81126"/>
                    </a:cubicBezTo>
                    <a:lnTo>
                      <a:pt x="932171" y="103970"/>
                    </a:lnTo>
                    <a:lnTo>
                      <a:pt x="936724" y="122698"/>
                    </a:lnTo>
                    <a:lnTo>
                      <a:pt x="964524" y="257825"/>
                    </a:lnTo>
                    <a:lnTo>
                      <a:pt x="946194" y="234758"/>
                    </a:lnTo>
                    <a:cubicBezTo>
                      <a:pt x="936739" y="221424"/>
                      <a:pt x="927064" y="206349"/>
                      <a:pt x="917673" y="190083"/>
                    </a:cubicBezTo>
                    <a:cubicBezTo>
                      <a:pt x="889501" y="141287"/>
                      <a:pt x="871885" y="95635"/>
                      <a:pt x="870902" y="72357"/>
                    </a:cubicBezTo>
                    <a:cubicBezTo>
                      <a:pt x="870574" y="64598"/>
                      <a:pt x="872095" y="59324"/>
                      <a:pt x="875689" y="57249"/>
                    </a:cubicBezTo>
                    <a:close/>
                    <a:moveTo>
                      <a:pt x="678294" y="0"/>
                    </a:moveTo>
                    <a:lnTo>
                      <a:pt x="700783" y="43301"/>
                    </a:lnTo>
                    <a:cubicBezTo>
                      <a:pt x="721243" y="87865"/>
                      <a:pt x="729121" y="122874"/>
                      <a:pt x="718338" y="129099"/>
                    </a:cubicBezTo>
                    <a:cubicBezTo>
                      <a:pt x="707556" y="135325"/>
                      <a:pt x="681176" y="110998"/>
                      <a:pt x="652812" y="70997"/>
                    </a:cubicBezTo>
                    <a:lnTo>
                      <a:pt x="634924" y="42977"/>
                    </a:lnTo>
                    <a:close/>
                  </a:path>
                </a:pathLst>
              </a:custGeom>
              <a:solidFill>
                <a:srgbClr val="8000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A2DDDAA5-30AF-42A6-B2AE-7560907154CA}"/>
                  </a:ext>
                </a:extLst>
              </p:cNvPr>
              <p:cNvSpPr/>
              <p:nvPr/>
            </p:nvSpPr>
            <p:spPr>
              <a:xfrm>
                <a:off x="2048835" y="3199068"/>
                <a:ext cx="1495177" cy="1521077"/>
              </a:xfrm>
              <a:custGeom>
                <a:avLst/>
                <a:gdLst>
                  <a:gd name="connsiteX0" fmla="*/ 1205029 w 1495177"/>
                  <a:gd name="connsiteY0" fmla="*/ 1510122 h 1521077"/>
                  <a:gd name="connsiteX1" fmla="*/ 1220309 w 1495177"/>
                  <a:gd name="connsiteY1" fmla="*/ 1514330 h 1521077"/>
                  <a:gd name="connsiteX2" fmla="*/ 1219091 w 1495177"/>
                  <a:gd name="connsiteY2" fmla="*/ 1521077 h 1521077"/>
                  <a:gd name="connsiteX3" fmla="*/ 1194311 w 1495177"/>
                  <a:gd name="connsiteY3" fmla="*/ 1512435 h 1521077"/>
                  <a:gd name="connsiteX4" fmla="*/ 977240 w 1495177"/>
                  <a:gd name="connsiteY4" fmla="*/ 1406421 h 1521077"/>
                  <a:gd name="connsiteX5" fmla="*/ 992519 w 1495177"/>
                  <a:gd name="connsiteY5" fmla="*/ 1410629 h 1521077"/>
                  <a:gd name="connsiteX6" fmla="*/ 989704 w 1495177"/>
                  <a:gd name="connsiteY6" fmla="*/ 1426225 h 1521077"/>
                  <a:gd name="connsiteX7" fmla="*/ 980125 w 1495177"/>
                  <a:gd name="connsiteY7" fmla="*/ 1437775 h 1521077"/>
                  <a:gd name="connsiteX8" fmla="*/ 930795 w 1495177"/>
                  <a:gd name="connsiteY8" fmla="*/ 1420601 h 1521077"/>
                  <a:gd name="connsiteX9" fmla="*/ 956045 w 1495177"/>
                  <a:gd name="connsiteY9" fmla="*/ 1410993 h 1521077"/>
                  <a:gd name="connsiteX10" fmla="*/ 977240 w 1495177"/>
                  <a:gd name="connsiteY10" fmla="*/ 1406421 h 1521077"/>
                  <a:gd name="connsiteX11" fmla="*/ 1495177 w 1495177"/>
                  <a:gd name="connsiteY11" fmla="*/ 1306398 h 1521077"/>
                  <a:gd name="connsiteX12" fmla="*/ 1488109 w 1495177"/>
                  <a:gd name="connsiteY12" fmla="*/ 1376590 h 1521077"/>
                  <a:gd name="connsiteX13" fmla="*/ 1487289 w 1495177"/>
                  <a:gd name="connsiteY13" fmla="*/ 1379785 h 1521077"/>
                  <a:gd name="connsiteX14" fmla="*/ 1474683 w 1495177"/>
                  <a:gd name="connsiteY14" fmla="*/ 1386955 h 1521077"/>
                  <a:gd name="connsiteX15" fmla="*/ 1389616 w 1495177"/>
                  <a:gd name="connsiteY15" fmla="*/ 1407770 h 1521077"/>
                  <a:gd name="connsiteX16" fmla="*/ 1488731 w 1495177"/>
                  <a:gd name="connsiteY16" fmla="*/ 1309872 h 1521077"/>
                  <a:gd name="connsiteX17" fmla="*/ 1364218 w 1495177"/>
                  <a:gd name="connsiteY17" fmla="*/ 1246030 h 1521077"/>
                  <a:gd name="connsiteX18" fmla="*/ 1379497 w 1495177"/>
                  <a:gd name="connsiteY18" fmla="*/ 1250238 h 1521077"/>
                  <a:gd name="connsiteX19" fmla="*/ 1280382 w 1495177"/>
                  <a:gd name="connsiteY19" fmla="*/ 1348136 h 1521077"/>
                  <a:gd name="connsiteX20" fmla="*/ 1149245 w 1495177"/>
                  <a:gd name="connsiteY20" fmla="*/ 1395156 h 1521077"/>
                  <a:gd name="connsiteX21" fmla="*/ 1248361 w 1495177"/>
                  <a:gd name="connsiteY21" fmla="*/ 1297258 h 1521077"/>
                  <a:gd name="connsiteX22" fmla="*/ 1364218 w 1495177"/>
                  <a:gd name="connsiteY22" fmla="*/ 1246030 h 1521077"/>
                  <a:gd name="connsiteX23" fmla="*/ 611217 w 1495177"/>
                  <a:gd name="connsiteY23" fmla="*/ 1240226 h 1521077"/>
                  <a:gd name="connsiteX24" fmla="*/ 626496 w 1495177"/>
                  <a:gd name="connsiteY24" fmla="*/ 1244433 h 1521077"/>
                  <a:gd name="connsiteX25" fmla="*/ 604098 w 1495177"/>
                  <a:gd name="connsiteY25" fmla="*/ 1283644 h 1521077"/>
                  <a:gd name="connsiteX26" fmla="*/ 587443 w 1495177"/>
                  <a:gd name="connsiteY26" fmla="*/ 1297949 h 1521077"/>
                  <a:gd name="connsiteX27" fmla="*/ 526034 w 1495177"/>
                  <a:gd name="connsiteY27" fmla="*/ 1274920 h 1521077"/>
                  <a:gd name="connsiteX28" fmla="*/ 562462 w 1495177"/>
                  <a:gd name="connsiteY28" fmla="*/ 1255286 h 1521077"/>
                  <a:gd name="connsiteX29" fmla="*/ 611217 w 1495177"/>
                  <a:gd name="connsiteY29" fmla="*/ 1240226 h 1521077"/>
                  <a:gd name="connsiteX30" fmla="*/ 296784 w 1495177"/>
                  <a:gd name="connsiteY30" fmla="*/ 1183799 h 1521077"/>
                  <a:gd name="connsiteX31" fmla="*/ 312064 w 1495177"/>
                  <a:gd name="connsiteY31" fmla="*/ 1188007 h 1521077"/>
                  <a:gd name="connsiteX32" fmla="*/ 311634 w 1495177"/>
                  <a:gd name="connsiteY32" fmla="*/ 1190390 h 1521077"/>
                  <a:gd name="connsiteX33" fmla="*/ 296261 w 1495177"/>
                  <a:gd name="connsiteY33" fmla="*/ 1183912 h 1521077"/>
                  <a:gd name="connsiteX34" fmla="*/ 1079382 w 1495177"/>
                  <a:gd name="connsiteY34" fmla="*/ 1170976 h 1521077"/>
                  <a:gd name="connsiteX35" fmla="*/ 1094662 w 1495177"/>
                  <a:gd name="connsiteY35" fmla="*/ 1175184 h 1521077"/>
                  <a:gd name="connsiteX36" fmla="*/ 995547 w 1495177"/>
                  <a:gd name="connsiteY36" fmla="*/ 1273081 h 1521077"/>
                  <a:gd name="connsiteX37" fmla="*/ 864410 w 1495177"/>
                  <a:gd name="connsiteY37" fmla="*/ 1320102 h 1521077"/>
                  <a:gd name="connsiteX38" fmla="*/ 963525 w 1495177"/>
                  <a:gd name="connsiteY38" fmla="*/ 1222204 h 1521077"/>
                  <a:gd name="connsiteX39" fmla="*/ 1079382 w 1495177"/>
                  <a:gd name="connsiteY39" fmla="*/ 1170976 h 1521077"/>
                  <a:gd name="connsiteX40" fmla="*/ 1419736 w 1495177"/>
                  <a:gd name="connsiteY40" fmla="*/ 1011672 h 1521077"/>
                  <a:gd name="connsiteX41" fmla="*/ 1435016 w 1495177"/>
                  <a:gd name="connsiteY41" fmla="*/ 1015880 h 1521077"/>
                  <a:gd name="connsiteX42" fmla="*/ 1335901 w 1495177"/>
                  <a:gd name="connsiteY42" fmla="*/ 1113778 h 1521077"/>
                  <a:gd name="connsiteX43" fmla="*/ 1204764 w 1495177"/>
                  <a:gd name="connsiteY43" fmla="*/ 1160798 h 1521077"/>
                  <a:gd name="connsiteX44" fmla="*/ 1303879 w 1495177"/>
                  <a:gd name="connsiteY44" fmla="*/ 1062900 h 1521077"/>
                  <a:gd name="connsiteX45" fmla="*/ 1419736 w 1495177"/>
                  <a:gd name="connsiteY45" fmla="*/ 1011672 h 1521077"/>
                  <a:gd name="connsiteX46" fmla="*/ 45829 w 1495177"/>
                  <a:gd name="connsiteY46" fmla="*/ 971946 h 1521077"/>
                  <a:gd name="connsiteX47" fmla="*/ 61108 w 1495177"/>
                  <a:gd name="connsiteY47" fmla="*/ 976154 h 1521077"/>
                  <a:gd name="connsiteX48" fmla="*/ 38710 w 1495177"/>
                  <a:gd name="connsiteY48" fmla="*/ 1015365 h 1521077"/>
                  <a:gd name="connsiteX49" fmla="*/ 20976 w 1495177"/>
                  <a:gd name="connsiteY49" fmla="*/ 1030597 h 1521077"/>
                  <a:gd name="connsiteX50" fmla="*/ 11507 w 1495177"/>
                  <a:gd name="connsiteY50" fmla="*/ 1021222 h 1521077"/>
                  <a:gd name="connsiteX51" fmla="*/ 0 w 1495177"/>
                  <a:gd name="connsiteY51" fmla="*/ 996964 h 1521077"/>
                  <a:gd name="connsiteX52" fmla="*/ 2703 w 1495177"/>
                  <a:gd name="connsiteY52" fmla="*/ 984864 h 1521077"/>
                  <a:gd name="connsiteX53" fmla="*/ 24635 w 1495177"/>
                  <a:gd name="connsiteY53" fmla="*/ 976519 h 1521077"/>
                  <a:gd name="connsiteX54" fmla="*/ 45829 w 1495177"/>
                  <a:gd name="connsiteY54" fmla="*/ 971946 h 1521077"/>
                  <a:gd name="connsiteX55" fmla="*/ 930455 w 1495177"/>
                  <a:gd name="connsiteY55" fmla="*/ 957735 h 1521077"/>
                  <a:gd name="connsiteX56" fmla="*/ 945734 w 1495177"/>
                  <a:gd name="connsiteY56" fmla="*/ 961942 h 1521077"/>
                  <a:gd name="connsiteX57" fmla="*/ 846620 w 1495177"/>
                  <a:gd name="connsiteY57" fmla="*/ 1059840 h 1521077"/>
                  <a:gd name="connsiteX58" fmla="*/ 715483 w 1495177"/>
                  <a:gd name="connsiteY58" fmla="*/ 1106860 h 1521077"/>
                  <a:gd name="connsiteX59" fmla="*/ 814598 w 1495177"/>
                  <a:gd name="connsiteY59" fmla="*/ 1008962 h 1521077"/>
                  <a:gd name="connsiteX60" fmla="*/ 930455 w 1495177"/>
                  <a:gd name="connsiteY60" fmla="*/ 957735 h 1521077"/>
                  <a:gd name="connsiteX61" fmla="*/ 718042 w 1495177"/>
                  <a:gd name="connsiteY61" fmla="*/ 899268 h 1521077"/>
                  <a:gd name="connsiteX62" fmla="*/ 733322 w 1495177"/>
                  <a:gd name="connsiteY62" fmla="*/ 903476 h 1521077"/>
                  <a:gd name="connsiteX63" fmla="*/ 634207 w 1495177"/>
                  <a:gd name="connsiteY63" fmla="*/ 1001374 h 1521077"/>
                  <a:gd name="connsiteX64" fmla="*/ 503070 w 1495177"/>
                  <a:gd name="connsiteY64" fmla="*/ 1048394 h 1521077"/>
                  <a:gd name="connsiteX65" fmla="*/ 602185 w 1495177"/>
                  <a:gd name="connsiteY65" fmla="*/ 950496 h 1521077"/>
                  <a:gd name="connsiteX66" fmla="*/ 718042 w 1495177"/>
                  <a:gd name="connsiteY66" fmla="*/ 899268 h 1521077"/>
                  <a:gd name="connsiteX67" fmla="*/ 383722 w 1495177"/>
                  <a:gd name="connsiteY67" fmla="*/ 878772 h 1521077"/>
                  <a:gd name="connsiteX68" fmla="*/ 399001 w 1495177"/>
                  <a:gd name="connsiteY68" fmla="*/ 882979 h 1521077"/>
                  <a:gd name="connsiteX69" fmla="*/ 299887 w 1495177"/>
                  <a:gd name="connsiteY69" fmla="*/ 980876 h 1521077"/>
                  <a:gd name="connsiteX70" fmla="*/ 168750 w 1495177"/>
                  <a:gd name="connsiteY70" fmla="*/ 1027896 h 1521077"/>
                  <a:gd name="connsiteX71" fmla="*/ 267865 w 1495177"/>
                  <a:gd name="connsiteY71" fmla="*/ 929999 h 1521077"/>
                  <a:gd name="connsiteX72" fmla="*/ 383722 w 1495177"/>
                  <a:gd name="connsiteY72" fmla="*/ 878772 h 1521077"/>
                  <a:gd name="connsiteX73" fmla="*/ 1284004 w 1495177"/>
                  <a:gd name="connsiteY73" fmla="*/ 845392 h 1521077"/>
                  <a:gd name="connsiteX74" fmla="*/ 1299283 w 1495177"/>
                  <a:gd name="connsiteY74" fmla="*/ 849600 h 1521077"/>
                  <a:gd name="connsiteX75" fmla="*/ 1200169 w 1495177"/>
                  <a:gd name="connsiteY75" fmla="*/ 947498 h 1521077"/>
                  <a:gd name="connsiteX76" fmla="*/ 1069032 w 1495177"/>
                  <a:gd name="connsiteY76" fmla="*/ 994518 h 1521077"/>
                  <a:gd name="connsiteX77" fmla="*/ 1168147 w 1495177"/>
                  <a:gd name="connsiteY77" fmla="*/ 896620 h 1521077"/>
                  <a:gd name="connsiteX78" fmla="*/ 1284004 w 1495177"/>
                  <a:gd name="connsiteY78" fmla="*/ 845392 h 1521077"/>
                  <a:gd name="connsiteX79" fmla="*/ 212905 w 1495177"/>
                  <a:gd name="connsiteY79" fmla="*/ 736800 h 1521077"/>
                  <a:gd name="connsiteX80" fmla="*/ 228185 w 1495177"/>
                  <a:gd name="connsiteY80" fmla="*/ 741008 h 1521077"/>
                  <a:gd name="connsiteX81" fmla="*/ 129069 w 1495177"/>
                  <a:gd name="connsiteY81" fmla="*/ 838906 h 1521077"/>
                  <a:gd name="connsiteX82" fmla="*/ 42974 w 1495177"/>
                  <a:gd name="connsiteY82" fmla="*/ 882691 h 1521077"/>
                  <a:gd name="connsiteX83" fmla="*/ 27117 w 1495177"/>
                  <a:gd name="connsiteY83" fmla="*/ 886657 h 1521077"/>
                  <a:gd name="connsiteX84" fmla="*/ 48068 w 1495177"/>
                  <a:gd name="connsiteY84" fmla="*/ 824023 h 1521077"/>
                  <a:gd name="connsiteX85" fmla="*/ 48890 w 1495177"/>
                  <a:gd name="connsiteY85" fmla="*/ 822185 h 1521077"/>
                  <a:gd name="connsiteX86" fmla="*/ 53494 w 1495177"/>
                  <a:gd name="connsiteY86" fmla="*/ 818231 h 1521077"/>
                  <a:gd name="connsiteX87" fmla="*/ 97047 w 1495177"/>
                  <a:gd name="connsiteY87" fmla="*/ 788028 h 1521077"/>
                  <a:gd name="connsiteX88" fmla="*/ 212905 w 1495177"/>
                  <a:gd name="connsiteY88" fmla="*/ 736800 h 1521077"/>
                  <a:gd name="connsiteX89" fmla="*/ 1140376 w 1495177"/>
                  <a:gd name="connsiteY89" fmla="*/ 688367 h 1521077"/>
                  <a:gd name="connsiteX90" fmla="*/ 1155656 w 1495177"/>
                  <a:gd name="connsiteY90" fmla="*/ 692575 h 1521077"/>
                  <a:gd name="connsiteX91" fmla="*/ 1056541 w 1495177"/>
                  <a:gd name="connsiteY91" fmla="*/ 790472 h 1521077"/>
                  <a:gd name="connsiteX92" fmla="*/ 925405 w 1495177"/>
                  <a:gd name="connsiteY92" fmla="*/ 837492 h 1521077"/>
                  <a:gd name="connsiteX93" fmla="*/ 1024519 w 1495177"/>
                  <a:gd name="connsiteY93" fmla="*/ 739595 h 1521077"/>
                  <a:gd name="connsiteX94" fmla="*/ 1140376 w 1495177"/>
                  <a:gd name="connsiteY94" fmla="*/ 688367 h 1521077"/>
                  <a:gd name="connsiteX95" fmla="*/ 738305 w 1495177"/>
                  <a:gd name="connsiteY95" fmla="*/ 681447 h 1521077"/>
                  <a:gd name="connsiteX96" fmla="*/ 753584 w 1495177"/>
                  <a:gd name="connsiteY96" fmla="*/ 685655 h 1521077"/>
                  <a:gd name="connsiteX97" fmla="*/ 654469 w 1495177"/>
                  <a:gd name="connsiteY97" fmla="*/ 783553 h 1521077"/>
                  <a:gd name="connsiteX98" fmla="*/ 523332 w 1495177"/>
                  <a:gd name="connsiteY98" fmla="*/ 830573 h 1521077"/>
                  <a:gd name="connsiteX99" fmla="*/ 622447 w 1495177"/>
                  <a:gd name="connsiteY99" fmla="*/ 732675 h 1521077"/>
                  <a:gd name="connsiteX100" fmla="*/ 738305 w 1495177"/>
                  <a:gd name="connsiteY100" fmla="*/ 681447 h 1521077"/>
                  <a:gd name="connsiteX101" fmla="*/ 1354902 w 1495177"/>
                  <a:gd name="connsiteY101" fmla="*/ 643590 h 1521077"/>
                  <a:gd name="connsiteX102" fmla="*/ 1358432 w 1495177"/>
                  <a:gd name="connsiteY102" fmla="*/ 654472 h 1521077"/>
                  <a:gd name="connsiteX103" fmla="*/ 1353198 w 1495177"/>
                  <a:gd name="connsiteY103" fmla="*/ 653030 h 1521077"/>
                  <a:gd name="connsiteX104" fmla="*/ 510514 w 1495177"/>
                  <a:gd name="connsiteY104" fmla="*/ 577745 h 1521077"/>
                  <a:gd name="connsiteX105" fmla="*/ 525794 w 1495177"/>
                  <a:gd name="connsiteY105" fmla="*/ 581953 h 1521077"/>
                  <a:gd name="connsiteX106" fmla="*/ 426680 w 1495177"/>
                  <a:gd name="connsiteY106" fmla="*/ 679852 h 1521077"/>
                  <a:gd name="connsiteX107" fmla="*/ 295542 w 1495177"/>
                  <a:gd name="connsiteY107" fmla="*/ 726871 h 1521077"/>
                  <a:gd name="connsiteX108" fmla="*/ 394657 w 1495177"/>
                  <a:gd name="connsiteY108" fmla="*/ 628973 h 1521077"/>
                  <a:gd name="connsiteX109" fmla="*/ 510514 w 1495177"/>
                  <a:gd name="connsiteY109" fmla="*/ 577745 h 1521077"/>
                  <a:gd name="connsiteX110" fmla="*/ 1293113 w 1495177"/>
                  <a:gd name="connsiteY110" fmla="*/ 484337 h 1521077"/>
                  <a:gd name="connsiteX111" fmla="*/ 1313266 w 1495177"/>
                  <a:gd name="connsiteY111" fmla="*/ 536234 h 1521077"/>
                  <a:gd name="connsiteX112" fmla="*/ 1278448 w 1495177"/>
                  <a:gd name="connsiteY112" fmla="*/ 560379 h 1521077"/>
                  <a:gd name="connsiteX113" fmla="*/ 1147311 w 1495177"/>
                  <a:gd name="connsiteY113" fmla="*/ 607399 h 1521077"/>
                  <a:gd name="connsiteX114" fmla="*/ 1246426 w 1495177"/>
                  <a:gd name="connsiteY114" fmla="*/ 509502 h 1521077"/>
                  <a:gd name="connsiteX115" fmla="*/ 1137863 w 1495177"/>
                  <a:gd name="connsiteY115" fmla="*/ 429969 h 1521077"/>
                  <a:gd name="connsiteX116" fmla="*/ 1153142 w 1495177"/>
                  <a:gd name="connsiteY116" fmla="*/ 434177 h 1521077"/>
                  <a:gd name="connsiteX117" fmla="*/ 1054028 w 1495177"/>
                  <a:gd name="connsiteY117" fmla="*/ 532075 h 1521077"/>
                  <a:gd name="connsiteX118" fmla="*/ 922891 w 1495177"/>
                  <a:gd name="connsiteY118" fmla="*/ 579095 h 1521077"/>
                  <a:gd name="connsiteX119" fmla="*/ 1022006 w 1495177"/>
                  <a:gd name="connsiteY119" fmla="*/ 481197 h 1521077"/>
                  <a:gd name="connsiteX120" fmla="*/ 1137863 w 1495177"/>
                  <a:gd name="connsiteY120" fmla="*/ 429969 h 1521077"/>
                  <a:gd name="connsiteX121" fmla="*/ 897493 w 1495177"/>
                  <a:gd name="connsiteY121" fmla="*/ 417355 h 1521077"/>
                  <a:gd name="connsiteX122" fmla="*/ 912772 w 1495177"/>
                  <a:gd name="connsiteY122" fmla="*/ 421563 h 1521077"/>
                  <a:gd name="connsiteX123" fmla="*/ 813657 w 1495177"/>
                  <a:gd name="connsiteY123" fmla="*/ 519461 h 1521077"/>
                  <a:gd name="connsiteX124" fmla="*/ 682520 w 1495177"/>
                  <a:gd name="connsiteY124" fmla="*/ 566481 h 1521077"/>
                  <a:gd name="connsiteX125" fmla="*/ 781636 w 1495177"/>
                  <a:gd name="connsiteY125" fmla="*/ 468583 h 1521077"/>
                  <a:gd name="connsiteX126" fmla="*/ 897493 w 1495177"/>
                  <a:gd name="connsiteY126" fmla="*/ 417355 h 1521077"/>
                  <a:gd name="connsiteX127" fmla="*/ 612658 w 1495177"/>
                  <a:gd name="connsiteY127" fmla="*/ 342301 h 1521077"/>
                  <a:gd name="connsiteX128" fmla="*/ 627937 w 1495177"/>
                  <a:gd name="connsiteY128" fmla="*/ 346509 h 1521077"/>
                  <a:gd name="connsiteX129" fmla="*/ 528822 w 1495177"/>
                  <a:gd name="connsiteY129" fmla="*/ 444406 h 1521077"/>
                  <a:gd name="connsiteX130" fmla="*/ 397685 w 1495177"/>
                  <a:gd name="connsiteY130" fmla="*/ 491427 h 1521077"/>
                  <a:gd name="connsiteX131" fmla="*/ 496801 w 1495177"/>
                  <a:gd name="connsiteY131" fmla="*/ 393529 h 1521077"/>
                  <a:gd name="connsiteX132" fmla="*/ 612658 w 1495177"/>
                  <a:gd name="connsiteY132" fmla="*/ 342301 h 1521077"/>
                  <a:gd name="connsiteX133" fmla="*/ 953012 w 1495177"/>
                  <a:gd name="connsiteY133" fmla="*/ 182997 h 1521077"/>
                  <a:gd name="connsiteX134" fmla="*/ 968291 w 1495177"/>
                  <a:gd name="connsiteY134" fmla="*/ 187205 h 1521077"/>
                  <a:gd name="connsiteX135" fmla="*/ 869176 w 1495177"/>
                  <a:gd name="connsiteY135" fmla="*/ 285103 h 1521077"/>
                  <a:gd name="connsiteX136" fmla="*/ 738039 w 1495177"/>
                  <a:gd name="connsiteY136" fmla="*/ 332123 h 1521077"/>
                  <a:gd name="connsiteX137" fmla="*/ 837155 w 1495177"/>
                  <a:gd name="connsiteY137" fmla="*/ 234225 h 1521077"/>
                  <a:gd name="connsiteX138" fmla="*/ 953012 w 1495177"/>
                  <a:gd name="connsiteY138" fmla="*/ 182997 h 1521077"/>
                  <a:gd name="connsiteX139" fmla="*/ 1157081 w 1495177"/>
                  <a:gd name="connsiteY139" fmla="*/ 176863 h 1521077"/>
                  <a:gd name="connsiteX140" fmla="*/ 1179843 w 1495177"/>
                  <a:gd name="connsiteY140" fmla="*/ 222517 h 1521077"/>
                  <a:gd name="connsiteX141" fmla="*/ 1182806 w 1495177"/>
                  <a:gd name="connsiteY141" fmla="*/ 229187 h 1521077"/>
                  <a:gd name="connsiteX142" fmla="*/ 1160165 w 1495177"/>
                  <a:gd name="connsiteY142" fmla="*/ 242066 h 1521077"/>
                  <a:gd name="connsiteX143" fmla="*/ 1075099 w 1495177"/>
                  <a:gd name="connsiteY143" fmla="*/ 262880 h 1521077"/>
                  <a:gd name="connsiteX144" fmla="*/ 1130660 w 1495177"/>
                  <a:gd name="connsiteY144" fmla="*/ 195186 h 1521077"/>
                  <a:gd name="connsiteX145" fmla="*/ 1067381 w 1495177"/>
                  <a:gd name="connsiteY145" fmla="*/ 0 h 1521077"/>
                  <a:gd name="connsiteX146" fmla="*/ 1082951 w 1495177"/>
                  <a:gd name="connsiteY146" fmla="*/ 28184 h 1521077"/>
                  <a:gd name="connsiteX147" fmla="*/ 1093186 w 1495177"/>
                  <a:gd name="connsiteY147" fmla="*/ 48712 h 1521077"/>
                  <a:gd name="connsiteX148" fmla="*/ 1056047 w 1495177"/>
                  <a:gd name="connsiteY148" fmla="*/ 65024 h 1521077"/>
                  <a:gd name="connsiteX149" fmla="*/ 1011006 w 1495177"/>
                  <a:gd name="connsiteY149" fmla="*/ 68259 h 1521077"/>
                  <a:gd name="connsiteX150" fmla="*/ 1066567 w 1495177"/>
                  <a:gd name="connsiteY150" fmla="*/ 565 h 1521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1495177" h="1521077">
                    <a:moveTo>
                      <a:pt x="1205029" y="1510122"/>
                    </a:moveTo>
                    <a:cubicBezTo>
                      <a:pt x="1212771" y="1509499"/>
                      <a:pt x="1218098" y="1510818"/>
                      <a:pt x="1220309" y="1514330"/>
                    </a:cubicBezTo>
                    <a:lnTo>
                      <a:pt x="1219091" y="1521077"/>
                    </a:lnTo>
                    <a:lnTo>
                      <a:pt x="1194311" y="1512435"/>
                    </a:lnTo>
                    <a:close/>
                    <a:moveTo>
                      <a:pt x="977240" y="1406421"/>
                    </a:moveTo>
                    <a:cubicBezTo>
                      <a:pt x="984981" y="1405798"/>
                      <a:pt x="990308" y="1407116"/>
                      <a:pt x="992519" y="1410629"/>
                    </a:cubicBezTo>
                    <a:cubicBezTo>
                      <a:pt x="994729" y="1414141"/>
                      <a:pt x="993614" y="1419515"/>
                      <a:pt x="989704" y="1426225"/>
                    </a:cubicBezTo>
                    <a:lnTo>
                      <a:pt x="980125" y="1437775"/>
                    </a:lnTo>
                    <a:lnTo>
                      <a:pt x="930795" y="1420601"/>
                    </a:lnTo>
                    <a:lnTo>
                      <a:pt x="956045" y="1410993"/>
                    </a:lnTo>
                    <a:cubicBezTo>
                      <a:pt x="964270" y="1408448"/>
                      <a:pt x="971434" y="1406888"/>
                      <a:pt x="977240" y="1406421"/>
                    </a:cubicBezTo>
                    <a:close/>
                    <a:moveTo>
                      <a:pt x="1495177" y="1306398"/>
                    </a:moveTo>
                    <a:lnTo>
                      <a:pt x="1488109" y="1376590"/>
                    </a:lnTo>
                    <a:lnTo>
                      <a:pt x="1487289" y="1379785"/>
                    </a:lnTo>
                    <a:lnTo>
                      <a:pt x="1474683" y="1386955"/>
                    </a:lnTo>
                    <a:cubicBezTo>
                      <a:pt x="1430932" y="1409100"/>
                      <a:pt x="1396248" y="1418307"/>
                      <a:pt x="1389616" y="1407770"/>
                    </a:cubicBezTo>
                    <a:cubicBezTo>
                      <a:pt x="1380773" y="1393721"/>
                      <a:pt x="1425149" y="1349890"/>
                      <a:pt x="1488731" y="1309872"/>
                    </a:cubicBezTo>
                    <a:close/>
                    <a:moveTo>
                      <a:pt x="1364218" y="1246030"/>
                    </a:moveTo>
                    <a:cubicBezTo>
                      <a:pt x="1371959" y="1245407"/>
                      <a:pt x="1377286" y="1246726"/>
                      <a:pt x="1379497" y="1250238"/>
                    </a:cubicBezTo>
                    <a:cubicBezTo>
                      <a:pt x="1388340" y="1264288"/>
                      <a:pt x="1343964" y="1308118"/>
                      <a:pt x="1280382" y="1348136"/>
                    </a:cubicBezTo>
                    <a:cubicBezTo>
                      <a:pt x="1216801" y="1388153"/>
                      <a:pt x="1158089" y="1409206"/>
                      <a:pt x="1149245" y="1395156"/>
                    </a:cubicBezTo>
                    <a:cubicBezTo>
                      <a:pt x="1140403" y="1381106"/>
                      <a:pt x="1184778" y="1337276"/>
                      <a:pt x="1248361" y="1297258"/>
                    </a:cubicBezTo>
                    <a:cubicBezTo>
                      <a:pt x="1296047" y="1267245"/>
                      <a:pt x="1340995" y="1247900"/>
                      <a:pt x="1364218" y="1246030"/>
                    </a:cubicBezTo>
                    <a:close/>
                    <a:moveTo>
                      <a:pt x="611217" y="1240226"/>
                    </a:moveTo>
                    <a:cubicBezTo>
                      <a:pt x="618958" y="1239602"/>
                      <a:pt x="624285" y="1240921"/>
                      <a:pt x="626496" y="1244433"/>
                    </a:cubicBezTo>
                    <a:cubicBezTo>
                      <a:pt x="630918" y="1251458"/>
                      <a:pt x="622034" y="1265928"/>
                      <a:pt x="604098" y="1283644"/>
                    </a:cubicBezTo>
                    <a:lnTo>
                      <a:pt x="587443" y="1297949"/>
                    </a:lnTo>
                    <a:lnTo>
                      <a:pt x="526034" y="1274920"/>
                    </a:lnTo>
                    <a:lnTo>
                      <a:pt x="562462" y="1255286"/>
                    </a:lnTo>
                    <a:cubicBezTo>
                      <a:pt x="582563" y="1246464"/>
                      <a:pt x="599605" y="1241161"/>
                      <a:pt x="611217" y="1240226"/>
                    </a:cubicBezTo>
                    <a:close/>
                    <a:moveTo>
                      <a:pt x="296784" y="1183799"/>
                    </a:moveTo>
                    <a:cubicBezTo>
                      <a:pt x="304526" y="1183176"/>
                      <a:pt x="309853" y="1184495"/>
                      <a:pt x="312064" y="1188007"/>
                    </a:cubicBezTo>
                    <a:lnTo>
                      <a:pt x="311634" y="1190390"/>
                    </a:lnTo>
                    <a:lnTo>
                      <a:pt x="296261" y="1183912"/>
                    </a:lnTo>
                    <a:close/>
                    <a:moveTo>
                      <a:pt x="1079382" y="1170976"/>
                    </a:moveTo>
                    <a:cubicBezTo>
                      <a:pt x="1087124" y="1170352"/>
                      <a:pt x="1092451" y="1171671"/>
                      <a:pt x="1094662" y="1175184"/>
                    </a:cubicBezTo>
                    <a:cubicBezTo>
                      <a:pt x="1103504" y="1189234"/>
                      <a:pt x="1059129" y="1233064"/>
                      <a:pt x="995547" y="1273081"/>
                    </a:cubicBezTo>
                    <a:cubicBezTo>
                      <a:pt x="931964" y="1313100"/>
                      <a:pt x="873253" y="1334151"/>
                      <a:pt x="864410" y="1320102"/>
                    </a:cubicBezTo>
                    <a:cubicBezTo>
                      <a:pt x="855568" y="1306051"/>
                      <a:pt x="899943" y="1262221"/>
                      <a:pt x="963525" y="1222204"/>
                    </a:cubicBezTo>
                    <a:cubicBezTo>
                      <a:pt x="1011211" y="1192190"/>
                      <a:pt x="1056159" y="1172845"/>
                      <a:pt x="1079382" y="1170976"/>
                    </a:cubicBezTo>
                    <a:close/>
                    <a:moveTo>
                      <a:pt x="1419736" y="1011672"/>
                    </a:moveTo>
                    <a:cubicBezTo>
                      <a:pt x="1427478" y="1011049"/>
                      <a:pt x="1432805" y="1012368"/>
                      <a:pt x="1435016" y="1015880"/>
                    </a:cubicBezTo>
                    <a:cubicBezTo>
                      <a:pt x="1443859" y="1029930"/>
                      <a:pt x="1399483" y="1073760"/>
                      <a:pt x="1335901" y="1113778"/>
                    </a:cubicBezTo>
                    <a:cubicBezTo>
                      <a:pt x="1272319" y="1153796"/>
                      <a:pt x="1213607" y="1174848"/>
                      <a:pt x="1204764" y="1160798"/>
                    </a:cubicBezTo>
                    <a:cubicBezTo>
                      <a:pt x="1195922" y="1146748"/>
                      <a:pt x="1240298" y="1102918"/>
                      <a:pt x="1303879" y="1062900"/>
                    </a:cubicBezTo>
                    <a:cubicBezTo>
                      <a:pt x="1351566" y="1032887"/>
                      <a:pt x="1396513" y="1013542"/>
                      <a:pt x="1419736" y="1011672"/>
                    </a:cubicBezTo>
                    <a:close/>
                    <a:moveTo>
                      <a:pt x="45829" y="971946"/>
                    </a:moveTo>
                    <a:cubicBezTo>
                      <a:pt x="53570" y="971323"/>
                      <a:pt x="58898" y="972642"/>
                      <a:pt x="61108" y="976154"/>
                    </a:cubicBezTo>
                    <a:cubicBezTo>
                      <a:pt x="65530" y="983179"/>
                      <a:pt x="56647" y="997649"/>
                      <a:pt x="38710" y="1015365"/>
                    </a:cubicBezTo>
                    <a:lnTo>
                      <a:pt x="20976" y="1030597"/>
                    </a:lnTo>
                    <a:lnTo>
                      <a:pt x="11507" y="1021222"/>
                    </a:lnTo>
                    <a:cubicBezTo>
                      <a:pt x="5013" y="1012712"/>
                      <a:pt x="1098" y="1004611"/>
                      <a:pt x="0" y="996964"/>
                    </a:cubicBezTo>
                    <a:lnTo>
                      <a:pt x="2703" y="984864"/>
                    </a:lnTo>
                    <a:lnTo>
                      <a:pt x="24635" y="976519"/>
                    </a:lnTo>
                    <a:cubicBezTo>
                      <a:pt x="32859" y="973973"/>
                      <a:pt x="40023" y="972414"/>
                      <a:pt x="45829" y="971946"/>
                    </a:cubicBezTo>
                    <a:close/>
                    <a:moveTo>
                      <a:pt x="930455" y="957735"/>
                    </a:moveTo>
                    <a:cubicBezTo>
                      <a:pt x="938197" y="957111"/>
                      <a:pt x="943524" y="958430"/>
                      <a:pt x="945734" y="961942"/>
                    </a:cubicBezTo>
                    <a:cubicBezTo>
                      <a:pt x="954577" y="975992"/>
                      <a:pt x="910202" y="1019822"/>
                      <a:pt x="846620" y="1059840"/>
                    </a:cubicBezTo>
                    <a:cubicBezTo>
                      <a:pt x="783038" y="1099858"/>
                      <a:pt x="724326" y="1120910"/>
                      <a:pt x="715483" y="1106860"/>
                    </a:cubicBezTo>
                    <a:cubicBezTo>
                      <a:pt x="706640" y="1092810"/>
                      <a:pt x="751016" y="1048980"/>
                      <a:pt x="814598" y="1008962"/>
                    </a:cubicBezTo>
                    <a:cubicBezTo>
                      <a:pt x="862285" y="978949"/>
                      <a:pt x="907232" y="959604"/>
                      <a:pt x="930455" y="957735"/>
                    </a:cubicBezTo>
                    <a:close/>
                    <a:moveTo>
                      <a:pt x="718042" y="899268"/>
                    </a:moveTo>
                    <a:cubicBezTo>
                      <a:pt x="725783" y="898645"/>
                      <a:pt x="731111" y="899964"/>
                      <a:pt x="733322" y="903476"/>
                    </a:cubicBezTo>
                    <a:cubicBezTo>
                      <a:pt x="742164" y="917526"/>
                      <a:pt x="697789" y="961356"/>
                      <a:pt x="634207" y="1001374"/>
                    </a:cubicBezTo>
                    <a:cubicBezTo>
                      <a:pt x="570624" y="1041392"/>
                      <a:pt x="511912" y="1062444"/>
                      <a:pt x="503070" y="1048394"/>
                    </a:cubicBezTo>
                    <a:cubicBezTo>
                      <a:pt x="494227" y="1034344"/>
                      <a:pt x="538602" y="990514"/>
                      <a:pt x="602185" y="950496"/>
                    </a:cubicBezTo>
                    <a:cubicBezTo>
                      <a:pt x="649871" y="920483"/>
                      <a:pt x="694819" y="901137"/>
                      <a:pt x="718042" y="899268"/>
                    </a:cubicBezTo>
                    <a:close/>
                    <a:moveTo>
                      <a:pt x="383722" y="878772"/>
                    </a:moveTo>
                    <a:cubicBezTo>
                      <a:pt x="391464" y="878147"/>
                      <a:pt x="396791" y="879466"/>
                      <a:pt x="399001" y="882979"/>
                    </a:cubicBezTo>
                    <a:cubicBezTo>
                      <a:pt x="407844" y="897028"/>
                      <a:pt x="363469" y="940858"/>
                      <a:pt x="299887" y="980876"/>
                    </a:cubicBezTo>
                    <a:cubicBezTo>
                      <a:pt x="236306" y="1020895"/>
                      <a:pt x="177593" y="1041946"/>
                      <a:pt x="168750" y="1027896"/>
                    </a:cubicBezTo>
                    <a:cubicBezTo>
                      <a:pt x="159907" y="1013848"/>
                      <a:pt x="204283" y="970016"/>
                      <a:pt x="267865" y="929999"/>
                    </a:cubicBezTo>
                    <a:cubicBezTo>
                      <a:pt x="315551" y="899985"/>
                      <a:pt x="360499" y="880640"/>
                      <a:pt x="383722" y="878772"/>
                    </a:cubicBezTo>
                    <a:close/>
                    <a:moveTo>
                      <a:pt x="1284004" y="845392"/>
                    </a:moveTo>
                    <a:cubicBezTo>
                      <a:pt x="1291745" y="844769"/>
                      <a:pt x="1297073" y="846088"/>
                      <a:pt x="1299283" y="849600"/>
                    </a:cubicBezTo>
                    <a:cubicBezTo>
                      <a:pt x="1308125" y="863649"/>
                      <a:pt x="1263750" y="907480"/>
                      <a:pt x="1200169" y="947498"/>
                    </a:cubicBezTo>
                    <a:cubicBezTo>
                      <a:pt x="1136587" y="987515"/>
                      <a:pt x="1077874" y="1008567"/>
                      <a:pt x="1069032" y="994518"/>
                    </a:cubicBezTo>
                    <a:cubicBezTo>
                      <a:pt x="1060189" y="980468"/>
                      <a:pt x="1104565" y="936638"/>
                      <a:pt x="1168147" y="896620"/>
                    </a:cubicBezTo>
                    <a:cubicBezTo>
                      <a:pt x="1215833" y="866607"/>
                      <a:pt x="1260780" y="847261"/>
                      <a:pt x="1284004" y="845392"/>
                    </a:cubicBezTo>
                    <a:close/>
                    <a:moveTo>
                      <a:pt x="212905" y="736800"/>
                    </a:moveTo>
                    <a:cubicBezTo>
                      <a:pt x="220646" y="736177"/>
                      <a:pt x="225974" y="737495"/>
                      <a:pt x="228185" y="741008"/>
                    </a:cubicBezTo>
                    <a:cubicBezTo>
                      <a:pt x="237027" y="755058"/>
                      <a:pt x="192652" y="798887"/>
                      <a:pt x="129069" y="838906"/>
                    </a:cubicBezTo>
                    <a:cubicBezTo>
                      <a:pt x="97278" y="858915"/>
                      <a:pt x="66705" y="874182"/>
                      <a:pt x="42974" y="882691"/>
                    </a:cubicBezTo>
                    <a:lnTo>
                      <a:pt x="27117" y="886657"/>
                    </a:lnTo>
                    <a:lnTo>
                      <a:pt x="48068" y="824023"/>
                    </a:lnTo>
                    <a:lnTo>
                      <a:pt x="48890" y="822185"/>
                    </a:lnTo>
                    <a:lnTo>
                      <a:pt x="53494" y="818231"/>
                    </a:lnTo>
                    <a:cubicBezTo>
                      <a:pt x="66457" y="808275"/>
                      <a:pt x="81152" y="798033"/>
                      <a:pt x="97047" y="788028"/>
                    </a:cubicBezTo>
                    <a:cubicBezTo>
                      <a:pt x="144734" y="758014"/>
                      <a:pt x="189681" y="738670"/>
                      <a:pt x="212905" y="736800"/>
                    </a:cubicBezTo>
                    <a:close/>
                    <a:moveTo>
                      <a:pt x="1140376" y="688367"/>
                    </a:moveTo>
                    <a:cubicBezTo>
                      <a:pt x="1148118" y="687743"/>
                      <a:pt x="1153445" y="689063"/>
                      <a:pt x="1155656" y="692575"/>
                    </a:cubicBezTo>
                    <a:cubicBezTo>
                      <a:pt x="1164499" y="706625"/>
                      <a:pt x="1120123" y="750455"/>
                      <a:pt x="1056541" y="790472"/>
                    </a:cubicBezTo>
                    <a:cubicBezTo>
                      <a:pt x="992959" y="830490"/>
                      <a:pt x="934248" y="851542"/>
                      <a:pt x="925405" y="837492"/>
                    </a:cubicBezTo>
                    <a:cubicBezTo>
                      <a:pt x="916562" y="823443"/>
                      <a:pt x="960938" y="779612"/>
                      <a:pt x="1024519" y="739595"/>
                    </a:cubicBezTo>
                    <a:cubicBezTo>
                      <a:pt x="1072206" y="709582"/>
                      <a:pt x="1117153" y="690236"/>
                      <a:pt x="1140376" y="688367"/>
                    </a:cubicBezTo>
                    <a:close/>
                    <a:moveTo>
                      <a:pt x="738305" y="681447"/>
                    </a:moveTo>
                    <a:cubicBezTo>
                      <a:pt x="746045" y="680824"/>
                      <a:pt x="751374" y="682143"/>
                      <a:pt x="753584" y="685655"/>
                    </a:cubicBezTo>
                    <a:cubicBezTo>
                      <a:pt x="762427" y="699705"/>
                      <a:pt x="718051" y="743535"/>
                      <a:pt x="654469" y="783553"/>
                    </a:cubicBezTo>
                    <a:cubicBezTo>
                      <a:pt x="590887" y="823571"/>
                      <a:pt x="532175" y="844623"/>
                      <a:pt x="523332" y="830573"/>
                    </a:cubicBezTo>
                    <a:cubicBezTo>
                      <a:pt x="514489" y="816523"/>
                      <a:pt x="558865" y="772693"/>
                      <a:pt x="622447" y="732675"/>
                    </a:cubicBezTo>
                    <a:cubicBezTo>
                      <a:pt x="670134" y="702662"/>
                      <a:pt x="715081" y="683317"/>
                      <a:pt x="738305" y="681447"/>
                    </a:cubicBezTo>
                    <a:close/>
                    <a:moveTo>
                      <a:pt x="1354902" y="643590"/>
                    </a:moveTo>
                    <a:lnTo>
                      <a:pt x="1358432" y="654472"/>
                    </a:lnTo>
                    <a:lnTo>
                      <a:pt x="1353198" y="653030"/>
                    </a:lnTo>
                    <a:close/>
                    <a:moveTo>
                      <a:pt x="510514" y="577745"/>
                    </a:moveTo>
                    <a:cubicBezTo>
                      <a:pt x="518256" y="577122"/>
                      <a:pt x="523583" y="578441"/>
                      <a:pt x="525794" y="581953"/>
                    </a:cubicBezTo>
                    <a:cubicBezTo>
                      <a:pt x="534637" y="596003"/>
                      <a:pt x="490261" y="639833"/>
                      <a:pt x="426680" y="679852"/>
                    </a:cubicBezTo>
                    <a:cubicBezTo>
                      <a:pt x="363097" y="719868"/>
                      <a:pt x="304385" y="740921"/>
                      <a:pt x="295542" y="726871"/>
                    </a:cubicBezTo>
                    <a:cubicBezTo>
                      <a:pt x="286700" y="712822"/>
                      <a:pt x="331075" y="668991"/>
                      <a:pt x="394657" y="628973"/>
                    </a:cubicBezTo>
                    <a:cubicBezTo>
                      <a:pt x="442343" y="598960"/>
                      <a:pt x="487291" y="579615"/>
                      <a:pt x="510514" y="577745"/>
                    </a:cubicBezTo>
                    <a:close/>
                    <a:moveTo>
                      <a:pt x="1293113" y="484337"/>
                    </a:moveTo>
                    <a:lnTo>
                      <a:pt x="1313266" y="536234"/>
                    </a:lnTo>
                    <a:lnTo>
                      <a:pt x="1278448" y="560379"/>
                    </a:lnTo>
                    <a:cubicBezTo>
                      <a:pt x="1214866" y="600397"/>
                      <a:pt x="1156154" y="621449"/>
                      <a:pt x="1147311" y="607399"/>
                    </a:cubicBezTo>
                    <a:cubicBezTo>
                      <a:pt x="1138468" y="593349"/>
                      <a:pt x="1182844" y="549519"/>
                      <a:pt x="1246426" y="509502"/>
                    </a:cubicBezTo>
                    <a:close/>
                    <a:moveTo>
                      <a:pt x="1137863" y="429969"/>
                    </a:moveTo>
                    <a:cubicBezTo>
                      <a:pt x="1145605" y="429346"/>
                      <a:pt x="1150932" y="430665"/>
                      <a:pt x="1153142" y="434177"/>
                    </a:cubicBezTo>
                    <a:cubicBezTo>
                      <a:pt x="1161985" y="448227"/>
                      <a:pt x="1117610" y="492057"/>
                      <a:pt x="1054028" y="532075"/>
                    </a:cubicBezTo>
                    <a:cubicBezTo>
                      <a:pt x="990445" y="572093"/>
                      <a:pt x="931733" y="593145"/>
                      <a:pt x="922891" y="579095"/>
                    </a:cubicBezTo>
                    <a:cubicBezTo>
                      <a:pt x="914048" y="565045"/>
                      <a:pt x="958423" y="521215"/>
                      <a:pt x="1022006" y="481197"/>
                    </a:cubicBezTo>
                    <a:cubicBezTo>
                      <a:pt x="1069692" y="451184"/>
                      <a:pt x="1114639" y="431839"/>
                      <a:pt x="1137863" y="429969"/>
                    </a:cubicBezTo>
                    <a:close/>
                    <a:moveTo>
                      <a:pt x="897493" y="417355"/>
                    </a:moveTo>
                    <a:cubicBezTo>
                      <a:pt x="905234" y="416732"/>
                      <a:pt x="910562" y="418051"/>
                      <a:pt x="912772" y="421563"/>
                    </a:cubicBezTo>
                    <a:cubicBezTo>
                      <a:pt x="921615" y="435613"/>
                      <a:pt x="877239" y="479443"/>
                      <a:pt x="813657" y="519461"/>
                    </a:cubicBezTo>
                    <a:cubicBezTo>
                      <a:pt x="750075" y="559479"/>
                      <a:pt x="691363" y="580531"/>
                      <a:pt x="682520" y="566481"/>
                    </a:cubicBezTo>
                    <a:cubicBezTo>
                      <a:pt x="673678" y="552431"/>
                      <a:pt x="718053" y="508601"/>
                      <a:pt x="781636" y="468583"/>
                    </a:cubicBezTo>
                    <a:cubicBezTo>
                      <a:pt x="829322" y="438570"/>
                      <a:pt x="874269" y="419225"/>
                      <a:pt x="897493" y="417355"/>
                    </a:cubicBezTo>
                    <a:close/>
                    <a:moveTo>
                      <a:pt x="612658" y="342301"/>
                    </a:moveTo>
                    <a:cubicBezTo>
                      <a:pt x="620399" y="341677"/>
                      <a:pt x="625726" y="342996"/>
                      <a:pt x="627937" y="346509"/>
                    </a:cubicBezTo>
                    <a:cubicBezTo>
                      <a:pt x="636780" y="360558"/>
                      <a:pt x="592404" y="404388"/>
                      <a:pt x="528822" y="444406"/>
                    </a:cubicBezTo>
                    <a:cubicBezTo>
                      <a:pt x="465240" y="484424"/>
                      <a:pt x="406528" y="505477"/>
                      <a:pt x="397685" y="491427"/>
                    </a:cubicBezTo>
                    <a:cubicBezTo>
                      <a:pt x="388842" y="477377"/>
                      <a:pt x="433218" y="433547"/>
                      <a:pt x="496801" y="393529"/>
                    </a:cubicBezTo>
                    <a:cubicBezTo>
                      <a:pt x="544487" y="363515"/>
                      <a:pt x="589435" y="344170"/>
                      <a:pt x="612658" y="342301"/>
                    </a:cubicBezTo>
                    <a:close/>
                    <a:moveTo>
                      <a:pt x="953012" y="182997"/>
                    </a:moveTo>
                    <a:cubicBezTo>
                      <a:pt x="960753" y="182374"/>
                      <a:pt x="966081" y="183693"/>
                      <a:pt x="968291" y="187205"/>
                    </a:cubicBezTo>
                    <a:cubicBezTo>
                      <a:pt x="977133" y="201254"/>
                      <a:pt x="932758" y="245085"/>
                      <a:pt x="869176" y="285103"/>
                    </a:cubicBezTo>
                    <a:cubicBezTo>
                      <a:pt x="805594" y="325121"/>
                      <a:pt x="746882" y="346173"/>
                      <a:pt x="738039" y="332123"/>
                    </a:cubicBezTo>
                    <a:cubicBezTo>
                      <a:pt x="729196" y="318073"/>
                      <a:pt x="773572" y="274243"/>
                      <a:pt x="837155" y="234225"/>
                    </a:cubicBezTo>
                    <a:cubicBezTo>
                      <a:pt x="884841" y="204212"/>
                      <a:pt x="929788" y="184867"/>
                      <a:pt x="953012" y="182997"/>
                    </a:cubicBezTo>
                    <a:close/>
                    <a:moveTo>
                      <a:pt x="1157081" y="176863"/>
                    </a:moveTo>
                    <a:lnTo>
                      <a:pt x="1179843" y="222517"/>
                    </a:lnTo>
                    <a:lnTo>
                      <a:pt x="1182806" y="229187"/>
                    </a:lnTo>
                    <a:lnTo>
                      <a:pt x="1160165" y="242066"/>
                    </a:lnTo>
                    <a:cubicBezTo>
                      <a:pt x="1116414" y="264210"/>
                      <a:pt x="1081731" y="273418"/>
                      <a:pt x="1075099" y="262880"/>
                    </a:cubicBezTo>
                    <a:cubicBezTo>
                      <a:pt x="1068467" y="252343"/>
                      <a:pt x="1091770" y="225054"/>
                      <a:pt x="1130660" y="195186"/>
                    </a:cubicBezTo>
                    <a:close/>
                    <a:moveTo>
                      <a:pt x="1067381" y="0"/>
                    </a:moveTo>
                    <a:lnTo>
                      <a:pt x="1082951" y="28184"/>
                    </a:lnTo>
                    <a:lnTo>
                      <a:pt x="1093186" y="48712"/>
                    </a:lnTo>
                    <a:lnTo>
                      <a:pt x="1056047" y="65024"/>
                    </a:lnTo>
                    <a:cubicBezTo>
                      <a:pt x="1032316" y="73533"/>
                      <a:pt x="1015427" y="75284"/>
                      <a:pt x="1011006" y="68259"/>
                    </a:cubicBezTo>
                    <a:cubicBezTo>
                      <a:pt x="1004374" y="57722"/>
                      <a:pt x="1027677" y="30433"/>
                      <a:pt x="1066567" y="565"/>
                    </a:cubicBezTo>
                    <a:close/>
                  </a:path>
                </a:pathLst>
              </a:custGeom>
              <a:solidFill>
                <a:srgbClr val="80000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89" name="グループ化 788">
                <a:extLst>
                  <a:ext uri="{FF2B5EF4-FFF2-40B4-BE49-F238E27FC236}">
                    <a16:creationId xmlns:a16="http://schemas.microsoft.com/office/drawing/2014/main" id="{FD15F95B-C7EA-404F-9EBE-32FCA00C80B2}"/>
                  </a:ext>
                </a:extLst>
              </p:cNvPr>
              <p:cNvGrpSpPr/>
              <p:nvPr/>
            </p:nvGrpSpPr>
            <p:grpSpPr>
              <a:xfrm>
                <a:off x="1577747" y="3358284"/>
                <a:ext cx="1743438" cy="1130510"/>
                <a:chOff x="1577747" y="3358284"/>
                <a:chExt cx="1743438" cy="1130510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790" name="フリーフォーム: 図形 789">
                  <a:extLst>
                    <a:ext uri="{FF2B5EF4-FFF2-40B4-BE49-F238E27FC236}">
                      <a16:creationId xmlns:a16="http://schemas.microsoft.com/office/drawing/2014/main" id="{A53F44A3-8425-4C12-B97C-0E71351C75A2}"/>
                    </a:ext>
                  </a:extLst>
                </p:cNvPr>
                <p:cNvSpPr/>
                <p:nvPr/>
              </p:nvSpPr>
              <p:spPr>
                <a:xfrm rot="900000">
                  <a:off x="1577747" y="3358284"/>
                  <a:ext cx="1743438" cy="678236"/>
                </a:xfrm>
                <a:custGeom>
                  <a:avLst/>
                  <a:gdLst>
                    <a:gd name="connsiteX0" fmla="*/ 41931 w 2345630"/>
                    <a:gd name="connsiteY0" fmla="*/ 105625 h 716435"/>
                    <a:gd name="connsiteX1" fmla="*/ 25939 w 2345630"/>
                    <a:gd name="connsiteY1" fmla="*/ 174308 h 716435"/>
                    <a:gd name="connsiteX2" fmla="*/ 1153423 w 2345630"/>
                    <a:gd name="connsiteY2" fmla="*/ 662464 h 716435"/>
                    <a:gd name="connsiteX3" fmla="*/ 2280907 w 2345630"/>
                    <a:gd name="connsiteY3" fmla="*/ 174308 h 716435"/>
                    <a:gd name="connsiteX4" fmla="*/ 2258000 w 2345630"/>
                    <a:gd name="connsiteY4" fmla="*/ 75928 h 716435"/>
                    <a:gd name="connsiteX5" fmla="*/ 2203563 w 2345630"/>
                    <a:gd name="connsiteY5" fmla="*/ 0 h 716435"/>
                    <a:gd name="connsiteX6" fmla="*/ 2253464 w 2345630"/>
                    <a:gd name="connsiteY6" fmla="*/ 38267 h 716435"/>
                    <a:gd name="connsiteX7" fmla="*/ 2345630 w 2345630"/>
                    <a:gd name="connsiteY7" fmla="*/ 228279 h 716435"/>
                    <a:gd name="connsiteX8" fmla="*/ 1172815 w 2345630"/>
                    <a:gd name="connsiteY8" fmla="*/ 716435 h 716435"/>
                    <a:gd name="connsiteX9" fmla="*/ 0 w 2345630"/>
                    <a:gd name="connsiteY9" fmla="*/ 228279 h 716435"/>
                    <a:gd name="connsiteX10" fmla="*/ 23827 w 2345630"/>
                    <a:gd name="connsiteY10" fmla="*/ 129899 h 716435"/>
                    <a:gd name="connsiteX0" fmla="*/ 23827 w 2345630"/>
                    <a:gd name="connsiteY0" fmla="*/ 129899 h 716435"/>
                    <a:gd name="connsiteX1" fmla="*/ 25939 w 2345630"/>
                    <a:gd name="connsiteY1" fmla="*/ 174308 h 716435"/>
                    <a:gd name="connsiteX2" fmla="*/ 1153423 w 2345630"/>
                    <a:gd name="connsiteY2" fmla="*/ 662464 h 716435"/>
                    <a:gd name="connsiteX3" fmla="*/ 2280907 w 2345630"/>
                    <a:gd name="connsiteY3" fmla="*/ 174308 h 716435"/>
                    <a:gd name="connsiteX4" fmla="*/ 2258000 w 2345630"/>
                    <a:gd name="connsiteY4" fmla="*/ 75928 h 716435"/>
                    <a:gd name="connsiteX5" fmla="*/ 2203563 w 2345630"/>
                    <a:gd name="connsiteY5" fmla="*/ 0 h 716435"/>
                    <a:gd name="connsiteX6" fmla="*/ 2253464 w 2345630"/>
                    <a:gd name="connsiteY6" fmla="*/ 38267 h 716435"/>
                    <a:gd name="connsiteX7" fmla="*/ 2345630 w 2345630"/>
                    <a:gd name="connsiteY7" fmla="*/ 228279 h 716435"/>
                    <a:gd name="connsiteX8" fmla="*/ 1172815 w 2345630"/>
                    <a:gd name="connsiteY8" fmla="*/ 716435 h 716435"/>
                    <a:gd name="connsiteX9" fmla="*/ 0 w 2345630"/>
                    <a:gd name="connsiteY9" fmla="*/ 228279 h 716435"/>
                    <a:gd name="connsiteX10" fmla="*/ 23827 w 2345630"/>
                    <a:gd name="connsiteY10" fmla="*/ 129899 h 716435"/>
                    <a:gd name="connsiteX0" fmla="*/ 37798 w 2359601"/>
                    <a:gd name="connsiteY0" fmla="*/ 129899 h 716435"/>
                    <a:gd name="connsiteX1" fmla="*/ 39910 w 2359601"/>
                    <a:gd name="connsiteY1" fmla="*/ 174308 h 716435"/>
                    <a:gd name="connsiteX2" fmla="*/ 1167394 w 2359601"/>
                    <a:gd name="connsiteY2" fmla="*/ 662464 h 716435"/>
                    <a:gd name="connsiteX3" fmla="*/ 2294878 w 2359601"/>
                    <a:gd name="connsiteY3" fmla="*/ 174308 h 716435"/>
                    <a:gd name="connsiteX4" fmla="*/ 2271971 w 2359601"/>
                    <a:gd name="connsiteY4" fmla="*/ 75928 h 716435"/>
                    <a:gd name="connsiteX5" fmla="*/ 2217534 w 2359601"/>
                    <a:gd name="connsiteY5" fmla="*/ 0 h 716435"/>
                    <a:gd name="connsiteX6" fmla="*/ 2267435 w 2359601"/>
                    <a:gd name="connsiteY6" fmla="*/ 38267 h 716435"/>
                    <a:gd name="connsiteX7" fmla="*/ 2359601 w 2359601"/>
                    <a:gd name="connsiteY7" fmla="*/ 228279 h 716435"/>
                    <a:gd name="connsiteX8" fmla="*/ 1186786 w 2359601"/>
                    <a:gd name="connsiteY8" fmla="*/ 716435 h 716435"/>
                    <a:gd name="connsiteX9" fmla="*/ 1 w 2359601"/>
                    <a:gd name="connsiteY9" fmla="*/ 198994 h 716435"/>
                    <a:gd name="connsiteX10" fmla="*/ 37798 w 2359601"/>
                    <a:gd name="connsiteY10" fmla="*/ 129899 h 716435"/>
                    <a:gd name="connsiteX0" fmla="*/ 37797 w 2359600"/>
                    <a:gd name="connsiteY0" fmla="*/ 125298 h 711834"/>
                    <a:gd name="connsiteX1" fmla="*/ 39909 w 2359600"/>
                    <a:gd name="connsiteY1" fmla="*/ 169707 h 711834"/>
                    <a:gd name="connsiteX2" fmla="*/ 1167393 w 2359600"/>
                    <a:gd name="connsiteY2" fmla="*/ 657863 h 711834"/>
                    <a:gd name="connsiteX3" fmla="*/ 2294877 w 2359600"/>
                    <a:gd name="connsiteY3" fmla="*/ 169707 h 711834"/>
                    <a:gd name="connsiteX4" fmla="*/ 2271970 w 2359600"/>
                    <a:gd name="connsiteY4" fmla="*/ 71327 h 711834"/>
                    <a:gd name="connsiteX5" fmla="*/ 2219203 w 2359600"/>
                    <a:gd name="connsiteY5" fmla="*/ 0 h 711834"/>
                    <a:gd name="connsiteX6" fmla="*/ 2267434 w 2359600"/>
                    <a:gd name="connsiteY6" fmla="*/ 33666 h 711834"/>
                    <a:gd name="connsiteX7" fmla="*/ 2359600 w 2359600"/>
                    <a:gd name="connsiteY7" fmla="*/ 223678 h 711834"/>
                    <a:gd name="connsiteX8" fmla="*/ 1186785 w 2359600"/>
                    <a:gd name="connsiteY8" fmla="*/ 711834 h 711834"/>
                    <a:gd name="connsiteX9" fmla="*/ 0 w 2359600"/>
                    <a:gd name="connsiteY9" fmla="*/ 194393 h 711834"/>
                    <a:gd name="connsiteX10" fmla="*/ 37797 w 2359600"/>
                    <a:gd name="connsiteY10" fmla="*/ 125298 h 711834"/>
                    <a:gd name="connsiteX0" fmla="*/ 37797 w 2359600"/>
                    <a:gd name="connsiteY0" fmla="*/ 125298 h 711834"/>
                    <a:gd name="connsiteX1" fmla="*/ 39909 w 2359600"/>
                    <a:gd name="connsiteY1" fmla="*/ 169707 h 711834"/>
                    <a:gd name="connsiteX2" fmla="*/ 1167393 w 2359600"/>
                    <a:gd name="connsiteY2" fmla="*/ 657863 h 711834"/>
                    <a:gd name="connsiteX3" fmla="*/ 2294877 w 2359600"/>
                    <a:gd name="connsiteY3" fmla="*/ 169707 h 711834"/>
                    <a:gd name="connsiteX4" fmla="*/ 2271970 w 2359600"/>
                    <a:gd name="connsiteY4" fmla="*/ 71327 h 711834"/>
                    <a:gd name="connsiteX5" fmla="*/ 2219202 w 2359600"/>
                    <a:gd name="connsiteY5" fmla="*/ 0 h 711834"/>
                    <a:gd name="connsiteX6" fmla="*/ 2267434 w 2359600"/>
                    <a:gd name="connsiteY6" fmla="*/ 33666 h 711834"/>
                    <a:gd name="connsiteX7" fmla="*/ 2359600 w 2359600"/>
                    <a:gd name="connsiteY7" fmla="*/ 223678 h 711834"/>
                    <a:gd name="connsiteX8" fmla="*/ 1186785 w 2359600"/>
                    <a:gd name="connsiteY8" fmla="*/ 711834 h 711834"/>
                    <a:gd name="connsiteX9" fmla="*/ 0 w 2359600"/>
                    <a:gd name="connsiteY9" fmla="*/ 194393 h 711834"/>
                    <a:gd name="connsiteX10" fmla="*/ 37797 w 2359600"/>
                    <a:gd name="connsiteY10" fmla="*/ 125298 h 711834"/>
                    <a:gd name="connsiteX0" fmla="*/ 37797 w 2359600"/>
                    <a:gd name="connsiteY0" fmla="*/ 125298 h 711834"/>
                    <a:gd name="connsiteX1" fmla="*/ 39909 w 2359600"/>
                    <a:gd name="connsiteY1" fmla="*/ 169707 h 711834"/>
                    <a:gd name="connsiteX2" fmla="*/ 1167393 w 2359600"/>
                    <a:gd name="connsiteY2" fmla="*/ 657863 h 711834"/>
                    <a:gd name="connsiteX3" fmla="*/ 2294877 w 2359600"/>
                    <a:gd name="connsiteY3" fmla="*/ 169707 h 711834"/>
                    <a:gd name="connsiteX4" fmla="*/ 2271970 w 2359600"/>
                    <a:gd name="connsiteY4" fmla="*/ 71327 h 711834"/>
                    <a:gd name="connsiteX5" fmla="*/ 2219202 w 2359600"/>
                    <a:gd name="connsiteY5" fmla="*/ 0 h 711834"/>
                    <a:gd name="connsiteX6" fmla="*/ 2267434 w 2359600"/>
                    <a:gd name="connsiteY6" fmla="*/ 33666 h 711834"/>
                    <a:gd name="connsiteX7" fmla="*/ 2359600 w 2359600"/>
                    <a:gd name="connsiteY7" fmla="*/ 223678 h 711834"/>
                    <a:gd name="connsiteX8" fmla="*/ 1186785 w 2359600"/>
                    <a:gd name="connsiteY8" fmla="*/ 711834 h 711834"/>
                    <a:gd name="connsiteX9" fmla="*/ 0 w 2359600"/>
                    <a:gd name="connsiteY9" fmla="*/ 194393 h 711834"/>
                    <a:gd name="connsiteX10" fmla="*/ 37797 w 2359600"/>
                    <a:gd name="connsiteY10" fmla="*/ 125298 h 711834"/>
                    <a:gd name="connsiteX0" fmla="*/ 37797 w 2359600"/>
                    <a:gd name="connsiteY0" fmla="*/ 212702 h 799238"/>
                    <a:gd name="connsiteX1" fmla="*/ 39909 w 2359600"/>
                    <a:gd name="connsiteY1" fmla="*/ 257111 h 799238"/>
                    <a:gd name="connsiteX2" fmla="*/ 1167393 w 2359600"/>
                    <a:gd name="connsiteY2" fmla="*/ 745267 h 799238"/>
                    <a:gd name="connsiteX3" fmla="*/ 2294877 w 2359600"/>
                    <a:gd name="connsiteY3" fmla="*/ 257111 h 799238"/>
                    <a:gd name="connsiteX4" fmla="*/ 2271970 w 2359600"/>
                    <a:gd name="connsiteY4" fmla="*/ 158731 h 799238"/>
                    <a:gd name="connsiteX5" fmla="*/ 2187479 w 2359600"/>
                    <a:gd name="connsiteY5" fmla="*/ 0 h 799238"/>
                    <a:gd name="connsiteX6" fmla="*/ 2267434 w 2359600"/>
                    <a:gd name="connsiteY6" fmla="*/ 121070 h 799238"/>
                    <a:gd name="connsiteX7" fmla="*/ 2359600 w 2359600"/>
                    <a:gd name="connsiteY7" fmla="*/ 311082 h 799238"/>
                    <a:gd name="connsiteX8" fmla="*/ 1186785 w 2359600"/>
                    <a:gd name="connsiteY8" fmla="*/ 799238 h 799238"/>
                    <a:gd name="connsiteX9" fmla="*/ 0 w 2359600"/>
                    <a:gd name="connsiteY9" fmla="*/ 281797 h 799238"/>
                    <a:gd name="connsiteX10" fmla="*/ 37797 w 2359600"/>
                    <a:gd name="connsiteY10" fmla="*/ 212702 h 799238"/>
                    <a:gd name="connsiteX0" fmla="*/ 37797 w 2359600"/>
                    <a:gd name="connsiteY0" fmla="*/ 212702 h 799238"/>
                    <a:gd name="connsiteX1" fmla="*/ 39909 w 2359600"/>
                    <a:gd name="connsiteY1" fmla="*/ 257111 h 799238"/>
                    <a:gd name="connsiteX2" fmla="*/ 1167393 w 2359600"/>
                    <a:gd name="connsiteY2" fmla="*/ 745267 h 799238"/>
                    <a:gd name="connsiteX3" fmla="*/ 2294877 w 2359600"/>
                    <a:gd name="connsiteY3" fmla="*/ 257111 h 799238"/>
                    <a:gd name="connsiteX4" fmla="*/ 2271970 w 2359600"/>
                    <a:gd name="connsiteY4" fmla="*/ 158731 h 799238"/>
                    <a:gd name="connsiteX5" fmla="*/ 2187479 w 2359600"/>
                    <a:gd name="connsiteY5" fmla="*/ 0 h 799238"/>
                    <a:gd name="connsiteX6" fmla="*/ 2267434 w 2359600"/>
                    <a:gd name="connsiteY6" fmla="*/ 121070 h 799238"/>
                    <a:gd name="connsiteX7" fmla="*/ 2359600 w 2359600"/>
                    <a:gd name="connsiteY7" fmla="*/ 311082 h 799238"/>
                    <a:gd name="connsiteX8" fmla="*/ 1186785 w 2359600"/>
                    <a:gd name="connsiteY8" fmla="*/ 799238 h 799238"/>
                    <a:gd name="connsiteX9" fmla="*/ 0 w 2359600"/>
                    <a:gd name="connsiteY9" fmla="*/ 281797 h 799238"/>
                    <a:gd name="connsiteX10" fmla="*/ 37797 w 2359600"/>
                    <a:gd name="connsiteY10" fmla="*/ 212702 h 799238"/>
                    <a:gd name="connsiteX0" fmla="*/ 37797 w 2359600"/>
                    <a:gd name="connsiteY0" fmla="*/ 91632 h 678168"/>
                    <a:gd name="connsiteX1" fmla="*/ 39909 w 2359600"/>
                    <a:gd name="connsiteY1" fmla="*/ 136041 h 678168"/>
                    <a:gd name="connsiteX2" fmla="*/ 1167393 w 2359600"/>
                    <a:gd name="connsiteY2" fmla="*/ 624197 h 678168"/>
                    <a:gd name="connsiteX3" fmla="*/ 2294877 w 2359600"/>
                    <a:gd name="connsiteY3" fmla="*/ 136041 h 678168"/>
                    <a:gd name="connsiteX4" fmla="*/ 2271970 w 2359600"/>
                    <a:gd name="connsiteY4" fmla="*/ 37661 h 678168"/>
                    <a:gd name="connsiteX5" fmla="*/ 2267434 w 2359600"/>
                    <a:gd name="connsiteY5" fmla="*/ 0 h 678168"/>
                    <a:gd name="connsiteX6" fmla="*/ 2359600 w 2359600"/>
                    <a:gd name="connsiteY6" fmla="*/ 190012 h 678168"/>
                    <a:gd name="connsiteX7" fmla="*/ 1186785 w 2359600"/>
                    <a:gd name="connsiteY7" fmla="*/ 678168 h 678168"/>
                    <a:gd name="connsiteX8" fmla="*/ 0 w 2359600"/>
                    <a:gd name="connsiteY8" fmla="*/ 160727 h 678168"/>
                    <a:gd name="connsiteX9" fmla="*/ 37797 w 2359600"/>
                    <a:gd name="connsiteY9" fmla="*/ 91632 h 678168"/>
                    <a:gd name="connsiteX0" fmla="*/ 37797 w 2359600"/>
                    <a:gd name="connsiteY0" fmla="*/ 91700 h 678236"/>
                    <a:gd name="connsiteX1" fmla="*/ 39909 w 2359600"/>
                    <a:gd name="connsiteY1" fmla="*/ 136109 h 678236"/>
                    <a:gd name="connsiteX2" fmla="*/ 1167393 w 2359600"/>
                    <a:gd name="connsiteY2" fmla="*/ 624265 h 678236"/>
                    <a:gd name="connsiteX3" fmla="*/ 2294877 w 2359600"/>
                    <a:gd name="connsiteY3" fmla="*/ 136109 h 678236"/>
                    <a:gd name="connsiteX4" fmla="*/ 2271970 w 2359600"/>
                    <a:gd name="connsiteY4" fmla="*/ 37729 h 678236"/>
                    <a:gd name="connsiteX5" fmla="*/ 2267434 w 2359600"/>
                    <a:gd name="connsiteY5" fmla="*/ 68 h 678236"/>
                    <a:gd name="connsiteX6" fmla="*/ 2359600 w 2359600"/>
                    <a:gd name="connsiteY6" fmla="*/ 190080 h 678236"/>
                    <a:gd name="connsiteX7" fmla="*/ 1186785 w 2359600"/>
                    <a:gd name="connsiteY7" fmla="*/ 678236 h 678236"/>
                    <a:gd name="connsiteX8" fmla="*/ 0 w 2359600"/>
                    <a:gd name="connsiteY8" fmla="*/ 160795 h 678236"/>
                    <a:gd name="connsiteX9" fmla="*/ 37797 w 2359600"/>
                    <a:gd name="connsiteY9" fmla="*/ 91700 h 678236"/>
                    <a:gd name="connsiteX0" fmla="*/ 40468 w 2362271"/>
                    <a:gd name="connsiteY0" fmla="*/ 91700 h 678236"/>
                    <a:gd name="connsiteX1" fmla="*/ 42580 w 2362271"/>
                    <a:gd name="connsiteY1" fmla="*/ 136109 h 678236"/>
                    <a:gd name="connsiteX2" fmla="*/ 1170064 w 2362271"/>
                    <a:gd name="connsiteY2" fmla="*/ 624265 h 678236"/>
                    <a:gd name="connsiteX3" fmla="*/ 2297548 w 2362271"/>
                    <a:gd name="connsiteY3" fmla="*/ 136109 h 678236"/>
                    <a:gd name="connsiteX4" fmla="*/ 2274641 w 2362271"/>
                    <a:gd name="connsiteY4" fmla="*/ 37729 h 678236"/>
                    <a:gd name="connsiteX5" fmla="*/ 2270105 w 2362271"/>
                    <a:gd name="connsiteY5" fmla="*/ 68 h 678236"/>
                    <a:gd name="connsiteX6" fmla="*/ 2362271 w 2362271"/>
                    <a:gd name="connsiteY6" fmla="*/ 190080 h 678236"/>
                    <a:gd name="connsiteX7" fmla="*/ 1189456 w 2362271"/>
                    <a:gd name="connsiteY7" fmla="*/ 678236 h 678236"/>
                    <a:gd name="connsiteX8" fmla="*/ 2671 w 2362271"/>
                    <a:gd name="connsiteY8" fmla="*/ 160795 h 678236"/>
                    <a:gd name="connsiteX9" fmla="*/ 40468 w 2362271"/>
                    <a:gd name="connsiteY9" fmla="*/ 91700 h 678236"/>
                    <a:gd name="connsiteX0" fmla="*/ 11309 w 2369397"/>
                    <a:gd name="connsiteY0" fmla="*/ 10129 h 678236"/>
                    <a:gd name="connsiteX1" fmla="*/ 49706 w 2369397"/>
                    <a:gd name="connsiteY1" fmla="*/ 136109 h 678236"/>
                    <a:gd name="connsiteX2" fmla="*/ 1177190 w 2369397"/>
                    <a:gd name="connsiteY2" fmla="*/ 624265 h 678236"/>
                    <a:gd name="connsiteX3" fmla="*/ 2304674 w 2369397"/>
                    <a:gd name="connsiteY3" fmla="*/ 136109 h 678236"/>
                    <a:gd name="connsiteX4" fmla="*/ 2281767 w 2369397"/>
                    <a:gd name="connsiteY4" fmla="*/ 37729 h 678236"/>
                    <a:gd name="connsiteX5" fmla="*/ 2277231 w 2369397"/>
                    <a:gd name="connsiteY5" fmla="*/ 68 h 678236"/>
                    <a:gd name="connsiteX6" fmla="*/ 2369397 w 2369397"/>
                    <a:gd name="connsiteY6" fmla="*/ 190080 h 678236"/>
                    <a:gd name="connsiteX7" fmla="*/ 1196582 w 2369397"/>
                    <a:gd name="connsiteY7" fmla="*/ 678236 h 678236"/>
                    <a:gd name="connsiteX8" fmla="*/ 9797 w 2369397"/>
                    <a:gd name="connsiteY8" fmla="*/ 160795 h 678236"/>
                    <a:gd name="connsiteX9" fmla="*/ 11309 w 2369397"/>
                    <a:gd name="connsiteY9" fmla="*/ 10129 h 678236"/>
                    <a:gd name="connsiteX0" fmla="*/ 16519 w 2374607"/>
                    <a:gd name="connsiteY0" fmla="*/ 10129 h 678236"/>
                    <a:gd name="connsiteX1" fmla="*/ 54916 w 2374607"/>
                    <a:gd name="connsiteY1" fmla="*/ 136109 h 678236"/>
                    <a:gd name="connsiteX2" fmla="*/ 1182400 w 2374607"/>
                    <a:gd name="connsiteY2" fmla="*/ 624265 h 678236"/>
                    <a:gd name="connsiteX3" fmla="*/ 2309884 w 2374607"/>
                    <a:gd name="connsiteY3" fmla="*/ 136109 h 678236"/>
                    <a:gd name="connsiteX4" fmla="*/ 2286977 w 2374607"/>
                    <a:gd name="connsiteY4" fmla="*/ 37729 h 678236"/>
                    <a:gd name="connsiteX5" fmla="*/ 2282441 w 2374607"/>
                    <a:gd name="connsiteY5" fmla="*/ 68 h 678236"/>
                    <a:gd name="connsiteX6" fmla="*/ 2374607 w 2374607"/>
                    <a:gd name="connsiteY6" fmla="*/ 190080 h 678236"/>
                    <a:gd name="connsiteX7" fmla="*/ 1201792 w 2374607"/>
                    <a:gd name="connsiteY7" fmla="*/ 678236 h 678236"/>
                    <a:gd name="connsiteX8" fmla="*/ 15007 w 2374607"/>
                    <a:gd name="connsiteY8" fmla="*/ 160795 h 678236"/>
                    <a:gd name="connsiteX9" fmla="*/ 16519 w 2374607"/>
                    <a:gd name="connsiteY9" fmla="*/ 10129 h 678236"/>
                    <a:gd name="connsiteX0" fmla="*/ 55072 w 2362132"/>
                    <a:gd name="connsiteY0" fmla="*/ 86318 h 678236"/>
                    <a:gd name="connsiteX1" fmla="*/ 42441 w 2362132"/>
                    <a:gd name="connsiteY1" fmla="*/ 136109 h 678236"/>
                    <a:gd name="connsiteX2" fmla="*/ 1169925 w 2362132"/>
                    <a:gd name="connsiteY2" fmla="*/ 624265 h 678236"/>
                    <a:gd name="connsiteX3" fmla="*/ 2297409 w 2362132"/>
                    <a:gd name="connsiteY3" fmla="*/ 136109 h 678236"/>
                    <a:gd name="connsiteX4" fmla="*/ 2274502 w 2362132"/>
                    <a:gd name="connsiteY4" fmla="*/ 37729 h 678236"/>
                    <a:gd name="connsiteX5" fmla="*/ 2269966 w 2362132"/>
                    <a:gd name="connsiteY5" fmla="*/ 68 h 678236"/>
                    <a:gd name="connsiteX6" fmla="*/ 2362132 w 2362132"/>
                    <a:gd name="connsiteY6" fmla="*/ 190080 h 678236"/>
                    <a:gd name="connsiteX7" fmla="*/ 1189317 w 2362132"/>
                    <a:gd name="connsiteY7" fmla="*/ 678236 h 678236"/>
                    <a:gd name="connsiteX8" fmla="*/ 2532 w 2362132"/>
                    <a:gd name="connsiteY8" fmla="*/ 160795 h 678236"/>
                    <a:gd name="connsiteX9" fmla="*/ 55072 w 2362132"/>
                    <a:gd name="connsiteY9" fmla="*/ 86318 h 678236"/>
                    <a:gd name="connsiteX0" fmla="*/ 54485 w 2361545"/>
                    <a:gd name="connsiteY0" fmla="*/ 86318 h 678236"/>
                    <a:gd name="connsiteX1" fmla="*/ 41854 w 2361545"/>
                    <a:gd name="connsiteY1" fmla="*/ 136109 h 678236"/>
                    <a:gd name="connsiteX2" fmla="*/ 1169338 w 2361545"/>
                    <a:gd name="connsiteY2" fmla="*/ 624265 h 678236"/>
                    <a:gd name="connsiteX3" fmla="*/ 2296822 w 2361545"/>
                    <a:gd name="connsiteY3" fmla="*/ 136109 h 678236"/>
                    <a:gd name="connsiteX4" fmla="*/ 2273915 w 2361545"/>
                    <a:gd name="connsiteY4" fmla="*/ 37729 h 678236"/>
                    <a:gd name="connsiteX5" fmla="*/ 2269379 w 2361545"/>
                    <a:gd name="connsiteY5" fmla="*/ 68 h 678236"/>
                    <a:gd name="connsiteX6" fmla="*/ 2361545 w 2361545"/>
                    <a:gd name="connsiteY6" fmla="*/ 190080 h 678236"/>
                    <a:gd name="connsiteX7" fmla="*/ 1188730 w 2361545"/>
                    <a:gd name="connsiteY7" fmla="*/ 678236 h 678236"/>
                    <a:gd name="connsiteX8" fmla="*/ 1945 w 2361545"/>
                    <a:gd name="connsiteY8" fmla="*/ 160795 h 678236"/>
                    <a:gd name="connsiteX9" fmla="*/ 54485 w 2361545"/>
                    <a:gd name="connsiteY9" fmla="*/ 86318 h 6782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61545" h="678236">
                      <a:moveTo>
                        <a:pt x="54485" y="86318"/>
                      </a:moveTo>
                      <a:cubicBezTo>
                        <a:pt x="68058" y="93643"/>
                        <a:pt x="29055" y="94116"/>
                        <a:pt x="41854" y="136109"/>
                      </a:cubicBezTo>
                      <a:cubicBezTo>
                        <a:pt x="41854" y="405710"/>
                        <a:pt x="546646" y="624265"/>
                        <a:pt x="1169338" y="624265"/>
                      </a:cubicBezTo>
                      <a:cubicBezTo>
                        <a:pt x="1792030" y="624265"/>
                        <a:pt x="2296822" y="405710"/>
                        <a:pt x="2296822" y="136109"/>
                      </a:cubicBezTo>
                      <a:cubicBezTo>
                        <a:pt x="2296822" y="102409"/>
                        <a:pt x="2288934" y="69506"/>
                        <a:pt x="2273915" y="37729"/>
                      </a:cubicBezTo>
                      <a:lnTo>
                        <a:pt x="2269379" y="68"/>
                      </a:lnTo>
                      <a:cubicBezTo>
                        <a:pt x="2329667" y="-3347"/>
                        <a:pt x="2361545" y="122680"/>
                        <a:pt x="2361545" y="190080"/>
                      </a:cubicBezTo>
                      <a:cubicBezTo>
                        <a:pt x="2361545" y="459681"/>
                        <a:pt x="1836458" y="678236"/>
                        <a:pt x="1188730" y="678236"/>
                      </a:cubicBezTo>
                      <a:cubicBezTo>
                        <a:pt x="541002" y="678236"/>
                        <a:pt x="1945" y="430396"/>
                        <a:pt x="1945" y="160795"/>
                      </a:cubicBezTo>
                      <a:cubicBezTo>
                        <a:pt x="-10576" y="92593"/>
                        <a:pt x="40912" y="78993"/>
                        <a:pt x="54485" y="863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1" name="楕円 265">
                  <a:extLst>
                    <a:ext uri="{FF2B5EF4-FFF2-40B4-BE49-F238E27FC236}">
                      <a16:creationId xmlns:a16="http://schemas.microsoft.com/office/drawing/2014/main" id="{7FD7F54B-67EE-462C-9A95-02600640BC0F}"/>
                    </a:ext>
                  </a:extLst>
                </p:cNvPr>
                <p:cNvSpPr/>
                <p:nvPr/>
              </p:nvSpPr>
              <p:spPr>
                <a:xfrm>
                  <a:off x="2125439" y="3922716"/>
                  <a:ext cx="77660" cy="566078"/>
                </a:xfrm>
                <a:custGeom>
                  <a:avLst/>
                  <a:gdLst>
                    <a:gd name="connsiteX0" fmla="*/ 0 w 45719"/>
                    <a:gd name="connsiteY0" fmla="*/ 280647 h 561294"/>
                    <a:gd name="connsiteX1" fmla="*/ 22860 w 45719"/>
                    <a:gd name="connsiteY1" fmla="*/ 0 h 561294"/>
                    <a:gd name="connsiteX2" fmla="*/ 45720 w 45719"/>
                    <a:gd name="connsiteY2" fmla="*/ 280647 h 561294"/>
                    <a:gd name="connsiteX3" fmla="*/ 22860 w 45719"/>
                    <a:gd name="connsiteY3" fmla="*/ 561294 h 561294"/>
                    <a:gd name="connsiteX4" fmla="*/ 0 w 45719"/>
                    <a:gd name="connsiteY4" fmla="*/ 280647 h 561294"/>
                    <a:gd name="connsiteX0" fmla="*/ 1665 w 70291"/>
                    <a:gd name="connsiteY0" fmla="*/ 280647 h 566057"/>
                    <a:gd name="connsiteX1" fmla="*/ 24525 w 70291"/>
                    <a:gd name="connsiteY1" fmla="*/ 0 h 566057"/>
                    <a:gd name="connsiteX2" fmla="*/ 47385 w 70291"/>
                    <a:gd name="connsiteY2" fmla="*/ 280647 h 566057"/>
                    <a:gd name="connsiteX3" fmla="*/ 67387 w 70291"/>
                    <a:gd name="connsiteY3" fmla="*/ 566057 h 566057"/>
                    <a:gd name="connsiteX4" fmla="*/ 1665 w 70291"/>
                    <a:gd name="connsiteY4" fmla="*/ 280647 h 566057"/>
                    <a:gd name="connsiteX0" fmla="*/ 1665 w 77660"/>
                    <a:gd name="connsiteY0" fmla="*/ 280647 h 566078"/>
                    <a:gd name="connsiteX1" fmla="*/ 24525 w 77660"/>
                    <a:gd name="connsiteY1" fmla="*/ 0 h 566078"/>
                    <a:gd name="connsiteX2" fmla="*/ 47385 w 77660"/>
                    <a:gd name="connsiteY2" fmla="*/ 280647 h 566078"/>
                    <a:gd name="connsiteX3" fmla="*/ 67387 w 77660"/>
                    <a:gd name="connsiteY3" fmla="*/ 566057 h 566078"/>
                    <a:gd name="connsiteX4" fmla="*/ 1665 w 77660"/>
                    <a:gd name="connsiteY4" fmla="*/ 280647 h 566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660" h="566078">
                      <a:moveTo>
                        <a:pt x="1665" y="280647"/>
                      </a:moveTo>
                      <a:cubicBezTo>
                        <a:pt x="-5479" y="186304"/>
                        <a:pt x="11900" y="0"/>
                        <a:pt x="24525" y="0"/>
                      </a:cubicBezTo>
                      <a:cubicBezTo>
                        <a:pt x="37150" y="0"/>
                        <a:pt x="47385" y="125650"/>
                        <a:pt x="47385" y="280647"/>
                      </a:cubicBezTo>
                      <a:cubicBezTo>
                        <a:pt x="47385" y="435644"/>
                        <a:pt x="99062" y="563676"/>
                        <a:pt x="67387" y="566057"/>
                      </a:cubicBezTo>
                      <a:cubicBezTo>
                        <a:pt x="35712" y="568438"/>
                        <a:pt x="8809" y="374990"/>
                        <a:pt x="1665" y="2806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2" name="楕円 265">
                  <a:extLst>
                    <a:ext uri="{FF2B5EF4-FFF2-40B4-BE49-F238E27FC236}">
                      <a16:creationId xmlns:a16="http://schemas.microsoft.com/office/drawing/2014/main" id="{B4F6E0DE-E109-41AD-A49F-ABA88EEC4C16}"/>
                    </a:ext>
                  </a:extLst>
                </p:cNvPr>
                <p:cNvSpPr/>
                <p:nvPr/>
              </p:nvSpPr>
              <p:spPr>
                <a:xfrm rot="20700000">
                  <a:off x="2206401" y="3922716"/>
                  <a:ext cx="77660" cy="566078"/>
                </a:xfrm>
                <a:custGeom>
                  <a:avLst/>
                  <a:gdLst>
                    <a:gd name="connsiteX0" fmla="*/ 0 w 45719"/>
                    <a:gd name="connsiteY0" fmla="*/ 280647 h 561294"/>
                    <a:gd name="connsiteX1" fmla="*/ 22860 w 45719"/>
                    <a:gd name="connsiteY1" fmla="*/ 0 h 561294"/>
                    <a:gd name="connsiteX2" fmla="*/ 45720 w 45719"/>
                    <a:gd name="connsiteY2" fmla="*/ 280647 h 561294"/>
                    <a:gd name="connsiteX3" fmla="*/ 22860 w 45719"/>
                    <a:gd name="connsiteY3" fmla="*/ 561294 h 561294"/>
                    <a:gd name="connsiteX4" fmla="*/ 0 w 45719"/>
                    <a:gd name="connsiteY4" fmla="*/ 280647 h 561294"/>
                    <a:gd name="connsiteX0" fmla="*/ 1665 w 70291"/>
                    <a:gd name="connsiteY0" fmla="*/ 280647 h 566057"/>
                    <a:gd name="connsiteX1" fmla="*/ 24525 w 70291"/>
                    <a:gd name="connsiteY1" fmla="*/ 0 h 566057"/>
                    <a:gd name="connsiteX2" fmla="*/ 47385 w 70291"/>
                    <a:gd name="connsiteY2" fmla="*/ 280647 h 566057"/>
                    <a:gd name="connsiteX3" fmla="*/ 67387 w 70291"/>
                    <a:gd name="connsiteY3" fmla="*/ 566057 h 566057"/>
                    <a:gd name="connsiteX4" fmla="*/ 1665 w 70291"/>
                    <a:gd name="connsiteY4" fmla="*/ 280647 h 566057"/>
                    <a:gd name="connsiteX0" fmla="*/ 1665 w 77660"/>
                    <a:gd name="connsiteY0" fmla="*/ 280647 h 566078"/>
                    <a:gd name="connsiteX1" fmla="*/ 24525 w 77660"/>
                    <a:gd name="connsiteY1" fmla="*/ 0 h 566078"/>
                    <a:gd name="connsiteX2" fmla="*/ 47385 w 77660"/>
                    <a:gd name="connsiteY2" fmla="*/ 280647 h 566078"/>
                    <a:gd name="connsiteX3" fmla="*/ 67387 w 77660"/>
                    <a:gd name="connsiteY3" fmla="*/ 566057 h 566078"/>
                    <a:gd name="connsiteX4" fmla="*/ 1665 w 77660"/>
                    <a:gd name="connsiteY4" fmla="*/ 280647 h 566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660" h="566078">
                      <a:moveTo>
                        <a:pt x="1665" y="280647"/>
                      </a:moveTo>
                      <a:cubicBezTo>
                        <a:pt x="-5479" y="186304"/>
                        <a:pt x="11900" y="0"/>
                        <a:pt x="24525" y="0"/>
                      </a:cubicBezTo>
                      <a:cubicBezTo>
                        <a:pt x="37150" y="0"/>
                        <a:pt x="47385" y="125650"/>
                        <a:pt x="47385" y="280647"/>
                      </a:cubicBezTo>
                      <a:cubicBezTo>
                        <a:pt x="47385" y="435644"/>
                        <a:pt x="99062" y="563676"/>
                        <a:pt x="67387" y="566057"/>
                      </a:cubicBezTo>
                      <a:cubicBezTo>
                        <a:pt x="35712" y="568438"/>
                        <a:pt x="8809" y="374990"/>
                        <a:pt x="1665" y="2806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3" name="フリーフォーム: 図形 792">
                  <a:extLst>
                    <a:ext uri="{FF2B5EF4-FFF2-40B4-BE49-F238E27FC236}">
                      <a16:creationId xmlns:a16="http://schemas.microsoft.com/office/drawing/2014/main" id="{8211D712-631A-4AD3-8B7B-68E23AB3D2CE}"/>
                    </a:ext>
                  </a:extLst>
                </p:cNvPr>
                <p:cNvSpPr/>
                <p:nvPr/>
              </p:nvSpPr>
              <p:spPr>
                <a:xfrm>
                  <a:off x="1908558" y="3929089"/>
                  <a:ext cx="250882" cy="387880"/>
                </a:xfrm>
                <a:custGeom>
                  <a:avLst/>
                  <a:gdLst>
                    <a:gd name="connsiteX0" fmla="*/ 228652 w 271883"/>
                    <a:gd name="connsiteY0" fmla="*/ 49212 h 486130"/>
                    <a:gd name="connsiteX1" fmla="*/ 41526 w 271883"/>
                    <a:gd name="connsiteY1" fmla="*/ 400975 h 486130"/>
                    <a:gd name="connsiteX2" fmla="*/ 132610 w 271883"/>
                    <a:gd name="connsiteY2" fmla="*/ 455574 h 486130"/>
                    <a:gd name="connsiteX3" fmla="*/ 216550 w 271883"/>
                    <a:gd name="connsiteY3" fmla="*/ 400975 h 486130"/>
                    <a:gd name="connsiteX4" fmla="*/ 228652 w 271883"/>
                    <a:gd name="connsiteY4" fmla="*/ 49212 h 486130"/>
                    <a:gd name="connsiteX5" fmla="*/ 237819 w 271883"/>
                    <a:gd name="connsiteY5" fmla="*/ 0 h 486130"/>
                    <a:gd name="connsiteX6" fmla="*/ 250499 w 271883"/>
                    <a:gd name="connsiteY6" fmla="*/ 418772 h 486130"/>
                    <a:gd name="connsiteX7" fmla="*/ 126694 w 271883"/>
                    <a:gd name="connsiteY7" fmla="*/ 485119 h 486130"/>
                    <a:gd name="connsiteX8" fmla="*/ 2889 w 271883"/>
                    <a:gd name="connsiteY8" fmla="*/ 418772 h 486130"/>
                    <a:gd name="connsiteX9" fmla="*/ 237819 w 271883"/>
                    <a:gd name="connsiteY9" fmla="*/ 0 h 486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1883" h="486130">
                      <a:moveTo>
                        <a:pt x="228652" y="49212"/>
                      </a:moveTo>
                      <a:cubicBezTo>
                        <a:pt x="168822" y="84931"/>
                        <a:pt x="57533" y="333248"/>
                        <a:pt x="41526" y="400975"/>
                      </a:cubicBezTo>
                      <a:cubicBezTo>
                        <a:pt x="25518" y="468702"/>
                        <a:pt x="103439" y="455574"/>
                        <a:pt x="132610" y="455574"/>
                      </a:cubicBezTo>
                      <a:cubicBezTo>
                        <a:pt x="161780" y="455574"/>
                        <a:pt x="216550" y="431129"/>
                        <a:pt x="216550" y="400975"/>
                      </a:cubicBezTo>
                      <a:cubicBezTo>
                        <a:pt x="216550" y="370821"/>
                        <a:pt x="278957" y="49212"/>
                        <a:pt x="228652" y="49212"/>
                      </a:cubicBezTo>
                      <a:close/>
                      <a:moveTo>
                        <a:pt x="237819" y="0"/>
                      </a:moveTo>
                      <a:cubicBezTo>
                        <a:pt x="306195" y="0"/>
                        <a:pt x="250499" y="382130"/>
                        <a:pt x="250499" y="418772"/>
                      </a:cubicBezTo>
                      <a:cubicBezTo>
                        <a:pt x="250499" y="455414"/>
                        <a:pt x="195070" y="485119"/>
                        <a:pt x="126694" y="485119"/>
                      </a:cubicBezTo>
                      <a:cubicBezTo>
                        <a:pt x="58318" y="485119"/>
                        <a:pt x="-15632" y="499625"/>
                        <a:pt x="2889" y="418772"/>
                      </a:cubicBezTo>
                      <a:cubicBezTo>
                        <a:pt x="21410" y="337919"/>
                        <a:pt x="169443" y="0"/>
                        <a:pt x="23781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4" name="フリーフォーム: 図形 793">
                  <a:extLst>
                    <a:ext uri="{FF2B5EF4-FFF2-40B4-BE49-F238E27FC236}">
                      <a16:creationId xmlns:a16="http://schemas.microsoft.com/office/drawing/2014/main" id="{17E40951-04C2-4611-897D-12C6A9F43EAF}"/>
                    </a:ext>
                  </a:extLst>
                </p:cNvPr>
                <p:cNvSpPr/>
                <p:nvPr/>
              </p:nvSpPr>
              <p:spPr>
                <a:xfrm flipH="1">
                  <a:off x="2132396" y="3957664"/>
                  <a:ext cx="250882" cy="387880"/>
                </a:xfrm>
                <a:custGeom>
                  <a:avLst/>
                  <a:gdLst>
                    <a:gd name="connsiteX0" fmla="*/ 228652 w 271883"/>
                    <a:gd name="connsiteY0" fmla="*/ 49212 h 486130"/>
                    <a:gd name="connsiteX1" fmla="*/ 41526 w 271883"/>
                    <a:gd name="connsiteY1" fmla="*/ 400975 h 486130"/>
                    <a:gd name="connsiteX2" fmla="*/ 132610 w 271883"/>
                    <a:gd name="connsiteY2" fmla="*/ 455574 h 486130"/>
                    <a:gd name="connsiteX3" fmla="*/ 216550 w 271883"/>
                    <a:gd name="connsiteY3" fmla="*/ 400975 h 486130"/>
                    <a:gd name="connsiteX4" fmla="*/ 228652 w 271883"/>
                    <a:gd name="connsiteY4" fmla="*/ 49212 h 486130"/>
                    <a:gd name="connsiteX5" fmla="*/ 237819 w 271883"/>
                    <a:gd name="connsiteY5" fmla="*/ 0 h 486130"/>
                    <a:gd name="connsiteX6" fmla="*/ 250499 w 271883"/>
                    <a:gd name="connsiteY6" fmla="*/ 418772 h 486130"/>
                    <a:gd name="connsiteX7" fmla="*/ 126694 w 271883"/>
                    <a:gd name="connsiteY7" fmla="*/ 485119 h 486130"/>
                    <a:gd name="connsiteX8" fmla="*/ 2889 w 271883"/>
                    <a:gd name="connsiteY8" fmla="*/ 418772 h 486130"/>
                    <a:gd name="connsiteX9" fmla="*/ 237819 w 271883"/>
                    <a:gd name="connsiteY9" fmla="*/ 0 h 486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1883" h="486130">
                      <a:moveTo>
                        <a:pt x="228652" y="49212"/>
                      </a:moveTo>
                      <a:cubicBezTo>
                        <a:pt x="168822" y="84931"/>
                        <a:pt x="57533" y="333248"/>
                        <a:pt x="41526" y="400975"/>
                      </a:cubicBezTo>
                      <a:cubicBezTo>
                        <a:pt x="25518" y="468702"/>
                        <a:pt x="103439" y="455574"/>
                        <a:pt x="132610" y="455574"/>
                      </a:cubicBezTo>
                      <a:cubicBezTo>
                        <a:pt x="161780" y="455574"/>
                        <a:pt x="216550" y="431129"/>
                        <a:pt x="216550" y="400975"/>
                      </a:cubicBezTo>
                      <a:cubicBezTo>
                        <a:pt x="216550" y="370821"/>
                        <a:pt x="278957" y="49212"/>
                        <a:pt x="228652" y="49212"/>
                      </a:cubicBezTo>
                      <a:close/>
                      <a:moveTo>
                        <a:pt x="237819" y="0"/>
                      </a:moveTo>
                      <a:cubicBezTo>
                        <a:pt x="306195" y="0"/>
                        <a:pt x="250499" y="382130"/>
                        <a:pt x="250499" y="418772"/>
                      </a:cubicBezTo>
                      <a:cubicBezTo>
                        <a:pt x="250499" y="455414"/>
                        <a:pt x="195070" y="485119"/>
                        <a:pt x="126694" y="485119"/>
                      </a:cubicBezTo>
                      <a:cubicBezTo>
                        <a:pt x="58318" y="485119"/>
                        <a:pt x="-15632" y="499625"/>
                        <a:pt x="2889" y="418772"/>
                      </a:cubicBezTo>
                      <a:cubicBezTo>
                        <a:pt x="21410" y="337919"/>
                        <a:pt x="169443" y="0"/>
                        <a:pt x="23781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5" name="楕円 794">
                  <a:extLst>
                    <a:ext uri="{FF2B5EF4-FFF2-40B4-BE49-F238E27FC236}">
                      <a16:creationId xmlns:a16="http://schemas.microsoft.com/office/drawing/2014/main" id="{9E6EDC63-60AA-4619-8F74-B2F2C83E7B24}"/>
                    </a:ext>
                  </a:extLst>
                </p:cNvPr>
                <p:cNvSpPr/>
                <p:nvPr/>
              </p:nvSpPr>
              <p:spPr>
                <a:xfrm>
                  <a:off x="2104568" y="3855924"/>
                  <a:ext cx="105232" cy="144576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77" name="グループ化 776">
              <a:extLst>
                <a:ext uri="{FF2B5EF4-FFF2-40B4-BE49-F238E27FC236}">
                  <a16:creationId xmlns:a16="http://schemas.microsoft.com/office/drawing/2014/main" id="{18A98093-51A5-4FA3-A51C-8756B8023B30}"/>
                </a:ext>
              </a:extLst>
            </p:cNvPr>
            <p:cNvGrpSpPr/>
            <p:nvPr/>
          </p:nvGrpSpPr>
          <p:grpSpPr>
            <a:xfrm>
              <a:off x="1248893" y="3393307"/>
              <a:ext cx="1949153" cy="1690485"/>
              <a:chOff x="3821501" y="2613251"/>
              <a:chExt cx="2558980" cy="2219383"/>
            </a:xfrm>
          </p:grpSpPr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EFC702C0-87E3-4AB8-99C2-3603625550FC}"/>
                  </a:ext>
                </a:extLst>
              </p:cNvPr>
              <p:cNvSpPr/>
              <p:nvPr/>
            </p:nvSpPr>
            <p:spPr>
              <a:xfrm>
                <a:off x="3821501" y="3623094"/>
                <a:ext cx="584575" cy="53318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7212D1D4-DDB4-4765-A3A5-FFB9BD30E731}"/>
                  </a:ext>
                </a:extLst>
              </p:cNvPr>
              <p:cNvSpPr/>
              <p:nvPr/>
            </p:nvSpPr>
            <p:spPr>
              <a:xfrm>
                <a:off x="4438323" y="2613251"/>
                <a:ext cx="1156299" cy="970006"/>
              </a:xfrm>
              <a:custGeom>
                <a:avLst/>
                <a:gdLst>
                  <a:gd name="connsiteX0" fmla="*/ 935967 w 1552757"/>
                  <a:gd name="connsiteY0" fmla="*/ 0 h 1302590"/>
                  <a:gd name="connsiteX1" fmla="*/ 1194294 w 1552757"/>
                  <a:gd name="connsiteY1" fmla="*/ 171231 h 1302590"/>
                  <a:gd name="connsiteX2" fmla="*/ 1197557 w 1552757"/>
                  <a:gd name="connsiteY2" fmla="*/ 181742 h 1302590"/>
                  <a:gd name="connsiteX3" fmla="*/ 1203386 w 1552757"/>
                  <a:gd name="connsiteY3" fmla="*/ 181155 h 1302590"/>
                  <a:gd name="connsiteX4" fmla="*/ 1483745 w 1552757"/>
                  <a:gd name="connsiteY4" fmla="*/ 461514 h 1302590"/>
                  <a:gd name="connsiteX5" fmla="*/ 1435864 w 1552757"/>
                  <a:gd name="connsiteY5" fmla="*/ 618266 h 1302590"/>
                  <a:gd name="connsiteX6" fmla="*/ 1404885 w 1552757"/>
                  <a:gd name="connsiteY6" fmla="*/ 655813 h 1302590"/>
                  <a:gd name="connsiteX7" fmla="*/ 1429150 w 1552757"/>
                  <a:gd name="connsiteY7" fmla="*/ 668984 h 1302590"/>
                  <a:gd name="connsiteX8" fmla="*/ 1552757 w 1552757"/>
                  <a:gd name="connsiteY8" fmla="*/ 901462 h 1302590"/>
                  <a:gd name="connsiteX9" fmla="*/ 1272398 w 1552757"/>
                  <a:gd name="connsiteY9" fmla="*/ 1181821 h 1302590"/>
                  <a:gd name="connsiteX10" fmla="*/ 1115647 w 1552757"/>
                  <a:gd name="connsiteY10" fmla="*/ 1133940 h 1302590"/>
                  <a:gd name="connsiteX11" fmla="*/ 1115377 w 1552757"/>
                  <a:gd name="connsiteY11" fmla="*/ 1133718 h 1302590"/>
                  <a:gd name="connsiteX12" fmla="*/ 1090808 w 1552757"/>
                  <a:gd name="connsiteY12" fmla="*/ 1178983 h 1302590"/>
                  <a:gd name="connsiteX13" fmla="*/ 858330 w 1552757"/>
                  <a:gd name="connsiteY13" fmla="*/ 1302590 h 1302590"/>
                  <a:gd name="connsiteX14" fmla="*/ 625852 w 1552757"/>
                  <a:gd name="connsiteY14" fmla="*/ 1178983 h 1302590"/>
                  <a:gd name="connsiteX15" fmla="*/ 612516 w 1552757"/>
                  <a:gd name="connsiteY15" fmla="*/ 1154412 h 1302590"/>
                  <a:gd name="connsiteX16" fmla="*/ 549285 w 1552757"/>
                  <a:gd name="connsiteY16" fmla="*/ 1190688 h 1302590"/>
                  <a:gd name="connsiteX17" fmla="*/ 452888 w 1552757"/>
                  <a:gd name="connsiteY17" fmla="*/ 1207700 h 1302590"/>
                  <a:gd name="connsiteX18" fmla="*/ 172529 w 1552757"/>
                  <a:gd name="connsiteY18" fmla="*/ 927341 h 1302590"/>
                  <a:gd name="connsiteX19" fmla="*/ 178225 w 1552757"/>
                  <a:gd name="connsiteY19" fmla="*/ 870839 h 1302590"/>
                  <a:gd name="connsiteX20" fmla="*/ 181547 w 1552757"/>
                  <a:gd name="connsiteY20" fmla="*/ 860135 h 1302590"/>
                  <a:gd name="connsiteX21" fmla="*/ 171230 w 1552757"/>
                  <a:gd name="connsiteY21" fmla="*/ 856932 h 1302590"/>
                  <a:gd name="connsiteX22" fmla="*/ 0 w 1552757"/>
                  <a:gd name="connsiteY22" fmla="*/ 598605 h 1302590"/>
                  <a:gd name="connsiteX23" fmla="*/ 280359 w 1552757"/>
                  <a:gd name="connsiteY23" fmla="*/ 318246 h 1302590"/>
                  <a:gd name="connsiteX24" fmla="*/ 303773 w 1552757"/>
                  <a:gd name="connsiteY24" fmla="*/ 320606 h 1302590"/>
                  <a:gd name="connsiteX25" fmla="*/ 315331 w 1552757"/>
                  <a:gd name="connsiteY25" fmla="*/ 283374 h 1302590"/>
                  <a:gd name="connsiteX26" fmla="*/ 573658 w 1552757"/>
                  <a:gd name="connsiteY26" fmla="*/ 112143 h 1302590"/>
                  <a:gd name="connsiteX27" fmla="*/ 682787 w 1552757"/>
                  <a:gd name="connsiteY27" fmla="*/ 134175 h 1302590"/>
                  <a:gd name="connsiteX28" fmla="*/ 694347 w 1552757"/>
                  <a:gd name="connsiteY28" fmla="*/ 140450 h 1302590"/>
                  <a:gd name="connsiteX29" fmla="*/ 703489 w 1552757"/>
                  <a:gd name="connsiteY29" fmla="*/ 123608 h 1302590"/>
                  <a:gd name="connsiteX30" fmla="*/ 935967 w 1552757"/>
                  <a:gd name="connsiteY30" fmla="*/ 0 h 130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552757" h="1302590">
                    <a:moveTo>
                      <a:pt x="935967" y="0"/>
                    </a:moveTo>
                    <a:cubicBezTo>
                      <a:pt x="1052096" y="0"/>
                      <a:pt x="1151733" y="70605"/>
                      <a:pt x="1194294" y="171231"/>
                    </a:cubicBezTo>
                    <a:lnTo>
                      <a:pt x="1197557" y="181742"/>
                    </a:lnTo>
                    <a:lnTo>
                      <a:pt x="1203386" y="181155"/>
                    </a:lnTo>
                    <a:cubicBezTo>
                      <a:pt x="1358224" y="181155"/>
                      <a:pt x="1483745" y="306676"/>
                      <a:pt x="1483745" y="461514"/>
                    </a:cubicBezTo>
                    <a:cubicBezTo>
                      <a:pt x="1483745" y="519578"/>
                      <a:pt x="1466094" y="573520"/>
                      <a:pt x="1435864" y="618266"/>
                    </a:cubicBezTo>
                    <a:lnTo>
                      <a:pt x="1404885" y="655813"/>
                    </a:lnTo>
                    <a:lnTo>
                      <a:pt x="1429150" y="668984"/>
                    </a:lnTo>
                    <a:cubicBezTo>
                      <a:pt x="1503726" y="719367"/>
                      <a:pt x="1552757" y="804688"/>
                      <a:pt x="1552757" y="901462"/>
                    </a:cubicBezTo>
                    <a:cubicBezTo>
                      <a:pt x="1552757" y="1056300"/>
                      <a:pt x="1427236" y="1181821"/>
                      <a:pt x="1272398" y="1181821"/>
                    </a:cubicBezTo>
                    <a:cubicBezTo>
                      <a:pt x="1214334" y="1181821"/>
                      <a:pt x="1160392" y="1164170"/>
                      <a:pt x="1115647" y="1133940"/>
                    </a:cubicBezTo>
                    <a:lnTo>
                      <a:pt x="1115377" y="1133718"/>
                    </a:lnTo>
                    <a:lnTo>
                      <a:pt x="1090808" y="1178983"/>
                    </a:lnTo>
                    <a:cubicBezTo>
                      <a:pt x="1040426" y="1253558"/>
                      <a:pt x="955104" y="1302590"/>
                      <a:pt x="858330" y="1302590"/>
                    </a:cubicBezTo>
                    <a:cubicBezTo>
                      <a:pt x="761557" y="1302590"/>
                      <a:pt x="676235" y="1253558"/>
                      <a:pt x="625852" y="1178983"/>
                    </a:cubicBezTo>
                    <a:lnTo>
                      <a:pt x="612516" y="1154412"/>
                    </a:lnTo>
                    <a:lnTo>
                      <a:pt x="549285" y="1190688"/>
                    </a:lnTo>
                    <a:cubicBezTo>
                      <a:pt x="519227" y="1201694"/>
                      <a:pt x="486759" y="1207700"/>
                      <a:pt x="452888" y="1207700"/>
                    </a:cubicBezTo>
                    <a:cubicBezTo>
                      <a:pt x="298050" y="1207700"/>
                      <a:pt x="172529" y="1082179"/>
                      <a:pt x="172529" y="927341"/>
                    </a:cubicBezTo>
                    <a:cubicBezTo>
                      <a:pt x="172529" y="907986"/>
                      <a:pt x="174490" y="889090"/>
                      <a:pt x="178225" y="870839"/>
                    </a:cubicBezTo>
                    <a:lnTo>
                      <a:pt x="181547" y="860135"/>
                    </a:lnTo>
                    <a:lnTo>
                      <a:pt x="171230" y="856932"/>
                    </a:lnTo>
                    <a:cubicBezTo>
                      <a:pt x="70605" y="814371"/>
                      <a:pt x="0" y="714734"/>
                      <a:pt x="0" y="598605"/>
                    </a:cubicBezTo>
                    <a:cubicBezTo>
                      <a:pt x="0" y="443767"/>
                      <a:pt x="125521" y="318246"/>
                      <a:pt x="280359" y="318246"/>
                    </a:cubicBezTo>
                    <a:lnTo>
                      <a:pt x="303773" y="320606"/>
                    </a:lnTo>
                    <a:lnTo>
                      <a:pt x="315331" y="283374"/>
                    </a:lnTo>
                    <a:cubicBezTo>
                      <a:pt x="357892" y="182748"/>
                      <a:pt x="457529" y="112143"/>
                      <a:pt x="573658" y="112143"/>
                    </a:cubicBezTo>
                    <a:cubicBezTo>
                      <a:pt x="612368" y="112143"/>
                      <a:pt x="649245" y="119988"/>
                      <a:pt x="682787" y="134175"/>
                    </a:cubicBezTo>
                    <a:lnTo>
                      <a:pt x="694347" y="140450"/>
                    </a:lnTo>
                    <a:lnTo>
                      <a:pt x="703489" y="123608"/>
                    </a:lnTo>
                    <a:cubicBezTo>
                      <a:pt x="753872" y="49032"/>
                      <a:pt x="839193" y="0"/>
                      <a:pt x="935967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EEBC1F38-057B-4570-A5F0-E9DF32419639}"/>
                  </a:ext>
                </a:extLst>
              </p:cNvPr>
              <p:cNvSpPr/>
              <p:nvPr/>
            </p:nvSpPr>
            <p:spPr>
              <a:xfrm>
                <a:off x="5016473" y="4071667"/>
                <a:ext cx="416148" cy="37956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27C7E2AA-6643-4207-9AAD-84272A8348EE}"/>
                  </a:ext>
                </a:extLst>
              </p:cNvPr>
              <p:cNvSpPr/>
              <p:nvPr/>
            </p:nvSpPr>
            <p:spPr>
              <a:xfrm>
                <a:off x="5773030" y="3490768"/>
                <a:ext cx="607451" cy="554048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B25C423A-80BB-467F-8E81-96CF84552BB5}"/>
                  </a:ext>
                </a:extLst>
              </p:cNvPr>
              <p:cNvSpPr/>
              <p:nvPr/>
            </p:nvSpPr>
            <p:spPr>
              <a:xfrm>
                <a:off x="4353705" y="4451620"/>
                <a:ext cx="417737" cy="381014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30" name="グループ化 829">
            <a:extLst>
              <a:ext uri="{FF2B5EF4-FFF2-40B4-BE49-F238E27FC236}">
                <a16:creationId xmlns:a16="http://schemas.microsoft.com/office/drawing/2014/main" id="{DE162D9C-AD9C-45C2-AE47-81513C2F2F70}"/>
              </a:ext>
            </a:extLst>
          </p:cNvPr>
          <p:cNvGrpSpPr/>
          <p:nvPr/>
        </p:nvGrpSpPr>
        <p:grpSpPr>
          <a:xfrm>
            <a:off x="6774928" y="3800544"/>
            <a:ext cx="2285946" cy="2552184"/>
            <a:chOff x="6333921" y="3393307"/>
            <a:chExt cx="2419811" cy="2701640"/>
          </a:xfrm>
        </p:grpSpPr>
        <p:grpSp>
          <p:nvGrpSpPr>
            <p:cNvPr id="831" name="グループ化 830">
              <a:extLst>
                <a:ext uri="{FF2B5EF4-FFF2-40B4-BE49-F238E27FC236}">
                  <a16:creationId xmlns:a16="http://schemas.microsoft.com/office/drawing/2014/main" id="{E6B9E221-E520-46F7-ACC5-A183F7C5B347}"/>
                </a:ext>
              </a:extLst>
            </p:cNvPr>
            <p:cNvGrpSpPr/>
            <p:nvPr/>
          </p:nvGrpSpPr>
          <p:grpSpPr>
            <a:xfrm>
              <a:off x="6333921" y="3735541"/>
              <a:ext cx="2419811" cy="2359406"/>
              <a:chOff x="1781171" y="2555494"/>
              <a:chExt cx="2419811" cy="2359406"/>
            </a:xfrm>
          </p:grpSpPr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E8909B72-8F36-4623-A84F-CAE113B08F32}"/>
                  </a:ext>
                </a:extLst>
              </p:cNvPr>
              <p:cNvSpPr/>
              <p:nvPr/>
            </p:nvSpPr>
            <p:spPr>
              <a:xfrm>
                <a:off x="1781174" y="2619375"/>
                <a:ext cx="2419721" cy="2295525"/>
              </a:xfrm>
              <a:custGeom>
                <a:avLst/>
                <a:gdLst>
                  <a:gd name="connsiteX0" fmla="*/ 1209675 w 2419721"/>
                  <a:gd name="connsiteY0" fmla="*/ 0 h 2295525"/>
                  <a:gd name="connsiteX1" fmla="*/ 2419350 w 2419721"/>
                  <a:gd name="connsiteY1" fmla="*/ 942975 h 2295525"/>
                  <a:gd name="connsiteX2" fmla="*/ 2419350 w 2419721"/>
                  <a:gd name="connsiteY2" fmla="*/ 990600 h 2295525"/>
                  <a:gd name="connsiteX3" fmla="*/ 2419350 w 2419721"/>
                  <a:gd name="connsiteY3" fmla="*/ 1123950 h 2295525"/>
                  <a:gd name="connsiteX4" fmla="*/ 2419496 w 2419721"/>
                  <a:gd name="connsiteY4" fmla="*/ 1211174 h 2295525"/>
                  <a:gd name="connsiteX5" fmla="*/ 2419721 w 2419721"/>
                  <a:gd name="connsiteY5" fmla="*/ 1309876 h 2295525"/>
                  <a:gd name="connsiteX6" fmla="*/ 2419648 w 2419721"/>
                  <a:gd name="connsiteY6" fmla="*/ 1332547 h 2295525"/>
                  <a:gd name="connsiteX7" fmla="*/ 2419349 w 2419721"/>
                  <a:gd name="connsiteY7" fmla="*/ 1366838 h 2295525"/>
                  <a:gd name="connsiteX8" fmla="*/ 2413105 w 2419721"/>
                  <a:gd name="connsiteY8" fmla="*/ 1448964 h 2295525"/>
                  <a:gd name="connsiteX9" fmla="*/ 1209675 w 2419721"/>
                  <a:gd name="connsiteY9" fmla="*/ 2295525 h 2295525"/>
                  <a:gd name="connsiteX10" fmla="*/ 6246 w 2419721"/>
                  <a:gd name="connsiteY10" fmla="*/ 1448964 h 2295525"/>
                  <a:gd name="connsiteX11" fmla="*/ 926 w 2419721"/>
                  <a:gd name="connsiteY11" fmla="*/ 1366838 h 2295525"/>
                  <a:gd name="connsiteX12" fmla="*/ 0 w 2419721"/>
                  <a:gd name="connsiteY12" fmla="*/ 1366838 h 2295525"/>
                  <a:gd name="connsiteX13" fmla="*/ 0 w 2419721"/>
                  <a:gd name="connsiteY13" fmla="*/ 942975 h 2295525"/>
                  <a:gd name="connsiteX14" fmla="*/ 1209675 w 2419721"/>
                  <a:gd name="connsiteY14" fmla="*/ 0 h 2295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19721" h="2295525">
                    <a:moveTo>
                      <a:pt x="1209675" y="0"/>
                    </a:moveTo>
                    <a:cubicBezTo>
                      <a:pt x="1877760" y="0"/>
                      <a:pt x="2419350" y="422184"/>
                      <a:pt x="2419350" y="942975"/>
                    </a:cubicBezTo>
                    <a:lnTo>
                      <a:pt x="2419350" y="990600"/>
                    </a:lnTo>
                    <a:lnTo>
                      <a:pt x="2419350" y="1123950"/>
                    </a:lnTo>
                    <a:cubicBezTo>
                      <a:pt x="2419350" y="1147167"/>
                      <a:pt x="2419415" y="1177516"/>
                      <a:pt x="2419496" y="1211174"/>
                    </a:cubicBezTo>
                    <a:lnTo>
                      <a:pt x="2419721" y="1309876"/>
                    </a:lnTo>
                    <a:lnTo>
                      <a:pt x="2419648" y="1332547"/>
                    </a:lnTo>
                    <a:cubicBezTo>
                      <a:pt x="2419577" y="1345699"/>
                      <a:pt x="2419479" y="1357289"/>
                      <a:pt x="2419349" y="1366838"/>
                    </a:cubicBezTo>
                    <a:lnTo>
                      <a:pt x="2413105" y="1448964"/>
                    </a:lnTo>
                    <a:cubicBezTo>
                      <a:pt x="2351157" y="1924465"/>
                      <a:pt x="1836005" y="2295525"/>
                      <a:pt x="1209675" y="2295525"/>
                    </a:cubicBezTo>
                    <a:cubicBezTo>
                      <a:pt x="583345" y="2295525"/>
                      <a:pt x="68193" y="1924465"/>
                      <a:pt x="6246" y="1448964"/>
                    </a:cubicBezTo>
                    <a:lnTo>
                      <a:pt x="926" y="1366838"/>
                    </a:lnTo>
                    <a:lnTo>
                      <a:pt x="0" y="1366838"/>
                    </a:lnTo>
                    <a:lnTo>
                      <a:pt x="0" y="942975"/>
                    </a:lnTo>
                    <a:cubicBezTo>
                      <a:pt x="0" y="422184"/>
                      <a:pt x="541590" y="0"/>
                      <a:pt x="120967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楕円 1167">
                <a:extLst>
                  <a:ext uri="{FF2B5EF4-FFF2-40B4-BE49-F238E27FC236}">
                    <a16:creationId xmlns:a16="http://schemas.microsoft.com/office/drawing/2014/main" id="{67EEC17D-E587-40CC-8909-B17CEE7E2A64}"/>
                  </a:ext>
                </a:extLst>
              </p:cNvPr>
              <p:cNvSpPr/>
              <p:nvPr/>
            </p:nvSpPr>
            <p:spPr>
              <a:xfrm>
                <a:off x="1781171" y="2625110"/>
                <a:ext cx="2419811" cy="1776413"/>
              </a:xfrm>
              <a:prstGeom prst="ellipse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F41834DC-0E04-4338-9DC8-719606159468}"/>
                  </a:ext>
                </a:extLst>
              </p:cNvPr>
              <p:cNvSpPr/>
              <p:nvPr/>
            </p:nvSpPr>
            <p:spPr>
              <a:xfrm>
                <a:off x="1881185" y="2555494"/>
                <a:ext cx="2219328" cy="1747012"/>
              </a:xfrm>
              <a:custGeom>
                <a:avLst/>
                <a:gdLst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2 w 2352678"/>
                  <a:gd name="connsiteY2" fmla="*/ 936245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3016 w 2352678"/>
                  <a:gd name="connsiteY6" fmla="*/ 936245 h 1872490"/>
                  <a:gd name="connsiteX7" fmla="*/ 0 w 2352678"/>
                  <a:gd name="connsiteY7" fmla="*/ 891001 h 1872490"/>
                  <a:gd name="connsiteX8" fmla="*/ 1176339 w 2352678"/>
                  <a:gd name="connsiteY8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2 w 2352678"/>
                  <a:gd name="connsiteY2" fmla="*/ 936245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0 w 2352678"/>
                  <a:gd name="connsiteY6" fmla="*/ 891001 h 1872490"/>
                  <a:gd name="connsiteX7" fmla="*/ 1176339 w 2352678"/>
                  <a:gd name="connsiteY7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49663 w 2352678"/>
                  <a:gd name="connsiteY2" fmla="*/ 950949 h 1872490"/>
                  <a:gd name="connsiteX3" fmla="*/ 2352678 w 2352678"/>
                  <a:gd name="connsiteY3" fmla="*/ 981489 h 1872490"/>
                  <a:gd name="connsiteX4" fmla="*/ 1176339 w 2352678"/>
                  <a:gd name="connsiteY4" fmla="*/ 1872490 h 1872490"/>
                  <a:gd name="connsiteX5" fmla="*/ 0 w 2352678"/>
                  <a:gd name="connsiteY5" fmla="*/ 981489 h 1872490"/>
                  <a:gd name="connsiteX6" fmla="*/ 0 w 2352678"/>
                  <a:gd name="connsiteY6" fmla="*/ 891001 h 1872490"/>
                  <a:gd name="connsiteX7" fmla="*/ 1176339 w 2352678"/>
                  <a:gd name="connsiteY7" fmla="*/ 0 h 1872490"/>
                  <a:gd name="connsiteX0" fmla="*/ 1176339 w 2352678"/>
                  <a:gd name="connsiteY0" fmla="*/ 0 h 1872490"/>
                  <a:gd name="connsiteX1" fmla="*/ 2352678 w 2352678"/>
                  <a:gd name="connsiteY1" fmla="*/ 891001 h 1872490"/>
                  <a:gd name="connsiteX2" fmla="*/ 2352678 w 2352678"/>
                  <a:gd name="connsiteY2" fmla="*/ 981489 h 1872490"/>
                  <a:gd name="connsiteX3" fmla="*/ 1176339 w 2352678"/>
                  <a:gd name="connsiteY3" fmla="*/ 1872490 h 1872490"/>
                  <a:gd name="connsiteX4" fmla="*/ 0 w 2352678"/>
                  <a:gd name="connsiteY4" fmla="*/ 981489 h 1872490"/>
                  <a:gd name="connsiteX5" fmla="*/ 0 w 2352678"/>
                  <a:gd name="connsiteY5" fmla="*/ 891001 h 1872490"/>
                  <a:gd name="connsiteX6" fmla="*/ 1176339 w 2352678"/>
                  <a:gd name="connsiteY6" fmla="*/ 0 h 187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2678" h="1872490">
                    <a:moveTo>
                      <a:pt x="1176339" y="0"/>
                    </a:moveTo>
                    <a:cubicBezTo>
                      <a:pt x="1826013" y="0"/>
                      <a:pt x="2352678" y="398915"/>
                      <a:pt x="2352678" y="891001"/>
                    </a:cubicBezTo>
                    <a:lnTo>
                      <a:pt x="2352678" y="981489"/>
                    </a:lnTo>
                    <a:cubicBezTo>
                      <a:pt x="2352678" y="1473575"/>
                      <a:pt x="1826013" y="1872490"/>
                      <a:pt x="1176339" y="1872490"/>
                    </a:cubicBezTo>
                    <a:cubicBezTo>
                      <a:pt x="526665" y="1872490"/>
                      <a:pt x="0" y="1473575"/>
                      <a:pt x="0" y="981489"/>
                    </a:cubicBezTo>
                    <a:lnTo>
                      <a:pt x="0" y="891001"/>
                    </a:lnTo>
                    <a:cubicBezTo>
                      <a:pt x="0" y="398915"/>
                      <a:pt x="526665" y="0"/>
                      <a:pt x="117633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6F70FFD7-8102-4C1A-9617-92D38BCE27C8}"/>
                  </a:ext>
                </a:extLst>
              </p:cNvPr>
              <p:cNvSpPr/>
              <p:nvPr/>
            </p:nvSpPr>
            <p:spPr>
              <a:xfrm>
                <a:off x="1965758" y="2907093"/>
                <a:ext cx="2050182" cy="1243432"/>
              </a:xfrm>
              <a:custGeom>
                <a:avLst/>
                <a:gdLst>
                  <a:gd name="connsiteX0" fmla="*/ 1025091 w 2050182"/>
                  <a:gd name="connsiteY0" fmla="*/ 0 h 1243432"/>
                  <a:gd name="connsiteX1" fmla="*/ 2025737 w 2050182"/>
                  <a:gd name="connsiteY1" fmla="*/ 550610 h 1243432"/>
                  <a:gd name="connsiteX2" fmla="*/ 2050182 w 2050182"/>
                  <a:gd name="connsiteY2" fmla="*/ 621716 h 1243432"/>
                  <a:gd name="connsiteX3" fmla="*/ 2025737 w 2050182"/>
                  <a:gd name="connsiteY3" fmla="*/ 692822 h 1243432"/>
                  <a:gd name="connsiteX4" fmla="*/ 1025091 w 2050182"/>
                  <a:gd name="connsiteY4" fmla="*/ 1243432 h 1243432"/>
                  <a:gd name="connsiteX5" fmla="*/ 24445 w 2050182"/>
                  <a:gd name="connsiteY5" fmla="*/ 692822 h 1243432"/>
                  <a:gd name="connsiteX6" fmla="*/ 0 w 2050182"/>
                  <a:gd name="connsiteY6" fmla="*/ 621716 h 1243432"/>
                  <a:gd name="connsiteX7" fmla="*/ 24445 w 2050182"/>
                  <a:gd name="connsiteY7" fmla="*/ 550610 h 1243432"/>
                  <a:gd name="connsiteX8" fmla="*/ 1025091 w 2050182"/>
                  <a:gd name="connsiteY8" fmla="*/ 0 h 1243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50182" h="1243432">
                    <a:moveTo>
                      <a:pt x="1025091" y="0"/>
                    </a:moveTo>
                    <a:cubicBezTo>
                      <a:pt x="1495250" y="0"/>
                      <a:pt x="1893080" y="231615"/>
                      <a:pt x="2025737" y="550610"/>
                    </a:cubicBezTo>
                    <a:lnTo>
                      <a:pt x="2050182" y="621716"/>
                    </a:lnTo>
                    <a:lnTo>
                      <a:pt x="2025737" y="692822"/>
                    </a:lnTo>
                    <a:cubicBezTo>
                      <a:pt x="1893080" y="1011818"/>
                      <a:pt x="1495250" y="1243432"/>
                      <a:pt x="1025091" y="1243432"/>
                    </a:cubicBezTo>
                    <a:cubicBezTo>
                      <a:pt x="554932" y="1243432"/>
                      <a:pt x="157102" y="1011818"/>
                      <a:pt x="24445" y="692822"/>
                    </a:cubicBezTo>
                    <a:lnTo>
                      <a:pt x="0" y="621716"/>
                    </a:lnTo>
                    <a:lnTo>
                      <a:pt x="24445" y="550610"/>
                    </a:lnTo>
                    <a:cubicBezTo>
                      <a:pt x="157102" y="231615"/>
                      <a:pt x="554932" y="0"/>
                      <a:pt x="1025091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4CBC6AB0-C794-4D7A-BF63-ED6CBB9A7747}"/>
                  </a:ext>
                </a:extLst>
              </p:cNvPr>
              <p:cNvSpPr/>
              <p:nvPr/>
            </p:nvSpPr>
            <p:spPr>
              <a:xfrm>
                <a:off x="1943098" y="2583243"/>
                <a:ext cx="2095502" cy="945566"/>
              </a:xfrm>
              <a:custGeom>
                <a:avLst/>
                <a:gdLst>
                  <a:gd name="connsiteX0" fmla="*/ 1047751 w 2095502"/>
                  <a:gd name="connsiteY0" fmla="*/ 0 h 945566"/>
                  <a:gd name="connsiteX1" fmla="*/ 2095502 w 2095502"/>
                  <a:gd name="connsiteY1" fmla="*/ 783641 h 945566"/>
                  <a:gd name="connsiteX2" fmla="*/ 2074215 w 2095502"/>
                  <a:gd name="connsiteY2" fmla="*/ 941572 h 945566"/>
                  <a:gd name="connsiteX3" fmla="*/ 2072842 w 2095502"/>
                  <a:gd name="connsiteY3" fmla="*/ 945566 h 945566"/>
                  <a:gd name="connsiteX4" fmla="*/ 2048397 w 2095502"/>
                  <a:gd name="connsiteY4" fmla="*/ 874460 h 945566"/>
                  <a:gd name="connsiteX5" fmla="*/ 1047751 w 2095502"/>
                  <a:gd name="connsiteY5" fmla="*/ 323850 h 945566"/>
                  <a:gd name="connsiteX6" fmla="*/ 47105 w 2095502"/>
                  <a:gd name="connsiteY6" fmla="*/ 874460 h 945566"/>
                  <a:gd name="connsiteX7" fmla="*/ 22660 w 2095502"/>
                  <a:gd name="connsiteY7" fmla="*/ 945566 h 945566"/>
                  <a:gd name="connsiteX8" fmla="*/ 21287 w 2095502"/>
                  <a:gd name="connsiteY8" fmla="*/ 941572 h 945566"/>
                  <a:gd name="connsiteX9" fmla="*/ 0 w 2095502"/>
                  <a:gd name="connsiteY9" fmla="*/ 783641 h 945566"/>
                  <a:gd name="connsiteX10" fmla="*/ 1047751 w 2095502"/>
                  <a:gd name="connsiteY10" fmla="*/ 0 h 945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95502" h="945566">
                    <a:moveTo>
                      <a:pt x="1047751" y="0"/>
                    </a:moveTo>
                    <a:cubicBezTo>
                      <a:pt x="1626408" y="0"/>
                      <a:pt x="2095502" y="350848"/>
                      <a:pt x="2095502" y="783641"/>
                    </a:cubicBezTo>
                    <a:cubicBezTo>
                      <a:pt x="2095502" y="837740"/>
                      <a:pt x="2088173" y="890559"/>
                      <a:pt x="2074215" y="941572"/>
                    </a:cubicBezTo>
                    <a:lnTo>
                      <a:pt x="2072842" y="945566"/>
                    </a:lnTo>
                    <a:lnTo>
                      <a:pt x="2048397" y="874460"/>
                    </a:lnTo>
                    <a:cubicBezTo>
                      <a:pt x="1915740" y="555465"/>
                      <a:pt x="1517910" y="323850"/>
                      <a:pt x="1047751" y="323850"/>
                    </a:cubicBezTo>
                    <a:cubicBezTo>
                      <a:pt x="577592" y="323850"/>
                      <a:pt x="179762" y="555465"/>
                      <a:pt x="47105" y="874460"/>
                    </a:cubicBezTo>
                    <a:lnTo>
                      <a:pt x="22660" y="945566"/>
                    </a:lnTo>
                    <a:lnTo>
                      <a:pt x="21287" y="941572"/>
                    </a:lnTo>
                    <a:cubicBezTo>
                      <a:pt x="7330" y="890559"/>
                      <a:pt x="0" y="837740"/>
                      <a:pt x="0" y="783641"/>
                    </a:cubicBezTo>
                    <a:cubicBezTo>
                      <a:pt x="0" y="350848"/>
                      <a:pt x="469094" y="0"/>
                      <a:pt x="1047751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100000">
                    <a:srgbClr val="FF9933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365E5DED-FE07-46A9-8001-E475075EABB5}"/>
                  </a:ext>
                </a:extLst>
              </p:cNvPr>
              <p:cNvSpPr/>
              <p:nvPr/>
            </p:nvSpPr>
            <p:spPr>
              <a:xfrm>
                <a:off x="1965758" y="2907093"/>
                <a:ext cx="2050182" cy="1243432"/>
              </a:xfrm>
              <a:custGeom>
                <a:avLst/>
                <a:gdLst>
                  <a:gd name="connsiteX0" fmla="*/ 1977721 w 2050182"/>
                  <a:gd name="connsiteY0" fmla="*/ 782364 h 1243432"/>
                  <a:gd name="connsiteX1" fmla="*/ 1963938 w 2050182"/>
                  <a:gd name="connsiteY1" fmla="*/ 808068 h 1243432"/>
                  <a:gd name="connsiteX2" fmla="*/ 1197634 w 2050182"/>
                  <a:gd name="connsiteY2" fmla="*/ 1232857 h 1243432"/>
                  <a:gd name="connsiteX3" fmla="*/ 1197422 w 2050182"/>
                  <a:gd name="connsiteY3" fmla="*/ 1232870 h 1243432"/>
                  <a:gd name="connsiteX4" fmla="*/ 2047982 w 2050182"/>
                  <a:gd name="connsiteY4" fmla="*/ 615316 h 1243432"/>
                  <a:gd name="connsiteX5" fmla="*/ 2050182 w 2050182"/>
                  <a:gd name="connsiteY5" fmla="*/ 621716 h 1243432"/>
                  <a:gd name="connsiteX6" fmla="*/ 2025737 w 2050182"/>
                  <a:gd name="connsiteY6" fmla="*/ 692822 h 1243432"/>
                  <a:gd name="connsiteX7" fmla="*/ 2001352 w 2050182"/>
                  <a:gd name="connsiteY7" fmla="*/ 738296 h 1243432"/>
                  <a:gd name="connsiteX8" fmla="*/ 1138466 w 2050182"/>
                  <a:gd name="connsiteY8" fmla="*/ 1236483 h 1243432"/>
                  <a:gd name="connsiteX9" fmla="*/ 1025091 w 2050182"/>
                  <a:gd name="connsiteY9" fmla="*/ 1243432 h 1243432"/>
                  <a:gd name="connsiteX10" fmla="*/ 966293 w 2050182"/>
                  <a:gd name="connsiteY10" fmla="*/ 1239828 h 1243432"/>
                  <a:gd name="connsiteX11" fmla="*/ 2005700 w 2050182"/>
                  <a:gd name="connsiteY11" fmla="*/ 513244 h 1243432"/>
                  <a:gd name="connsiteX12" fmla="*/ 2025737 w 2050182"/>
                  <a:gd name="connsiteY12" fmla="*/ 550610 h 1243432"/>
                  <a:gd name="connsiteX13" fmla="*/ 2039254 w 2050182"/>
                  <a:gd name="connsiteY13" fmla="*/ 589929 h 1243432"/>
                  <a:gd name="connsiteX14" fmla="*/ 918653 w 2050182"/>
                  <a:gd name="connsiteY14" fmla="*/ 1236909 h 1243432"/>
                  <a:gd name="connsiteX15" fmla="*/ 852549 w 2050182"/>
                  <a:gd name="connsiteY15" fmla="*/ 1232857 h 1243432"/>
                  <a:gd name="connsiteX16" fmla="*/ 782121 w 2050182"/>
                  <a:gd name="connsiteY16" fmla="*/ 1219677 h 1243432"/>
                  <a:gd name="connsiteX17" fmla="*/ 1950522 w 2050182"/>
                  <a:gd name="connsiteY17" fmla="*/ 418617 h 1243432"/>
                  <a:gd name="connsiteX18" fmla="*/ 1963938 w 2050182"/>
                  <a:gd name="connsiteY18" fmla="*/ 435365 h 1243432"/>
                  <a:gd name="connsiteX19" fmla="*/ 1993241 w 2050182"/>
                  <a:gd name="connsiteY19" fmla="*/ 490011 h 1243432"/>
                  <a:gd name="connsiteX20" fmla="*/ 742324 w 2050182"/>
                  <a:gd name="connsiteY20" fmla="*/ 1212229 h 1243432"/>
                  <a:gd name="connsiteX21" fmla="*/ 689047 w 2050182"/>
                  <a:gd name="connsiteY21" fmla="*/ 1202258 h 1243432"/>
                  <a:gd name="connsiteX22" fmla="*/ 627492 w 2050182"/>
                  <a:gd name="connsiteY22" fmla="*/ 1182468 h 1243432"/>
                  <a:gd name="connsiteX23" fmla="*/ 1881244 w 2050182"/>
                  <a:gd name="connsiteY23" fmla="*/ 332131 h 1243432"/>
                  <a:gd name="connsiteX24" fmla="*/ 1933858 w 2050182"/>
                  <a:gd name="connsiteY24" fmla="*/ 397813 h 1243432"/>
                  <a:gd name="connsiteX25" fmla="*/ 593643 w 2050182"/>
                  <a:gd name="connsiteY25" fmla="*/ 1171586 h 1243432"/>
                  <a:gd name="connsiteX26" fmla="*/ 536846 w 2050182"/>
                  <a:gd name="connsiteY26" fmla="*/ 1153326 h 1243432"/>
                  <a:gd name="connsiteX27" fmla="*/ 493997 w 2050182"/>
                  <a:gd name="connsiteY27" fmla="*/ 1133059 h 1243432"/>
                  <a:gd name="connsiteX28" fmla="*/ 1795774 w 2050182"/>
                  <a:gd name="connsiteY28" fmla="*/ 254994 h 1243432"/>
                  <a:gd name="connsiteX29" fmla="*/ 1860995 w 2050182"/>
                  <a:gd name="connsiteY29" fmla="*/ 313397 h 1243432"/>
                  <a:gd name="connsiteX30" fmla="*/ 465030 w 2050182"/>
                  <a:gd name="connsiteY30" fmla="*/ 1119358 h 1243432"/>
                  <a:gd name="connsiteX31" fmla="*/ 398205 w 2050182"/>
                  <a:gd name="connsiteY31" fmla="*/ 1087751 h 1243432"/>
                  <a:gd name="connsiteX32" fmla="*/ 377224 w 2050182"/>
                  <a:gd name="connsiteY32" fmla="*/ 1073994 h 1243432"/>
                  <a:gd name="connsiteX33" fmla="*/ 1697273 w 2050182"/>
                  <a:gd name="connsiteY33" fmla="*/ 185380 h 1243432"/>
                  <a:gd name="connsiteX34" fmla="*/ 1774798 w 2050182"/>
                  <a:gd name="connsiteY34" fmla="*/ 236210 h 1243432"/>
                  <a:gd name="connsiteX35" fmla="*/ 1775116 w 2050182"/>
                  <a:gd name="connsiteY35" fmla="*/ 236496 h 1243432"/>
                  <a:gd name="connsiteX36" fmla="*/ 352548 w 2050182"/>
                  <a:gd name="connsiteY36" fmla="*/ 1057815 h 1243432"/>
                  <a:gd name="connsiteX37" fmla="*/ 275385 w 2050182"/>
                  <a:gd name="connsiteY37" fmla="*/ 1007222 h 1243432"/>
                  <a:gd name="connsiteX38" fmla="*/ 274763 w 2050182"/>
                  <a:gd name="connsiteY38" fmla="*/ 1006666 h 1243432"/>
                  <a:gd name="connsiteX39" fmla="*/ 1584729 w 2050182"/>
                  <a:gd name="connsiteY39" fmla="*/ 123874 h 1243432"/>
                  <a:gd name="connsiteX40" fmla="*/ 1651977 w 2050182"/>
                  <a:gd name="connsiteY40" fmla="*/ 155682 h 1243432"/>
                  <a:gd name="connsiteX41" fmla="*/ 1672597 w 2050182"/>
                  <a:gd name="connsiteY41" fmla="*/ 169202 h 1243432"/>
                  <a:gd name="connsiteX42" fmla="*/ 254106 w 2050182"/>
                  <a:gd name="connsiteY42" fmla="*/ 988168 h 1243432"/>
                  <a:gd name="connsiteX43" fmla="*/ 188885 w 2050182"/>
                  <a:gd name="connsiteY43" fmla="*/ 929765 h 1243432"/>
                  <a:gd name="connsiteX44" fmla="*/ 1456043 w 2050182"/>
                  <a:gd name="connsiteY44" fmla="*/ 71687 h 1243432"/>
                  <a:gd name="connsiteX45" fmla="*/ 1513337 w 2050182"/>
                  <a:gd name="connsiteY45" fmla="*/ 90107 h 1243432"/>
                  <a:gd name="connsiteX46" fmla="*/ 1555762 w 2050182"/>
                  <a:gd name="connsiteY46" fmla="*/ 110173 h 1243432"/>
                  <a:gd name="connsiteX47" fmla="*/ 168695 w 2050182"/>
                  <a:gd name="connsiteY47" fmla="*/ 910997 h 1243432"/>
                  <a:gd name="connsiteX48" fmla="*/ 116081 w 2050182"/>
                  <a:gd name="connsiteY48" fmla="*/ 845314 h 1243432"/>
                  <a:gd name="connsiteX49" fmla="*/ 1307276 w 2050182"/>
                  <a:gd name="connsiteY49" fmla="*/ 31095 h 1243432"/>
                  <a:gd name="connsiteX50" fmla="*/ 1361136 w 2050182"/>
                  <a:gd name="connsiteY50" fmla="*/ 41174 h 1243432"/>
                  <a:gd name="connsiteX51" fmla="*/ 1422195 w 2050182"/>
                  <a:gd name="connsiteY51" fmla="*/ 60805 h 1243432"/>
                  <a:gd name="connsiteX52" fmla="*/ 99417 w 2050182"/>
                  <a:gd name="connsiteY52" fmla="*/ 824511 h 1243432"/>
                  <a:gd name="connsiteX53" fmla="*/ 86245 w 2050182"/>
                  <a:gd name="connsiteY53" fmla="*/ 808068 h 1243432"/>
                  <a:gd name="connsiteX54" fmla="*/ 56759 w 2050182"/>
                  <a:gd name="connsiteY54" fmla="*/ 753081 h 1243432"/>
                  <a:gd name="connsiteX55" fmla="*/ 851687 w 2050182"/>
                  <a:gd name="connsiteY55" fmla="*/ 10737 h 1243432"/>
                  <a:gd name="connsiteX56" fmla="*/ 72808 w 2050182"/>
                  <a:gd name="connsiteY56" fmla="*/ 460423 h 1243432"/>
                  <a:gd name="connsiteX57" fmla="*/ 86245 w 2050182"/>
                  <a:gd name="connsiteY57" fmla="*/ 435365 h 1243432"/>
                  <a:gd name="connsiteX58" fmla="*/ 689047 w 2050182"/>
                  <a:gd name="connsiteY58" fmla="*/ 41174 h 1243432"/>
                  <a:gd name="connsiteX59" fmla="*/ 1130832 w 2050182"/>
                  <a:gd name="connsiteY59" fmla="*/ 6481 h 1243432"/>
                  <a:gd name="connsiteX60" fmla="*/ 1197634 w 2050182"/>
                  <a:gd name="connsiteY60" fmla="*/ 10575 h 1243432"/>
                  <a:gd name="connsiteX61" fmla="*/ 1267478 w 2050182"/>
                  <a:gd name="connsiteY61" fmla="*/ 23647 h 1243432"/>
                  <a:gd name="connsiteX62" fmla="*/ 44301 w 2050182"/>
                  <a:gd name="connsiteY62" fmla="*/ 729849 h 1243432"/>
                  <a:gd name="connsiteX63" fmla="*/ 24445 w 2050182"/>
                  <a:gd name="connsiteY63" fmla="*/ 692822 h 1243432"/>
                  <a:gd name="connsiteX64" fmla="*/ 10800 w 2050182"/>
                  <a:gd name="connsiteY64" fmla="*/ 653131 h 1243432"/>
                  <a:gd name="connsiteX65" fmla="*/ 1025091 w 2050182"/>
                  <a:gd name="connsiteY65" fmla="*/ 0 h 1243432"/>
                  <a:gd name="connsiteX66" fmla="*/ 1083192 w 2050182"/>
                  <a:gd name="connsiteY66" fmla="*/ 3561 h 1243432"/>
                  <a:gd name="connsiteX67" fmla="*/ 2073 w 2050182"/>
                  <a:gd name="connsiteY67" fmla="*/ 627745 h 1243432"/>
                  <a:gd name="connsiteX68" fmla="*/ 0 w 2050182"/>
                  <a:gd name="connsiteY68" fmla="*/ 621716 h 1243432"/>
                  <a:gd name="connsiteX69" fmla="*/ 24445 w 2050182"/>
                  <a:gd name="connsiteY69" fmla="*/ 550610 h 1243432"/>
                  <a:gd name="connsiteX70" fmla="*/ 49176 w 2050182"/>
                  <a:gd name="connsiteY70" fmla="*/ 504491 h 1243432"/>
                  <a:gd name="connsiteX71" fmla="*/ 910854 w 2050182"/>
                  <a:gd name="connsiteY71" fmla="*/ 7002 h 1243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050182" h="1243432">
                    <a:moveTo>
                      <a:pt x="1977721" y="782364"/>
                    </a:moveTo>
                    <a:lnTo>
                      <a:pt x="1963938" y="808068"/>
                    </a:lnTo>
                    <a:cubicBezTo>
                      <a:pt x="1816985" y="1029241"/>
                      <a:pt x="1534431" y="1191120"/>
                      <a:pt x="1197634" y="1232857"/>
                    </a:cubicBezTo>
                    <a:lnTo>
                      <a:pt x="1197422" y="1232870"/>
                    </a:lnTo>
                    <a:close/>
                    <a:moveTo>
                      <a:pt x="2047982" y="615316"/>
                    </a:moveTo>
                    <a:lnTo>
                      <a:pt x="2050182" y="621716"/>
                    </a:lnTo>
                    <a:lnTo>
                      <a:pt x="2025737" y="692822"/>
                    </a:lnTo>
                    <a:lnTo>
                      <a:pt x="2001352" y="738296"/>
                    </a:lnTo>
                    <a:lnTo>
                      <a:pt x="1138466" y="1236483"/>
                    </a:lnTo>
                    <a:lnTo>
                      <a:pt x="1025091" y="1243432"/>
                    </a:lnTo>
                    <a:lnTo>
                      <a:pt x="966293" y="1239828"/>
                    </a:lnTo>
                    <a:close/>
                    <a:moveTo>
                      <a:pt x="2005700" y="513244"/>
                    </a:moveTo>
                    <a:lnTo>
                      <a:pt x="2025737" y="550610"/>
                    </a:lnTo>
                    <a:lnTo>
                      <a:pt x="2039254" y="589929"/>
                    </a:lnTo>
                    <a:lnTo>
                      <a:pt x="918653" y="1236909"/>
                    </a:lnTo>
                    <a:lnTo>
                      <a:pt x="852549" y="1232857"/>
                    </a:lnTo>
                    <a:lnTo>
                      <a:pt x="782121" y="1219677"/>
                    </a:lnTo>
                    <a:close/>
                    <a:moveTo>
                      <a:pt x="1950522" y="418617"/>
                    </a:moveTo>
                    <a:lnTo>
                      <a:pt x="1963938" y="435365"/>
                    </a:lnTo>
                    <a:lnTo>
                      <a:pt x="1993241" y="490011"/>
                    </a:lnTo>
                    <a:lnTo>
                      <a:pt x="742324" y="1212229"/>
                    </a:lnTo>
                    <a:lnTo>
                      <a:pt x="689047" y="1202258"/>
                    </a:lnTo>
                    <a:lnTo>
                      <a:pt x="627492" y="1182468"/>
                    </a:lnTo>
                    <a:close/>
                    <a:moveTo>
                      <a:pt x="1881244" y="332131"/>
                    </a:moveTo>
                    <a:lnTo>
                      <a:pt x="1933858" y="397813"/>
                    </a:lnTo>
                    <a:lnTo>
                      <a:pt x="593643" y="1171586"/>
                    </a:lnTo>
                    <a:lnTo>
                      <a:pt x="536846" y="1153326"/>
                    </a:lnTo>
                    <a:lnTo>
                      <a:pt x="493997" y="1133059"/>
                    </a:lnTo>
                    <a:close/>
                    <a:moveTo>
                      <a:pt x="1795774" y="254994"/>
                    </a:moveTo>
                    <a:lnTo>
                      <a:pt x="1860995" y="313397"/>
                    </a:lnTo>
                    <a:lnTo>
                      <a:pt x="465030" y="1119358"/>
                    </a:lnTo>
                    <a:lnTo>
                      <a:pt x="398205" y="1087751"/>
                    </a:lnTo>
                    <a:lnTo>
                      <a:pt x="377224" y="1073994"/>
                    </a:lnTo>
                    <a:close/>
                    <a:moveTo>
                      <a:pt x="1697273" y="185380"/>
                    </a:moveTo>
                    <a:lnTo>
                      <a:pt x="1774798" y="236210"/>
                    </a:lnTo>
                    <a:lnTo>
                      <a:pt x="1775116" y="236496"/>
                    </a:lnTo>
                    <a:lnTo>
                      <a:pt x="352548" y="1057815"/>
                    </a:lnTo>
                    <a:lnTo>
                      <a:pt x="275385" y="1007222"/>
                    </a:lnTo>
                    <a:lnTo>
                      <a:pt x="274763" y="1006666"/>
                    </a:lnTo>
                    <a:close/>
                    <a:moveTo>
                      <a:pt x="1584729" y="123874"/>
                    </a:moveTo>
                    <a:lnTo>
                      <a:pt x="1651977" y="155682"/>
                    </a:lnTo>
                    <a:lnTo>
                      <a:pt x="1672597" y="169202"/>
                    </a:lnTo>
                    <a:lnTo>
                      <a:pt x="254106" y="988168"/>
                    </a:lnTo>
                    <a:lnTo>
                      <a:pt x="188885" y="929765"/>
                    </a:lnTo>
                    <a:close/>
                    <a:moveTo>
                      <a:pt x="1456043" y="71687"/>
                    </a:moveTo>
                    <a:lnTo>
                      <a:pt x="1513337" y="90107"/>
                    </a:lnTo>
                    <a:lnTo>
                      <a:pt x="1555762" y="110173"/>
                    </a:lnTo>
                    <a:lnTo>
                      <a:pt x="168695" y="910997"/>
                    </a:lnTo>
                    <a:lnTo>
                      <a:pt x="116081" y="845314"/>
                    </a:lnTo>
                    <a:close/>
                    <a:moveTo>
                      <a:pt x="1307276" y="31095"/>
                    </a:moveTo>
                    <a:lnTo>
                      <a:pt x="1361136" y="41174"/>
                    </a:lnTo>
                    <a:lnTo>
                      <a:pt x="1422195" y="60805"/>
                    </a:lnTo>
                    <a:lnTo>
                      <a:pt x="99417" y="824511"/>
                    </a:lnTo>
                    <a:lnTo>
                      <a:pt x="86245" y="808068"/>
                    </a:lnTo>
                    <a:lnTo>
                      <a:pt x="56759" y="753081"/>
                    </a:lnTo>
                    <a:close/>
                    <a:moveTo>
                      <a:pt x="851687" y="10737"/>
                    </a:moveTo>
                    <a:lnTo>
                      <a:pt x="72808" y="460423"/>
                    </a:lnTo>
                    <a:lnTo>
                      <a:pt x="86245" y="435365"/>
                    </a:lnTo>
                    <a:cubicBezTo>
                      <a:pt x="208706" y="251054"/>
                      <a:pt x="425333" y="107920"/>
                      <a:pt x="689047" y="41174"/>
                    </a:cubicBezTo>
                    <a:close/>
                    <a:moveTo>
                      <a:pt x="1130832" y="6481"/>
                    </a:moveTo>
                    <a:lnTo>
                      <a:pt x="1197634" y="10575"/>
                    </a:lnTo>
                    <a:lnTo>
                      <a:pt x="1267478" y="23647"/>
                    </a:lnTo>
                    <a:lnTo>
                      <a:pt x="44301" y="729849"/>
                    </a:lnTo>
                    <a:lnTo>
                      <a:pt x="24445" y="692822"/>
                    </a:lnTo>
                    <a:lnTo>
                      <a:pt x="10800" y="653131"/>
                    </a:lnTo>
                    <a:close/>
                    <a:moveTo>
                      <a:pt x="1025091" y="0"/>
                    </a:moveTo>
                    <a:lnTo>
                      <a:pt x="1083192" y="3561"/>
                    </a:lnTo>
                    <a:lnTo>
                      <a:pt x="2073" y="627745"/>
                    </a:lnTo>
                    <a:lnTo>
                      <a:pt x="0" y="621716"/>
                    </a:lnTo>
                    <a:lnTo>
                      <a:pt x="24445" y="550610"/>
                    </a:lnTo>
                    <a:lnTo>
                      <a:pt x="49176" y="504491"/>
                    </a:lnTo>
                    <a:lnTo>
                      <a:pt x="910854" y="7002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2" name="グループ化 831">
              <a:extLst>
                <a:ext uri="{FF2B5EF4-FFF2-40B4-BE49-F238E27FC236}">
                  <a16:creationId xmlns:a16="http://schemas.microsoft.com/office/drawing/2014/main" id="{A169E55E-BAAA-4137-9F39-D22F4C625788}"/>
                </a:ext>
              </a:extLst>
            </p:cNvPr>
            <p:cNvGrpSpPr/>
            <p:nvPr/>
          </p:nvGrpSpPr>
          <p:grpSpPr>
            <a:xfrm>
              <a:off x="7235256" y="3964346"/>
              <a:ext cx="510098" cy="543453"/>
              <a:chOff x="5432994" y="2525061"/>
              <a:chExt cx="510098" cy="543453"/>
            </a:xfrm>
          </p:grpSpPr>
          <p:grpSp>
            <p:nvGrpSpPr>
              <p:cNvPr id="1121" name="グループ化 1120">
                <a:extLst>
                  <a:ext uri="{FF2B5EF4-FFF2-40B4-BE49-F238E27FC236}">
                    <a16:creationId xmlns:a16="http://schemas.microsoft.com/office/drawing/2014/main" id="{8E217B01-FCA3-4B75-AB8C-4851A0697910}"/>
                  </a:ext>
                </a:extLst>
              </p:cNvPr>
              <p:cNvGrpSpPr/>
              <p:nvPr/>
            </p:nvGrpSpPr>
            <p:grpSpPr>
              <a:xfrm>
                <a:off x="5432994" y="2525061"/>
                <a:ext cx="510098" cy="543453"/>
                <a:chOff x="5432994" y="2525061"/>
                <a:chExt cx="510098" cy="543453"/>
              </a:xfrm>
            </p:grpSpPr>
            <p:grpSp>
              <p:nvGrpSpPr>
                <p:cNvPr id="1131" name="グループ化 1130">
                  <a:extLst>
                    <a:ext uri="{FF2B5EF4-FFF2-40B4-BE49-F238E27FC236}">
                      <a16:creationId xmlns:a16="http://schemas.microsoft.com/office/drawing/2014/main" id="{70E05916-B22F-4611-96A3-94094589818D}"/>
                    </a:ext>
                  </a:extLst>
                </p:cNvPr>
                <p:cNvGrpSpPr/>
                <p:nvPr/>
              </p:nvGrpSpPr>
              <p:grpSpPr>
                <a:xfrm>
                  <a:off x="5432994" y="2525061"/>
                  <a:ext cx="510098" cy="543453"/>
                  <a:chOff x="3686726" y="3825199"/>
                  <a:chExt cx="1136065" cy="1210351"/>
                </a:xfrm>
              </p:grpSpPr>
              <p:sp>
                <p:nvSpPr>
                  <p:cNvPr id="1151" name="四角形: 上の 2 つの角を丸める 2">
                    <a:extLst>
                      <a:ext uri="{FF2B5EF4-FFF2-40B4-BE49-F238E27FC236}">
                        <a16:creationId xmlns:a16="http://schemas.microsoft.com/office/drawing/2014/main" id="{9BC06B84-23D0-48BF-89AE-D6274DD7BFBC}"/>
                      </a:ext>
                    </a:extLst>
                  </p:cNvPr>
                  <p:cNvSpPr/>
                  <p:nvPr/>
                </p:nvSpPr>
                <p:spPr>
                  <a:xfrm>
                    <a:off x="3727450" y="4127500"/>
                    <a:ext cx="1066800" cy="908050"/>
                  </a:xfrm>
                  <a:custGeom>
                    <a:avLst/>
                    <a:gdLst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66800 w 1066800"/>
                      <a:gd name="connsiteY2" fmla="*/ 151345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0 w 1066800"/>
                      <a:gd name="connsiteY7" fmla="*/ 151345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66800 w 1066800"/>
                      <a:gd name="connsiteY2" fmla="*/ 151345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66800" h="908050">
                        <a:moveTo>
                          <a:pt x="151345" y="0"/>
                        </a:moveTo>
                        <a:lnTo>
                          <a:pt x="915455" y="0"/>
                        </a:lnTo>
                        <a:cubicBezTo>
                          <a:pt x="999041" y="0"/>
                          <a:pt x="1040607" y="62996"/>
                          <a:pt x="1040607" y="146582"/>
                        </a:cubicBezTo>
                        <a:lnTo>
                          <a:pt x="1066800" y="518941"/>
                        </a:lnTo>
                        <a:cubicBezTo>
                          <a:pt x="1016794" y="733840"/>
                          <a:pt x="892590" y="908050"/>
                          <a:pt x="677691" y="908050"/>
                        </a:cubicBezTo>
                        <a:lnTo>
                          <a:pt x="389109" y="908050"/>
                        </a:lnTo>
                        <a:cubicBezTo>
                          <a:pt x="174210" y="908050"/>
                          <a:pt x="28575" y="748127"/>
                          <a:pt x="0" y="518941"/>
                        </a:cubicBezTo>
                        <a:cubicBezTo>
                          <a:pt x="0" y="396409"/>
                          <a:pt x="16669" y="271496"/>
                          <a:pt x="16669" y="148964"/>
                        </a:cubicBezTo>
                        <a:cubicBezTo>
                          <a:pt x="16669" y="65378"/>
                          <a:pt x="67759" y="0"/>
                          <a:pt x="151345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rgbClr val="FFFFCC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2" name="四角形: 上の 2 つの角を丸める 1151">
                    <a:extLst>
                      <a:ext uri="{FF2B5EF4-FFF2-40B4-BE49-F238E27FC236}">
                        <a16:creationId xmlns:a16="http://schemas.microsoft.com/office/drawing/2014/main" id="{5594DE1A-C5E9-4CA3-BE39-DC9F4AF295D0}"/>
                      </a:ext>
                    </a:extLst>
                  </p:cNvPr>
                  <p:cNvSpPr/>
                  <p:nvPr/>
                </p:nvSpPr>
                <p:spPr>
                  <a:xfrm>
                    <a:off x="3999638" y="4415530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3" name="四角形: 上の 2 つの角を丸める 1152">
                    <a:extLst>
                      <a:ext uri="{FF2B5EF4-FFF2-40B4-BE49-F238E27FC236}">
                        <a16:creationId xmlns:a16="http://schemas.microsoft.com/office/drawing/2014/main" id="{6775A74C-FBE2-48D3-999D-C5E745700B4D}"/>
                      </a:ext>
                    </a:extLst>
                  </p:cNvPr>
                  <p:cNvSpPr/>
                  <p:nvPr/>
                </p:nvSpPr>
                <p:spPr>
                  <a:xfrm>
                    <a:off x="4472482" y="4416944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4" name="四角形: 上の 2 つの角を丸める 1153">
                    <a:extLst>
                      <a:ext uri="{FF2B5EF4-FFF2-40B4-BE49-F238E27FC236}">
                        <a16:creationId xmlns:a16="http://schemas.microsoft.com/office/drawing/2014/main" id="{CDCEF212-A3D0-4D30-9C3C-2BC6E4AAC3F6}"/>
                      </a:ext>
                    </a:extLst>
                  </p:cNvPr>
                  <p:cNvSpPr/>
                  <p:nvPr/>
                </p:nvSpPr>
                <p:spPr>
                  <a:xfrm>
                    <a:off x="3818932" y="4240802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5" name="四角形: 上の 2 つの角を丸める 1154">
                    <a:extLst>
                      <a:ext uri="{FF2B5EF4-FFF2-40B4-BE49-F238E27FC236}">
                        <a16:creationId xmlns:a16="http://schemas.microsoft.com/office/drawing/2014/main" id="{4CE7C199-0897-4B13-AF47-1C2A8E7E3E98}"/>
                      </a:ext>
                    </a:extLst>
                  </p:cNvPr>
                  <p:cNvSpPr/>
                  <p:nvPr/>
                </p:nvSpPr>
                <p:spPr>
                  <a:xfrm>
                    <a:off x="4667170" y="4250826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6" name="四角形: 上の 2 つの角を丸める 1155">
                    <a:extLst>
                      <a:ext uri="{FF2B5EF4-FFF2-40B4-BE49-F238E27FC236}">
                        <a16:creationId xmlns:a16="http://schemas.microsoft.com/office/drawing/2014/main" id="{E20CE071-807A-491A-AFE3-E4572D8F0665}"/>
                      </a:ext>
                    </a:extLst>
                  </p:cNvPr>
                  <p:cNvSpPr/>
                  <p:nvPr/>
                </p:nvSpPr>
                <p:spPr>
                  <a:xfrm>
                    <a:off x="4243882" y="4481238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7" name="フリーフォーム: 図形 1156">
                    <a:extLst>
                      <a:ext uri="{FF2B5EF4-FFF2-40B4-BE49-F238E27FC236}">
                        <a16:creationId xmlns:a16="http://schemas.microsoft.com/office/drawing/2014/main" id="{49C76030-D9CA-4DF2-B1B8-FFC69DD649AC}"/>
                      </a:ext>
                    </a:extLst>
                  </p:cNvPr>
                  <p:cNvSpPr/>
                  <p:nvPr/>
                </p:nvSpPr>
                <p:spPr>
                  <a:xfrm>
                    <a:off x="3686726" y="3825199"/>
                    <a:ext cx="1136065" cy="765057"/>
                  </a:xfrm>
                  <a:custGeom>
                    <a:avLst/>
                    <a:gdLst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96388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89245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216977 w 1066800"/>
                      <a:gd name="connsiteY21" fmla="*/ 85451 h 765057"/>
                      <a:gd name="connsiteX22" fmla="*/ 293313 w 1066800"/>
                      <a:gd name="connsiteY22" fmla="*/ 52304 h 765057"/>
                      <a:gd name="connsiteX23" fmla="*/ 412377 w 1066800"/>
                      <a:gd name="connsiteY23" fmla="*/ 13087 h 765057"/>
                      <a:gd name="connsiteX24" fmla="*/ 429536 w 1066800"/>
                      <a:gd name="connsiteY24" fmla="*/ 4190 h 765057"/>
                      <a:gd name="connsiteX25" fmla="*/ 457022 w 1066800"/>
                      <a:gd name="connsiteY25" fmla="*/ 11754 h 765057"/>
                      <a:gd name="connsiteX26" fmla="*/ 540244 w 1066800"/>
                      <a:gd name="connsiteY26" fmla="*/ 11754 h 765057"/>
                      <a:gd name="connsiteX27" fmla="*/ 576654 w 1066800"/>
                      <a:gd name="connsiteY27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31265 w 1066800"/>
                      <a:gd name="connsiteY20" fmla="*/ 75926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617378 w 1107524"/>
                      <a:gd name="connsiteY0" fmla="*/ 12 h 765057"/>
                      <a:gd name="connsiteX1" fmla="*/ 726606 w 1107524"/>
                      <a:gd name="connsiteY1" fmla="*/ 21774 h 765057"/>
                      <a:gd name="connsiteX2" fmla="*/ 736487 w 1107524"/>
                      <a:gd name="connsiteY2" fmla="*/ 17015 h 765057"/>
                      <a:gd name="connsiteX3" fmla="*/ 751564 w 1107524"/>
                      <a:gd name="connsiteY3" fmla="*/ 19157 h 765057"/>
                      <a:gd name="connsiteX4" fmla="*/ 776875 w 1107524"/>
                      <a:gd name="connsiteY4" fmla="*/ 22752 h 765057"/>
                      <a:gd name="connsiteX5" fmla="*/ 781748 w 1107524"/>
                      <a:gd name="connsiteY5" fmla="*/ 23846 h 765057"/>
                      <a:gd name="connsiteX6" fmla="*/ 814390 w 1107524"/>
                      <a:gd name="connsiteY6" fmla="*/ 36660 h 765057"/>
                      <a:gd name="connsiteX7" fmla="*/ 827899 w 1107524"/>
                      <a:gd name="connsiteY7" fmla="*/ 52304 h 765057"/>
                      <a:gd name="connsiteX8" fmla="*/ 904235 w 1107524"/>
                      <a:gd name="connsiteY8" fmla="*/ 85451 h 765057"/>
                      <a:gd name="connsiteX9" fmla="*/ 940427 w 1107524"/>
                      <a:gd name="connsiteY9" fmla="*/ 109331 h 765057"/>
                      <a:gd name="connsiteX10" fmla="*/ 1004279 w 1107524"/>
                      <a:gd name="connsiteY10" fmla="*/ 218992 h 765057"/>
                      <a:gd name="connsiteX11" fmla="*/ 1090937 w 1107524"/>
                      <a:gd name="connsiteY11" fmla="*/ 309573 h 765057"/>
                      <a:gd name="connsiteX12" fmla="*/ 1101140 w 1107524"/>
                      <a:gd name="connsiteY12" fmla="*/ 333491 h 765057"/>
                      <a:gd name="connsiteX13" fmla="*/ 1107524 w 1107524"/>
                      <a:gd name="connsiteY13" fmla="*/ 379294 h 765057"/>
                      <a:gd name="connsiteX14" fmla="*/ 574124 w 1107524"/>
                      <a:gd name="connsiteY14" fmla="*/ 765057 h 765057"/>
                      <a:gd name="connsiteX15" fmla="*/ 40724 w 1107524"/>
                      <a:gd name="connsiteY15" fmla="*/ 379294 h 765057"/>
                      <a:gd name="connsiteX16" fmla="*/ 0 w 1107524"/>
                      <a:gd name="connsiteY16" fmla="*/ 297487 h 765057"/>
                      <a:gd name="connsiteX17" fmla="*/ 82151 w 1107524"/>
                      <a:gd name="connsiteY17" fmla="*/ 284131 h 765057"/>
                      <a:gd name="connsiteX18" fmla="*/ 133947 w 1107524"/>
                      <a:gd name="connsiteY18" fmla="*/ 218992 h 765057"/>
                      <a:gd name="connsiteX19" fmla="*/ 206581 w 1107524"/>
                      <a:gd name="connsiteY19" fmla="*/ 107765 h 765057"/>
                      <a:gd name="connsiteX20" fmla="*/ 271989 w 1107524"/>
                      <a:gd name="connsiteY20" fmla="*/ 75926 h 765057"/>
                      <a:gd name="connsiteX21" fmla="*/ 334037 w 1107524"/>
                      <a:gd name="connsiteY21" fmla="*/ 52304 h 765057"/>
                      <a:gd name="connsiteX22" fmla="*/ 453101 w 1107524"/>
                      <a:gd name="connsiteY22" fmla="*/ 13087 h 765057"/>
                      <a:gd name="connsiteX23" fmla="*/ 470260 w 1107524"/>
                      <a:gd name="connsiteY23" fmla="*/ 4190 h 765057"/>
                      <a:gd name="connsiteX24" fmla="*/ 497746 w 1107524"/>
                      <a:gd name="connsiteY24" fmla="*/ 11754 h 765057"/>
                      <a:gd name="connsiteX25" fmla="*/ 580968 w 1107524"/>
                      <a:gd name="connsiteY25" fmla="*/ 11754 h 765057"/>
                      <a:gd name="connsiteX26" fmla="*/ 617378 w 1107524"/>
                      <a:gd name="connsiteY26" fmla="*/ 12 h 765057"/>
                      <a:gd name="connsiteX0" fmla="*/ 617378 w 1136065"/>
                      <a:gd name="connsiteY0" fmla="*/ 12 h 765057"/>
                      <a:gd name="connsiteX1" fmla="*/ 726606 w 1136065"/>
                      <a:gd name="connsiteY1" fmla="*/ 21774 h 765057"/>
                      <a:gd name="connsiteX2" fmla="*/ 736487 w 1136065"/>
                      <a:gd name="connsiteY2" fmla="*/ 17015 h 765057"/>
                      <a:gd name="connsiteX3" fmla="*/ 751564 w 1136065"/>
                      <a:gd name="connsiteY3" fmla="*/ 19157 h 765057"/>
                      <a:gd name="connsiteX4" fmla="*/ 776875 w 1136065"/>
                      <a:gd name="connsiteY4" fmla="*/ 22752 h 765057"/>
                      <a:gd name="connsiteX5" fmla="*/ 781748 w 1136065"/>
                      <a:gd name="connsiteY5" fmla="*/ 23846 h 765057"/>
                      <a:gd name="connsiteX6" fmla="*/ 814390 w 1136065"/>
                      <a:gd name="connsiteY6" fmla="*/ 36660 h 765057"/>
                      <a:gd name="connsiteX7" fmla="*/ 827899 w 1136065"/>
                      <a:gd name="connsiteY7" fmla="*/ 52304 h 765057"/>
                      <a:gd name="connsiteX8" fmla="*/ 904235 w 1136065"/>
                      <a:gd name="connsiteY8" fmla="*/ 85451 h 765057"/>
                      <a:gd name="connsiteX9" fmla="*/ 940427 w 1136065"/>
                      <a:gd name="connsiteY9" fmla="*/ 109331 h 765057"/>
                      <a:gd name="connsiteX10" fmla="*/ 1004279 w 1136065"/>
                      <a:gd name="connsiteY10" fmla="*/ 218992 h 765057"/>
                      <a:gd name="connsiteX11" fmla="*/ 1090937 w 1136065"/>
                      <a:gd name="connsiteY11" fmla="*/ 309573 h 765057"/>
                      <a:gd name="connsiteX12" fmla="*/ 1136065 w 1136065"/>
                      <a:gd name="connsiteY12" fmla="*/ 304916 h 765057"/>
                      <a:gd name="connsiteX13" fmla="*/ 1107524 w 1136065"/>
                      <a:gd name="connsiteY13" fmla="*/ 379294 h 765057"/>
                      <a:gd name="connsiteX14" fmla="*/ 574124 w 1136065"/>
                      <a:gd name="connsiteY14" fmla="*/ 765057 h 765057"/>
                      <a:gd name="connsiteX15" fmla="*/ 40724 w 1136065"/>
                      <a:gd name="connsiteY15" fmla="*/ 379294 h 765057"/>
                      <a:gd name="connsiteX16" fmla="*/ 0 w 1136065"/>
                      <a:gd name="connsiteY16" fmla="*/ 297487 h 765057"/>
                      <a:gd name="connsiteX17" fmla="*/ 82151 w 1136065"/>
                      <a:gd name="connsiteY17" fmla="*/ 284131 h 765057"/>
                      <a:gd name="connsiteX18" fmla="*/ 133947 w 1136065"/>
                      <a:gd name="connsiteY18" fmla="*/ 218992 h 765057"/>
                      <a:gd name="connsiteX19" fmla="*/ 206581 w 1136065"/>
                      <a:gd name="connsiteY19" fmla="*/ 107765 h 765057"/>
                      <a:gd name="connsiteX20" fmla="*/ 271989 w 1136065"/>
                      <a:gd name="connsiteY20" fmla="*/ 75926 h 765057"/>
                      <a:gd name="connsiteX21" fmla="*/ 334037 w 1136065"/>
                      <a:gd name="connsiteY21" fmla="*/ 52304 h 765057"/>
                      <a:gd name="connsiteX22" fmla="*/ 453101 w 1136065"/>
                      <a:gd name="connsiteY22" fmla="*/ 13087 h 765057"/>
                      <a:gd name="connsiteX23" fmla="*/ 470260 w 1136065"/>
                      <a:gd name="connsiteY23" fmla="*/ 4190 h 765057"/>
                      <a:gd name="connsiteX24" fmla="*/ 497746 w 1136065"/>
                      <a:gd name="connsiteY24" fmla="*/ 11754 h 765057"/>
                      <a:gd name="connsiteX25" fmla="*/ 580968 w 1136065"/>
                      <a:gd name="connsiteY25" fmla="*/ 11754 h 765057"/>
                      <a:gd name="connsiteX26" fmla="*/ 617378 w 1136065"/>
                      <a:gd name="connsiteY26" fmla="*/ 12 h 765057"/>
                      <a:gd name="connsiteX0" fmla="*/ 617378 w 1136065"/>
                      <a:gd name="connsiteY0" fmla="*/ 12 h 765057"/>
                      <a:gd name="connsiteX1" fmla="*/ 726606 w 1136065"/>
                      <a:gd name="connsiteY1" fmla="*/ 21774 h 765057"/>
                      <a:gd name="connsiteX2" fmla="*/ 736487 w 1136065"/>
                      <a:gd name="connsiteY2" fmla="*/ 17015 h 765057"/>
                      <a:gd name="connsiteX3" fmla="*/ 751564 w 1136065"/>
                      <a:gd name="connsiteY3" fmla="*/ 19157 h 765057"/>
                      <a:gd name="connsiteX4" fmla="*/ 776875 w 1136065"/>
                      <a:gd name="connsiteY4" fmla="*/ 22752 h 765057"/>
                      <a:gd name="connsiteX5" fmla="*/ 781748 w 1136065"/>
                      <a:gd name="connsiteY5" fmla="*/ 23846 h 765057"/>
                      <a:gd name="connsiteX6" fmla="*/ 814390 w 1136065"/>
                      <a:gd name="connsiteY6" fmla="*/ 36660 h 765057"/>
                      <a:gd name="connsiteX7" fmla="*/ 827899 w 1136065"/>
                      <a:gd name="connsiteY7" fmla="*/ 52304 h 765057"/>
                      <a:gd name="connsiteX8" fmla="*/ 904235 w 1136065"/>
                      <a:gd name="connsiteY8" fmla="*/ 85451 h 765057"/>
                      <a:gd name="connsiteX9" fmla="*/ 940427 w 1136065"/>
                      <a:gd name="connsiteY9" fmla="*/ 109331 h 765057"/>
                      <a:gd name="connsiteX10" fmla="*/ 1004279 w 1136065"/>
                      <a:gd name="connsiteY10" fmla="*/ 218992 h 765057"/>
                      <a:gd name="connsiteX11" fmla="*/ 1103637 w 1136065"/>
                      <a:gd name="connsiteY11" fmla="*/ 280998 h 765057"/>
                      <a:gd name="connsiteX12" fmla="*/ 1136065 w 1136065"/>
                      <a:gd name="connsiteY12" fmla="*/ 304916 h 765057"/>
                      <a:gd name="connsiteX13" fmla="*/ 1107524 w 1136065"/>
                      <a:gd name="connsiteY13" fmla="*/ 379294 h 765057"/>
                      <a:gd name="connsiteX14" fmla="*/ 574124 w 1136065"/>
                      <a:gd name="connsiteY14" fmla="*/ 765057 h 765057"/>
                      <a:gd name="connsiteX15" fmla="*/ 40724 w 1136065"/>
                      <a:gd name="connsiteY15" fmla="*/ 379294 h 765057"/>
                      <a:gd name="connsiteX16" fmla="*/ 0 w 1136065"/>
                      <a:gd name="connsiteY16" fmla="*/ 297487 h 765057"/>
                      <a:gd name="connsiteX17" fmla="*/ 82151 w 1136065"/>
                      <a:gd name="connsiteY17" fmla="*/ 284131 h 765057"/>
                      <a:gd name="connsiteX18" fmla="*/ 133947 w 1136065"/>
                      <a:gd name="connsiteY18" fmla="*/ 218992 h 765057"/>
                      <a:gd name="connsiteX19" fmla="*/ 206581 w 1136065"/>
                      <a:gd name="connsiteY19" fmla="*/ 107765 h 765057"/>
                      <a:gd name="connsiteX20" fmla="*/ 271989 w 1136065"/>
                      <a:gd name="connsiteY20" fmla="*/ 75926 h 765057"/>
                      <a:gd name="connsiteX21" fmla="*/ 334037 w 1136065"/>
                      <a:gd name="connsiteY21" fmla="*/ 52304 h 765057"/>
                      <a:gd name="connsiteX22" fmla="*/ 453101 w 1136065"/>
                      <a:gd name="connsiteY22" fmla="*/ 13087 h 765057"/>
                      <a:gd name="connsiteX23" fmla="*/ 470260 w 1136065"/>
                      <a:gd name="connsiteY23" fmla="*/ 4190 h 765057"/>
                      <a:gd name="connsiteX24" fmla="*/ 497746 w 1136065"/>
                      <a:gd name="connsiteY24" fmla="*/ 11754 h 765057"/>
                      <a:gd name="connsiteX25" fmla="*/ 580968 w 1136065"/>
                      <a:gd name="connsiteY25" fmla="*/ 11754 h 765057"/>
                      <a:gd name="connsiteX26" fmla="*/ 617378 w 1136065"/>
                      <a:gd name="connsiteY26" fmla="*/ 12 h 7650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136065" h="765057">
                        <a:moveTo>
                          <a:pt x="617378" y="12"/>
                        </a:moveTo>
                        <a:cubicBezTo>
                          <a:pt x="653787" y="691"/>
                          <a:pt x="690197" y="30959"/>
                          <a:pt x="726606" y="21774"/>
                        </a:cubicBezTo>
                        <a:lnTo>
                          <a:pt x="736487" y="17015"/>
                        </a:lnTo>
                        <a:lnTo>
                          <a:pt x="751564" y="19157"/>
                        </a:lnTo>
                        <a:lnTo>
                          <a:pt x="776875" y="22752"/>
                        </a:lnTo>
                        <a:lnTo>
                          <a:pt x="781748" y="23846"/>
                        </a:lnTo>
                        <a:lnTo>
                          <a:pt x="814390" y="36660"/>
                        </a:lnTo>
                        <a:lnTo>
                          <a:pt x="827899" y="52304"/>
                        </a:lnTo>
                        <a:cubicBezTo>
                          <a:pt x="845236" y="82027"/>
                          <a:pt x="874736" y="83739"/>
                          <a:pt x="904235" y="85451"/>
                        </a:cubicBezTo>
                        <a:lnTo>
                          <a:pt x="940427" y="109331"/>
                        </a:lnTo>
                        <a:cubicBezTo>
                          <a:pt x="961711" y="145885"/>
                          <a:pt x="977077" y="190381"/>
                          <a:pt x="1004279" y="218992"/>
                        </a:cubicBezTo>
                        <a:cubicBezTo>
                          <a:pt x="1031481" y="247603"/>
                          <a:pt x="1074751" y="250805"/>
                          <a:pt x="1103637" y="280998"/>
                        </a:cubicBezTo>
                        <a:lnTo>
                          <a:pt x="1136065" y="304916"/>
                        </a:lnTo>
                        <a:lnTo>
                          <a:pt x="1107524" y="379294"/>
                        </a:lnTo>
                        <a:cubicBezTo>
                          <a:pt x="1107524" y="592345"/>
                          <a:pt x="868713" y="765057"/>
                          <a:pt x="574124" y="765057"/>
                        </a:cubicBezTo>
                        <a:cubicBezTo>
                          <a:pt x="279535" y="765057"/>
                          <a:pt x="40724" y="592345"/>
                          <a:pt x="40724" y="379294"/>
                        </a:cubicBezTo>
                        <a:lnTo>
                          <a:pt x="0" y="297487"/>
                        </a:lnTo>
                        <a:lnTo>
                          <a:pt x="82151" y="284131"/>
                        </a:lnTo>
                        <a:cubicBezTo>
                          <a:pt x="107383" y="268753"/>
                          <a:pt x="113209" y="248386"/>
                          <a:pt x="133947" y="218992"/>
                        </a:cubicBezTo>
                        <a:cubicBezTo>
                          <a:pt x="154685" y="189598"/>
                          <a:pt x="203920" y="176531"/>
                          <a:pt x="206581" y="107765"/>
                        </a:cubicBezTo>
                        <a:lnTo>
                          <a:pt x="271989" y="75926"/>
                        </a:lnTo>
                        <a:cubicBezTo>
                          <a:pt x="301488" y="74214"/>
                          <a:pt x="303852" y="62777"/>
                          <a:pt x="334037" y="52304"/>
                        </a:cubicBezTo>
                        <a:cubicBezTo>
                          <a:pt x="364222" y="41831"/>
                          <a:pt x="413413" y="26159"/>
                          <a:pt x="453101" y="13087"/>
                        </a:cubicBezTo>
                        <a:lnTo>
                          <a:pt x="470260" y="4190"/>
                        </a:lnTo>
                        <a:lnTo>
                          <a:pt x="497746" y="11754"/>
                        </a:lnTo>
                        <a:cubicBezTo>
                          <a:pt x="525487" y="21933"/>
                          <a:pt x="553227" y="32112"/>
                          <a:pt x="580968" y="11754"/>
                        </a:cubicBezTo>
                        <a:cubicBezTo>
                          <a:pt x="593105" y="2848"/>
                          <a:pt x="605241" y="-214"/>
                          <a:pt x="617378" y="1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CC99"/>
                    </a:fgClr>
                    <a:bgClr>
                      <a:srgbClr val="FFFFCC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8" name="フリーフォーム: 図形 1157">
                    <a:extLst>
                      <a:ext uri="{FF2B5EF4-FFF2-40B4-BE49-F238E27FC236}">
                        <a16:creationId xmlns:a16="http://schemas.microsoft.com/office/drawing/2014/main" id="{2CBB7921-3AB9-4ECA-B533-D1B5D0814466}"/>
                      </a:ext>
                    </a:extLst>
                  </p:cNvPr>
                  <p:cNvSpPr/>
                  <p:nvPr/>
                </p:nvSpPr>
                <p:spPr>
                  <a:xfrm>
                    <a:off x="3763962" y="3869532"/>
                    <a:ext cx="993776" cy="685800"/>
                  </a:xfrm>
                  <a:custGeom>
                    <a:avLst/>
                    <a:gdLst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96388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89245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216977 w 1066800"/>
                      <a:gd name="connsiteY21" fmla="*/ 85451 h 765057"/>
                      <a:gd name="connsiteX22" fmla="*/ 293313 w 1066800"/>
                      <a:gd name="connsiteY22" fmla="*/ 52304 h 765057"/>
                      <a:gd name="connsiteX23" fmla="*/ 412377 w 1066800"/>
                      <a:gd name="connsiteY23" fmla="*/ 13087 h 765057"/>
                      <a:gd name="connsiteX24" fmla="*/ 429536 w 1066800"/>
                      <a:gd name="connsiteY24" fmla="*/ 4190 h 765057"/>
                      <a:gd name="connsiteX25" fmla="*/ 457022 w 1066800"/>
                      <a:gd name="connsiteY25" fmla="*/ 11754 h 765057"/>
                      <a:gd name="connsiteX26" fmla="*/ 540244 w 1066800"/>
                      <a:gd name="connsiteY26" fmla="*/ 11754 h 765057"/>
                      <a:gd name="connsiteX27" fmla="*/ 576654 w 1066800"/>
                      <a:gd name="connsiteY27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31265 w 1066800"/>
                      <a:gd name="connsiteY20" fmla="*/ 75926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066800" h="765057">
                        <a:moveTo>
                          <a:pt x="576654" y="12"/>
                        </a:moveTo>
                        <a:cubicBezTo>
                          <a:pt x="613063" y="691"/>
                          <a:pt x="649473" y="30959"/>
                          <a:pt x="685882" y="21774"/>
                        </a:cubicBezTo>
                        <a:lnTo>
                          <a:pt x="695763" y="17015"/>
                        </a:lnTo>
                        <a:lnTo>
                          <a:pt x="710840" y="19157"/>
                        </a:lnTo>
                        <a:lnTo>
                          <a:pt x="736151" y="22752"/>
                        </a:lnTo>
                        <a:lnTo>
                          <a:pt x="741024" y="23846"/>
                        </a:lnTo>
                        <a:lnTo>
                          <a:pt x="773666" y="36660"/>
                        </a:lnTo>
                        <a:lnTo>
                          <a:pt x="787175" y="52304"/>
                        </a:lnTo>
                        <a:cubicBezTo>
                          <a:pt x="804512" y="82027"/>
                          <a:pt x="834012" y="83739"/>
                          <a:pt x="863511" y="85451"/>
                        </a:cubicBezTo>
                        <a:lnTo>
                          <a:pt x="899703" y="109331"/>
                        </a:lnTo>
                        <a:cubicBezTo>
                          <a:pt x="920987" y="145885"/>
                          <a:pt x="938470" y="185618"/>
                          <a:pt x="963555" y="218992"/>
                        </a:cubicBezTo>
                        <a:cubicBezTo>
                          <a:pt x="988640" y="252366"/>
                          <a:pt x="1021327" y="279380"/>
                          <a:pt x="1050213" y="309573"/>
                        </a:cubicBezTo>
                        <a:lnTo>
                          <a:pt x="1060416" y="333491"/>
                        </a:lnTo>
                        <a:lnTo>
                          <a:pt x="1066800" y="379294"/>
                        </a:lnTo>
                        <a:cubicBezTo>
                          <a:pt x="1066800" y="592345"/>
                          <a:pt x="827989" y="765057"/>
                          <a:pt x="533400" y="765057"/>
                        </a:cubicBezTo>
                        <a:cubicBezTo>
                          <a:pt x="238811" y="765057"/>
                          <a:pt x="0" y="592345"/>
                          <a:pt x="0" y="379294"/>
                        </a:cubicBezTo>
                        <a:lnTo>
                          <a:pt x="10076" y="307012"/>
                        </a:lnTo>
                        <a:lnTo>
                          <a:pt x="41427" y="284131"/>
                        </a:lnTo>
                        <a:cubicBezTo>
                          <a:pt x="66659" y="268753"/>
                          <a:pt x="72485" y="248386"/>
                          <a:pt x="93223" y="218992"/>
                        </a:cubicBezTo>
                        <a:cubicBezTo>
                          <a:pt x="113961" y="189598"/>
                          <a:pt x="163196" y="176531"/>
                          <a:pt x="165857" y="107765"/>
                        </a:cubicBezTo>
                        <a:lnTo>
                          <a:pt x="231265" y="75926"/>
                        </a:lnTo>
                        <a:cubicBezTo>
                          <a:pt x="260764" y="74214"/>
                          <a:pt x="263128" y="62777"/>
                          <a:pt x="293313" y="52304"/>
                        </a:cubicBezTo>
                        <a:cubicBezTo>
                          <a:pt x="323498" y="41831"/>
                          <a:pt x="372689" y="26159"/>
                          <a:pt x="412377" y="13087"/>
                        </a:cubicBezTo>
                        <a:lnTo>
                          <a:pt x="429536" y="4190"/>
                        </a:lnTo>
                        <a:lnTo>
                          <a:pt x="457022" y="11754"/>
                        </a:lnTo>
                        <a:cubicBezTo>
                          <a:pt x="484763" y="21933"/>
                          <a:pt x="512503" y="32112"/>
                          <a:pt x="540244" y="11754"/>
                        </a:cubicBezTo>
                        <a:cubicBezTo>
                          <a:pt x="552381" y="2848"/>
                          <a:pt x="564517" y="-214"/>
                          <a:pt x="576654" y="1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C000"/>
                    </a:fgClr>
                    <a:bgClr>
                      <a:srgbClr val="FFFFCC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9" name="フリーフォーム: 図形 1158">
                    <a:extLst>
                      <a:ext uri="{FF2B5EF4-FFF2-40B4-BE49-F238E27FC236}">
                        <a16:creationId xmlns:a16="http://schemas.microsoft.com/office/drawing/2014/main" id="{D7CD751B-96F7-45DE-A1C6-A7E7520C0576}"/>
                      </a:ext>
                    </a:extLst>
                  </p:cNvPr>
                  <p:cNvSpPr/>
                  <p:nvPr/>
                </p:nvSpPr>
                <p:spPr>
                  <a:xfrm>
                    <a:off x="4064000" y="397221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0" name="フリーフォーム: 図形 1159">
                    <a:extLst>
                      <a:ext uri="{FF2B5EF4-FFF2-40B4-BE49-F238E27FC236}">
                        <a16:creationId xmlns:a16="http://schemas.microsoft.com/office/drawing/2014/main" id="{EF7F934E-89A0-4BEC-951A-13ABE512E1A5}"/>
                      </a:ext>
                    </a:extLst>
                  </p:cNvPr>
                  <p:cNvSpPr/>
                  <p:nvPr/>
                </p:nvSpPr>
                <p:spPr>
                  <a:xfrm>
                    <a:off x="3887787" y="4069849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1" name="フリーフォーム: 図形 1160">
                    <a:extLst>
                      <a:ext uri="{FF2B5EF4-FFF2-40B4-BE49-F238E27FC236}">
                        <a16:creationId xmlns:a16="http://schemas.microsoft.com/office/drawing/2014/main" id="{52B83ED0-B4C3-4650-B3B8-75C16621F3FF}"/>
                      </a:ext>
                    </a:extLst>
                  </p:cNvPr>
                  <p:cNvSpPr/>
                  <p:nvPr/>
                </p:nvSpPr>
                <p:spPr>
                  <a:xfrm>
                    <a:off x="3823493" y="423653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2" name="フリーフォーム: 図形 1161">
                    <a:extLst>
                      <a:ext uri="{FF2B5EF4-FFF2-40B4-BE49-F238E27FC236}">
                        <a16:creationId xmlns:a16="http://schemas.microsoft.com/office/drawing/2014/main" id="{3360EB43-CBAF-48FF-8795-967720EA8349}"/>
                      </a:ext>
                    </a:extLst>
                  </p:cNvPr>
                  <p:cNvSpPr/>
                  <p:nvPr/>
                </p:nvSpPr>
                <p:spPr>
                  <a:xfrm>
                    <a:off x="4035424" y="4386555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3" name="フリーフォーム: 図形 1162">
                    <a:extLst>
                      <a:ext uri="{FF2B5EF4-FFF2-40B4-BE49-F238E27FC236}">
                        <a16:creationId xmlns:a16="http://schemas.microsoft.com/office/drawing/2014/main" id="{AD1EDD52-2A98-47B4-8B78-E5A30D85BADF}"/>
                      </a:ext>
                    </a:extLst>
                  </p:cNvPr>
                  <p:cNvSpPr/>
                  <p:nvPr/>
                </p:nvSpPr>
                <p:spPr>
                  <a:xfrm>
                    <a:off x="4285456" y="446513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4" name="フリーフォーム: 図形 1163">
                    <a:extLst>
                      <a:ext uri="{FF2B5EF4-FFF2-40B4-BE49-F238E27FC236}">
                        <a16:creationId xmlns:a16="http://schemas.microsoft.com/office/drawing/2014/main" id="{B329346B-170F-425F-A360-2A6B2449B407}"/>
                      </a:ext>
                    </a:extLst>
                  </p:cNvPr>
                  <p:cNvSpPr/>
                  <p:nvPr/>
                </p:nvSpPr>
                <p:spPr>
                  <a:xfrm>
                    <a:off x="4430712" y="4329405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5" name="フリーフォーム: 図形 1164">
                    <a:extLst>
                      <a:ext uri="{FF2B5EF4-FFF2-40B4-BE49-F238E27FC236}">
                        <a16:creationId xmlns:a16="http://schemas.microsoft.com/office/drawing/2014/main" id="{FEAF2118-938B-4FBB-B6AF-B62B79394C4A}"/>
                      </a:ext>
                    </a:extLst>
                  </p:cNvPr>
                  <p:cNvSpPr/>
                  <p:nvPr/>
                </p:nvSpPr>
                <p:spPr>
                  <a:xfrm>
                    <a:off x="4566443" y="4172243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6" name="フリーフォーム: 図形 1165">
                    <a:extLst>
                      <a:ext uri="{FF2B5EF4-FFF2-40B4-BE49-F238E27FC236}">
                        <a16:creationId xmlns:a16="http://schemas.microsoft.com/office/drawing/2014/main" id="{A49EAB39-E8E4-4FB2-8ED2-11D0E19ADEB8}"/>
                      </a:ext>
                    </a:extLst>
                  </p:cNvPr>
                  <p:cNvSpPr/>
                  <p:nvPr/>
                </p:nvSpPr>
                <p:spPr>
                  <a:xfrm>
                    <a:off x="4416424" y="4015080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32" name="四角形: 角を丸くする 1131">
                  <a:extLst>
                    <a:ext uri="{FF2B5EF4-FFF2-40B4-BE49-F238E27FC236}">
                      <a16:creationId xmlns:a16="http://schemas.microsoft.com/office/drawing/2014/main" id="{74457BCB-94C4-4BB4-B3C5-235B2B5A8F3A}"/>
                    </a:ext>
                  </a:extLst>
                </p:cNvPr>
                <p:cNvSpPr/>
                <p:nvPr/>
              </p:nvSpPr>
              <p:spPr>
                <a:xfrm rot="2700000">
                  <a:off x="5519319" y="284390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3" name="四角形: 角を丸くする 1132">
                  <a:extLst>
                    <a:ext uri="{FF2B5EF4-FFF2-40B4-BE49-F238E27FC236}">
                      <a16:creationId xmlns:a16="http://schemas.microsoft.com/office/drawing/2014/main" id="{A4A631F1-6A04-4E03-A2D5-11016B584A16}"/>
                    </a:ext>
                  </a:extLst>
                </p:cNvPr>
                <p:cNvSpPr/>
                <p:nvPr/>
              </p:nvSpPr>
              <p:spPr>
                <a:xfrm rot="2700000">
                  <a:off x="5781458" y="2645970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4" name="四角形: 角を丸くする 1133">
                  <a:extLst>
                    <a:ext uri="{FF2B5EF4-FFF2-40B4-BE49-F238E27FC236}">
                      <a16:creationId xmlns:a16="http://schemas.microsoft.com/office/drawing/2014/main" id="{291F329C-47F2-4B31-900D-9181F4759B8A}"/>
                    </a:ext>
                  </a:extLst>
                </p:cNvPr>
                <p:cNvSpPr/>
                <p:nvPr/>
              </p:nvSpPr>
              <p:spPr>
                <a:xfrm rot="2700000">
                  <a:off x="5635294" y="2707952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5" name="四角形: 角を丸くする 1134">
                  <a:extLst>
                    <a:ext uri="{FF2B5EF4-FFF2-40B4-BE49-F238E27FC236}">
                      <a16:creationId xmlns:a16="http://schemas.microsoft.com/office/drawing/2014/main" id="{EECB375A-09E3-4E07-9826-7E6BFDDC78DF}"/>
                    </a:ext>
                  </a:extLst>
                </p:cNvPr>
                <p:cNvSpPr/>
                <p:nvPr/>
              </p:nvSpPr>
              <p:spPr>
                <a:xfrm rot="2700000">
                  <a:off x="5725134" y="280796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6" name="四角形: 角を丸くする 1135">
                  <a:extLst>
                    <a:ext uri="{FF2B5EF4-FFF2-40B4-BE49-F238E27FC236}">
                      <a16:creationId xmlns:a16="http://schemas.microsoft.com/office/drawing/2014/main" id="{859CAF28-86F1-49A7-898D-B8D08B3CDD05}"/>
                    </a:ext>
                  </a:extLst>
                </p:cNvPr>
                <p:cNvSpPr/>
                <p:nvPr/>
              </p:nvSpPr>
              <p:spPr>
                <a:xfrm rot="2700000">
                  <a:off x="5723454" y="2588142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7" name="四角形: 角を丸くする 1136">
                  <a:extLst>
                    <a:ext uri="{FF2B5EF4-FFF2-40B4-BE49-F238E27FC236}">
                      <a16:creationId xmlns:a16="http://schemas.microsoft.com/office/drawing/2014/main" id="{F6708C6E-0F92-4251-9D1C-8C6591EB335E}"/>
                    </a:ext>
                  </a:extLst>
                </p:cNvPr>
                <p:cNvSpPr/>
                <p:nvPr/>
              </p:nvSpPr>
              <p:spPr>
                <a:xfrm rot="2700000">
                  <a:off x="5714834" y="273429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8" name="四角形: 角を丸くする 1137">
                  <a:extLst>
                    <a:ext uri="{FF2B5EF4-FFF2-40B4-BE49-F238E27FC236}">
                      <a16:creationId xmlns:a16="http://schemas.microsoft.com/office/drawing/2014/main" id="{99A14E55-51B2-40A6-BC52-3E010DEE84AD}"/>
                    </a:ext>
                  </a:extLst>
                </p:cNvPr>
                <p:cNvSpPr/>
                <p:nvPr/>
              </p:nvSpPr>
              <p:spPr>
                <a:xfrm rot="2700000">
                  <a:off x="5524219" y="272139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9" name="四角形: 角を丸くする 1138">
                  <a:extLst>
                    <a:ext uri="{FF2B5EF4-FFF2-40B4-BE49-F238E27FC236}">
                      <a16:creationId xmlns:a16="http://schemas.microsoft.com/office/drawing/2014/main" id="{4822D02C-EA04-4110-A0C8-59B8B29C9AA5}"/>
                    </a:ext>
                  </a:extLst>
                </p:cNvPr>
                <p:cNvSpPr/>
                <p:nvPr/>
              </p:nvSpPr>
              <p:spPr>
                <a:xfrm rot="2700000">
                  <a:off x="5635294" y="2610319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0" name="四角形: 角を丸くする 1139">
                  <a:extLst>
                    <a:ext uri="{FF2B5EF4-FFF2-40B4-BE49-F238E27FC236}">
                      <a16:creationId xmlns:a16="http://schemas.microsoft.com/office/drawing/2014/main" id="{1BD5B4A1-83C6-4086-905D-A9CE2E19969F}"/>
                    </a:ext>
                  </a:extLst>
                </p:cNvPr>
                <p:cNvSpPr/>
                <p:nvPr/>
              </p:nvSpPr>
              <p:spPr>
                <a:xfrm rot="2700000">
                  <a:off x="5562888" y="2654045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1" name="四角形: 角を丸くする 1140">
                  <a:extLst>
                    <a:ext uri="{FF2B5EF4-FFF2-40B4-BE49-F238E27FC236}">
                      <a16:creationId xmlns:a16="http://schemas.microsoft.com/office/drawing/2014/main" id="{D4C03368-223B-4E01-9C7D-0DD7C07DB560}"/>
                    </a:ext>
                  </a:extLst>
                </p:cNvPr>
                <p:cNvSpPr/>
                <p:nvPr/>
              </p:nvSpPr>
              <p:spPr>
                <a:xfrm rot="2449356">
                  <a:off x="5730359" y="300632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2" name="四角形: 角を丸くする 1141">
                  <a:extLst>
                    <a:ext uri="{FF2B5EF4-FFF2-40B4-BE49-F238E27FC236}">
                      <a16:creationId xmlns:a16="http://schemas.microsoft.com/office/drawing/2014/main" id="{5BD93966-B675-4654-8C2E-B626CCF6E38F}"/>
                    </a:ext>
                  </a:extLst>
                </p:cNvPr>
                <p:cNvSpPr/>
                <p:nvPr/>
              </p:nvSpPr>
              <p:spPr>
                <a:xfrm rot="2449356">
                  <a:off x="5714776" y="290676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3" name="四角形: 角を丸くする 1142">
                  <a:extLst>
                    <a:ext uri="{FF2B5EF4-FFF2-40B4-BE49-F238E27FC236}">
                      <a16:creationId xmlns:a16="http://schemas.microsoft.com/office/drawing/2014/main" id="{10DE02E4-0795-407C-88F9-1E5A5815C7B3}"/>
                    </a:ext>
                  </a:extLst>
                </p:cNvPr>
                <p:cNvSpPr/>
                <p:nvPr/>
              </p:nvSpPr>
              <p:spPr>
                <a:xfrm rot="2449356">
                  <a:off x="5812682" y="296913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4" name="四角形: 角を丸くする 1143">
                  <a:extLst>
                    <a:ext uri="{FF2B5EF4-FFF2-40B4-BE49-F238E27FC236}">
                      <a16:creationId xmlns:a16="http://schemas.microsoft.com/office/drawing/2014/main" id="{2C41B01C-431E-4A3C-9E4C-D5B14B554C8A}"/>
                    </a:ext>
                  </a:extLst>
                </p:cNvPr>
                <p:cNvSpPr/>
                <p:nvPr/>
              </p:nvSpPr>
              <p:spPr>
                <a:xfrm rot="2449356">
                  <a:off x="5879653" y="2908695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5" name="四角形: 角を丸くする 1144">
                  <a:extLst>
                    <a:ext uri="{FF2B5EF4-FFF2-40B4-BE49-F238E27FC236}">
                      <a16:creationId xmlns:a16="http://schemas.microsoft.com/office/drawing/2014/main" id="{9974AA50-9835-4477-AFB6-06277ADF6B17}"/>
                    </a:ext>
                  </a:extLst>
                </p:cNvPr>
                <p:cNvSpPr/>
                <p:nvPr/>
              </p:nvSpPr>
              <p:spPr>
                <a:xfrm rot="2700000">
                  <a:off x="5613395" y="299904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6" name="四角形: 角を丸くする 1145">
                  <a:extLst>
                    <a:ext uri="{FF2B5EF4-FFF2-40B4-BE49-F238E27FC236}">
                      <a16:creationId xmlns:a16="http://schemas.microsoft.com/office/drawing/2014/main" id="{CD54D017-9844-4D76-BF45-EBBEC9371CA8}"/>
                    </a:ext>
                  </a:extLst>
                </p:cNvPr>
                <p:cNvSpPr/>
                <p:nvPr/>
              </p:nvSpPr>
              <p:spPr>
                <a:xfrm rot="2700000">
                  <a:off x="5824769" y="2723090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7" name="四角形: 角を丸くする 1146">
                  <a:extLst>
                    <a:ext uri="{FF2B5EF4-FFF2-40B4-BE49-F238E27FC236}">
                      <a16:creationId xmlns:a16="http://schemas.microsoft.com/office/drawing/2014/main" id="{DE1B5854-170D-476E-BE39-1228CEF6994B}"/>
                    </a:ext>
                  </a:extLst>
                </p:cNvPr>
                <p:cNvSpPr/>
                <p:nvPr/>
              </p:nvSpPr>
              <p:spPr>
                <a:xfrm rot="2700000">
                  <a:off x="5824769" y="286325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8" name="四角形: 角を丸くする 1147">
                  <a:extLst>
                    <a:ext uri="{FF2B5EF4-FFF2-40B4-BE49-F238E27FC236}">
                      <a16:creationId xmlns:a16="http://schemas.microsoft.com/office/drawing/2014/main" id="{68E79B3A-1FA7-4C17-97DA-E61843377ED8}"/>
                    </a:ext>
                  </a:extLst>
                </p:cNvPr>
                <p:cNvSpPr/>
                <p:nvPr/>
              </p:nvSpPr>
              <p:spPr>
                <a:xfrm rot="2700000">
                  <a:off x="5590526" y="290920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9" name="四角形: 角を丸くする 1148">
                  <a:extLst>
                    <a:ext uri="{FF2B5EF4-FFF2-40B4-BE49-F238E27FC236}">
                      <a16:creationId xmlns:a16="http://schemas.microsoft.com/office/drawing/2014/main" id="{60BC9DAA-8437-4491-B7EC-78BEF1D53CBC}"/>
                    </a:ext>
                  </a:extLst>
                </p:cNvPr>
                <p:cNvSpPr/>
                <p:nvPr/>
              </p:nvSpPr>
              <p:spPr>
                <a:xfrm rot="2700000">
                  <a:off x="5518120" y="2952929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0" name="四角形: 角を丸くする 1149">
                  <a:extLst>
                    <a:ext uri="{FF2B5EF4-FFF2-40B4-BE49-F238E27FC236}">
                      <a16:creationId xmlns:a16="http://schemas.microsoft.com/office/drawing/2014/main" id="{2DE42613-334C-4B36-92D9-8966BFCF6582}"/>
                    </a:ext>
                  </a:extLst>
                </p:cNvPr>
                <p:cNvSpPr/>
                <p:nvPr/>
              </p:nvSpPr>
              <p:spPr>
                <a:xfrm rot="2449356">
                  <a:off x="5693621" y="265004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22" name="グループ化 1121">
                <a:extLst>
                  <a:ext uri="{FF2B5EF4-FFF2-40B4-BE49-F238E27FC236}">
                    <a16:creationId xmlns:a16="http://schemas.microsoft.com/office/drawing/2014/main" id="{A3877290-D546-4B52-B69C-FF071441FA2B}"/>
                  </a:ext>
                </a:extLst>
              </p:cNvPr>
              <p:cNvGrpSpPr/>
              <p:nvPr/>
            </p:nvGrpSpPr>
            <p:grpSpPr>
              <a:xfrm>
                <a:off x="5560539" y="2557843"/>
                <a:ext cx="240788" cy="209978"/>
                <a:chOff x="4286227" y="3028239"/>
                <a:chExt cx="440813" cy="440845"/>
              </a:xfrm>
            </p:grpSpPr>
            <p:sp>
              <p:nvSpPr>
                <p:cNvPr id="1123" name="フリーフォーム: 図形 1122">
                  <a:extLst>
                    <a:ext uri="{FF2B5EF4-FFF2-40B4-BE49-F238E27FC236}">
                      <a16:creationId xmlns:a16="http://schemas.microsoft.com/office/drawing/2014/main" id="{EB21DCDC-E4BA-4211-AB98-A790BA323C3F}"/>
                    </a:ext>
                  </a:extLst>
                </p:cNvPr>
                <p:cNvSpPr/>
                <p:nvPr/>
              </p:nvSpPr>
              <p:spPr>
                <a:xfrm>
                  <a:off x="4286227" y="3028239"/>
                  <a:ext cx="440813" cy="440845"/>
                </a:xfrm>
                <a:custGeom>
                  <a:avLst/>
                  <a:gdLst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0813" h="440845">
                      <a:moveTo>
                        <a:pt x="220600" y="0"/>
                      </a:moveTo>
                      <a:cubicBezTo>
                        <a:pt x="290333" y="73"/>
                        <a:pt x="357640" y="33325"/>
                        <a:pt x="399783" y="92349"/>
                      </a:cubicBezTo>
                      <a:cubicBezTo>
                        <a:pt x="455974" y="171048"/>
                        <a:pt x="454305" y="277183"/>
                        <a:pt x="395667" y="354076"/>
                      </a:cubicBezTo>
                      <a:cubicBezTo>
                        <a:pt x="337029" y="430969"/>
                        <a:pt x="235119" y="460661"/>
                        <a:pt x="144357" y="427295"/>
                      </a:cubicBezTo>
                      <a:lnTo>
                        <a:pt x="144784" y="426136"/>
                      </a:lnTo>
                      <a:lnTo>
                        <a:pt x="127001" y="422599"/>
                      </a:lnTo>
                      <a:cubicBezTo>
                        <a:pt x="95762" y="409586"/>
                        <a:pt x="73842" y="379120"/>
                        <a:pt x="73842" y="343611"/>
                      </a:cubicBezTo>
                      <a:cubicBezTo>
                        <a:pt x="73842" y="296266"/>
                        <a:pt x="112810" y="257886"/>
                        <a:pt x="160879" y="257886"/>
                      </a:cubicBezTo>
                      <a:cubicBezTo>
                        <a:pt x="172897" y="257886"/>
                        <a:pt x="184345" y="260285"/>
                        <a:pt x="194758" y="264623"/>
                      </a:cubicBezTo>
                      <a:lnTo>
                        <a:pt x="203581" y="270482"/>
                      </a:lnTo>
                      <a:lnTo>
                        <a:pt x="235310" y="271573"/>
                      </a:lnTo>
                      <a:cubicBezTo>
                        <a:pt x="245982" y="268464"/>
                        <a:pt x="255684" y="262023"/>
                        <a:pt x="262771" y="252729"/>
                      </a:cubicBezTo>
                      <a:cubicBezTo>
                        <a:pt x="276945" y="234142"/>
                        <a:pt x="277348" y="208487"/>
                        <a:pt x="263766" y="189464"/>
                      </a:cubicBezTo>
                      <a:cubicBezTo>
                        <a:pt x="250183" y="170441"/>
                        <a:pt x="225787" y="162493"/>
                        <a:pt x="203606" y="169864"/>
                      </a:cubicBezTo>
                      <a:cubicBezTo>
                        <a:pt x="181424" y="177235"/>
                        <a:pt x="166638" y="198204"/>
                        <a:pt x="167143" y="221573"/>
                      </a:cubicBezTo>
                      <a:cubicBezTo>
                        <a:pt x="-5235" y="315646"/>
                        <a:pt x="55748" y="223980"/>
                        <a:pt x="51" y="225184"/>
                      </a:cubicBezTo>
                      <a:cubicBezTo>
                        <a:pt x="-2038" y="128506"/>
                        <a:pt x="59134" y="41758"/>
                        <a:pt x="150900" y="11263"/>
                      </a:cubicBezTo>
                      <a:cubicBezTo>
                        <a:pt x="173842" y="3639"/>
                        <a:pt x="197356" y="-24"/>
                        <a:pt x="22060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4" name="二等辺三角形 1123">
                  <a:extLst>
                    <a:ext uri="{FF2B5EF4-FFF2-40B4-BE49-F238E27FC236}">
                      <a16:creationId xmlns:a16="http://schemas.microsoft.com/office/drawing/2014/main" id="{6EB82C86-CEE1-458B-8AC3-46406181DA7C}"/>
                    </a:ext>
                  </a:extLst>
                </p:cNvPr>
                <p:cNvSpPr/>
                <p:nvPr/>
              </p:nvSpPr>
              <p:spPr>
                <a:xfrm rot="12782294">
                  <a:off x="4562071" y="3064669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5" name="二等辺三角形 1124">
                  <a:extLst>
                    <a:ext uri="{FF2B5EF4-FFF2-40B4-BE49-F238E27FC236}">
                      <a16:creationId xmlns:a16="http://schemas.microsoft.com/office/drawing/2014/main" id="{A73A87F5-73BA-47C0-9331-1CEDE6507BBF}"/>
                    </a:ext>
                  </a:extLst>
                </p:cNvPr>
                <p:cNvSpPr/>
                <p:nvPr/>
              </p:nvSpPr>
              <p:spPr>
                <a:xfrm rot="15537102">
                  <a:off x="4636156" y="3159534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6" name="二等辺三角形 1125">
                  <a:extLst>
                    <a:ext uri="{FF2B5EF4-FFF2-40B4-BE49-F238E27FC236}">
                      <a16:creationId xmlns:a16="http://schemas.microsoft.com/office/drawing/2014/main" id="{9075A80D-CB69-4924-9F2B-EDB649E9A01A}"/>
                    </a:ext>
                  </a:extLst>
                </p:cNvPr>
                <p:cNvSpPr/>
                <p:nvPr/>
              </p:nvSpPr>
              <p:spPr>
                <a:xfrm rot="19478095">
                  <a:off x="4563269" y="3329175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7" name="二等辺三角形 1126">
                  <a:extLst>
                    <a:ext uri="{FF2B5EF4-FFF2-40B4-BE49-F238E27FC236}">
                      <a16:creationId xmlns:a16="http://schemas.microsoft.com/office/drawing/2014/main" id="{B32E05F2-4D21-4D04-9FBC-DAE4002202AD}"/>
                    </a:ext>
                  </a:extLst>
                </p:cNvPr>
                <p:cNvSpPr/>
                <p:nvPr/>
              </p:nvSpPr>
              <p:spPr>
                <a:xfrm rot="17501834">
                  <a:off x="4627564" y="3260119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8" name="二等辺三角形 1127">
                  <a:extLst>
                    <a:ext uri="{FF2B5EF4-FFF2-40B4-BE49-F238E27FC236}">
                      <a16:creationId xmlns:a16="http://schemas.microsoft.com/office/drawing/2014/main" id="{E9799005-B0DF-478C-90DF-EE8D40F8CC71}"/>
                    </a:ext>
                  </a:extLst>
                </p:cNvPr>
                <p:cNvSpPr/>
                <p:nvPr/>
              </p:nvSpPr>
              <p:spPr>
                <a:xfrm rot="10800000">
                  <a:off x="4471584" y="3043238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9" name="二等辺三角形 1128">
                  <a:extLst>
                    <a:ext uri="{FF2B5EF4-FFF2-40B4-BE49-F238E27FC236}">
                      <a16:creationId xmlns:a16="http://schemas.microsoft.com/office/drawing/2014/main" id="{00FFCCB7-DD50-4DD1-A9CE-31D3E076382D}"/>
                    </a:ext>
                  </a:extLst>
                </p:cNvPr>
                <p:cNvSpPr/>
                <p:nvPr/>
              </p:nvSpPr>
              <p:spPr>
                <a:xfrm rot="8100000">
                  <a:off x="4364428" y="3090862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0" name="二等辺三角形 1129">
                  <a:extLst>
                    <a:ext uri="{FF2B5EF4-FFF2-40B4-BE49-F238E27FC236}">
                      <a16:creationId xmlns:a16="http://schemas.microsoft.com/office/drawing/2014/main" id="{2F4D8915-8D46-43D6-B28D-D8B3EFA73CCA}"/>
                    </a:ext>
                  </a:extLst>
                </p:cNvPr>
                <p:cNvSpPr/>
                <p:nvPr/>
              </p:nvSpPr>
              <p:spPr>
                <a:xfrm>
                  <a:off x="4483491" y="3357562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33" name="グループ化 832">
              <a:extLst>
                <a:ext uri="{FF2B5EF4-FFF2-40B4-BE49-F238E27FC236}">
                  <a16:creationId xmlns:a16="http://schemas.microsoft.com/office/drawing/2014/main" id="{44977697-D6CA-4211-A41B-24AB7BC06F97}"/>
                </a:ext>
              </a:extLst>
            </p:cNvPr>
            <p:cNvGrpSpPr/>
            <p:nvPr/>
          </p:nvGrpSpPr>
          <p:grpSpPr>
            <a:xfrm>
              <a:off x="7736201" y="4143352"/>
              <a:ext cx="510098" cy="543453"/>
              <a:chOff x="5432994" y="2525061"/>
              <a:chExt cx="510098" cy="543453"/>
            </a:xfrm>
          </p:grpSpPr>
          <p:grpSp>
            <p:nvGrpSpPr>
              <p:cNvPr id="1075" name="グループ化 1074">
                <a:extLst>
                  <a:ext uri="{FF2B5EF4-FFF2-40B4-BE49-F238E27FC236}">
                    <a16:creationId xmlns:a16="http://schemas.microsoft.com/office/drawing/2014/main" id="{BF83A561-BE70-4B9C-BB42-6D1FD206F1E7}"/>
                  </a:ext>
                </a:extLst>
              </p:cNvPr>
              <p:cNvGrpSpPr/>
              <p:nvPr/>
            </p:nvGrpSpPr>
            <p:grpSpPr>
              <a:xfrm>
                <a:off x="5432994" y="2525061"/>
                <a:ext cx="510098" cy="543453"/>
                <a:chOff x="5432994" y="2525061"/>
                <a:chExt cx="510098" cy="543453"/>
              </a:xfrm>
            </p:grpSpPr>
            <p:grpSp>
              <p:nvGrpSpPr>
                <p:cNvPr id="1085" name="グループ化 1084">
                  <a:extLst>
                    <a:ext uri="{FF2B5EF4-FFF2-40B4-BE49-F238E27FC236}">
                      <a16:creationId xmlns:a16="http://schemas.microsoft.com/office/drawing/2014/main" id="{56DE630B-D49B-49BD-818E-65BE30B9A42C}"/>
                    </a:ext>
                  </a:extLst>
                </p:cNvPr>
                <p:cNvGrpSpPr/>
                <p:nvPr/>
              </p:nvGrpSpPr>
              <p:grpSpPr>
                <a:xfrm>
                  <a:off x="5432994" y="2525061"/>
                  <a:ext cx="510098" cy="543453"/>
                  <a:chOff x="3686726" y="3825199"/>
                  <a:chExt cx="1136065" cy="1210351"/>
                </a:xfrm>
              </p:grpSpPr>
              <p:sp>
                <p:nvSpPr>
                  <p:cNvPr id="1105" name="四角形: 上の 2 つの角を丸める 2">
                    <a:extLst>
                      <a:ext uri="{FF2B5EF4-FFF2-40B4-BE49-F238E27FC236}">
                        <a16:creationId xmlns:a16="http://schemas.microsoft.com/office/drawing/2014/main" id="{EA5884B0-2F4D-42BE-93C4-5E9DAA45B7C1}"/>
                      </a:ext>
                    </a:extLst>
                  </p:cNvPr>
                  <p:cNvSpPr/>
                  <p:nvPr/>
                </p:nvSpPr>
                <p:spPr>
                  <a:xfrm>
                    <a:off x="3727450" y="4127500"/>
                    <a:ext cx="1066800" cy="908050"/>
                  </a:xfrm>
                  <a:custGeom>
                    <a:avLst/>
                    <a:gdLst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66800 w 1066800"/>
                      <a:gd name="connsiteY2" fmla="*/ 151345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0 w 1066800"/>
                      <a:gd name="connsiteY7" fmla="*/ 151345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66800 w 1066800"/>
                      <a:gd name="connsiteY2" fmla="*/ 151345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66800" h="908050">
                        <a:moveTo>
                          <a:pt x="151345" y="0"/>
                        </a:moveTo>
                        <a:lnTo>
                          <a:pt x="915455" y="0"/>
                        </a:lnTo>
                        <a:cubicBezTo>
                          <a:pt x="999041" y="0"/>
                          <a:pt x="1040607" y="62996"/>
                          <a:pt x="1040607" y="146582"/>
                        </a:cubicBezTo>
                        <a:lnTo>
                          <a:pt x="1066800" y="518941"/>
                        </a:lnTo>
                        <a:cubicBezTo>
                          <a:pt x="1016794" y="733840"/>
                          <a:pt x="892590" y="908050"/>
                          <a:pt x="677691" y="908050"/>
                        </a:cubicBezTo>
                        <a:lnTo>
                          <a:pt x="389109" y="908050"/>
                        </a:lnTo>
                        <a:cubicBezTo>
                          <a:pt x="174210" y="908050"/>
                          <a:pt x="28575" y="748127"/>
                          <a:pt x="0" y="518941"/>
                        </a:cubicBezTo>
                        <a:cubicBezTo>
                          <a:pt x="0" y="396409"/>
                          <a:pt x="16669" y="271496"/>
                          <a:pt x="16669" y="148964"/>
                        </a:cubicBezTo>
                        <a:cubicBezTo>
                          <a:pt x="16669" y="65378"/>
                          <a:pt x="67759" y="0"/>
                          <a:pt x="151345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rgbClr val="FFFFCC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6" name="四角形: 上の 2 つの角を丸める 1105">
                    <a:extLst>
                      <a:ext uri="{FF2B5EF4-FFF2-40B4-BE49-F238E27FC236}">
                        <a16:creationId xmlns:a16="http://schemas.microsoft.com/office/drawing/2014/main" id="{DCA9030B-1DBC-4979-AB70-D5F188C871B2}"/>
                      </a:ext>
                    </a:extLst>
                  </p:cNvPr>
                  <p:cNvSpPr/>
                  <p:nvPr/>
                </p:nvSpPr>
                <p:spPr>
                  <a:xfrm>
                    <a:off x="3999638" y="4415530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7" name="四角形: 上の 2 つの角を丸める 1106">
                    <a:extLst>
                      <a:ext uri="{FF2B5EF4-FFF2-40B4-BE49-F238E27FC236}">
                        <a16:creationId xmlns:a16="http://schemas.microsoft.com/office/drawing/2014/main" id="{A3748D3F-B1E5-47A1-B7D5-DF6E1335C2B2}"/>
                      </a:ext>
                    </a:extLst>
                  </p:cNvPr>
                  <p:cNvSpPr/>
                  <p:nvPr/>
                </p:nvSpPr>
                <p:spPr>
                  <a:xfrm>
                    <a:off x="4472482" y="4416944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8" name="四角形: 上の 2 つの角を丸める 1107">
                    <a:extLst>
                      <a:ext uri="{FF2B5EF4-FFF2-40B4-BE49-F238E27FC236}">
                        <a16:creationId xmlns:a16="http://schemas.microsoft.com/office/drawing/2014/main" id="{4753AA5A-88E9-4F5E-BCBD-7B4931D31EC1}"/>
                      </a:ext>
                    </a:extLst>
                  </p:cNvPr>
                  <p:cNvSpPr/>
                  <p:nvPr/>
                </p:nvSpPr>
                <p:spPr>
                  <a:xfrm>
                    <a:off x="3818932" y="4240802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9" name="四角形: 上の 2 つの角を丸める 1108">
                    <a:extLst>
                      <a:ext uri="{FF2B5EF4-FFF2-40B4-BE49-F238E27FC236}">
                        <a16:creationId xmlns:a16="http://schemas.microsoft.com/office/drawing/2014/main" id="{35831E5F-19E1-4AF5-B40E-AD0ED9F40A22}"/>
                      </a:ext>
                    </a:extLst>
                  </p:cNvPr>
                  <p:cNvSpPr/>
                  <p:nvPr/>
                </p:nvSpPr>
                <p:spPr>
                  <a:xfrm>
                    <a:off x="4667170" y="4250826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0" name="四角形: 上の 2 つの角を丸める 1109">
                    <a:extLst>
                      <a:ext uri="{FF2B5EF4-FFF2-40B4-BE49-F238E27FC236}">
                        <a16:creationId xmlns:a16="http://schemas.microsoft.com/office/drawing/2014/main" id="{04C14324-0C19-43E9-B80A-5271E0F5BBF6}"/>
                      </a:ext>
                    </a:extLst>
                  </p:cNvPr>
                  <p:cNvSpPr/>
                  <p:nvPr/>
                </p:nvSpPr>
                <p:spPr>
                  <a:xfrm>
                    <a:off x="4243882" y="4481238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1" name="フリーフォーム: 図形 1110">
                    <a:extLst>
                      <a:ext uri="{FF2B5EF4-FFF2-40B4-BE49-F238E27FC236}">
                        <a16:creationId xmlns:a16="http://schemas.microsoft.com/office/drawing/2014/main" id="{AA38031D-E045-4355-A548-33D2317167FC}"/>
                      </a:ext>
                    </a:extLst>
                  </p:cNvPr>
                  <p:cNvSpPr/>
                  <p:nvPr/>
                </p:nvSpPr>
                <p:spPr>
                  <a:xfrm>
                    <a:off x="3686726" y="3825199"/>
                    <a:ext cx="1136065" cy="765057"/>
                  </a:xfrm>
                  <a:custGeom>
                    <a:avLst/>
                    <a:gdLst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96388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89245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216977 w 1066800"/>
                      <a:gd name="connsiteY21" fmla="*/ 85451 h 765057"/>
                      <a:gd name="connsiteX22" fmla="*/ 293313 w 1066800"/>
                      <a:gd name="connsiteY22" fmla="*/ 52304 h 765057"/>
                      <a:gd name="connsiteX23" fmla="*/ 412377 w 1066800"/>
                      <a:gd name="connsiteY23" fmla="*/ 13087 h 765057"/>
                      <a:gd name="connsiteX24" fmla="*/ 429536 w 1066800"/>
                      <a:gd name="connsiteY24" fmla="*/ 4190 h 765057"/>
                      <a:gd name="connsiteX25" fmla="*/ 457022 w 1066800"/>
                      <a:gd name="connsiteY25" fmla="*/ 11754 h 765057"/>
                      <a:gd name="connsiteX26" fmla="*/ 540244 w 1066800"/>
                      <a:gd name="connsiteY26" fmla="*/ 11754 h 765057"/>
                      <a:gd name="connsiteX27" fmla="*/ 576654 w 1066800"/>
                      <a:gd name="connsiteY27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31265 w 1066800"/>
                      <a:gd name="connsiteY20" fmla="*/ 75926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617378 w 1107524"/>
                      <a:gd name="connsiteY0" fmla="*/ 12 h 765057"/>
                      <a:gd name="connsiteX1" fmla="*/ 726606 w 1107524"/>
                      <a:gd name="connsiteY1" fmla="*/ 21774 h 765057"/>
                      <a:gd name="connsiteX2" fmla="*/ 736487 w 1107524"/>
                      <a:gd name="connsiteY2" fmla="*/ 17015 h 765057"/>
                      <a:gd name="connsiteX3" fmla="*/ 751564 w 1107524"/>
                      <a:gd name="connsiteY3" fmla="*/ 19157 h 765057"/>
                      <a:gd name="connsiteX4" fmla="*/ 776875 w 1107524"/>
                      <a:gd name="connsiteY4" fmla="*/ 22752 h 765057"/>
                      <a:gd name="connsiteX5" fmla="*/ 781748 w 1107524"/>
                      <a:gd name="connsiteY5" fmla="*/ 23846 h 765057"/>
                      <a:gd name="connsiteX6" fmla="*/ 814390 w 1107524"/>
                      <a:gd name="connsiteY6" fmla="*/ 36660 h 765057"/>
                      <a:gd name="connsiteX7" fmla="*/ 827899 w 1107524"/>
                      <a:gd name="connsiteY7" fmla="*/ 52304 h 765057"/>
                      <a:gd name="connsiteX8" fmla="*/ 904235 w 1107524"/>
                      <a:gd name="connsiteY8" fmla="*/ 85451 h 765057"/>
                      <a:gd name="connsiteX9" fmla="*/ 940427 w 1107524"/>
                      <a:gd name="connsiteY9" fmla="*/ 109331 h 765057"/>
                      <a:gd name="connsiteX10" fmla="*/ 1004279 w 1107524"/>
                      <a:gd name="connsiteY10" fmla="*/ 218992 h 765057"/>
                      <a:gd name="connsiteX11" fmla="*/ 1090937 w 1107524"/>
                      <a:gd name="connsiteY11" fmla="*/ 309573 h 765057"/>
                      <a:gd name="connsiteX12" fmla="*/ 1101140 w 1107524"/>
                      <a:gd name="connsiteY12" fmla="*/ 333491 h 765057"/>
                      <a:gd name="connsiteX13" fmla="*/ 1107524 w 1107524"/>
                      <a:gd name="connsiteY13" fmla="*/ 379294 h 765057"/>
                      <a:gd name="connsiteX14" fmla="*/ 574124 w 1107524"/>
                      <a:gd name="connsiteY14" fmla="*/ 765057 h 765057"/>
                      <a:gd name="connsiteX15" fmla="*/ 40724 w 1107524"/>
                      <a:gd name="connsiteY15" fmla="*/ 379294 h 765057"/>
                      <a:gd name="connsiteX16" fmla="*/ 0 w 1107524"/>
                      <a:gd name="connsiteY16" fmla="*/ 297487 h 765057"/>
                      <a:gd name="connsiteX17" fmla="*/ 82151 w 1107524"/>
                      <a:gd name="connsiteY17" fmla="*/ 284131 h 765057"/>
                      <a:gd name="connsiteX18" fmla="*/ 133947 w 1107524"/>
                      <a:gd name="connsiteY18" fmla="*/ 218992 h 765057"/>
                      <a:gd name="connsiteX19" fmla="*/ 206581 w 1107524"/>
                      <a:gd name="connsiteY19" fmla="*/ 107765 h 765057"/>
                      <a:gd name="connsiteX20" fmla="*/ 271989 w 1107524"/>
                      <a:gd name="connsiteY20" fmla="*/ 75926 h 765057"/>
                      <a:gd name="connsiteX21" fmla="*/ 334037 w 1107524"/>
                      <a:gd name="connsiteY21" fmla="*/ 52304 h 765057"/>
                      <a:gd name="connsiteX22" fmla="*/ 453101 w 1107524"/>
                      <a:gd name="connsiteY22" fmla="*/ 13087 h 765057"/>
                      <a:gd name="connsiteX23" fmla="*/ 470260 w 1107524"/>
                      <a:gd name="connsiteY23" fmla="*/ 4190 h 765057"/>
                      <a:gd name="connsiteX24" fmla="*/ 497746 w 1107524"/>
                      <a:gd name="connsiteY24" fmla="*/ 11754 h 765057"/>
                      <a:gd name="connsiteX25" fmla="*/ 580968 w 1107524"/>
                      <a:gd name="connsiteY25" fmla="*/ 11754 h 765057"/>
                      <a:gd name="connsiteX26" fmla="*/ 617378 w 1107524"/>
                      <a:gd name="connsiteY26" fmla="*/ 12 h 765057"/>
                      <a:gd name="connsiteX0" fmla="*/ 617378 w 1136065"/>
                      <a:gd name="connsiteY0" fmla="*/ 12 h 765057"/>
                      <a:gd name="connsiteX1" fmla="*/ 726606 w 1136065"/>
                      <a:gd name="connsiteY1" fmla="*/ 21774 h 765057"/>
                      <a:gd name="connsiteX2" fmla="*/ 736487 w 1136065"/>
                      <a:gd name="connsiteY2" fmla="*/ 17015 h 765057"/>
                      <a:gd name="connsiteX3" fmla="*/ 751564 w 1136065"/>
                      <a:gd name="connsiteY3" fmla="*/ 19157 h 765057"/>
                      <a:gd name="connsiteX4" fmla="*/ 776875 w 1136065"/>
                      <a:gd name="connsiteY4" fmla="*/ 22752 h 765057"/>
                      <a:gd name="connsiteX5" fmla="*/ 781748 w 1136065"/>
                      <a:gd name="connsiteY5" fmla="*/ 23846 h 765057"/>
                      <a:gd name="connsiteX6" fmla="*/ 814390 w 1136065"/>
                      <a:gd name="connsiteY6" fmla="*/ 36660 h 765057"/>
                      <a:gd name="connsiteX7" fmla="*/ 827899 w 1136065"/>
                      <a:gd name="connsiteY7" fmla="*/ 52304 h 765057"/>
                      <a:gd name="connsiteX8" fmla="*/ 904235 w 1136065"/>
                      <a:gd name="connsiteY8" fmla="*/ 85451 h 765057"/>
                      <a:gd name="connsiteX9" fmla="*/ 940427 w 1136065"/>
                      <a:gd name="connsiteY9" fmla="*/ 109331 h 765057"/>
                      <a:gd name="connsiteX10" fmla="*/ 1004279 w 1136065"/>
                      <a:gd name="connsiteY10" fmla="*/ 218992 h 765057"/>
                      <a:gd name="connsiteX11" fmla="*/ 1090937 w 1136065"/>
                      <a:gd name="connsiteY11" fmla="*/ 309573 h 765057"/>
                      <a:gd name="connsiteX12" fmla="*/ 1136065 w 1136065"/>
                      <a:gd name="connsiteY12" fmla="*/ 304916 h 765057"/>
                      <a:gd name="connsiteX13" fmla="*/ 1107524 w 1136065"/>
                      <a:gd name="connsiteY13" fmla="*/ 379294 h 765057"/>
                      <a:gd name="connsiteX14" fmla="*/ 574124 w 1136065"/>
                      <a:gd name="connsiteY14" fmla="*/ 765057 h 765057"/>
                      <a:gd name="connsiteX15" fmla="*/ 40724 w 1136065"/>
                      <a:gd name="connsiteY15" fmla="*/ 379294 h 765057"/>
                      <a:gd name="connsiteX16" fmla="*/ 0 w 1136065"/>
                      <a:gd name="connsiteY16" fmla="*/ 297487 h 765057"/>
                      <a:gd name="connsiteX17" fmla="*/ 82151 w 1136065"/>
                      <a:gd name="connsiteY17" fmla="*/ 284131 h 765057"/>
                      <a:gd name="connsiteX18" fmla="*/ 133947 w 1136065"/>
                      <a:gd name="connsiteY18" fmla="*/ 218992 h 765057"/>
                      <a:gd name="connsiteX19" fmla="*/ 206581 w 1136065"/>
                      <a:gd name="connsiteY19" fmla="*/ 107765 h 765057"/>
                      <a:gd name="connsiteX20" fmla="*/ 271989 w 1136065"/>
                      <a:gd name="connsiteY20" fmla="*/ 75926 h 765057"/>
                      <a:gd name="connsiteX21" fmla="*/ 334037 w 1136065"/>
                      <a:gd name="connsiteY21" fmla="*/ 52304 h 765057"/>
                      <a:gd name="connsiteX22" fmla="*/ 453101 w 1136065"/>
                      <a:gd name="connsiteY22" fmla="*/ 13087 h 765057"/>
                      <a:gd name="connsiteX23" fmla="*/ 470260 w 1136065"/>
                      <a:gd name="connsiteY23" fmla="*/ 4190 h 765057"/>
                      <a:gd name="connsiteX24" fmla="*/ 497746 w 1136065"/>
                      <a:gd name="connsiteY24" fmla="*/ 11754 h 765057"/>
                      <a:gd name="connsiteX25" fmla="*/ 580968 w 1136065"/>
                      <a:gd name="connsiteY25" fmla="*/ 11754 h 765057"/>
                      <a:gd name="connsiteX26" fmla="*/ 617378 w 1136065"/>
                      <a:gd name="connsiteY26" fmla="*/ 12 h 765057"/>
                      <a:gd name="connsiteX0" fmla="*/ 617378 w 1136065"/>
                      <a:gd name="connsiteY0" fmla="*/ 12 h 765057"/>
                      <a:gd name="connsiteX1" fmla="*/ 726606 w 1136065"/>
                      <a:gd name="connsiteY1" fmla="*/ 21774 h 765057"/>
                      <a:gd name="connsiteX2" fmla="*/ 736487 w 1136065"/>
                      <a:gd name="connsiteY2" fmla="*/ 17015 h 765057"/>
                      <a:gd name="connsiteX3" fmla="*/ 751564 w 1136065"/>
                      <a:gd name="connsiteY3" fmla="*/ 19157 h 765057"/>
                      <a:gd name="connsiteX4" fmla="*/ 776875 w 1136065"/>
                      <a:gd name="connsiteY4" fmla="*/ 22752 h 765057"/>
                      <a:gd name="connsiteX5" fmla="*/ 781748 w 1136065"/>
                      <a:gd name="connsiteY5" fmla="*/ 23846 h 765057"/>
                      <a:gd name="connsiteX6" fmla="*/ 814390 w 1136065"/>
                      <a:gd name="connsiteY6" fmla="*/ 36660 h 765057"/>
                      <a:gd name="connsiteX7" fmla="*/ 827899 w 1136065"/>
                      <a:gd name="connsiteY7" fmla="*/ 52304 h 765057"/>
                      <a:gd name="connsiteX8" fmla="*/ 904235 w 1136065"/>
                      <a:gd name="connsiteY8" fmla="*/ 85451 h 765057"/>
                      <a:gd name="connsiteX9" fmla="*/ 940427 w 1136065"/>
                      <a:gd name="connsiteY9" fmla="*/ 109331 h 765057"/>
                      <a:gd name="connsiteX10" fmla="*/ 1004279 w 1136065"/>
                      <a:gd name="connsiteY10" fmla="*/ 218992 h 765057"/>
                      <a:gd name="connsiteX11" fmla="*/ 1103637 w 1136065"/>
                      <a:gd name="connsiteY11" fmla="*/ 280998 h 765057"/>
                      <a:gd name="connsiteX12" fmla="*/ 1136065 w 1136065"/>
                      <a:gd name="connsiteY12" fmla="*/ 304916 h 765057"/>
                      <a:gd name="connsiteX13" fmla="*/ 1107524 w 1136065"/>
                      <a:gd name="connsiteY13" fmla="*/ 379294 h 765057"/>
                      <a:gd name="connsiteX14" fmla="*/ 574124 w 1136065"/>
                      <a:gd name="connsiteY14" fmla="*/ 765057 h 765057"/>
                      <a:gd name="connsiteX15" fmla="*/ 40724 w 1136065"/>
                      <a:gd name="connsiteY15" fmla="*/ 379294 h 765057"/>
                      <a:gd name="connsiteX16" fmla="*/ 0 w 1136065"/>
                      <a:gd name="connsiteY16" fmla="*/ 297487 h 765057"/>
                      <a:gd name="connsiteX17" fmla="*/ 82151 w 1136065"/>
                      <a:gd name="connsiteY17" fmla="*/ 284131 h 765057"/>
                      <a:gd name="connsiteX18" fmla="*/ 133947 w 1136065"/>
                      <a:gd name="connsiteY18" fmla="*/ 218992 h 765057"/>
                      <a:gd name="connsiteX19" fmla="*/ 206581 w 1136065"/>
                      <a:gd name="connsiteY19" fmla="*/ 107765 h 765057"/>
                      <a:gd name="connsiteX20" fmla="*/ 271989 w 1136065"/>
                      <a:gd name="connsiteY20" fmla="*/ 75926 h 765057"/>
                      <a:gd name="connsiteX21" fmla="*/ 334037 w 1136065"/>
                      <a:gd name="connsiteY21" fmla="*/ 52304 h 765057"/>
                      <a:gd name="connsiteX22" fmla="*/ 453101 w 1136065"/>
                      <a:gd name="connsiteY22" fmla="*/ 13087 h 765057"/>
                      <a:gd name="connsiteX23" fmla="*/ 470260 w 1136065"/>
                      <a:gd name="connsiteY23" fmla="*/ 4190 h 765057"/>
                      <a:gd name="connsiteX24" fmla="*/ 497746 w 1136065"/>
                      <a:gd name="connsiteY24" fmla="*/ 11754 h 765057"/>
                      <a:gd name="connsiteX25" fmla="*/ 580968 w 1136065"/>
                      <a:gd name="connsiteY25" fmla="*/ 11754 h 765057"/>
                      <a:gd name="connsiteX26" fmla="*/ 617378 w 1136065"/>
                      <a:gd name="connsiteY26" fmla="*/ 12 h 7650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136065" h="765057">
                        <a:moveTo>
                          <a:pt x="617378" y="12"/>
                        </a:moveTo>
                        <a:cubicBezTo>
                          <a:pt x="653787" y="691"/>
                          <a:pt x="690197" y="30959"/>
                          <a:pt x="726606" y="21774"/>
                        </a:cubicBezTo>
                        <a:lnTo>
                          <a:pt x="736487" y="17015"/>
                        </a:lnTo>
                        <a:lnTo>
                          <a:pt x="751564" y="19157"/>
                        </a:lnTo>
                        <a:lnTo>
                          <a:pt x="776875" y="22752"/>
                        </a:lnTo>
                        <a:lnTo>
                          <a:pt x="781748" y="23846"/>
                        </a:lnTo>
                        <a:lnTo>
                          <a:pt x="814390" y="36660"/>
                        </a:lnTo>
                        <a:lnTo>
                          <a:pt x="827899" y="52304"/>
                        </a:lnTo>
                        <a:cubicBezTo>
                          <a:pt x="845236" y="82027"/>
                          <a:pt x="874736" y="83739"/>
                          <a:pt x="904235" y="85451"/>
                        </a:cubicBezTo>
                        <a:lnTo>
                          <a:pt x="940427" y="109331"/>
                        </a:lnTo>
                        <a:cubicBezTo>
                          <a:pt x="961711" y="145885"/>
                          <a:pt x="977077" y="190381"/>
                          <a:pt x="1004279" y="218992"/>
                        </a:cubicBezTo>
                        <a:cubicBezTo>
                          <a:pt x="1031481" y="247603"/>
                          <a:pt x="1074751" y="250805"/>
                          <a:pt x="1103637" y="280998"/>
                        </a:cubicBezTo>
                        <a:lnTo>
                          <a:pt x="1136065" y="304916"/>
                        </a:lnTo>
                        <a:lnTo>
                          <a:pt x="1107524" y="379294"/>
                        </a:lnTo>
                        <a:cubicBezTo>
                          <a:pt x="1107524" y="592345"/>
                          <a:pt x="868713" y="765057"/>
                          <a:pt x="574124" y="765057"/>
                        </a:cubicBezTo>
                        <a:cubicBezTo>
                          <a:pt x="279535" y="765057"/>
                          <a:pt x="40724" y="592345"/>
                          <a:pt x="40724" y="379294"/>
                        </a:cubicBezTo>
                        <a:lnTo>
                          <a:pt x="0" y="297487"/>
                        </a:lnTo>
                        <a:lnTo>
                          <a:pt x="82151" y="284131"/>
                        </a:lnTo>
                        <a:cubicBezTo>
                          <a:pt x="107383" y="268753"/>
                          <a:pt x="113209" y="248386"/>
                          <a:pt x="133947" y="218992"/>
                        </a:cubicBezTo>
                        <a:cubicBezTo>
                          <a:pt x="154685" y="189598"/>
                          <a:pt x="203920" y="176531"/>
                          <a:pt x="206581" y="107765"/>
                        </a:cubicBezTo>
                        <a:lnTo>
                          <a:pt x="271989" y="75926"/>
                        </a:lnTo>
                        <a:cubicBezTo>
                          <a:pt x="301488" y="74214"/>
                          <a:pt x="303852" y="62777"/>
                          <a:pt x="334037" y="52304"/>
                        </a:cubicBezTo>
                        <a:cubicBezTo>
                          <a:pt x="364222" y="41831"/>
                          <a:pt x="413413" y="26159"/>
                          <a:pt x="453101" y="13087"/>
                        </a:cubicBezTo>
                        <a:lnTo>
                          <a:pt x="470260" y="4190"/>
                        </a:lnTo>
                        <a:lnTo>
                          <a:pt x="497746" y="11754"/>
                        </a:lnTo>
                        <a:cubicBezTo>
                          <a:pt x="525487" y="21933"/>
                          <a:pt x="553227" y="32112"/>
                          <a:pt x="580968" y="11754"/>
                        </a:cubicBezTo>
                        <a:cubicBezTo>
                          <a:pt x="593105" y="2848"/>
                          <a:pt x="605241" y="-214"/>
                          <a:pt x="617378" y="1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CC99"/>
                    </a:fgClr>
                    <a:bgClr>
                      <a:srgbClr val="FFFFCC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2" name="フリーフォーム: 図形 1111">
                    <a:extLst>
                      <a:ext uri="{FF2B5EF4-FFF2-40B4-BE49-F238E27FC236}">
                        <a16:creationId xmlns:a16="http://schemas.microsoft.com/office/drawing/2014/main" id="{02F8720D-FDA0-4E2A-8967-AEC6C7FB2BB7}"/>
                      </a:ext>
                    </a:extLst>
                  </p:cNvPr>
                  <p:cNvSpPr/>
                  <p:nvPr/>
                </p:nvSpPr>
                <p:spPr>
                  <a:xfrm>
                    <a:off x="3763962" y="3869532"/>
                    <a:ext cx="993776" cy="685800"/>
                  </a:xfrm>
                  <a:custGeom>
                    <a:avLst/>
                    <a:gdLst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96388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89245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216977 w 1066800"/>
                      <a:gd name="connsiteY21" fmla="*/ 85451 h 765057"/>
                      <a:gd name="connsiteX22" fmla="*/ 293313 w 1066800"/>
                      <a:gd name="connsiteY22" fmla="*/ 52304 h 765057"/>
                      <a:gd name="connsiteX23" fmla="*/ 412377 w 1066800"/>
                      <a:gd name="connsiteY23" fmla="*/ 13087 h 765057"/>
                      <a:gd name="connsiteX24" fmla="*/ 429536 w 1066800"/>
                      <a:gd name="connsiteY24" fmla="*/ 4190 h 765057"/>
                      <a:gd name="connsiteX25" fmla="*/ 457022 w 1066800"/>
                      <a:gd name="connsiteY25" fmla="*/ 11754 h 765057"/>
                      <a:gd name="connsiteX26" fmla="*/ 540244 w 1066800"/>
                      <a:gd name="connsiteY26" fmla="*/ 11754 h 765057"/>
                      <a:gd name="connsiteX27" fmla="*/ 576654 w 1066800"/>
                      <a:gd name="connsiteY27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31265 w 1066800"/>
                      <a:gd name="connsiteY20" fmla="*/ 75926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066800" h="765057">
                        <a:moveTo>
                          <a:pt x="576654" y="12"/>
                        </a:moveTo>
                        <a:cubicBezTo>
                          <a:pt x="613063" y="691"/>
                          <a:pt x="649473" y="30959"/>
                          <a:pt x="685882" y="21774"/>
                        </a:cubicBezTo>
                        <a:lnTo>
                          <a:pt x="695763" y="17015"/>
                        </a:lnTo>
                        <a:lnTo>
                          <a:pt x="710840" y="19157"/>
                        </a:lnTo>
                        <a:lnTo>
                          <a:pt x="736151" y="22752"/>
                        </a:lnTo>
                        <a:lnTo>
                          <a:pt x="741024" y="23846"/>
                        </a:lnTo>
                        <a:lnTo>
                          <a:pt x="773666" y="36660"/>
                        </a:lnTo>
                        <a:lnTo>
                          <a:pt x="787175" y="52304"/>
                        </a:lnTo>
                        <a:cubicBezTo>
                          <a:pt x="804512" y="82027"/>
                          <a:pt x="834012" y="83739"/>
                          <a:pt x="863511" y="85451"/>
                        </a:cubicBezTo>
                        <a:lnTo>
                          <a:pt x="899703" y="109331"/>
                        </a:lnTo>
                        <a:cubicBezTo>
                          <a:pt x="920987" y="145885"/>
                          <a:pt x="938470" y="185618"/>
                          <a:pt x="963555" y="218992"/>
                        </a:cubicBezTo>
                        <a:cubicBezTo>
                          <a:pt x="988640" y="252366"/>
                          <a:pt x="1021327" y="279380"/>
                          <a:pt x="1050213" y="309573"/>
                        </a:cubicBezTo>
                        <a:lnTo>
                          <a:pt x="1060416" y="333491"/>
                        </a:lnTo>
                        <a:lnTo>
                          <a:pt x="1066800" y="379294"/>
                        </a:lnTo>
                        <a:cubicBezTo>
                          <a:pt x="1066800" y="592345"/>
                          <a:pt x="827989" y="765057"/>
                          <a:pt x="533400" y="765057"/>
                        </a:cubicBezTo>
                        <a:cubicBezTo>
                          <a:pt x="238811" y="765057"/>
                          <a:pt x="0" y="592345"/>
                          <a:pt x="0" y="379294"/>
                        </a:cubicBezTo>
                        <a:lnTo>
                          <a:pt x="10076" y="307012"/>
                        </a:lnTo>
                        <a:lnTo>
                          <a:pt x="41427" y="284131"/>
                        </a:lnTo>
                        <a:cubicBezTo>
                          <a:pt x="66659" y="268753"/>
                          <a:pt x="72485" y="248386"/>
                          <a:pt x="93223" y="218992"/>
                        </a:cubicBezTo>
                        <a:cubicBezTo>
                          <a:pt x="113961" y="189598"/>
                          <a:pt x="163196" y="176531"/>
                          <a:pt x="165857" y="107765"/>
                        </a:cubicBezTo>
                        <a:lnTo>
                          <a:pt x="231265" y="75926"/>
                        </a:lnTo>
                        <a:cubicBezTo>
                          <a:pt x="260764" y="74214"/>
                          <a:pt x="263128" y="62777"/>
                          <a:pt x="293313" y="52304"/>
                        </a:cubicBezTo>
                        <a:cubicBezTo>
                          <a:pt x="323498" y="41831"/>
                          <a:pt x="372689" y="26159"/>
                          <a:pt x="412377" y="13087"/>
                        </a:cubicBezTo>
                        <a:lnTo>
                          <a:pt x="429536" y="4190"/>
                        </a:lnTo>
                        <a:lnTo>
                          <a:pt x="457022" y="11754"/>
                        </a:lnTo>
                        <a:cubicBezTo>
                          <a:pt x="484763" y="21933"/>
                          <a:pt x="512503" y="32112"/>
                          <a:pt x="540244" y="11754"/>
                        </a:cubicBezTo>
                        <a:cubicBezTo>
                          <a:pt x="552381" y="2848"/>
                          <a:pt x="564517" y="-214"/>
                          <a:pt x="576654" y="1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C000"/>
                    </a:fgClr>
                    <a:bgClr>
                      <a:srgbClr val="FFFFCC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3" name="フリーフォーム: 図形 1112">
                    <a:extLst>
                      <a:ext uri="{FF2B5EF4-FFF2-40B4-BE49-F238E27FC236}">
                        <a16:creationId xmlns:a16="http://schemas.microsoft.com/office/drawing/2014/main" id="{E0F695D8-78EE-404F-B6E9-80FCF9BC3E71}"/>
                      </a:ext>
                    </a:extLst>
                  </p:cNvPr>
                  <p:cNvSpPr/>
                  <p:nvPr/>
                </p:nvSpPr>
                <p:spPr>
                  <a:xfrm>
                    <a:off x="4064000" y="397221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4" name="フリーフォーム: 図形 1113">
                    <a:extLst>
                      <a:ext uri="{FF2B5EF4-FFF2-40B4-BE49-F238E27FC236}">
                        <a16:creationId xmlns:a16="http://schemas.microsoft.com/office/drawing/2014/main" id="{24443432-573C-4938-83B1-AA07FEA14FB0}"/>
                      </a:ext>
                    </a:extLst>
                  </p:cNvPr>
                  <p:cNvSpPr/>
                  <p:nvPr/>
                </p:nvSpPr>
                <p:spPr>
                  <a:xfrm>
                    <a:off x="3887787" y="4069849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5" name="フリーフォーム: 図形 1114">
                    <a:extLst>
                      <a:ext uri="{FF2B5EF4-FFF2-40B4-BE49-F238E27FC236}">
                        <a16:creationId xmlns:a16="http://schemas.microsoft.com/office/drawing/2014/main" id="{5527B195-4D22-49DD-A109-7D12399C9390}"/>
                      </a:ext>
                    </a:extLst>
                  </p:cNvPr>
                  <p:cNvSpPr/>
                  <p:nvPr/>
                </p:nvSpPr>
                <p:spPr>
                  <a:xfrm>
                    <a:off x="3823493" y="423653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6" name="フリーフォーム: 図形 1115">
                    <a:extLst>
                      <a:ext uri="{FF2B5EF4-FFF2-40B4-BE49-F238E27FC236}">
                        <a16:creationId xmlns:a16="http://schemas.microsoft.com/office/drawing/2014/main" id="{A6CDDF3C-400E-4E65-A270-87F3432A70F8}"/>
                      </a:ext>
                    </a:extLst>
                  </p:cNvPr>
                  <p:cNvSpPr/>
                  <p:nvPr/>
                </p:nvSpPr>
                <p:spPr>
                  <a:xfrm>
                    <a:off x="4035424" y="4386555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7" name="フリーフォーム: 図形 1116">
                    <a:extLst>
                      <a:ext uri="{FF2B5EF4-FFF2-40B4-BE49-F238E27FC236}">
                        <a16:creationId xmlns:a16="http://schemas.microsoft.com/office/drawing/2014/main" id="{3B22F11D-2608-4628-9258-1B0C1B53F3AA}"/>
                      </a:ext>
                    </a:extLst>
                  </p:cNvPr>
                  <p:cNvSpPr/>
                  <p:nvPr/>
                </p:nvSpPr>
                <p:spPr>
                  <a:xfrm>
                    <a:off x="4285456" y="446513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8" name="フリーフォーム: 図形 1117">
                    <a:extLst>
                      <a:ext uri="{FF2B5EF4-FFF2-40B4-BE49-F238E27FC236}">
                        <a16:creationId xmlns:a16="http://schemas.microsoft.com/office/drawing/2014/main" id="{DC3E1F5A-9893-4FF3-8CCA-F88FB730F0AF}"/>
                      </a:ext>
                    </a:extLst>
                  </p:cNvPr>
                  <p:cNvSpPr/>
                  <p:nvPr/>
                </p:nvSpPr>
                <p:spPr>
                  <a:xfrm>
                    <a:off x="4430712" y="4329405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9" name="フリーフォーム: 図形 1118">
                    <a:extLst>
                      <a:ext uri="{FF2B5EF4-FFF2-40B4-BE49-F238E27FC236}">
                        <a16:creationId xmlns:a16="http://schemas.microsoft.com/office/drawing/2014/main" id="{146E46A9-DBFA-4B11-8EC6-3AF62ED00BEB}"/>
                      </a:ext>
                    </a:extLst>
                  </p:cNvPr>
                  <p:cNvSpPr/>
                  <p:nvPr/>
                </p:nvSpPr>
                <p:spPr>
                  <a:xfrm>
                    <a:off x="4566443" y="4172243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0" name="フリーフォーム: 図形 1119">
                    <a:extLst>
                      <a:ext uri="{FF2B5EF4-FFF2-40B4-BE49-F238E27FC236}">
                        <a16:creationId xmlns:a16="http://schemas.microsoft.com/office/drawing/2014/main" id="{06F2EAE4-55A4-4094-9275-AE146CC404F8}"/>
                      </a:ext>
                    </a:extLst>
                  </p:cNvPr>
                  <p:cNvSpPr/>
                  <p:nvPr/>
                </p:nvSpPr>
                <p:spPr>
                  <a:xfrm>
                    <a:off x="4416424" y="4015080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86" name="四角形: 角を丸くする 1085">
                  <a:extLst>
                    <a:ext uri="{FF2B5EF4-FFF2-40B4-BE49-F238E27FC236}">
                      <a16:creationId xmlns:a16="http://schemas.microsoft.com/office/drawing/2014/main" id="{45FA1B3E-20DB-4EBB-A141-CAC6F2DB224E}"/>
                    </a:ext>
                  </a:extLst>
                </p:cNvPr>
                <p:cNvSpPr/>
                <p:nvPr/>
              </p:nvSpPr>
              <p:spPr>
                <a:xfrm rot="2700000">
                  <a:off x="5519319" y="284390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7" name="四角形: 角を丸くする 1086">
                  <a:extLst>
                    <a:ext uri="{FF2B5EF4-FFF2-40B4-BE49-F238E27FC236}">
                      <a16:creationId xmlns:a16="http://schemas.microsoft.com/office/drawing/2014/main" id="{9CB9B1C8-F16B-4EBA-B37F-CD504BD6335F}"/>
                    </a:ext>
                  </a:extLst>
                </p:cNvPr>
                <p:cNvSpPr/>
                <p:nvPr/>
              </p:nvSpPr>
              <p:spPr>
                <a:xfrm rot="2700000">
                  <a:off x="5781458" y="2645970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8" name="四角形: 角を丸くする 1087">
                  <a:extLst>
                    <a:ext uri="{FF2B5EF4-FFF2-40B4-BE49-F238E27FC236}">
                      <a16:creationId xmlns:a16="http://schemas.microsoft.com/office/drawing/2014/main" id="{D1F51BB0-15C1-4F2A-A98F-819E0C76E591}"/>
                    </a:ext>
                  </a:extLst>
                </p:cNvPr>
                <p:cNvSpPr/>
                <p:nvPr/>
              </p:nvSpPr>
              <p:spPr>
                <a:xfrm rot="2700000">
                  <a:off x="5635294" y="2707952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9" name="四角形: 角を丸くする 1088">
                  <a:extLst>
                    <a:ext uri="{FF2B5EF4-FFF2-40B4-BE49-F238E27FC236}">
                      <a16:creationId xmlns:a16="http://schemas.microsoft.com/office/drawing/2014/main" id="{F018C4FE-53E9-40CB-BEE7-541F8C761E6F}"/>
                    </a:ext>
                  </a:extLst>
                </p:cNvPr>
                <p:cNvSpPr/>
                <p:nvPr/>
              </p:nvSpPr>
              <p:spPr>
                <a:xfrm rot="2700000">
                  <a:off x="5725134" y="280796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0" name="四角形: 角を丸くする 1089">
                  <a:extLst>
                    <a:ext uri="{FF2B5EF4-FFF2-40B4-BE49-F238E27FC236}">
                      <a16:creationId xmlns:a16="http://schemas.microsoft.com/office/drawing/2014/main" id="{E5EA4FEE-0DF0-42F5-BD5F-055B2DA78BD5}"/>
                    </a:ext>
                  </a:extLst>
                </p:cNvPr>
                <p:cNvSpPr/>
                <p:nvPr/>
              </p:nvSpPr>
              <p:spPr>
                <a:xfrm rot="2700000">
                  <a:off x="5723454" y="2588142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1" name="四角形: 角を丸くする 1090">
                  <a:extLst>
                    <a:ext uri="{FF2B5EF4-FFF2-40B4-BE49-F238E27FC236}">
                      <a16:creationId xmlns:a16="http://schemas.microsoft.com/office/drawing/2014/main" id="{B77E780C-E744-4574-A744-C14750DA35CD}"/>
                    </a:ext>
                  </a:extLst>
                </p:cNvPr>
                <p:cNvSpPr/>
                <p:nvPr/>
              </p:nvSpPr>
              <p:spPr>
                <a:xfrm rot="2700000">
                  <a:off x="5714834" y="273429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2" name="四角形: 角を丸くする 1091">
                  <a:extLst>
                    <a:ext uri="{FF2B5EF4-FFF2-40B4-BE49-F238E27FC236}">
                      <a16:creationId xmlns:a16="http://schemas.microsoft.com/office/drawing/2014/main" id="{73195107-3991-464E-B74F-666111CC7BF6}"/>
                    </a:ext>
                  </a:extLst>
                </p:cNvPr>
                <p:cNvSpPr/>
                <p:nvPr/>
              </p:nvSpPr>
              <p:spPr>
                <a:xfrm rot="2700000">
                  <a:off x="5524219" y="272139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3" name="四角形: 角を丸くする 1092">
                  <a:extLst>
                    <a:ext uri="{FF2B5EF4-FFF2-40B4-BE49-F238E27FC236}">
                      <a16:creationId xmlns:a16="http://schemas.microsoft.com/office/drawing/2014/main" id="{03CCE728-C1AD-425C-B6CF-18D9B732B845}"/>
                    </a:ext>
                  </a:extLst>
                </p:cNvPr>
                <p:cNvSpPr/>
                <p:nvPr/>
              </p:nvSpPr>
              <p:spPr>
                <a:xfrm rot="2700000">
                  <a:off x="5635294" y="2610319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4" name="四角形: 角を丸くする 1093">
                  <a:extLst>
                    <a:ext uri="{FF2B5EF4-FFF2-40B4-BE49-F238E27FC236}">
                      <a16:creationId xmlns:a16="http://schemas.microsoft.com/office/drawing/2014/main" id="{0FCFDB9A-4EAE-47D5-87E9-7AED88F64A87}"/>
                    </a:ext>
                  </a:extLst>
                </p:cNvPr>
                <p:cNvSpPr/>
                <p:nvPr/>
              </p:nvSpPr>
              <p:spPr>
                <a:xfrm rot="2700000">
                  <a:off x="5562888" y="2654045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5" name="四角形: 角を丸くする 1094">
                  <a:extLst>
                    <a:ext uri="{FF2B5EF4-FFF2-40B4-BE49-F238E27FC236}">
                      <a16:creationId xmlns:a16="http://schemas.microsoft.com/office/drawing/2014/main" id="{F7A32EC5-BC71-4DEA-9BC3-D97DA55BD166}"/>
                    </a:ext>
                  </a:extLst>
                </p:cNvPr>
                <p:cNvSpPr/>
                <p:nvPr/>
              </p:nvSpPr>
              <p:spPr>
                <a:xfrm rot="2449356">
                  <a:off x="5730359" y="300632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6" name="四角形: 角を丸くする 1095">
                  <a:extLst>
                    <a:ext uri="{FF2B5EF4-FFF2-40B4-BE49-F238E27FC236}">
                      <a16:creationId xmlns:a16="http://schemas.microsoft.com/office/drawing/2014/main" id="{6ACD7159-B60B-4FE8-BA27-F44DC2A061E7}"/>
                    </a:ext>
                  </a:extLst>
                </p:cNvPr>
                <p:cNvSpPr/>
                <p:nvPr/>
              </p:nvSpPr>
              <p:spPr>
                <a:xfrm rot="2449356">
                  <a:off x="5714776" y="290676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7" name="四角形: 角を丸くする 1096">
                  <a:extLst>
                    <a:ext uri="{FF2B5EF4-FFF2-40B4-BE49-F238E27FC236}">
                      <a16:creationId xmlns:a16="http://schemas.microsoft.com/office/drawing/2014/main" id="{B3ADFCC9-12C0-425F-9CF1-51E200460F3A}"/>
                    </a:ext>
                  </a:extLst>
                </p:cNvPr>
                <p:cNvSpPr/>
                <p:nvPr/>
              </p:nvSpPr>
              <p:spPr>
                <a:xfrm rot="2449356">
                  <a:off x="5812682" y="296913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8" name="四角形: 角を丸くする 1097">
                  <a:extLst>
                    <a:ext uri="{FF2B5EF4-FFF2-40B4-BE49-F238E27FC236}">
                      <a16:creationId xmlns:a16="http://schemas.microsoft.com/office/drawing/2014/main" id="{15B3E6B7-4688-4B14-9D2F-FBB9BCB55269}"/>
                    </a:ext>
                  </a:extLst>
                </p:cNvPr>
                <p:cNvSpPr/>
                <p:nvPr/>
              </p:nvSpPr>
              <p:spPr>
                <a:xfrm rot="2449356">
                  <a:off x="5879653" y="2908695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9" name="四角形: 角を丸くする 1098">
                  <a:extLst>
                    <a:ext uri="{FF2B5EF4-FFF2-40B4-BE49-F238E27FC236}">
                      <a16:creationId xmlns:a16="http://schemas.microsoft.com/office/drawing/2014/main" id="{C9EB7F5F-940B-4370-9EB4-036D4DFD1EE4}"/>
                    </a:ext>
                  </a:extLst>
                </p:cNvPr>
                <p:cNvSpPr/>
                <p:nvPr/>
              </p:nvSpPr>
              <p:spPr>
                <a:xfrm rot="2700000">
                  <a:off x="5613395" y="299904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0" name="四角形: 角を丸くする 1099">
                  <a:extLst>
                    <a:ext uri="{FF2B5EF4-FFF2-40B4-BE49-F238E27FC236}">
                      <a16:creationId xmlns:a16="http://schemas.microsoft.com/office/drawing/2014/main" id="{CC53BD60-96A4-4B58-8D30-1823C455334A}"/>
                    </a:ext>
                  </a:extLst>
                </p:cNvPr>
                <p:cNvSpPr/>
                <p:nvPr/>
              </p:nvSpPr>
              <p:spPr>
                <a:xfrm rot="2700000">
                  <a:off x="5824769" y="2723090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1" name="四角形: 角を丸くする 1100">
                  <a:extLst>
                    <a:ext uri="{FF2B5EF4-FFF2-40B4-BE49-F238E27FC236}">
                      <a16:creationId xmlns:a16="http://schemas.microsoft.com/office/drawing/2014/main" id="{7B8D1E33-B97F-4763-BDE9-AE2DD54A53DE}"/>
                    </a:ext>
                  </a:extLst>
                </p:cNvPr>
                <p:cNvSpPr/>
                <p:nvPr/>
              </p:nvSpPr>
              <p:spPr>
                <a:xfrm rot="2700000">
                  <a:off x="5824769" y="286325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2" name="四角形: 角を丸くする 1101">
                  <a:extLst>
                    <a:ext uri="{FF2B5EF4-FFF2-40B4-BE49-F238E27FC236}">
                      <a16:creationId xmlns:a16="http://schemas.microsoft.com/office/drawing/2014/main" id="{ADE3B57F-3A5B-4E6C-ACD7-98A58E7AE04B}"/>
                    </a:ext>
                  </a:extLst>
                </p:cNvPr>
                <p:cNvSpPr/>
                <p:nvPr/>
              </p:nvSpPr>
              <p:spPr>
                <a:xfrm rot="2700000">
                  <a:off x="5590526" y="290920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3" name="四角形: 角を丸くする 1102">
                  <a:extLst>
                    <a:ext uri="{FF2B5EF4-FFF2-40B4-BE49-F238E27FC236}">
                      <a16:creationId xmlns:a16="http://schemas.microsoft.com/office/drawing/2014/main" id="{411E581C-0983-46A2-BBF6-7088A20731CB}"/>
                    </a:ext>
                  </a:extLst>
                </p:cNvPr>
                <p:cNvSpPr/>
                <p:nvPr/>
              </p:nvSpPr>
              <p:spPr>
                <a:xfrm rot="2700000">
                  <a:off x="5518120" y="2952929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4" name="四角形: 角を丸くする 1103">
                  <a:extLst>
                    <a:ext uri="{FF2B5EF4-FFF2-40B4-BE49-F238E27FC236}">
                      <a16:creationId xmlns:a16="http://schemas.microsoft.com/office/drawing/2014/main" id="{5DAC4341-DF07-4CA4-9590-394C56424B9B}"/>
                    </a:ext>
                  </a:extLst>
                </p:cNvPr>
                <p:cNvSpPr/>
                <p:nvPr/>
              </p:nvSpPr>
              <p:spPr>
                <a:xfrm rot="2449356">
                  <a:off x="5693621" y="265004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6" name="グループ化 1075">
                <a:extLst>
                  <a:ext uri="{FF2B5EF4-FFF2-40B4-BE49-F238E27FC236}">
                    <a16:creationId xmlns:a16="http://schemas.microsoft.com/office/drawing/2014/main" id="{1A0EEDFC-6EB8-45D9-9C09-27CA4FE5CFD6}"/>
                  </a:ext>
                </a:extLst>
              </p:cNvPr>
              <p:cNvGrpSpPr/>
              <p:nvPr/>
            </p:nvGrpSpPr>
            <p:grpSpPr>
              <a:xfrm>
                <a:off x="5560539" y="2557843"/>
                <a:ext cx="240788" cy="209978"/>
                <a:chOff x="4286227" y="3028239"/>
                <a:chExt cx="440813" cy="440845"/>
              </a:xfrm>
            </p:grpSpPr>
            <p:sp>
              <p:nvSpPr>
                <p:cNvPr id="1077" name="フリーフォーム: 図形 1076">
                  <a:extLst>
                    <a:ext uri="{FF2B5EF4-FFF2-40B4-BE49-F238E27FC236}">
                      <a16:creationId xmlns:a16="http://schemas.microsoft.com/office/drawing/2014/main" id="{A308D224-9505-45D4-A19E-0C15C96FD6D3}"/>
                    </a:ext>
                  </a:extLst>
                </p:cNvPr>
                <p:cNvSpPr/>
                <p:nvPr/>
              </p:nvSpPr>
              <p:spPr>
                <a:xfrm>
                  <a:off x="4286227" y="3028239"/>
                  <a:ext cx="440813" cy="440845"/>
                </a:xfrm>
                <a:custGeom>
                  <a:avLst/>
                  <a:gdLst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0813" h="440845">
                      <a:moveTo>
                        <a:pt x="220600" y="0"/>
                      </a:moveTo>
                      <a:cubicBezTo>
                        <a:pt x="290333" y="73"/>
                        <a:pt x="357640" y="33325"/>
                        <a:pt x="399783" y="92349"/>
                      </a:cubicBezTo>
                      <a:cubicBezTo>
                        <a:pt x="455974" y="171048"/>
                        <a:pt x="454305" y="277183"/>
                        <a:pt x="395667" y="354076"/>
                      </a:cubicBezTo>
                      <a:cubicBezTo>
                        <a:pt x="337029" y="430969"/>
                        <a:pt x="235119" y="460661"/>
                        <a:pt x="144357" y="427295"/>
                      </a:cubicBezTo>
                      <a:lnTo>
                        <a:pt x="144784" y="426136"/>
                      </a:lnTo>
                      <a:lnTo>
                        <a:pt x="127001" y="422599"/>
                      </a:lnTo>
                      <a:cubicBezTo>
                        <a:pt x="95762" y="409586"/>
                        <a:pt x="73842" y="379120"/>
                        <a:pt x="73842" y="343611"/>
                      </a:cubicBezTo>
                      <a:cubicBezTo>
                        <a:pt x="73842" y="296266"/>
                        <a:pt x="112810" y="257886"/>
                        <a:pt x="160879" y="257886"/>
                      </a:cubicBezTo>
                      <a:cubicBezTo>
                        <a:pt x="172897" y="257886"/>
                        <a:pt x="184345" y="260285"/>
                        <a:pt x="194758" y="264623"/>
                      </a:cubicBezTo>
                      <a:lnTo>
                        <a:pt x="203581" y="270482"/>
                      </a:lnTo>
                      <a:lnTo>
                        <a:pt x="235310" y="271573"/>
                      </a:lnTo>
                      <a:cubicBezTo>
                        <a:pt x="245982" y="268464"/>
                        <a:pt x="255684" y="262023"/>
                        <a:pt x="262771" y="252729"/>
                      </a:cubicBezTo>
                      <a:cubicBezTo>
                        <a:pt x="276945" y="234142"/>
                        <a:pt x="277348" y="208487"/>
                        <a:pt x="263766" y="189464"/>
                      </a:cubicBezTo>
                      <a:cubicBezTo>
                        <a:pt x="250183" y="170441"/>
                        <a:pt x="225787" y="162493"/>
                        <a:pt x="203606" y="169864"/>
                      </a:cubicBezTo>
                      <a:cubicBezTo>
                        <a:pt x="181424" y="177235"/>
                        <a:pt x="166638" y="198204"/>
                        <a:pt x="167143" y="221573"/>
                      </a:cubicBezTo>
                      <a:cubicBezTo>
                        <a:pt x="-5235" y="315646"/>
                        <a:pt x="55748" y="223980"/>
                        <a:pt x="51" y="225184"/>
                      </a:cubicBezTo>
                      <a:cubicBezTo>
                        <a:pt x="-2038" y="128506"/>
                        <a:pt x="59134" y="41758"/>
                        <a:pt x="150900" y="11263"/>
                      </a:cubicBezTo>
                      <a:cubicBezTo>
                        <a:pt x="173842" y="3639"/>
                        <a:pt x="197356" y="-24"/>
                        <a:pt x="22060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78" name="二等辺三角形 1077">
                  <a:extLst>
                    <a:ext uri="{FF2B5EF4-FFF2-40B4-BE49-F238E27FC236}">
                      <a16:creationId xmlns:a16="http://schemas.microsoft.com/office/drawing/2014/main" id="{2992CA3D-CA2B-49E3-9D72-FEE5CF7398B7}"/>
                    </a:ext>
                  </a:extLst>
                </p:cNvPr>
                <p:cNvSpPr/>
                <p:nvPr/>
              </p:nvSpPr>
              <p:spPr>
                <a:xfrm rot="12782294">
                  <a:off x="4562071" y="3064669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9" name="二等辺三角形 1078">
                  <a:extLst>
                    <a:ext uri="{FF2B5EF4-FFF2-40B4-BE49-F238E27FC236}">
                      <a16:creationId xmlns:a16="http://schemas.microsoft.com/office/drawing/2014/main" id="{F52CAAE3-4EC8-48BE-8F77-5AFF3EF1278C}"/>
                    </a:ext>
                  </a:extLst>
                </p:cNvPr>
                <p:cNvSpPr/>
                <p:nvPr/>
              </p:nvSpPr>
              <p:spPr>
                <a:xfrm rot="15537102">
                  <a:off x="4636156" y="3159534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0" name="二等辺三角形 1079">
                  <a:extLst>
                    <a:ext uri="{FF2B5EF4-FFF2-40B4-BE49-F238E27FC236}">
                      <a16:creationId xmlns:a16="http://schemas.microsoft.com/office/drawing/2014/main" id="{BAFD94CF-6B3D-4644-9FFE-BC103F1623E0}"/>
                    </a:ext>
                  </a:extLst>
                </p:cNvPr>
                <p:cNvSpPr/>
                <p:nvPr/>
              </p:nvSpPr>
              <p:spPr>
                <a:xfrm rot="19478095">
                  <a:off x="4563269" y="3329175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1" name="二等辺三角形 1080">
                  <a:extLst>
                    <a:ext uri="{FF2B5EF4-FFF2-40B4-BE49-F238E27FC236}">
                      <a16:creationId xmlns:a16="http://schemas.microsoft.com/office/drawing/2014/main" id="{C73570B8-5437-4162-AA87-CEA220AA3084}"/>
                    </a:ext>
                  </a:extLst>
                </p:cNvPr>
                <p:cNvSpPr/>
                <p:nvPr/>
              </p:nvSpPr>
              <p:spPr>
                <a:xfrm rot="17501834">
                  <a:off x="4627564" y="3260119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2" name="二等辺三角形 1081">
                  <a:extLst>
                    <a:ext uri="{FF2B5EF4-FFF2-40B4-BE49-F238E27FC236}">
                      <a16:creationId xmlns:a16="http://schemas.microsoft.com/office/drawing/2014/main" id="{1CBF812A-5C69-4D75-BEBE-F898948A489C}"/>
                    </a:ext>
                  </a:extLst>
                </p:cNvPr>
                <p:cNvSpPr/>
                <p:nvPr/>
              </p:nvSpPr>
              <p:spPr>
                <a:xfrm rot="10800000">
                  <a:off x="4471584" y="3043238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3" name="二等辺三角形 1082">
                  <a:extLst>
                    <a:ext uri="{FF2B5EF4-FFF2-40B4-BE49-F238E27FC236}">
                      <a16:creationId xmlns:a16="http://schemas.microsoft.com/office/drawing/2014/main" id="{AFE5DE47-2A09-422D-AF22-C7F5E1768D14}"/>
                    </a:ext>
                  </a:extLst>
                </p:cNvPr>
                <p:cNvSpPr/>
                <p:nvPr/>
              </p:nvSpPr>
              <p:spPr>
                <a:xfrm rot="8100000">
                  <a:off x="4364428" y="3090862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4" name="二等辺三角形 1083">
                  <a:extLst>
                    <a:ext uri="{FF2B5EF4-FFF2-40B4-BE49-F238E27FC236}">
                      <a16:creationId xmlns:a16="http://schemas.microsoft.com/office/drawing/2014/main" id="{557A355D-8994-480C-8C48-288297B7B5AB}"/>
                    </a:ext>
                  </a:extLst>
                </p:cNvPr>
                <p:cNvSpPr/>
                <p:nvPr/>
              </p:nvSpPr>
              <p:spPr>
                <a:xfrm>
                  <a:off x="4483491" y="3357562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34" name="グループ化 833">
              <a:extLst>
                <a:ext uri="{FF2B5EF4-FFF2-40B4-BE49-F238E27FC236}">
                  <a16:creationId xmlns:a16="http://schemas.microsoft.com/office/drawing/2014/main" id="{04C0655C-8ADF-4465-AF93-5BE874DA2CEF}"/>
                </a:ext>
              </a:extLst>
            </p:cNvPr>
            <p:cNvGrpSpPr/>
            <p:nvPr/>
          </p:nvGrpSpPr>
          <p:grpSpPr>
            <a:xfrm>
              <a:off x="6709045" y="4162753"/>
              <a:ext cx="510098" cy="543453"/>
              <a:chOff x="5432994" y="2525061"/>
              <a:chExt cx="510098" cy="543453"/>
            </a:xfrm>
          </p:grpSpPr>
          <p:grpSp>
            <p:nvGrpSpPr>
              <p:cNvPr id="1029" name="グループ化 1028">
                <a:extLst>
                  <a:ext uri="{FF2B5EF4-FFF2-40B4-BE49-F238E27FC236}">
                    <a16:creationId xmlns:a16="http://schemas.microsoft.com/office/drawing/2014/main" id="{2EC96640-1EF1-48F1-9C75-992E9C28DF77}"/>
                  </a:ext>
                </a:extLst>
              </p:cNvPr>
              <p:cNvGrpSpPr/>
              <p:nvPr/>
            </p:nvGrpSpPr>
            <p:grpSpPr>
              <a:xfrm>
                <a:off x="5432994" y="2525061"/>
                <a:ext cx="510098" cy="543453"/>
                <a:chOff x="5432994" y="2525061"/>
                <a:chExt cx="510098" cy="543453"/>
              </a:xfrm>
            </p:grpSpPr>
            <p:grpSp>
              <p:nvGrpSpPr>
                <p:cNvPr id="1039" name="グループ化 1038">
                  <a:extLst>
                    <a:ext uri="{FF2B5EF4-FFF2-40B4-BE49-F238E27FC236}">
                      <a16:creationId xmlns:a16="http://schemas.microsoft.com/office/drawing/2014/main" id="{42785CCA-2A70-441C-8083-9BE0EEB2502A}"/>
                    </a:ext>
                  </a:extLst>
                </p:cNvPr>
                <p:cNvGrpSpPr/>
                <p:nvPr/>
              </p:nvGrpSpPr>
              <p:grpSpPr>
                <a:xfrm>
                  <a:off x="5432994" y="2525061"/>
                  <a:ext cx="510098" cy="543453"/>
                  <a:chOff x="3686726" y="3825199"/>
                  <a:chExt cx="1136065" cy="1210351"/>
                </a:xfrm>
              </p:grpSpPr>
              <p:sp>
                <p:nvSpPr>
                  <p:cNvPr id="1059" name="四角形: 上の 2 つの角を丸める 2">
                    <a:extLst>
                      <a:ext uri="{FF2B5EF4-FFF2-40B4-BE49-F238E27FC236}">
                        <a16:creationId xmlns:a16="http://schemas.microsoft.com/office/drawing/2014/main" id="{FD3D1EBC-6F69-4C72-B9F4-312C537A3EE7}"/>
                      </a:ext>
                    </a:extLst>
                  </p:cNvPr>
                  <p:cNvSpPr/>
                  <p:nvPr/>
                </p:nvSpPr>
                <p:spPr>
                  <a:xfrm>
                    <a:off x="3727450" y="4127500"/>
                    <a:ext cx="1066800" cy="908050"/>
                  </a:xfrm>
                  <a:custGeom>
                    <a:avLst/>
                    <a:gdLst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66800 w 1066800"/>
                      <a:gd name="connsiteY2" fmla="*/ 151345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0 w 1066800"/>
                      <a:gd name="connsiteY7" fmla="*/ 151345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66800 w 1066800"/>
                      <a:gd name="connsiteY2" fmla="*/ 151345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66800" h="908050">
                        <a:moveTo>
                          <a:pt x="151345" y="0"/>
                        </a:moveTo>
                        <a:lnTo>
                          <a:pt x="915455" y="0"/>
                        </a:lnTo>
                        <a:cubicBezTo>
                          <a:pt x="999041" y="0"/>
                          <a:pt x="1040607" y="62996"/>
                          <a:pt x="1040607" y="146582"/>
                        </a:cubicBezTo>
                        <a:lnTo>
                          <a:pt x="1066800" y="518941"/>
                        </a:lnTo>
                        <a:cubicBezTo>
                          <a:pt x="1016794" y="733840"/>
                          <a:pt x="892590" y="908050"/>
                          <a:pt x="677691" y="908050"/>
                        </a:cubicBezTo>
                        <a:lnTo>
                          <a:pt x="389109" y="908050"/>
                        </a:lnTo>
                        <a:cubicBezTo>
                          <a:pt x="174210" y="908050"/>
                          <a:pt x="28575" y="748127"/>
                          <a:pt x="0" y="518941"/>
                        </a:cubicBezTo>
                        <a:cubicBezTo>
                          <a:pt x="0" y="396409"/>
                          <a:pt x="16669" y="271496"/>
                          <a:pt x="16669" y="148964"/>
                        </a:cubicBezTo>
                        <a:cubicBezTo>
                          <a:pt x="16669" y="65378"/>
                          <a:pt x="67759" y="0"/>
                          <a:pt x="151345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rgbClr val="FFFFCC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0" name="四角形: 上の 2 つの角を丸める 1059">
                    <a:extLst>
                      <a:ext uri="{FF2B5EF4-FFF2-40B4-BE49-F238E27FC236}">
                        <a16:creationId xmlns:a16="http://schemas.microsoft.com/office/drawing/2014/main" id="{22D6A018-B98A-4AFE-BF4E-E94FD3DD5537}"/>
                      </a:ext>
                    </a:extLst>
                  </p:cNvPr>
                  <p:cNvSpPr/>
                  <p:nvPr/>
                </p:nvSpPr>
                <p:spPr>
                  <a:xfrm>
                    <a:off x="3999638" y="4415530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1" name="四角形: 上の 2 つの角を丸める 1060">
                    <a:extLst>
                      <a:ext uri="{FF2B5EF4-FFF2-40B4-BE49-F238E27FC236}">
                        <a16:creationId xmlns:a16="http://schemas.microsoft.com/office/drawing/2014/main" id="{06F093F1-F4ED-4CC8-9879-0DEA2DCE9F64}"/>
                      </a:ext>
                    </a:extLst>
                  </p:cNvPr>
                  <p:cNvSpPr/>
                  <p:nvPr/>
                </p:nvSpPr>
                <p:spPr>
                  <a:xfrm>
                    <a:off x="4472482" y="4416944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2" name="四角形: 上の 2 つの角を丸める 1061">
                    <a:extLst>
                      <a:ext uri="{FF2B5EF4-FFF2-40B4-BE49-F238E27FC236}">
                        <a16:creationId xmlns:a16="http://schemas.microsoft.com/office/drawing/2014/main" id="{61DB7B54-C2CF-4437-94B2-7D75809D7C0F}"/>
                      </a:ext>
                    </a:extLst>
                  </p:cNvPr>
                  <p:cNvSpPr/>
                  <p:nvPr/>
                </p:nvSpPr>
                <p:spPr>
                  <a:xfrm>
                    <a:off x="3818932" y="4240802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3" name="四角形: 上の 2 つの角を丸める 1062">
                    <a:extLst>
                      <a:ext uri="{FF2B5EF4-FFF2-40B4-BE49-F238E27FC236}">
                        <a16:creationId xmlns:a16="http://schemas.microsoft.com/office/drawing/2014/main" id="{E7BD8895-D0F3-4E9A-B7B5-4E64655E2670}"/>
                      </a:ext>
                    </a:extLst>
                  </p:cNvPr>
                  <p:cNvSpPr/>
                  <p:nvPr/>
                </p:nvSpPr>
                <p:spPr>
                  <a:xfrm>
                    <a:off x="4667170" y="4250826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4" name="四角形: 上の 2 つの角を丸める 1063">
                    <a:extLst>
                      <a:ext uri="{FF2B5EF4-FFF2-40B4-BE49-F238E27FC236}">
                        <a16:creationId xmlns:a16="http://schemas.microsoft.com/office/drawing/2014/main" id="{63C92BB5-C474-4C41-A718-7E996F85CAD1}"/>
                      </a:ext>
                    </a:extLst>
                  </p:cNvPr>
                  <p:cNvSpPr/>
                  <p:nvPr/>
                </p:nvSpPr>
                <p:spPr>
                  <a:xfrm>
                    <a:off x="4243882" y="4481238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5" name="フリーフォーム: 図形 1064">
                    <a:extLst>
                      <a:ext uri="{FF2B5EF4-FFF2-40B4-BE49-F238E27FC236}">
                        <a16:creationId xmlns:a16="http://schemas.microsoft.com/office/drawing/2014/main" id="{773A2A6F-D99B-4A89-A45A-6AFC5303B2F8}"/>
                      </a:ext>
                    </a:extLst>
                  </p:cNvPr>
                  <p:cNvSpPr/>
                  <p:nvPr/>
                </p:nvSpPr>
                <p:spPr>
                  <a:xfrm>
                    <a:off x="3686726" y="3825199"/>
                    <a:ext cx="1136065" cy="765057"/>
                  </a:xfrm>
                  <a:custGeom>
                    <a:avLst/>
                    <a:gdLst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96388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89245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216977 w 1066800"/>
                      <a:gd name="connsiteY21" fmla="*/ 85451 h 765057"/>
                      <a:gd name="connsiteX22" fmla="*/ 293313 w 1066800"/>
                      <a:gd name="connsiteY22" fmla="*/ 52304 h 765057"/>
                      <a:gd name="connsiteX23" fmla="*/ 412377 w 1066800"/>
                      <a:gd name="connsiteY23" fmla="*/ 13087 h 765057"/>
                      <a:gd name="connsiteX24" fmla="*/ 429536 w 1066800"/>
                      <a:gd name="connsiteY24" fmla="*/ 4190 h 765057"/>
                      <a:gd name="connsiteX25" fmla="*/ 457022 w 1066800"/>
                      <a:gd name="connsiteY25" fmla="*/ 11754 h 765057"/>
                      <a:gd name="connsiteX26" fmla="*/ 540244 w 1066800"/>
                      <a:gd name="connsiteY26" fmla="*/ 11754 h 765057"/>
                      <a:gd name="connsiteX27" fmla="*/ 576654 w 1066800"/>
                      <a:gd name="connsiteY27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31265 w 1066800"/>
                      <a:gd name="connsiteY20" fmla="*/ 75926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617378 w 1107524"/>
                      <a:gd name="connsiteY0" fmla="*/ 12 h 765057"/>
                      <a:gd name="connsiteX1" fmla="*/ 726606 w 1107524"/>
                      <a:gd name="connsiteY1" fmla="*/ 21774 h 765057"/>
                      <a:gd name="connsiteX2" fmla="*/ 736487 w 1107524"/>
                      <a:gd name="connsiteY2" fmla="*/ 17015 h 765057"/>
                      <a:gd name="connsiteX3" fmla="*/ 751564 w 1107524"/>
                      <a:gd name="connsiteY3" fmla="*/ 19157 h 765057"/>
                      <a:gd name="connsiteX4" fmla="*/ 776875 w 1107524"/>
                      <a:gd name="connsiteY4" fmla="*/ 22752 h 765057"/>
                      <a:gd name="connsiteX5" fmla="*/ 781748 w 1107524"/>
                      <a:gd name="connsiteY5" fmla="*/ 23846 h 765057"/>
                      <a:gd name="connsiteX6" fmla="*/ 814390 w 1107524"/>
                      <a:gd name="connsiteY6" fmla="*/ 36660 h 765057"/>
                      <a:gd name="connsiteX7" fmla="*/ 827899 w 1107524"/>
                      <a:gd name="connsiteY7" fmla="*/ 52304 h 765057"/>
                      <a:gd name="connsiteX8" fmla="*/ 904235 w 1107524"/>
                      <a:gd name="connsiteY8" fmla="*/ 85451 h 765057"/>
                      <a:gd name="connsiteX9" fmla="*/ 940427 w 1107524"/>
                      <a:gd name="connsiteY9" fmla="*/ 109331 h 765057"/>
                      <a:gd name="connsiteX10" fmla="*/ 1004279 w 1107524"/>
                      <a:gd name="connsiteY10" fmla="*/ 218992 h 765057"/>
                      <a:gd name="connsiteX11" fmla="*/ 1090937 w 1107524"/>
                      <a:gd name="connsiteY11" fmla="*/ 309573 h 765057"/>
                      <a:gd name="connsiteX12" fmla="*/ 1101140 w 1107524"/>
                      <a:gd name="connsiteY12" fmla="*/ 333491 h 765057"/>
                      <a:gd name="connsiteX13" fmla="*/ 1107524 w 1107524"/>
                      <a:gd name="connsiteY13" fmla="*/ 379294 h 765057"/>
                      <a:gd name="connsiteX14" fmla="*/ 574124 w 1107524"/>
                      <a:gd name="connsiteY14" fmla="*/ 765057 h 765057"/>
                      <a:gd name="connsiteX15" fmla="*/ 40724 w 1107524"/>
                      <a:gd name="connsiteY15" fmla="*/ 379294 h 765057"/>
                      <a:gd name="connsiteX16" fmla="*/ 0 w 1107524"/>
                      <a:gd name="connsiteY16" fmla="*/ 297487 h 765057"/>
                      <a:gd name="connsiteX17" fmla="*/ 82151 w 1107524"/>
                      <a:gd name="connsiteY17" fmla="*/ 284131 h 765057"/>
                      <a:gd name="connsiteX18" fmla="*/ 133947 w 1107524"/>
                      <a:gd name="connsiteY18" fmla="*/ 218992 h 765057"/>
                      <a:gd name="connsiteX19" fmla="*/ 206581 w 1107524"/>
                      <a:gd name="connsiteY19" fmla="*/ 107765 h 765057"/>
                      <a:gd name="connsiteX20" fmla="*/ 271989 w 1107524"/>
                      <a:gd name="connsiteY20" fmla="*/ 75926 h 765057"/>
                      <a:gd name="connsiteX21" fmla="*/ 334037 w 1107524"/>
                      <a:gd name="connsiteY21" fmla="*/ 52304 h 765057"/>
                      <a:gd name="connsiteX22" fmla="*/ 453101 w 1107524"/>
                      <a:gd name="connsiteY22" fmla="*/ 13087 h 765057"/>
                      <a:gd name="connsiteX23" fmla="*/ 470260 w 1107524"/>
                      <a:gd name="connsiteY23" fmla="*/ 4190 h 765057"/>
                      <a:gd name="connsiteX24" fmla="*/ 497746 w 1107524"/>
                      <a:gd name="connsiteY24" fmla="*/ 11754 h 765057"/>
                      <a:gd name="connsiteX25" fmla="*/ 580968 w 1107524"/>
                      <a:gd name="connsiteY25" fmla="*/ 11754 h 765057"/>
                      <a:gd name="connsiteX26" fmla="*/ 617378 w 1107524"/>
                      <a:gd name="connsiteY26" fmla="*/ 12 h 765057"/>
                      <a:gd name="connsiteX0" fmla="*/ 617378 w 1136065"/>
                      <a:gd name="connsiteY0" fmla="*/ 12 h 765057"/>
                      <a:gd name="connsiteX1" fmla="*/ 726606 w 1136065"/>
                      <a:gd name="connsiteY1" fmla="*/ 21774 h 765057"/>
                      <a:gd name="connsiteX2" fmla="*/ 736487 w 1136065"/>
                      <a:gd name="connsiteY2" fmla="*/ 17015 h 765057"/>
                      <a:gd name="connsiteX3" fmla="*/ 751564 w 1136065"/>
                      <a:gd name="connsiteY3" fmla="*/ 19157 h 765057"/>
                      <a:gd name="connsiteX4" fmla="*/ 776875 w 1136065"/>
                      <a:gd name="connsiteY4" fmla="*/ 22752 h 765057"/>
                      <a:gd name="connsiteX5" fmla="*/ 781748 w 1136065"/>
                      <a:gd name="connsiteY5" fmla="*/ 23846 h 765057"/>
                      <a:gd name="connsiteX6" fmla="*/ 814390 w 1136065"/>
                      <a:gd name="connsiteY6" fmla="*/ 36660 h 765057"/>
                      <a:gd name="connsiteX7" fmla="*/ 827899 w 1136065"/>
                      <a:gd name="connsiteY7" fmla="*/ 52304 h 765057"/>
                      <a:gd name="connsiteX8" fmla="*/ 904235 w 1136065"/>
                      <a:gd name="connsiteY8" fmla="*/ 85451 h 765057"/>
                      <a:gd name="connsiteX9" fmla="*/ 940427 w 1136065"/>
                      <a:gd name="connsiteY9" fmla="*/ 109331 h 765057"/>
                      <a:gd name="connsiteX10" fmla="*/ 1004279 w 1136065"/>
                      <a:gd name="connsiteY10" fmla="*/ 218992 h 765057"/>
                      <a:gd name="connsiteX11" fmla="*/ 1090937 w 1136065"/>
                      <a:gd name="connsiteY11" fmla="*/ 309573 h 765057"/>
                      <a:gd name="connsiteX12" fmla="*/ 1136065 w 1136065"/>
                      <a:gd name="connsiteY12" fmla="*/ 304916 h 765057"/>
                      <a:gd name="connsiteX13" fmla="*/ 1107524 w 1136065"/>
                      <a:gd name="connsiteY13" fmla="*/ 379294 h 765057"/>
                      <a:gd name="connsiteX14" fmla="*/ 574124 w 1136065"/>
                      <a:gd name="connsiteY14" fmla="*/ 765057 h 765057"/>
                      <a:gd name="connsiteX15" fmla="*/ 40724 w 1136065"/>
                      <a:gd name="connsiteY15" fmla="*/ 379294 h 765057"/>
                      <a:gd name="connsiteX16" fmla="*/ 0 w 1136065"/>
                      <a:gd name="connsiteY16" fmla="*/ 297487 h 765057"/>
                      <a:gd name="connsiteX17" fmla="*/ 82151 w 1136065"/>
                      <a:gd name="connsiteY17" fmla="*/ 284131 h 765057"/>
                      <a:gd name="connsiteX18" fmla="*/ 133947 w 1136065"/>
                      <a:gd name="connsiteY18" fmla="*/ 218992 h 765057"/>
                      <a:gd name="connsiteX19" fmla="*/ 206581 w 1136065"/>
                      <a:gd name="connsiteY19" fmla="*/ 107765 h 765057"/>
                      <a:gd name="connsiteX20" fmla="*/ 271989 w 1136065"/>
                      <a:gd name="connsiteY20" fmla="*/ 75926 h 765057"/>
                      <a:gd name="connsiteX21" fmla="*/ 334037 w 1136065"/>
                      <a:gd name="connsiteY21" fmla="*/ 52304 h 765057"/>
                      <a:gd name="connsiteX22" fmla="*/ 453101 w 1136065"/>
                      <a:gd name="connsiteY22" fmla="*/ 13087 h 765057"/>
                      <a:gd name="connsiteX23" fmla="*/ 470260 w 1136065"/>
                      <a:gd name="connsiteY23" fmla="*/ 4190 h 765057"/>
                      <a:gd name="connsiteX24" fmla="*/ 497746 w 1136065"/>
                      <a:gd name="connsiteY24" fmla="*/ 11754 h 765057"/>
                      <a:gd name="connsiteX25" fmla="*/ 580968 w 1136065"/>
                      <a:gd name="connsiteY25" fmla="*/ 11754 h 765057"/>
                      <a:gd name="connsiteX26" fmla="*/ 617378 w 1136065"/>
                      <a:gd name="connsiteY26" fmla="*/ 12 h 765057"/>
                      <a:gd name="connsiteX0" fmla="*/ 617378 w 1136065"/>
                      <a:gd name="connsiteY0" fmla="*/ 12 h 765057"/>
                      <a:gd name="connsiteX1" fmla="*/ 726606 w 1136065"/>
                      <a:gd name="connsiteY1" fmla="*/ 21774 h 765057"/>
                      <a:gd name="connsiteX2" fmla="*/ 736487 w 1136065"/>
                      <a:gd name="connsiteY2" fmla="*/ 17015 h 765057"/>
                      <a:gd name="connsiteX3" fmla="*/ 751564 w 1136065"/>
                      <a:gd name="connsiteY3" fmla="*/ 19157 h 765057"/>
                      <a:gd name="connsiteX4" fmla="*/ 776875 w 1136065"/>
                      <a:gd name="connsiteY4" fmla="*/ 22752 h 765057"/>
                      <a:gd name="connsiteX5" fmla="*/ 781748 w 1136065"/>
                      <a:gd name="connsiteY5" fmla="*/ 23846 h 765057"/>
                      <a:gd name="connsiteX6" fmla="*/ 814390 w 1136065"/>
                      <a:gd name="connsiteY6" fmla="*/ 36660 h 765057"/>
                      <a:gd name="connsiteX7" fmla="*/ 827899 w 1136065"/>
                      <a:gd name="connsiteY7" fmla="*/ 52304 h 765057"/>
                      <a:gd name="connsiteX8" fmla="*/ 904235 w 1136065"/>
                      <a:gd name="connsiteY8" fmla="*/ 85451 h 765057"/>
                      <a:gd name="connsiteX9" fmla="*/ 940427 w 1136065"/>
                      <a:gd name="connsiteY9" fmla="*/ 109331 h 765057"/>
                      <a:gd name="connsiteX10" fmla="*/ 1004279 w 1136065"/>
                      <a:gd name="connsiteY10" fmla="*/ 218992 h 765057"/>
                      <a:gd name="connsiteX11" fmla="*/ 1103637 w 1136065"/>
                      <a:gd name="connsiteY11" fmla="*/ 280998 h 765057"/>
                      <a:gd name="connsiteX12" fmla="*/ 1136065 w 1136065"/>
                      <a:gd name="connsiteY12" fmla="*/ 304916 h 765057"/>
                      <a:gd name="connsiteX13" fmla="*/ 1107524 w 1136065"/>
                      <a:gd name="connsiteY13" fmla="*/ 379294 h 765057"/>
                      <a:gd name="connsiteX14" fmla="*/ 574124 w 1136065"/>
                      <a:gd name="connsiteY14" fmla="*/ 765057 h 765057"/>
                      <a:gd name="connsiteX15" fmla="*/ 40724 w 1136065"/>
                      <a:gd name="connsiteY15" fmla="*/ 379294 h 765057"/>
                      <a:gd name="connsiteX16" fmla="*/ 0 w 1136065"/>
                      <a:gd name="connsiteY16" fmla="*/ 297487 h 765057"/>
                      <a:gd name="connsiteX17" fmla="*/ 82151 w 1136065"/>
                      <a:gd name="connsiteY17" fmla="*/ 284131 h 765057"/>
                      <a:gd name="connsiteX18" fmla="*/ 133947 w 1136065"/>
                      <a:gd name="connsiteY18" fmla="*/ 218992 h 765057"/>
                      <a:gd name="connsiteX19" fmla="*/ 206581 w 1136065"/>
                      <a:gd name="connsiteY19" fmla="*/ 107765 h 765057"/>
                      <a:gd name="connsiteX20" fmla="*/ 271989 w 1136065"/>
                      <a:gd name="connsiteY20" fmla="*/ 75926 h 765057"/>
                      <a:gd name="connsiteX21" fmla="*/ 334037 w 1136065"/>
                      <a:gd name="connsiteY21" fmla="*/ 52304 h 765057"/>
                      <a:gd name="connsiteX22" fmla="*/ 453101 w 1136065"/>
                      <a:gd name="connsiteY22" fmla="*/ 13087 h 765057"/>
                      <a:gd name="connsiteX23" fmla="*/ 470260 w 1136065"/>
                      <a:gd name="connsiteY23" fmla="*/ 4190 h 765057"/>
                      <a:gd name="connsiteX24" fmla="*/ 497746 w 1136065"/>
                      <a:gd name="connsiteY24" fmla="*/ 11754 h 765057"/>
                      <a:gd name="connsiteX25" fmla="*/ 580968 w 1136065"/>
                      <a:gd name="connsiteY25" fmla="*/ 11754 h 765057"/>
                      <a:gd name="connsiteX26" fmla="*/ 617378 w 1136065"/>
                      <a:gd name="connsiteY26" fmla="*/ 12 h 7650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136065" h="765057">
                        <a:moveTo>
                          <a:pt x="617378" y="12"/>
                        </a:moveTo>
                        <a:cubicBezTo>
                          <a:pt x="653787" y="691"/>
                          <a:pt x="690197" y="30959"/>
                          <a:pt x="726606" y="21774"/>
                        </a:cubicBezTo>
                        <a:lnTo>
                          <a:pt x="736487" y="17015"/>
                        </a:lnTo>
                        <a:lnTo>
                          <a:pt x="751564" y="19157"/>
                        </a:lnTo>
                        <a:lnTo>
                          <a:pt x="776875" y="22752"/>
                        </a:lnTo>
                        <a:lnTo>
                          <a:pt x="781748" y="23846"/>
                        </a:lnTo>
                        <a:lnTo>
                          <a:pt x="814390" y="36660"/>
                        </a:lnTo>
                        <a:lnTo>
                          <a:pt x="827899" y="52304"/>
                        </a:lnTo>
                        <a:cubicBezTo>
                          <a:pt x="845236" y="82027"/>
                          <a:pt x="874736" y="83739"/>
                          <a:pt x="904235" y="85451"/>
                        </a:cubicBezTo>
                        <a:lnTo>
                          <a:pt x="940427" y="109331"/>
                        </a:lnTo>
                        <a:cubicBezTo>
                          <a:pt x="961711" y="145885"/>
                          <a:pt x="977077" y="190381"/>
                          <a:pt x="1004279" y="218992"/>
                        </a:cubicBezTo>
                        <a:cubicBezTo>
                          <a:pt x="1031481" y="247603"/>
                          <a:pt x="1074751" y="250805"/>
                          <a:pt x="1103637" y="280998"/>
                        </a:cubicBezTo>
                        <a:lnTo>
                          <a:pt x="1136065" y="304916"/>
                        </a:lnTo>
                        <a:lnTo>
                          <a:pt x="1107524" y="379294"/>
                        </a:lnTo>
                        <a:cubicBezTo>
                          <a:pt x="1107524" y="592345"/>
                          <a:pt x="868713" y="765057"/>
                          <a:pt x="574124" y="765057"/>
                        </a:cubicBezTo>
                        <a:cubicBezTo>
                          <a:pt x="279535" y="765057"/>
                          <a:pt x="40724" y="592345"/>
                          <a:pt x="40724" y="379294"/>
                        </a:cubicBezTo>
                        <a:lnTo>
                          <a:pt x="0" y="297487"/>
                        </a:lnTo>
                        <a:lnTo>
                          <a:pt x="82151" y="284131"/>
                        </a:lnTo>
                        <a:cubicBezTo>
                          <a:pt x="107383" y="268753"/>
                          <a:pt x="113209" y="248386"/>
                          <a:pt x="133947" y="218992"/>
                        </a:cubicBezTo>
                        <a:cubicBezTo>
                          <a:pt x="154685" y="189598"/>
                          <a:pt x="203920" y="176531"/>
                          <a:pt x="206581" y="107765"/>
                        </a:cubicBezTo>
                        <a:lnTo>
                          <a:pt x="271989" y="75926"/>
                        </a:lnTo>
                        <a:cubicBezTo>
                          <a:pt x="301488" y="74214"/>
                          <a:pt x="303852" y="62777"/>
                          <a:pt x="334037" y="52304"/>
                        </a:cubicBezTo>
                        <a:cubicBezTo>
                          <a:pt x="364222" y="41831"/>
                          <a:pt x="413413" y="26159"/>
                          <a:pt x="453101" y="13087"/>
                        </a:cubicBezTo>
                        <a:lnTo>
                          <a:pt x="470260" y="4190"/>
                        </a:lnTo>
                        <a:lnTo>
                          <a:pt x="497746" y="11754"/>
                        </a:lnTo>
                        <a:cubicBezTo>
                          <a:pt x="525487" y="21933"/>
                          <a:pt x="553227" y="32112"/>
                          <a:pt x="580968" y="11754"/>
                        </a:cubicBezTo>
                        <a:cubicBezTo>
                          <a:pt x="593105" y="2848"/>
                          <a:pt x="605241" y="-214"/>
                          <a:pt x="617378" y="1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CC99"/>
                    </a:fgClr>
                    <a:bgClr>
                      <a:srgbClr val="FFFFCC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6" name="フリーフォーム: 図形 1065">
                    <a:extLst>
                      <a:ext uri="{FF2B5EF4-FFF2-40B4-BE49-F238E27FC236}">
                        <a16:creationId xmlns:a16="http://schemas.microsoft.com/office/drawing/2014/main" id="{ED9335C8-C93C-4A49-A2FF-444C73A82AD2}"/>
                      </a:ext>
                    </a:extLst>
                  </p:cNvPr>
                  <p:cNvSpPr/>
                  <p:nvPr/>
                </p:nvSpPr>
                <p:spPr>
                  <a:xfrm>
                    <a:off x="3763962" y="3869532"/>
                    <a:ext cx="993776" cy="685800"/>
                  </a:xfrm>
                  <a:custGeom>
                    <a:avLst/>
                    <a:gdLst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96388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89245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216977 w 1066800"/>
                      <a:gd name="connsiteY21" fmla="*/ 85451 h 765057"/>
                      <a:gd name="connsiteX22" fmla="*/ 293313 w 1066800"/>
                      <a:gd name="connsiteY22" fmla="*/ 52304 h 765057"/>
                      <a:gd name="connsiteX23" fmla="*/ 412377 w 1066800"/>
                      <a:gd name="connsiteY23" fmla="*/ 13087 h 765057"/>
                      <a:gd name="connsiteX24" fmla="*/ 429536 w 1066800"/>
                      <a:gd name="connsiteY24" fmla="*/ 4190 h 765057"/>
                      <a:gd name="connsiteX25" fmla="*/ 457022 w 1066800"/>
                      <a:gd name="connsiteY25" fmla="*/ 11754 h 765057"/>
                      <a:gd name="connsiteX26" fmla="*/ 540244 w 1066800"/>
                      <a:gd name="connsiteY26" fmla="*/ 11754 h 765057"/>
                      <a:gd name="connsiteX27" fmla="*/ 576654 w 1066800"/>
                      <a:gd name="connsiteY27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31265 w 1066800"/>
                      <a:gd name="connsiteY20" fmla="*/ 75926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066800" h="765057">
                        <a:moveTo>
                          <a:pt x="576654" y="12"/>
                        </a:moveTo>
                        <a:cubicBezTo>
                          <a:pt x="613063" y="691"/>
                          <a:pt x="649473" y="30959"/>
                          <a:pt x="685882" y="21774"/>
                        </a:cubicBezTo>
                        <a:lnTo>
                          <a:pt x="695763" y="17015"/>
                        </a:lnTo>
                        <a:lnTo>
                          <a:pt x="710840" y="19157"/>
                        </a:lnTo>
                        <a:lnTo>
                          <a:pt x="736151" y="22752"/>
                        </a:lnTo>
                        <a:lnTo>
                          <a:pt x="741024" y="23846"/>
                        </a:lnTo>
                        <a:lnTo>
                          <a:pt x="773666" y="36660"/>
                        </a:lnTo>
                        <a:lnTo>
                          <a:pt x="787175" y="52304"/>
                        </a:lnTo>
                        <a:cubicBezTo>
                          <a:pt x="804512" y="82027"/>
                          <a:pt x="834012" y="83739"/>
                          <a:pt x="863511" y="85451"/>
                        </a:cubicBezTo>
                        <a:lnTo>
                          <a:pt x="899703" y="109331"/>
                        </a:lnTo>
                        <a:cubicBezTo>
                          <a:pt x="920987" y="145885"/>
                          <a:pt x="938470" y="185618"/>
                          <a:pt x="963555" y="218992"/>
                        </a:cubicBezTo>
                        <a:cubicBezTo>
                          <a:pt x="988640" y="252366"/>
                          <a:pt x="1021327" y="279380"/>
                          <a:pt x="1050213" y="309573"/>
                        </a:cubicBezTo>
                        <a:lnTo>
                          <a:pt x="1060416" y="333491"/>
                        </a:lnTo>
                        <a:lnTo>
                          <a:pt x="1066800" y="379294"/>
                        </a:lnTo>
                        <a:cubicBezTo>
                          <a:pt x="1066800" y="592345"/>
                          <a:pt x="827989" y="765057"/>
                          <a:pt x="533400" y="765057"/>
                        </a:cubicBezTo>
                        <a:cubicBezTo>
                          <a:pt x="238811" y="765057"/>
                          <a:pt x="0" y="592345"/>
                          <a:pt x="0" y="379294"/>
                        </a:cubicBezTo>
                        <a:lnTo>
                          <a:pt x="10076" y="307012"/>
                        </a:lnTo>
                        <a:lnTo>
                          <a:pt x="41427" y="284131"/>
                        </a:lnTo>
                        <a:cubicBezTo>
                          <a:pt x="66659" y="268753"/>
                          <a:pt x="72485" y="248386"/>
                          <a:pt x="93223" y="218992"/>
                        </a:cubicBezTo>
                        <a:cubicBezTo>
                          <a:pt x="113961" y="189598"/>
                          <a:pt x="163196" y="176531"/>
                          <a:pt x="165857" y="107765"/>
                        </a:cubicBezTo>
                        <a:lnTo>
                          <a:pt x="231265" y="75926"/>
                        </a:lnTo>
                        <a:cubicBezTo>
                          <a:pt x="260764" y="74214"/>
                          <a:pt x="263128" y="62777"/>
                          <a:pt x="293313" y="52304"/>
                        </a:cubicBezTo>
                        <a:cubicBezTo>
                          <a:pt x="323498" y="41831"/>
                          <a:pt x="372689" y="26159"/>
                          <a:pt x="412377" y="13087"/>
                        </a:cubicBezTo>
                        <a:lnTo>
                          <a:pt x="429536" y="4190"/>
                        </a:lnTo>
                        <a:lnTo>
                          <a:pt x="457022" y="11754"/>
                        </a:lnTo>
                        <a:cubicBezTo>
                          <a:pt x="484763" y="21933"/>
                          <a:pt x="512503" y="32112"/>
                          <a:pt x="540244" y="11754"/>
                        </a:cubicBezTo>
                        <a:cubicBezTo>
                          <a:pt x="552381" y="2848"/>
                          <a:pt x="564517" y="-214"/>
                          <a:pt x="576654" y="1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C000"/>
                    </a:fgClr>
                    <a:bgClr>
                      <a:srgbClr val="FFFFCC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7" name="フリーフォーム: 図形 1066">
                    <a:extLst>
                      <a:ext uri="{FF2B5EF4-FFF2-40B4-BE49-F238E27FC236}">
                        <a16:creationId xmlns:a16="http://schemas.microsoft.com/office/drawing/2014/main" id="{C3C74B0B-2C70-4CBB-B4B0-81355B7F1818}"/>
                      </a:ext>
                    </a:extLst>
                  </p:cNvPr>
                  <p:cNvSpPr/>
                  <p:nvPr/>
                </p:nvSpPr>
                <p:spPr>
                  <a:xfrm>
                    <a:off x="4064000" y="397221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8" name="フリーフォーム: 図形 1067">
                    <a:extLst>
                      <a:ext uri="{FF2B5EF4-FFF2-40B4-BE49-F238E27FC236}">
                        <a16:creationId xmlns:a16="http://schemas.microsoft.com/office/drawing/2014/main" id="{B43119D8-EE5E-4536-88A5-C9A9D7A37219}"/>
                      </a:ext>
                    </a:extLst>
                  </p:cNvPr>
                  <p:cNvSpPr/>
                  <p:nvPr/>
                </p:nvSpPr>
                <p:spPr>
                  <a:xfrm>
                    <a:off x="3887787" y="4069849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9" name="フリーフォーム: 図形 1068">
                    <a:extLst>
                      <a:ext uri="{FF2B5EF4-FFF2-40B4-BE49-F238E27FC236}">
                        <a16:creationId xmlns:a16="http://schemas.microsoft.com/office/drawing/2014/main" id="{9510A934-2720-4D4B-AE71-34962AA21BE6}"/>
                      </a:ext>
                    </a:extLst>
                  </p:cNvPr>
                  <p:cNvSpPr/>
                  <p:nvPr/>
                </p:nvSpPr>
                <p:spPr>
                  <a:xfrm>
                    <a:off x="3823493" y="423653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0" name="フリーフォーム: 図形 1069">
                    <a:extLst>
                      <a:ext uri="{FF2B5EF4-FFF2-40B4-BE49-F238E27FC236}">
                        <a16:creationId xmlns:a16="http://schemas.microsoft.com/office/drawing/2014/main" id="{1278567D-8D68-472B-A356-5658E0D54202}"/>
                      </a:ext>
                    </a:extLst>
                  </p:cNvPr>
                  <p:cNvSpPr/>
                  <p:nvPr/>
                </p:nvSpPr>
                <p:spPr>
                  <a:xfrm>
                    <a:off x="4035424" y="4386555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1" name="フリーフォーム: 図形 1070">
                    <a:extLst>
                      <a:ext uri="{FF2B5EF4-FFF2-40B4-BE49-F238E27FC236}">
                        <a16:creationId xmlns:a16="http://schemas.microsoft.com/office/drawing/2014/main" id="{EB799AA7-2E72-46DF-B37E-2826C68463A6}"/>
                      </a:ext>
                    </a:extLst>
                  </p:cNvPr>
                  <p:cNvSpPr/>
                  <p:nvPr/>
                </p:nvSpPr>
                <p:spPr>
                  <a:xfrm>
                    <a:off x="4285456" y="446513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2" name="フリーフォーム: 図形 1071">
                    <a:extLst>
                      <a:ext uri="{FF2B5EF4-FFF2-40B4-BE49-F238E27FC236}">
                        <a16:creationId xmlns:a16="http://schemas.microsoft.com/office/drawing/2014/main" id="{868FCF52-E34F-4857-AB54-39944C176D82}"/>
                      </a:ext>
                    </a:extLst>
                  </p:cNvPr>
                  <p:cNvSpPr/>
                  <p:nvPr/>
                </p:nvSpPr>
                <p:spPr>
                  <a:xfrm>
                    <a:off x="4430712" y="4329405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3" name="フリーフォーム: 図形 1072">
                    <a:extLst>
                      <a:ext uri="{FF2B5EF4-FFF2-40B4-BE49-F238E27FC236}">
                        <a16:creationId xmlns:a16="http://schemas.microsoft.com/office/drawing/2014/main" id="{A197CE6F-1A93-42B4-A518-3842E642FD02}"/>
                      </a:ext>
                    </a:extLst>
                  </p:cNvPr>
                  <p:cNvSpPr/>
                  <p:nvPr/>
                </p:nvSpPr>
                <p:spPr>
                  <a:xfrm>
                    <a:off x="4566443" y="4172243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4" name="フリーフォーム: 図形 1073">
                    <a:extLst>
                      <a:ext uri="{FF2B5EF4-FFF2-40B4-BE49-F238E27FC236}">
                        <a16:creationId xmlns:a16="http://schemas.microsoft.com/office/drawing/2014/main" id="{C6F08D92-9323-424A-8EA3-B064FA97A92E}"/>
                      </a:ext>
                    </a:extLst>
                  </p:cNvPr>
                  <p:cNvSpPr/>
                  <p:nvPr/>
                </p:nvSpPr>
                <p:spPr>
                  <a:xfrm>
                    <a:off x="4416424" y="4015080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40" name="四角形: 角を丸くする 1039">
                  <a:extLst>
                    <a:ext uri="{FF2B5EF4-FFF2-40B4-BE49-F238E27FC236}">
                      <a16:creationId xmlns:a16="http://schemas.microsoft.com/office/drawing/2014/main" id="{4BECA952-EE80-4F65-9D60-BBCD598DF4E9}"/>
                    </a:ext>
                  </a:extLst>
                </p:cNvPr>
                <p:cNvSpPr/>
                <p:nvPr/>
              </p:nvSpPr>
              <p:spPr>
                <a:xfrm rot="2700000">
                  <a:off x="5519319" y="284390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1" name="四角形: 角を丸くする 1040">
                  <a:extLst>
                    <a:ext uri="{FF2B5EF4-FFF2-40B4-BE49-F238E27FC236}">
                      <a16:creationId xmlns:a16="http://schemas.microsoft.com/office/drawing/2014/main" id="{0B195F7E-36ED-47DD-BF7B-E9E890AC71B5}"/>
                    </a:ext>
                  </a:extLst>
                </p:cNvPr>
                <p:cNvSpPr/>
                <p:nvPr/>
              </p:nvSpPr>
              <p:spPr>
                <a:xfrm rot="2700000">
                  <a:off x="5781458" y="2645970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2" name="四角形: 角を丸くする 1041">
                  <a:extLst>
                    <a:ext uri="{FF2B5EF4-FFF2-40B4-BE49-F238E27FC236}">
                      <a16:creationId xmlns:a16="http://schemas.microsoft.com/office/drawing/2014/main" id="{39BEB588-C4E3-428E-BF9D-D1E9ECC953FF}"/>
                    </a:ext>
                  </a:extLst>
                </p:cNvPr>
                <p:cNvSpPr/>
                <p:nvPr/>
              </p:nvSpPr>
              <p:spPr>
                <a:xfrm rot="2700000">
                  <a:off x="5635294" y="2707952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3" name="四角形: 角を丸くする 1042">
                  <a:extLst>
                    <a:ext uri="{FF2B5EF4-FFF2-40B4-BE49-F238E27FC236}">
                      <a16:creationId xmlns:a16="http://schemas.microsoft.com/office/drawing/2014/main" id="{98D39251-C335-406F-8E00-E805529C26DA}"/>
                    </a:ext>
                  </a:extLst>
                </p:cNvPr>
                <p:cNvSpPr/>
                <p:nvPr/>
              </p:nvSpPr>
              <p:spPr>
                <a:xfrm rot="2700000">
                  <a:off x="5725134" y="280796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4" name="四角形: 角を丸くする 1043">
                  <a:extLst>
                    <a:ext uri="{FF2B5EF4-FFF2-40B4-BE49-F238E27FC236}">
                      <a16:creationId xmlns:a16="http://schemas.microsoft.com/office/drawing/2014/main" id="{FDE51370-8E60-41C0-A860-97F65AF44A16}"/>
                    </a:ext>
                  </a:extLst>
                </p:cNvPr>
                <p:cNvSpPr/>
                <p:nvPr/>
              </p:nvSpPr>
              <p:spPr>
                <a:xfrm rot="2700000">
                  <a:off x="5723454" y="2588142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5" name="四角形: 角を丸くする 1044">
                  <a:extLst>
                    <a:ext uri="{FF2B5EF4-FFF2-40B4-BE49-F238E27FC236}">
                      <a16:creationId xmlns:a16="http://schemas.microsoft.com/office/drawing/2014/main" id="{7A025E7F-EA35-4F2A-91D7-3455B45FE1D8}"/>
                    </a:ext>
                  </a:extLst>
                </p:cNvPr>
                <p:cNvSpPr/>
                <p:nvPr/>
              </p:nvSpPr>
              <p:spPr>
                <a:xfrm rot="2700000">
                  <a:off x="5714834" y="273429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6" name="四角形: 角を丸くする 1045">
                  <a:extLst>
                    <a:ext uri="{FF2B5EF4-FFF2-40B4-BE49-F238E27FC236}">
                      <a16:creationId xmlns:a16="http://schemas.microsoft.com/office/drawing/2014/main" id="{0D17039E-AF94-4F64-B881-FBFD1F963FAF}"/>
                    </a:ext>
                  </a:extLst>
                </p:cNvPr>
                <p:cNvSpPr/>
                <p:nvPr/>
              </p:nvSpPr>
              <p:spPr>
                <a:xfrm rot="2700000">
                  <a:off x="5524219" y="272139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7" name="四角形: 角を丸くする 1046">
                  <a:extLst>
                    <a:ext uri="{FF2B5EF4-FFF2-40B4-BE49-F238E27FC236}">
                      <a16:creationId xmlns:a16="http://schemas.microsoft.com/office/drawing/2014/main" id="{8FB5D4A2-516C-4243-B6EB-BBAC8B553713}"/>
                    </a:ext>
                  </a:extLst>
                </p:cNvPr>
                <p:cNvSpPr/>
                <p:nvPr/>
              </p:nvSpPr>
              <p:spPr>
                <a:xfrm rot="2700000">
                  <a:off x="5635294" y="2610319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8" name="四角形: 角を丸くする 1047">
                  <a:extLst>
                    <a:ext uri="{FF2B5EF4-FFF2-40B4-BE49-F238E27FC236}">
                      <a16:creationId xmlns:a16="http://schemas.microsoft.com/office/drawing/2014/main" id="{EB911342-3FF0-4FF3-B160-0F52538A40B5}"/>
                    </a:ext>
                  </a:extLst>
                </p:cNvPr>
                <p:cNvSpPr/>
                <p:nvPr/>
              </p:nvSpPr>
              <p:spPr>
                <a:xfrm rot="2700000">
                  <a:off x="5562888" y="2654045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9" name="四角形: 角を丸くする 1048">
                  <a:extLst>
                    <a:ext uri="{FF2B5EF4-FFF2-40B4-BE49-F238E27FC236}">
                      <a16:creationId xmlns:a16="http://schemas.microsoft.com/office/drawing/2014/main" id="{A8C6CD6C-A524-4423-8E07-6AE5CC647841}"/>
                    </a:ext>
                  </a:extLst>
                </p:cNvPr>
                <p:cNvSpPr/>
                <p:nvPr/>
              </p:nvSpPr>
              <p:spPr>
                <a:xfrm rot="2449356">
                  <a:off x="5730359" y="300632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0" name="四角形: 角を丸くする 1049">
                  <a:extLst>
                    <a:ext uri="{FF2B5EF4-FFF2-40B4-BE49-F238E27FC236}">
                      <a16:creationId xmlns:a16="http://schemas.microsoft.com/office/drawing/2014/main" id="{7689E43E-5D67-413F-B414-7CAEC948B7FC}"/>
                    </a:ext>
                  </a:extLst>
                </p:cNvPr>
                <p:cNvSpPr/>
                <p:nvPr/>
              </p:nvSpPr>
              <p:spPr>
                <a:xfrm rot="2449356">
                  <a:off x="5714776" y="290676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1" name="四角形: 角を丸くする 1050">
                  <a:extLst>
                    <a:ext uri="{FF2B5EF4-FFF2-40B4-BE49-F238E27FC236}">
                      <a16:creationId xmlns:a16="http://schemas.microsoft.com/office/drawing/2014/main" id="{DA6D1FAA-2824-4FBF-AF37-9498A3B6C4FD}"/>
                    </a:ext>
                  </a:extLst>
                </p:cNvPr>
                <p:cNvSpPr/>
                <p:nvPr/>
              </p:nvSpPr>
              <p:spPr>
                <a:xfrm rot="2449356">
                  <a:off x="5812682" y="296913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2" name="四角形: 角を丸くする 1051">
                  <a:extLst>
                    <a:ext uri="{FF2B5EF4-FFF2-40B4-BE49-F238E27FC236}">
                      <a16:creationId xmlns:a16="http://schemas.microsoft.com/office/drawing/2014/main" id="{60FCBDE6-4B8F-4720-A658-A09377F801EB}"/>
                    </a:ext>
                  </a:extLst>
                </p:cNvPr>
                <p:cNvSpPr/>
                <p:nvPr/>
              </p:nvSpPr>
              <p:spPr>
                <a:xfrm rot="2449356">
                  <a:off x="5879653" y="2908695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3" name="四角形: 角を丸くする 1052">
                  <a:extLst>
                    <a:ext uri="{FF2B5EF4-FFF2-40B4-BE49-F238E27FC236}">
                      <a16:creationId xmlns:a16="http://schemas.microsoft.com/office/drawing/2014/main" id="{F92EB9B9-3867-4DC9-BB94-96F4323F5BC1}"/>
                    </a:ext>
                  </a:extLst>
                </p:cNvPr>
                <p:cNvSpPr/>
                <p:nvPr/>
              </p:nvSpPr>
              <p:spPr>
                <a:xfrm rot="2700000">
                  <a:off x="5613395" y="299904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4" name="四角形: 角を丸くする 1053">
                  <a:extLst>
                    <a:ext uri="{FF2B5EF4-FFF2-40B4-BE49-F238E27FC236}">
                      <a16:creationId xmlns:a16="http://schemas.microsoft.com/office/drawing/2014/main" id="{E81EF42C-EA46-4617-995F-0B5E9AACA377}"/>
                    </a:ext>
                  </a:extLst>
                </p:cNvPr>
                <p:cNvSpPr/>
                <p:nvPr/>
              </p:nvSpPr>
              <p:spPr>
                <a:xfrm rot="2700000">
                  <a:off x="5824769" y="2723090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5" name="四角形: 角を丸くする 1054">
                  <a:extLst>
                    <a:ext uri="{FF2B5EF4-FFF2-40B4-BE49-F238E27FC236}">
                      <a16:creationId xmlns:a16="http://schemas.microsoft.com/office/drawing/2014/main" id="{393FFF83-BD1A-4F17-8B37-02AFBB67A638}"/>
                    </a:ext>
                  </a:extLst>
                </p:cNvPr>
                <p:cNvSpPr/>
                <p:nvPr/>
              </p:nvSpPr>
              <p:spPr>
                <a:xfrm rot="2700000">
                  <a:off x="5824769" y="286325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6" name="四角形: 角を丸くする 1055">
                  <a:extLst>
                    <a:ext uri="{FF2B5EF4-FFF2-40B4-BE49-F238E27FC236}">
                      <a16:creationId xmlns:a16="http://schemas.microsoft.com/office/drawing/2014/main" id="{92B113A7-995B-45CF-8822-DFCC42FDFCD5}"/>
                    </a:ext>
                  </a:extLst>
                </p:cNvPr>
                <p:cNvSpPr/>
                <p:nvPr/>
              </p:nvSpPr>
              <p:spPr>
                <a:xfrm rot="2700000">
                  <a:off x="5590526" y="290920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7" name="四角形: 角を丸くする 1056">
                  <a:extLst>
                    <a:ext uri="{FF2B5EF4-FFF2-40B4-BE49-F238E27FC236}">
                      <a16:creationId xmlns:a16="http://schemas.microsoft.com/office/drawing/2014/main" id="{3031A77C-E26C-431F-9892-3C7EF9AAFB3E}"/>
                    </a:ext>
                  </a:extLst>
                </p:cNvPr>
                <p:cNvSpPr/>
                <p:nvPr/>
              </p:nvSpPr>
              <p:spPr>
                <a:xfrm rot="2700000">
                  <a:off x="5518120" y="2952929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8" name="四角形: 角を丸くする 1057">
                  <a:extLst>
                    <a:ext uri="{FF2B5EF4-FFF2-40B4-BE49-F238E27FC236}">
                      <a16:creationId xmlns:a16="http://schemas.microsoft.com/office/drawing/2014/main" id="{CD8C6D00-BEB4-4AAB-8261-6845C83615A1}"/>
                    </a:ext>
                  </a:extLst>
                </p:cNvPr>
                <p:cNvSpPr/>
                <p:nvPr/>
              </p:nvSpPr>
              <p:spPr>
                <a:xfrm rot="2449356">
                  <a:off x="5693621" y="265004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0" name="グループ化 1029">
                <a:extLst>
                  <a:ext uri="{FF2B5EF4-FFF2-40B4-BE49-F238E27FC236}">
                    <a16:creationId xmlns:a16="http://schemas.microsoft.com/office/drawing/2014/main" id="{75538A53-D8DF-49D7-9B3C-CB64D1C10A12}"/>
                  </a:ext>
                </a:extLst>
              </p:cNvPr>
              <p:cNvGrpSpPr/>
              <p:nvPr/>
            </p:nvGrpSpPr>
            <p:grpSpPr>
              <a:xfrm>
                <a:off x="5560539" y="2557843"/>
                <a:ext cx="240788" cy="209978"/>
                <a:chOff x="4286227" y="3028239"/>
                <a:chExt cx="440813" cy="440845"/>
              </a:xfrm>
            </p:grpSpPr>
            <p:sp>
              <p:nvSpPr>
                <p:cNvPr id="1031" name="フリーフォーム: 図形 1030">
                  <a:extLst>
                    <a:ext uri="{FF2B5EF4-FFF2-40B4-BE49-F238E27FC236}">
                      <a16:creationId xmlns:a16="http://schemas.microsoft.com/office/drawing/2014/main" id="{60605A70-D940-41F5-A8F6-A2AECC21A658}"/>
                    </a:ext>
                  </a:extLst>
                </p:cNvPr>
                <p:cNvSpPr/>
                <p:nvPr/>
              </p:nvSpPr>
              <p:spPr>
                <a:xfrm>
                  <a:off x="4286227" y="3028239"/>
                  <a:ext cx="440813" cy="440845"/>
                </a:xfrm>
                <a:custGeom>
                  <a:avLst/>
                  <a:gdLst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0813" h="440845">
                      <a:moveTo>
                        <a:pt x="220600" y="0"/>
                      </a:moveTo>
                      <a:cubicBezTo>
                        <a:pt x="290333" y="73"/>
                        <a:pt x="357640" y="33325"/>
                        <a:pt x="399783" y="92349"/>
                      </a:cubicBezTo>
                      <a:cubicBezTo>
                        <a:pt x="455974" y="171048"/>
                        <a:pt x="454305" y="277183"/>
                        <a:pt x="395667" y="354076"/>
                      </a:cubicBezTo>
                      <a:cubicBezTo>
                        <a:pt x="337029" y="430969"/>
                        <a:pt x="235119" y="460661"/>
                        <a:pt x="144357" y="427295"/>
                      </a:cubicBezTo>
                      <a:lnTo>
                        <a:pt x="144784" y="426136"/>
                      </a:lnTo>
                      <a:lnTo>
                        <a:pt x="127001" y="422599"/>
                      </a:lnTo>
                      <a:cubicBezTo>
                        <a:pt x="95762" y="409586"/>
                        <a:pt x="73842" y="379120"/>
                        <a:pt x="73842" y="343611"/>
                      </a:cubicBezTo>
                      <a:cubicBezTo>
                        <a:pt x="73842" y="296266"/>
                        <a:pt x="112810" y="257886"/>
                        <a:pt x="160879" y="257886"/>
                      </a:cubicBezTo>
                      <a:cubicBezTo>
                        <a:pt x="172897" y="257886"/>
                        <a:pt x="184345" y="260285"/>
                        <a:pt x="194758" y="264623"/>
                      </a:cubicBezTo>
                      <a:lnTo>
                        <a:pt x="203581" y="270482"/>
                      </a:lnTo>
                      <a:lnTo>
                        <a:pt x="235310" y="271573"/>
                      </a:lnTo>
                      <a:cubicBezTo>
                        <a:pt x="245982" y="268464"/>
                        <a:pt x="255684" y="262023"/>
                        <a:pt x="262771" y="252729"/>
                      </a:cubicBezTo>
                      <a:cubicBezTo>
                        <a:pt x="276945" y="234142"/>
                        <a:pt x="277348" y="208487"/>
                        <a:pt x="263766" y="189464"/>
                      </a:cubicBezTo>
                      <a:cubicBezTo>
                        <a:pt x="250183" y="170441"/>
                        <a:pt x="225787" y="162493"/>
                        <a:pt x="203606" y="169864"/>
                      </a:cubicBezTo>
                      <a:cubicBezTo>
                        <a:pt x="181424" y="177235"/>
                        <a:pt x="166638" y="198204"/>
                        <a:pt x="167143" y="221573"/>
                      </a:cubicBezTo>
                      <a:cubicBezTo>
                        <a:pt x="-5235" y="315646"/>
                        <a:pt x="55748" y="223980"/>
                        <a:pt x="51" y="225184"/>
                      </a:cubicBezTo>
                      <a:cubicBezTo>
                        <a:pt x="-2038" y="128506"/>
                        <a:pt x="59134" y="41758"/>
                        <a:pt x="150900" y="11263"/>
                      </a:cubicBezTo>
                      <a:cubicBezTo>
                        <a:pt x="173842" y="3639"/>
                        <a:pt x="197356" y="-24"/>
                        <a:pt x="22060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32" name="二等辺三角形 1031">
                  <a:extLst>
                    <a:ext uri="{FF2B5EF4-FFF2-40B4-BE49-F238E27FC236}">
                      <a16:creationId xmlns:a16="http://schemas.microsoft.com/office/drawing/2014/main" id="{446D6E9A-8598-42A3-8CDD-0E1511671445}"/>
                    </a:ext>
                  </a:extLst>
                </p:cNvPr>
                <p:cNvSpPr/>
                <p:nvPr/>
              </p:nvSpPr>
              <p:spPr>
                <a:xfrm rot="12782294">
                  <a:off x="4562071" y="3064669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3" name="二等辺三角形 1032">
                  <a:extLst>
                    <a:ext uri="{FF2B5EF4-FFF2-40B4-BE49-F238E27FC236}">
                      <a16:creationId xmlns:a16="http://schemas.microsoft.com/office/drawing/2014/main" id="{58DDBA81-B79B-410F-92DB-9BEF0F2310CA}"/>
                    </a:ext>
                  </a:extLst>
                </p:cNvPr>
                <p:cNvSpPr/>
                <p:nvPr/>
              </p:nvSpPr>
              <p:spPr>
                <a:xfrm rot="15537102">
                  <a:off x="4636156" y="3159534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4" name="二等辺三角形 1033">
                  <a:extLst>
                    <a:ext uri="{FF2B5EF4-FFF2-40B4-BE49-F238E27FC236}">
                      <a16:creationId xmlns:a16="http://schemas.microsoft.com/office/drawing/2014/main" id="{AF8CBDE9-B92D-42D0-935D-61CE6FD2C5D2}"/>
                    </a:ext>
                  </a:extLst>
                </p:cNvPr>
                <p:cNvSpPr/>
                <p:nvPr/>
              </p:nvSpPr>
              <p:spPr>
                <a:xfrm rot="19478095">
                  <a:off x="4563269" y="3329175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5" name="二等辺三角形 1034">
                  <a:extLst>
                    <a:ext uri="{FF2B5EF4-FFF2-40B4-BE49-F238E27FC236}">
                      <a16:creationId xmlns:a16="http://schemas.microsoft.com/office/drawing/2014/main" id="{2A076721-F88D-4D79-A4A0-F165B20C9AD1}"/>
                    </a:ext>
                  </a:extLst>
                </p:cNvPr>
                <p:cNvSpPr/>
                <p:nvPr/>
              </p:nvSpPr>
              <p:spPr>
                <a:xfrm rot="17501834">
                  <a:off x="4627564" y="3260119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6" name="二等辺三角形 1035">
                  <a:extLst>
                    <a:ext uri="{FF2B5EF4-FFF2-40B4-BE49-F238E27FC236}">
                      <a16:creationId xmlns:a16="http://schemas.microsoft.com/office/drawing/2014/main" id="{95857A92-FDD6-4769-8763-F03026DDDEF1}"/>
                    </a:ext>
                  </a:extLst>
                </p:cNvPr>
                <p:cNvSpPr/>
                <p:nvPr/>
              </p:nvSpPr>
              <p:spPr>
                <a:xfrm rot="10800000">
                  <a:off x="4471584" y="3043238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7" name="二等辺三角形 1036">
                  <a:extLst>
                    <a:ext uri="{FF2B5EF4-FFF2-40B4-BE49-F238E27FC236}">
                      <a16:creationId xmlns:a16="http://schemas.microsoft.com/office/drawing/2014/main" id="{4077B0EA-DA8C-4360-AF7C-80533F020E12}"/>
                    </a:ext>
                  </a:extLst>
                </p:cNvPr>
                <p:cNvSpPr/>
                <p:nvPr/>
              </p:nvSpPr>
              <p:spPr>
                <a:xfrm rot="8100000">
                  <a:off x="4364428" y="3090862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8" name="二等辺三角形 1037">
                  <a:extLst>
                    <a:ext uri="{FF2B5EF4-FFF2-40B4-BE49-F238E27FC236}">
                      <a16:creationId xmlns:a16="http://schemas.microsoft.com/office/drawing/2014/main" id="{FC127E9B-E73D-4F39-9F34-70D62ACC8FCD}"/>
                    </a:ext>
                  </a:extLst>
                </p:cNvPr>
                <p:cNvSpPr/>
                <p:nvPr/>
              </p:nvSpPr>
              <p:spPr>
                <a:xfrm>
                  <a:off x="4483491" y="3357562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35" name="グループ化 834">
              <a:extLst>
                <a:ext uri="{FF2B5EF4-FFF2-40B4-BE49-F238E27FC236}">
                  <a16:creationId xmlns:a16="http://schemas.microsoft.com/office/drawing/2014/main" id="{6E7CF6E5-606F-46E0-A65E-DA3E9C32BD29}"/>
                </a:ext>
              </a:extLst>
            </p:cNvPr>
            <p:cNvGrpSpPr/>
            <p:nvPr/>
          </p:nvGrpSpPr>
          <p:grpSpPr>
            <a:xfrm>
              <a:off x="7821852" y="4542316"/>
              <a:ext cx="510098" cy="543453"/>
              <a:chOff x="5432994" y="2525061"/>
              <a:chExt cx="510098" cy="543453"/>
            </a:xfrm>
          </p:grpSpPr>
          <p:grpSp>
            <p:nvGrpSpPr>
              <p:cNvPr id="983" name="グループ化 982">
                <a:extLst>
                  <a:ext uri="{FF2B5EF4-FFF2-40B4-BE49-F238E27FC236}">
                    <a16:creationId xmlns:a16="http://schemas.microsoft.com/office/drawing/2014/main" id="{FFBF3C90-51C7-45FD-84B1-BC54B0E8AC46}"/>
                  </a:ext>
                </a:extLst>
              </p:cNvPr>
              <p:cNvGrpSpPr/>
              <p:nvPr/>
            </p:nvGrpSpPr>
            <p:grpSpPr>
              <a:xfrm>
                <a:off x="5432994" y="2525061"/>
                <a:ext cx="510098" cy="543453"/>
                <a:chOff x="5432994" y="2525061"/>
                <a:chExt cx="510098" cy="543453"/>
              </a:xfrm>
            </p:grpSpPr>
            <p:grpSp>
              <p:nvGrpSpPr>
                <p:cNvPr id="993" name="グループ化 992">
                  <a:extLst>
                    <a:ext uri="{FF2B5EF4-FFF2-40B4-BE49-F238E27FC236}">
                      <a16:creationId xmlns:a16="http://schemas.microsoft.com/office/drawing/2014/main" id="{BE216868-0C14-4962-A389-6AF0CE987759}"/>
                    </a:ext>
                  </a:extLst>
                </p:cNvPr>
                <p:cNvGrpSpPr/>
                <p:nvPr/>
              </p:nvGrpSpPr>
              <p:grpSpPr>
                <a:xfrm>
                  <a:off x="5432994" y="2525061"/>
                  <a:ext cx="510098" cy="543453"/>
                  <a:chOff x="3686726" y="3825199"/>
                  <a:chExt cx="1136065" cy="1210351"/>
                </a:xfrm>
              </p:grpSpPr>
              <p:sp>
                <p:nvSpPr>
                  <p:cNvPr id="1013" name="四角形: 上の 2 つの角を丸める 2">
                    <a:extLst>
                      <a:ext uri="{FF2B5EF4-FFF2-40B4-BE49-F238E27FC236}">
                        <a16:creationId xmlns:a16="http://schemas.microsoft.com/office/drawing/2014/main" id="{4CFD4FC2-3351-45C5-AA0C-02068E52ED28}"/>
                      </a:ext>
                    </a:extLst>
                  </p:cNvPr>
                  <p:cNvSpPr/>
                  <p:nvPr/>
                </p:nvSpPr>
                <p:spPr>
                  <a:xfrm>
                    <a:off x="3727450" y="4127500"/>
                    <a:ext cx="1066800" cy="908050"/>
                  </a:xfrm>
                  <a:custGeom>
                    <a:avLst/>
                    <a:gdLst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66800 w 1066800"/>
                      <a:gd name="connsiteY2" fmla="*/ 151345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0 w 1066800"/>
                      <a:gd name="connsiteY7" fmla="*/ 151345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66800 w 1066800"/>
                      <a:gd name="connsiteY2" fmla="*/ 151345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66800" h="908050">
                        <a:moveTo>
                          <a:pt x="151345" y="0"/>
                        </a:moveTo>
                        <a:lnTo>
                          <a:pt x="915455" y="0"/>
                        </a:lnTo>
                        <a:cubicBezTo>
                          <a:pt x="999041" y="0"/>
                          <a:pt x="1040607" y="62996"/>
                          <a:pt x="1040607" y="146582"/>
                        </a:cubicBezTo>
                        <a:lnTo>
                          <a:pt x="1066800" y="518941"/>
                        </a:lnTo>
                        <a:cubicBezTo>
                          <a:pt x="1016794" y="733840"/>
                          <a:pt x="892590" y="908050"/>
                          <a:pt x="677691" y="908050"/>
                        </a:cubicBezTo>
                        <a:lnTo>
                          <a:pt x="389109" y="908050"/>
                        </a:lnTo>
                        <a:cubicBezTo>
                          <a:pt x="174210" y="908050"/>
                          <a:pt x="28575" y="748127"/>
                          <a:pt x="0" y="518941"/>
                        </a:cubicBezTo>
                        <a:cubicBezTo>
                          <a:pt x="0" y="396409"/>
                          <a:pt x="16669" y="271496"/>
                          <a:pt x="16669" y="148964"/>
                        </a:cubicBezTo>
                        <a:cubicBezTo>
                          <a:pt x="16669" y="65378"/>
                          <a:pt x="67759" y="0"/>
                          <a:pt x="151345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rgbClr val="FFFFCC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4" name="四角形: 上の 2 つの角を丸める 1013">
                    <a:extLst>
                      <a:ext uri="{FF2B5EF4-FFF2-40B4-BE49-F238E27FC236}">
                        <a16:creationId xmlns:a16="http://schemas.microsoft.com/office/drawing/2014/main" id="{22132DF3-CD57-4AC1-9DC1-899D66B0D579}"/>
                      </a:ext>
                    </a:extLst>
                  </p:cNvPr>
                  <p:cNvSpPr/>
                  <p:nvPr/>
                </p:nvSpPr>
                <p:spPr>
                  <a:xfrm>
                    <a:off x="3999638" y="4415530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5" name="四角形: 上の 2 つの角を丸める 1014">
                    <a:extLst>
                      <a:ext uri="{FF2B5EF4-FFF2-40B4-BE49-F238E27FC236}">
                        <a16:creationId xmlns:a16="http://schemas.microsoft.com/office/drawing/2014/main" id="{6E46CEAD-A6B6-4AC1-8C11-7FF4B3FE5EAD}"/>
                      </a:ext>
                    </a:extLst>
                  </p:cNvPr>
                  <p:cNvSpPr/>
                  <p:nvPr/>
                </p:nvSpPr>
                <p:spPr>
                  <a:xfrm>
                    <a:off x="4472482" y="4416944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6" name="四角形: 上の 2 つの角を丸める 1015">
                    <a:extLst>
                      <a:ext uri="{FF2B5EF4-FFF2-40B4-BE49-F238E27FC236}">
                        <a16:creationId xmlns:a16="http://schemas.microsoft.com/office/drawing/2014/main" id="{90DD776C-74F9-4AA6-9C6B-2B8313CB0881}"/>
                      </a:ext>
                    </a:extLst>
                  </p:cNvPr>
                  <p:cNvSpPr/>
                  <p:nvPr/>
                </p:nvSpPr>
                <p:spPr>
                  <a:xfrm>
                    <a:off x="3818932" y="4240802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7" name="四角形: 上の 2 つの角を丸める 1016">
                    <a:extLst>
                      <a:ext uri="{FF2B5EF4-FFF2-40B4-BE49-F238E27FC236}">
                        <a16:creationId xmlns:a16="http://schemas.microsoft.com/office/drawing/2014/main" id="{7A3A1C9B-5B29-42E7-9925-D5EBDEA8BB13}"/>
                      </a:ext>
                    </a:extLst>
                  </p:cNvPr>
                  <p:cNvSpPr/>
                  <p:nvPr/>
                </p:nvSpPr>
                <p:spPr>
                  <a:xfrm>
                    <a:off x="4667170" y="4250826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8" name="四角形: 上の 2 つの角を丸める 1017">
                    <a:extLst>
                      <a:ext uri="{FF2B5EF4-FFF2-40B4-BE49-F238E27FC236}">
                        <a16:creationId xmlns:a16="http://schemas.microsoft.com/office/drawing/2014/main" id="{359FC9CE-ED85-42AD-968B-8FB8082B549E}"/>
                      </a:ext>
                    </a:extLst>
                  </p:cNvPr>
                  <p:cNvSpPr/>
                  <p:nvPr/>
                </p:nvSpPr>
                <p:spPr>
                  <a:xfrm>
                    <a:off x="4243882" y="4481238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9" name="フリーフォーム: 図形 1018">
                    <a:extLst>
                      <a:ext uri="{FF2B5EF4-FFF2-40B4-BE49-F238E27FC236}">
                        <a16:creationId xmlns:a16="http://schemas.microsoft.com/office/drawing/2014/main" id="{1FBF2917-ED13-4E32-B555-2C7CB103A3F3}"/>
                      </a:ext>
                    </a:extLst>
                  </p:cNvPr>
                  <p:cNvSpPr/>
                  <p:nvPr/>
                </p:nvSpPr>
                <p:spPr>
                  <a:xfrm>
                    <a:off x="3686726" y="3825199"/>
                    <a:ext cx="1136065" cy="765057"/>
                  </a:xfrm>
                  <a:custGeom>
                    <a:avLst/>
                    <a:gdLst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96388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89245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216977 w 1066800"/>
                      <a:gd name="connsiteY21" fmla="*/ 85451 h 765057"/>
                      <a:gd name="connsiteX22" fmla="*/ 293313 w 1066800"/>
                      <a:gd name="connsiteY22" fmla="*/ 52304 h 765057"/>
                      <a:gd name="connsiteX23" fmla="*/ 412377 w 1066800"/>
                      <a:gd name="connsiteY23" fmla="*/ 13087 h 765057"/>
                      <a:gd name="connsiteX24" fmla="*/ 429536 w 1066800"/>
                      <a:gd name="connsiteY24" fmla="*/ 4190 h 765057"/>
                      <a:gd name="connsiteX25" fmla="*/ 457022 w 1066800"/>
                      <a:gd name="connsiteY25" fmla="*/ 11754 h 765057"/>
                      <a:gd name="connsiteX26" fmla="*/ 540244 w 1066800"/>
                      <a:gd name="connsiteY26" fmla="*/ 11754 h 765057"/>
                      <a:gd name="connsiteX27" fmla="*/ 576654 w 1066800"/>
                      <a:gd name="connsiteY27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31265 w 1066800"/>
                      <a:gd name="connsiteY20" fmla="*/ 75926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617378 w 1107524"/>
                      <a:gd name="connsiteY0" fmla="*/ 12 h 765057"/>
                      <a:gd name="connsiteX1" fmla="*/ 726606 w 1107524"/>
                      <a:gd name="connsiteY1" fmla="*/ 21774 h 765057"/>
                      <a:gd name="connsiteX2" fmla="*/ 736487 w 1107524"/>
                      <a:gd name="connsiteY2" fmla="*/ 17015 h 765057"/>
                      <a:gd name="connsiteX3" fmla="*/ 751564 w 1107524"/>
                      <a:gd name="connsiteY3" fmla="*/ 19157 h 765057"/>
                      <a:gd name="connsiteX4" fmla="*/ 776875 w 1107524"/>
                      <a:gd name="connsiteY4" fmla="*/ 22752 h 765057"/>
                      <a:gd name="connsiteX5" fmla="*/ 781748 w 1107524"/>
                      <a:gd name="connsiteY5" fmla="*/ 23846 h 765057"/>
                      <a:gd name="connsiteX6" fmla="*/ 814390 w 1107524"/>
                      <a:gd name="connsiteY6" fmla="*/ 36660 h 765057"/>
                      <a:gd name="connsiteX7" fmla="*/ 827899 w 1107524"/>
                      <a:gd name="connsiteY7" fmla="*/ 52304 h 765057"/>
                      <a:gd name="connsiteX8" fmla="*/ 904235 w 1107524"/>
                      <a:gd name="connsiteY8" fmla="*/ 85451 h 765057"/>
                      <a:gd name="connsiteX9" fmla="*/ 940427 w 1107524"/>
                      <a:gd name="connsiteY9" fmla="*/ 109331 h 765057"/>
                      <a:gd name="connsiteX10" fmla="*/ 1004279 w 1107524"/>
                      <a:gd name="connsiteY10" fmla="*/ 218992 h 765057"/>
                      <a:gd name="connsiteX11" fmla="*/ 1090937 w 1107524"/>
                      <a:gd name="connsiteY11" fmla="*/ 309573 h 765057"/>
                      <a:gd name="connsiteX12" fmla="*/ 1101140 w 1107524"/>
                      <a:gd name="connsiteY12" fmla="*/ 333491 h 765057"/>
                      <a:gd name="connsiteX13" fmla="*/ 1107524 w 1107524"/>
                      <a:gd name="connsiteY13" fmla="*/ 379294 h 765057"/>
                      <a:gd name="connsiteX14" fmla="*/ 574124 w 1107524"/>
                      <a:gd name="connsiteY14" fmla="*/ 765057 h 765057"/>
                      <a:gd name="connsiteX15" fmla="*/ 40724 w 1107524"/>
                      <a:gd name="connsiteY15" fmla="*/ 379294 h 765057"/>
                      <a:gd name="connsiteX16" fmla="*/ 0 w 1107524"/>
                      <a:gd name="connsiteY16" fmla="*/ 297487 h 765057"/>
                      <a:gd name="connsiteX17" fmla="*/ 82151 w 1107524"/>
                      <a:gd name="connsiteY17" fmla="*/ 284131 h 765057"/>
                      <a:gd name="connsiteX18" fmla="*/ 133947 w 1107524"/>
                      <a:gd name="connsiteY18" fmla="*/ 218992 h 765057"/>
                      <a:gd name="connsiteX19" fmla="*/ 206581 w 1107524"/>
                      <a:gd name="connsiteY19" fmla="*/ 107765 h 765057"/>
                      <a:gd name="connsiteX20" fmla="*/ 271989 w 1107524"/>
                      <a:gd name="connsiteY20" fmla="*/ 75926 h 765057"/>
                      <a:gd name="connsiteX21" fmla="*/ 334037 w 1107524"/>
                      <a:gd name="connsiteY21" fmla="*/ 52304 h 765057"/>
                      <a:gd name="connsiteX22" fmla="*/ 453101 w 1107524"/>
                      <a:gd name="connsiteY22" fmla="*/ 13087 h 765057"/>
                      <a:gd name="connsiteX23" fmla="*/ 470260 w 1107524"/>
                      <a:gd name="connsiteY23" fmla="*/ 4190 h 765057"/>
                      <a:gd name="connsiteX24" fmla="*/ 497746 w 1107524"/>
                      <a:gd name="connsiteY24" fmla="*/ 11754 h 765057"/>
                      <a:gd name="connsiteX25" fmla="*/ 580968 w 1107524"/>
                      <a:gd name="connsiteY25" fmla="*/ 11754 h 765057"/>
                      <a:gd name="connsiteX26" fmla="*/ 617378 w 1107524"/>
                      <a:gd name="connsiteY26" fmla="*/ 12 h 765057"/>
                      <a:gd name="connsiteX0" fmla="*/ 617378 w 1136065"/>
                      <a:gd name="connsiteY0" fmla="*/ 12 h 765057"/>
                      <a:gd name="connsiteX1" fmla="*/ 726606 w 1136065"/>
                      <a:gd name="connsiteY1" fmla="*/ 21774 h 765057"/>
                      <a:gd name="connsiteX2" fmla="*/ 736487 w 1136065"/>
                      <a:gd name="connsiteY2" fmla="*/ 17015 h 765057"/>
                      <a:gd name="connsiteX3" fmla="*/ 751564 w 1136065"/>
                      <a:gd name="connsiteY3" fmla="*/ 19157 h 765057"/>
                      <a:gd name="connsiteX4" fmla="*/ 776875 w 1136065"/>
                      <a:gd name="connsiteY4" fmla="*/ 22752 h 765057"/>
                      <a:gd name="connsiteX5" fmla="*/ 781748 w 1136065"/>
                      <a:gd name="connsiteY5" fmla="*/ 23846 h 765057"/>
                      <a:gd name="connsiteX6" fmla="*/ 814390 w 1136065"/>
                      <a:gd name="connsiteY6" fmla="*/ 36660 h 765057"/>
                      <a:gd name="connsiteX7" fmla="*/ 827899 w 1136065"/>
                      <a:gd name="connsiteY7" fmla="*/ 52304 h 765057"/>
                      <a:gd name="connsiteX8" fmla="*/ 904235 w 1136065"/>
                      <a:gd name="connsiteY8" fmla="*/ 85451 h 765057"/>
                      <a:gd name="connsiteX9" fmla="*/ 940427 w 1136065"/>
                      <a:gd name="connsiteY9" fmla="*/ 109331 h 765057"/>
                      <a:gd name="connsiteX10" fmla="*/ 1004279 w 1136065"/>
                      <a:gd name="connsiteY10" fmla="*/ 218992 h 765057"/>
                      <a:gd name="connsiteX11" fmla="*/ 1090937 w 1136065"/>
                      <a:gd name="connsiteY11" fmla="*/ 309573 h 765057"/>
                      <a:gd name="connsiteX12" fmla="*/ 1136065 w 1136065"/>
                      <a:gd name="connsiteY12" fmla="*/ 304916 h 765057"/>
                      <a:gd name="connsiteX13" fmla="*/ 1107524 w 1136065"/>
                      <a:gd name="connsiteY13" fmla="*/ 379294 h 765057"/>
                      <a:gd name="connsiteX14" fmla="*/ 574124 w 1136065"/>
                      <a:gd name="connsiteY14" fmla="*/ 765057 h 765057"/>
                      <a:gd name="connsiteX15" fmla="*/ 40724 w 1136065"/>
                      <a:gd name="connsiteY15" fmla="*/ 379294 h 765057"/>
                      <a:gd name="connsiteX16" fmla="*/ 0 w 1136065"/>
                      <a:gd name="connsiteY16" fmla="*/ 297487 h 765057"/>
                      <a:gd name="connsiteX17" fmla="*/ 82151 w 1136065"/>
                      <a:gd name="connsiteY17" fmla="*/ 284131 h 765057"/>
                      <a:gd name="connsiteX18" fmla="*/ 133947 w 1136065"/>
                      <a:gd name="connsiteY18" fmla="*/ 218992 h 765057"/>
                      <a:gd name="connsiteX19" fmla="*/ 206581 w 1136065"/>
                      <a:gd name="connsiteY19" fmla="*/ 107765 h 765057"/>
                      <a:gd name="connsiteX20" fmla="*/ 271989 w 1136065"/>
                      <a:gd name="connsiteY20" fmla="*/ 75926 h 765057"/>
                      <a:gd name="connsiteX21" fmla="*/ 334037 w 1136065"/>
                      <a:gd name="connsiteY21" fmla="*/ 52304 h 765057"/>
                      <a:gd name="connsiteX22" fmla="*/ 453101 w 1136065"/>
                      <a:gd name="connsiteY22" fmla="*/ 13087 h 765057"/>
                      <a:gd name="connsiteX23" fmla="*/ 470260 w 1136065"/>
                      <a:gd name="connsiteY23" fmla="*/ 4190 h 765057"/>
                      <a:gd name="connsiteX24" fmla="*/ 497746 w 1136065"/>
                      <a:gd name="connsiteY24" fmla="*/ 11754 h 765057"/>
                      <a:gd name="connsiteX25" fmla="*/ 580968 w 1136065"/>
                      <a:gd name="connsiteY25" fmla="*/ 11754 h 765057"/>
                      <a:gd name="connsiteX26" fmla="*/ 617378 w 1136065"/>
                      <a:gd name="connsiteY26" fmla="*/ 12 h 765057"/>
                      <a:gd name="connsiteX0" fmla="*/ 617378 w 1136065"/>
                      <a:gd name="connsiteY0" fmla="*/ 12 h 765057"/>
                      <a:gd name="connsiteX1" fmla="*/ 726606 w 1136065"/>
                      <a:gd name="connsiteY1" fmla="*/ 21774 h 765057"/>
                      <a:gd name="connsiteX2" fmla="*/ 736487 w 1136065"/>
                      <a:gd name="connsiteY2" fmla="*/ 17015 h 765057"/>
                      <a:gd name="connsiteX3" fmla="*/ 751564 w 1136065"/>
                      <a:gd name="connsiteY3" fmla="*/ 19157 h 765057"/>
                      <a:gd name="connsiteX4" fmla="*/ 776875 w 1136065"/>
                      <a:gd name="connsiteY4" fmla="*/ 22752 h 765057"/>
                      <a:gd name="connsiteX5" fmla="*/ 781748 w 1136065"/>
                      <a:gd name="connsiteY5" fmla="*/ 23846 h 765057"/>
                      <a:gd name="connsiteX6" fmla="*/ 814390 w 1136065"/>
                      <a:gd name="connsiteY6" fmla="*/ 36660 h 765057"/>
                      <a:gd name="connsiteX7" fmla="*/ 827899 w 1136065"/>
                      <a:gd name="connsiteY7" fmla="*/ 52304 h 765057"/>
                      <a:gd name="connsiteX8" fmla="*/ 904235 w 1136065"/>
                      <a:gd name="connsiteY8" fmla="*/ 85451 h 765057"/>
                      <a:gd name="connsiteX9" fmla="*/ 940427 w 1136065"/>
                      <a:gd name="connsiteY9" fmla="*/ 109331 h 765057"/>
                      <a:gd name="connsiteX10" fmla="*/ 1004279 w 1136065"/>
                      <a:gd name="connsiteY10" fmla="*/ 218992 h 765057"/>
                      <a:gd name="connsiteX11" fmla="*/ 1103637 w 1136065"/>
                      <a:gd name="connsiteY11" fmla="*/ 280998 h 765057"/>
                      <a:gd name="connsiteX12" fmla="*/ 1136065 w 1136065"/>
                      <a:gd name="connsiteY12" fmla="*/ 304916 h 765057"/>
                      <a:gd name="connsiteX13" fmla="*/ 1107524 w 1136065"/>
                      <a:gd name="connsiteY13" fmla="*/ 379294 h 765057"/>
                      <a:gd name="connsiteX14" fmla="*/ 574124 w 1136065"/>
                      <a:gd name="connsiteY14" fmla="*/ 765057 h 765057"/>
                      <a:gd name="connsiteX15" fmla="*/ 40724 w 1136065"/>
                      <a:gd name="connsiteY15" fmla="*/ 379294 h 765057"/>
                      <a:gd name="connsiteX16" fmla="*/ 0 w 1136065"/>
                      <a:gd name="connsiteY16" fmla="*/ 297487 h 765057"/>
                      <a:gd name="connsiteX17" fmla="*/ 82151 w 1136065"/>
                      <a:gd name="connsiteY17" fmla="*/ 284131 h 765057"/>
                      <a:gd name="connsiteX18" fmla="*/ 133947 w 1136065"/>
                      <a:gd name="connsiteY18" fmla="*/ 218992 h 765057"/>
                      <a:gd name="connsiteX19" fmla="*/ 206581 w 1136065"/>
                      <a:gd name="connsiteY19" fmla="*/ 107765 h 765057"/>
                      <a:gd name="connsiteX20" fmla="*/ 271989 w 1136065"/>
                      <a:gd name="connsiteY20" fmla="*/ 75926 h 765057"/>
                      <a:gd name="connsiteX21" fmla="*/ 334037 w 1136065"/>
                      <a:gd name="connsiteY21" fmla="*/ 52304 h 765057"/>
                      <a:gd name="connsiteX22" fmla="*/ 453101 w 1136065"/>
                      <a:gd name="connsiteY22" fmla="*/ 13087 h 765057"/>
                      <a:gd name="connsiteX23" fmla="*/ 470260 w 1136065"/>
                      <a:gd name="connsiteY23" fmla="*/ 4190 h 765057"/>
                      <a:gd name="connsiteX24" fmla="*/ 497746 w 1136065"/>
                      <a:gd name="connsiteY24" fmla="*/ 11754 h 765057"/>
                      <a:gd name="connsiteX25" fmla="*/ 580968 w 1136065"/>
                      <a:gd name="connsiteY25" fmla="*/ 11754 h 765057"/>
                      <a:gd name="connsiteX26" fmla="*/ 617378 w 1136065"/>
                      <a:gd name="connsiteY26" fmla="*/ 12 h 7650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136065" h="765057">
                        <a:moveTo>
                          <a:pt x="617378" y="12"/>
                        </a:moveTo>
                        <a:cubicBezTo>
                          <a:pt x="653787" y="691"/>
                          <a:pt x="690197" y="30959"/>
                          <a:pt x="726606" y="21774"/>
                        </a:cubicBezTo>
                        <a:lnTo>
                          <a:pt x="736487" y="17015"/>
                        </a:lnTo>
                        <a:lnTo>
                          <a:pt x="751564" y="19157"/>
                        </a:lnTo>
                        <a:lnTo>
                          <a:pt x="776875" y="22752"/>
                        </a:lnTo>
                        <a:lnTo>
                          <a:pt x="781748" y="23846"/>
                        </a:lnTo>
                        <a:lnTo>
                          <a:pt x="814390" y="36660"/>
                        </a:lnTo>
                        <a:lnTo>
                          <a:pt x="827899" y="52304"/>
                        </a:lnTo>
                        <a:cubicBezTo>
                          <a:pt x="845236" y="82027"/>
                          <a:pt x="874736" y="83739"/>
                          <a:pt x="904235" y="85451"/>
                        </a:cubicBezTo>
                        <a:lnTo>
                          <a:pt x="940427" y="109331"/>
                        </a:lnTo>
                        <a:cubicBezTo>
                          <a:pt x="961711" y="145885"/>
                          <a:pt x="977077" y="190381"/>
                          <a:pt x="1004279" y="218992"/>
                        </a:cubicBezTo>
                        <a:cubicBezTo>
                          <a:pt x="1031481" y="247603"/>
                          <a:pt x="1074751" y="250805"/>
                          <a:pt x="1103637" y="280998"/>
                        </a:cubicBezTo>
                        <a:lnTo>
                          <a:pt x="1136065" y="304916"/>
                        </a:lnTo>
                        <a:lnTo>
                          <a:pt x="1107524" y="379294"/>
                        </a:lnTo>
                        <a:cubicBezTo>
                          <a:pt x="1107524" y="592345"/>
                          <a:pt x="868713" y="765057"/>
                          <a:pt x="574124" y="765057"/>
                        </a:cubicBezTo>
                        <a:cubicBezTo>
                          <a:pt x="279535" y="765057"/>
                          <a:pt x="40724" y="592345"/>
                          <a:pt x="40724" y="379294"/>
                        </a:cubicBezTo>
                        <a:lnTo>
                          <a:pt x="0" y="297487"/>
                        </a:lnTo>
                        <a:lnTo>
                          <a:pt x="82151" y="284131"/>
                        </a:lnTo>
                        <a:cubicBezTo>
                          <a:pt x="107383" y="268753"/>
                          <a:pt x="113209" y="248386"/>
                          <a:pt x="133947" y="218992"/>
                        </a:cubicBezTo>
                        <a:cubicBezTo>
                          <a:pt x="154685" y="189598"/>
                          <a:pt x="203920" y="176531"/>
                          <a:pt x="206581" y="107765"/>
                        </a:cubicBezTo>
                        <a:lnTo>
                          <a:pt x="271989" y="75926"/>
                        </a:lnTo>
                        <a:cubicBezTo>
                          <a:pt x="301488" y="74214"/>
                          <a:pt x="303852" y="62777"/>
                          <a:pt x="334037" y="52304"/>
                        </a:cubicBezTo>
                        <a:cubicBezTo>
                          <a:pt x="364222" y="41831"/>
                          <a:pt x="413413" y="26159"/>
                          <a:pt x="453101" y="13087"/>
                        </a:cubicBezTo>
                        <a:lnTo>
                          <a:pt x="470260" y="4190"/>
                        </a:lnTo>
                        <a:lnTo>
                          <a:pt x="497746" y="11754"/>
                        </a:lnTo>
                        <a:cubicBezTo>
                          <a:pt x="525487" y="21933"/>
                          <a:pt x="553227" y="32112"/>
                          <a:pt x="580968" y="11754"/>
                        </a:cubicBezTo>
                        <a:cubicBezTo>
                          <a:pt x="593105" y="2848"/>
                          <a:pt x="605241" y="-214"/>
                          <a:pt x="617378" y="1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CC99"/>
                    </a:fgClr>
                    <a:bgClr>
                      <a:srgbClr val="FFFFCC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0" name="フリーフォーム: 図形 1019">
                    <a:extLst>
                      <a:ext uri="{FF2B5EF4-FFF2-40B4-BE49-F238E27FC236}">
                        <a16:creationId xmlns:a16="http://schemas.microsoft.com/office/drawing/2014/main" id="{E4ADB1CF-8D81-4461-9DBA-63A503A3F117}"/>
                      </a:ext>
                    </a:extLst>
                  </p:cNvPr>
                  <p:cNvSpPr/>
                  <p:nvPr/>
                </p:nvSpPr>
                <p:spPr>
                  <a:xfrm>
                    <a:off x="3763962" y="3869532"/>
                    <a:ext cx="993776" cy="685800"/>
                  </a:xfrm>
                  <a:custGeom>
                    <a:avLst/>
                    <a:gdLst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96388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89245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216977 w 1066800"/>
                      <a:gd name="connsiteY21" fmla="*/ 85451 h 765057"/>
                      <a:gd name="connsiteX22" fmla="*/ 293313 w 1066800"/>
                      <a:gd name="connsiteY22" fmla="*/ 52304 h 765057"/>
                      <a:gd name="connsiteX23" fmla="*/ 412377 w 1066800"/>
                      <a:gd name="connsiteY23" fmla="*/ 13087 h 765057"/>
                      <a:gd name="connsiteX24" fmla="*/ 429536 w 1066800"/>
                      <a:gd name="connsiteY24" fmla="*/ 4190 h 765057"/>
                      <a:gd name="connsiteX25" fmla="*/ 457022 w 1066800"/>
                      <a:gd name="connsiteY25" fmla="*/ 11754 h 765057"/>
                      <a:gd name="connsiteX26" fmla="*/ 540244 w 1066800"/>
                      <a:gd name="connsiteY26" fmla="*/ 11754 h 765057"/>
                      <a:gd name="connsiteX27" fmla="*/ 576654 w 1066800"/>
                      <a:gd name="connsiteY27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31265 w 1066800"/>
                      <a:gd name="connsiteY20" fmla="*/ 75926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066800" h="765057">
                        <a:moveTo>
                          <a:pt x="576654" y="12"/>
                        </a:moveTo>
                        <a:cubicBezTo>
                          <a:pt x="613063" y="691"/>
                          <a:pt x="649473" y="30959"/>
                          <a:pt x="685882" y="21774"/>
                        </a:cubicBezTo>
                        <a:lnTo>
                          <a:pt x="695763" y="17015"/>
                        </a:lnTo>
                        <a:lnTo>
                          <a:pt x="710840" y="19157"/>
                        </a:lnTo>
                        <a:lnTo>
                          <a:pt x="736151" y="22752"/>
                        </a:lnTo>
                        <a:lnTo>
                          <a:pt x="741024" y="23846"/>
                        </a:lnTo>
                        <a:lnTo>
                          <a:pt x="773666" y="36660"/>
                        </a:lnTo>
                        <a:lnTo>
                          <a:pt x="787175" y="52304"/>
                        </a:lnTo>
                        <a:cubicBezTo>
                          <a:pt x="804512" y="82027"/>
                          <a:pt x="834012" y="83739"/>
                          <a:pt x="863511" y="85451"/>
                        </a:cubicBezTo>
                        <a:lnTo>
                          <a:pt x="899703" y="109331"/>
                        </a:lnTo>
                        <a:cubicBezTo>
                          <a:pt x="920987" y="145885"/>
                          <a:pt x="938470" y="185618"/>
                          <a:pt x="963555" y="218992"/>
                        </a:cubicBezTo>
                        <a:cubicBezTo>
                          <a:pt x="988640" y="252366"/>
                          <a:pt x="1021327" y="279380"/>
                          <a:pt x="1050213" y="309573"/>
                        </a:cubicBezTo>
                        <a:lnTo>
                          <a:pt x="1060416" y="333491"/>
                        </a:lnTo>
                        <a:lnTo>
                          <a:pt x="1066800" y="379294"/>
                        </a:lnTo>
                        <a:cubicBezTo>
                          <a:pt x="1066800" y="592345"/>
                          <a:pt x="827989" y="765057"/>
                          <a:pt x="533400" y="765057"/>
                        </a:cubicBezTo>
                        <a:cubicBezTo>
                          <a:pt x="238811" y="765057"/>
                          <a:pt x="0" y="592345"/>
                          <a:pt x="0" y="379294"/>
                        </a:cubicBezTo>
                        <a:lnTo>
                          <a:pt x="10076" y="307012"/>
                        </a:lnTo>
                        <a:lnTo>
                          <a:pt x="41427" y="284131"/>
                        </a:lnTo>
                        <a:cubicBezTo>
                          <a:pt x="66659" y="268753"/>
                          <a:pt x="72485" y="248386"/>
                          <a:pt x="93223" y="218992"/>
                        </a:cubicBezTo>
                        <a:cubicBezTo>
                          <a:pt x="113961" y="189598"/>
                          <a:pt x="163196" y="176531"/>
                          <a:pt x="165857" y="107765"/>
                        </a:cubicBezTo>
                        <a:lnTo>
                          <a:pt x="231265" y="75926"/>
                        </a:lnTo>
                        <a:cubicBezTo>
                          <a:pt x="260764" y="74214"/>
                          <a:pt x="263128" y="62777"/>
                          <a:pt x="293313" y="52304"/>
                        </a:cubicBezTo>
                        <a:cubicBezTo>
                          <a:pt x="323498" y="41831"/>
                          <a:pt x="372689" y="26159"/>
                          <a:pt x="412377" y="13087"/>
                        </a:cubicBezTo>
                        <a:lnTo>
                          <a:pt x="429536" y="4190"/>
                        </a:lnTo>
                        <a:lnTo>
                          <a:pt x="457022" y="11754"/>
                        </a:lnTo>
                        <a:cubicBezTo>
                          <a:pt x="484763" y="21933"/>
                          <a:pt x="512503" y="32112"/>
                          <a:pt x="540244" y="11754"/>
                        </a:cubicBezTo>
                        <a:cubicBezTo>
                          <a:pt x="552381" y="2848"/>
                          <a:pt x="564517" y="-214"/>
                          <a:pt x="576654" y="1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C000"/>
                    </a:fgClr>
                    <a:bgClr>
                      <a:srgbClr val="FFFFCC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1" name="フリーフォーム: 図形 1020">
                    <a:extLst>
                      <a:ext uri="{FF2B5EF4-FFF2-40B4-BE49-F238E27FC236}">
                        <a16:creationId xmlns:a16="http://schemas.microsoft.com/office/drawing/2014/main" id="{B4E7B1AB-14DD-49A9-AF59-DEBACDE0A1BE}"/>
                      </a:ext>
                    </a:extLst>
                  </p:cNvPr>
                  <p:cNvSpPr/>
                  <p:nvPr/>
                </p:nvSpPr>
                <p:spPr>
                  <a:xfrm>
                    <a:off x="4064000" y="397221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2" name="フリーフォーム: 図形 1021">
                    <a:extLst>
                      <a:ext uri="{FF2B5EF4-FFF2-40B4-BE49-F238E27FC236}">
                        <a16:creationId xmlns:a16="http://schemas.microsoft.com/office/drawing/2014/main" id="{88CF5DB8-079B-4954-8ECA-ADD4928E5DE0}"/>
                      </a:ext>
                    </a:extLst>
                  </p:cNvPr>
                  <p:cNvSpPr/>
                  <p:nvPr/>
                </p:nvSpPr>
                <p:spPr>
                  <a:xfrm>
                    <a:off x="3887787" y="4069849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3" name="フリーフォーム: 図形 1022">
                    <a:extLst>
                      <a:ext uri="{FF2B5EF4-FFF2-40B4-BE49-F238E27FC236}">
                        <a16:creationId xmlns:a16="http://schemas.microsoft.com/office/drawing/2014/main" id="{B14FEF5C-3F6D-466F-A07E-FDB94923F4B3}"/>
                      </a:ext>
                    </a:extLst>
                  </p:cNvPr>
                  <p:cNvSpPr/>
                  <p:nvPr/>
                </p:nvSpPr>
                <p:spPr>
                  <a:xfrm>
                    <a:off x="3823493" y="423653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4" name="フリーフォーム: 図形 1023">
                    <a:extLst>
                      <a:ext uri="{FF2B5EF4-FFF2-40B4-BE49-F238E27FC236}">
                        <a16:creationId xmlns:a16="http://schemas.microsoft.com/office/drawing/2014/main" id="{9C3DB136-0FE8-43FC-9F90-316949F46A42}"/>
                      </a:ext>
                    </a:extLst>
                  </p:cNvPr>
                  <p:cNvSpPr/>
                  <p:nvPr/>
                </p:nvSpPr>
                <p:spPr>
                  <a:xfrm>
                    <a:off x="4035424" y="4386555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5" name="フリーフォーム: 図形 1024">
                    <a:extLst>
                      <a:ext uri="{FF2B5EF4-FFF2-40B4-BE49-F238E27FC236}">
                        <a16:creationId xmlns:a16="http://schemas.microsoft.com/office/drawing/2014/main" id="{EA5962F0-16EC-4DB1-B3F9-1B55A07D07A2}"/>
                      </a:ext>
                    </a:extLst>
                  </p:cNvPr>
                  <p:cNvSpPr/>
                  <p:nvPr/>
                </p:nvSpPr>
                <p:spPr>
                  <a:xfrm>
                    <a:off x="4285456" y="446513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6" name="フリーフォーム: 図形 1025">
                    <a:extLst>
                      <a:ext uri="{FF2B5EF4-FFF2-40B4-BE49-F238E27FC236}">
                        <a16:creationId xmlns:a16="http://schemas.microsoft.com/office/drawing/2014/main" id="{B628FD33-3C6D-43FA-A1A6-01839E6F58E2}"/>
                      </a:ext>
                    </a:extLst>
                  </p:cNvPr>
                  <p:cNvSpPr/>
                  <p:nvPr/>
                </p:nvSpPr>
                <p:spPr>
                  <a:xfrm>
                    <a:off x="4430712" y="4329405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7" name="フリーフォーム: 図形 1026">
                    <a:extLst>
                      <a:ext uri="{FF2B5EF4-FFF2-40B4-BE49-F238E27FC236}">
                        <a16:creationId xmlns:a16="http://schemas.microsoft.com/office/drawing/2014/main" id="{7A691AE3-5527-47E2-BACE-824945ECADE4}"/>
                      </a:ext>
                    </a:extLst>
                  </p:cNvPr>
                  <p:cNvSpPr/>
                  <p:nvPr/>
                </p:nvSpPr>
                <p:spPr>
                  <a:xfrm>
                    <a:off x="4566443" y="4172243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8" name="フリーフォーム: 図形 1027">
                    <a:extLst>
                      <a:ext uri="{FF2B5EF4-FFF2-40B4-BE49-F238E27FC236}">
                        <a16:creationId xmlns:a16="http://schemas.microsoft.com/office/drawing/2014/main" id="{E43F14C9-186F-4845-9C28-E8CF7969C358}"/>
                      </a:ext>
                    </a:extLst>
                  </p:cNvPr>
                  <p:cNvSpPr/>
                  <p:nvPr/>
                </p:nvSpPr>
                <p:spPr>
                  <a:xfrm>
                    <a:off x="4416424" y="4015080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94" name="四角形: 角を丸くする 993">
                  <a:extLst>
                    <a:ext uri="{FF2B5EF4-FFF2-40B4-BE49-F238E27FC236}">
                      <a16:creationId xmlns:a16="http://schemas.microsoft.com/office/drawing/2014/main" id="{FDA3BE3A-5FB4-4355-89A8-B98E8F9D4310}"/>
                    </a:ext>
                  </a:extLst>
                </p:cNvPr>
                <p:cNvSpPr/>
                <p:nvPr/>
              </p:nvSpPr>
              <p:spPr>
                <a:xfrm rot="2700000">
                  <a:off x="5519319" y="284390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5" name="四角形: 角を丸くする 994">
                  <a:extLst>
                    <a:ext uri="{FF2B5EF4-FFF2-40B4-BE49-F238E27FC236}">
                      <a16:creationId xmlns:a16="http://schemas.microsoft.com/office/drawing/2014/main" id="{39618A24-CD49-4244-855D-0B879B68E3D4}"/>
                    </a:ext>
                  </a:extLst>
                </p:cNvPr>
                <p:cNvSpPr/>
                <p:nvPr/>
              </p:nvSpPr>
              <p:spPr>
                <a:xfrm rot="2700000">
                  <a:off x="5781458" y="2645970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6" name="四角形: 角を丸くする 995">
                  <a:extLst>
                    <a:ext uri="{FF2B5EF4-FFF2-40B4-BE49-F238E27FC236}">
                      <a16:creationId xmlns:a16="http://schemas.microsoft.com/office/drawing/2014/main" id="{C0408E9D-6C48-4D49-B25B-0A8854EBA073}"/>
                    </a:ext>
                  </a:extLst>
                </p:cNvPr>
                <p:cNvSpPr/>
                <p:nvPr/>
              </p:nvSpPr>
              <p:spPr>
                <a:xfrm rot="2700000">
                  <a:off x="5635294" y="2707952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7" name="四角形: 角を丸くする 996">
                  <a:extLst>
                    <a:ext uri="{FF2B5EF4-FFF2-40B4-BE49-F238E27FC236}">
                      <a16:creationId xmlns:a16="http://schemas.microsoft.com/office/drawing/2014/main" id="{5B644FDB-1B16-4263-8FAA-583BFA2BFE09}"/>
                    </a:ext>
                  </a:extLst>
                </p:cNvPr>
                <p:cNvSpPr/>
                <p:nvPr/>
              </p:nvSpPr>
              <p:spPr>
                <a:xfrm rot="2700000">
                  <a:off x="5725134" y="280796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8" name="四角形: 角を丸くする 997">
                  <a:extLst>
                    <a:ext uri="{FF2B5EF4-FFF2-40B4-BE49-F238E27FC236}">
                      <a16:creationId xmlns:a16="http://schemas.microsoft.com/office/drawing/2014/main" id="{4AAEBC53-C62C-4857-945C-EB1127FACE43}"/>
                    </a:ext>
                  </a:extLst>
                </p:cNvPr>
                <p:cNvSpPr/>
                <p:nvPr/>
              </p:nvSpPr>
              <p:spPr>
                <a:xfrm rot="2700000">
                  <a:off x="5723454" y="2588142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9" name="四角形: 角を丸くする 998">
                  <a:extLst>
                    <a:ext uri="{FF2B5EF4-FFF2-40B4-BE49-F238E27FC236}">
                      <a16:creationId xmlns:a16="http://schemas.microsoft.com/office/drawing/2014/main" id="{B3588B5E-7F7A-4749-A0A4-9FD8B00F2364}"/>
                    </a:ext>
                  </a:extLst>
                </p:cNvPr>
                <p:cNvSpPr/>
                <p:nvPr/>
              </p:nvSpPr>
              <p:spPr>
                <a:xfrm rot="2700000">
                  <a:off x="5714834" y="273429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0" name="四角形: 角を丸くする 999">
                  <a:extLst>
                    <a:ext uri="{FF2B5EF4-FFF2-40B4-BE49-F238E27FC236}">
                      <a16:creationId xmlns:a16="http://schemas.microsoft.com/office/drawing/2014/main" id="{C340E859-7E83-44DF-BF40-9FDA3FD1ABBE}"/>
                    </a:ext>
                  </a:extLst>
                </p:cNvPr>
                <p:cNvSpPr/>
                <p:nvPr/>
              </p:nvSpPr>
              <p:spPr>
                <a:xfrm rot="2700000">
                  <a:off x="5524219" y="272139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1" name="四角形: 角を丸くする 1000">
                  <a:extLst>
                    <a:ext uri="{FF2B5EF4-FFF2-40B4-BE49-F238E27FC236}">
                      <a16:creationId xmlns:a16="http://schemas.microsoft.com/office/drawing/2014/main" id="{471BA309-B5FB-49C9-93DA-C01CCE34B689}"/>
                    </a:ext>
                  </a:extLst>
                </p:cNvPr>
                <p:cNvSpPr/>
                <p:nvPr/>
              </p:nvSpPr>
              <p:spPr>
                <a:xfrm rot="2700000">
                  <a:off x="5635294" y="2610319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2" name="四角形: 角を丸くする 1001">
                  <a:extLst>
                    <a:ext uri="{FF2B5EF4-FFF2-40B4-BE49-F238E27FC236}">
                      <a16:creationId xmlns:a16="http://schemas.microsoft.com/office/drawing/2014/main" id="{C86EF11C-7452-440A-A51F-8C2F7260260E}"/>
                    </a:ext>
                  </a:extLst>
                </p:cNvPr>
                <p:cNvSpPr/>
                <p:nvPr/>
              </p:nvSpPr>
              <p:spPr>
                <a:xfrm rot="2700000">
                  <a:off x="5562888" y="2654045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3" name="四角形: 角を丸くする 1002">
                  <a:extLst>
                    <a:ext uri="{FF2B5EF4-FFF2-40B4-BE49-F238E27FC236}">
                      <a16:creationId xmlns:a16="http://schemas.microsoft.com/office/drawing/2014/main" id="{1DC91746-30F9-4E62-93FE-88F991A297E5}"/>
                    </a:ext>
                  </a:extLst>
                </p:cNvPr>
                <p:cNvSpPr/>
                <p:nvPr/>
              </p:nvSpPr>
              <p:spPr>
                <a:xfrm rot="2449356">
                  <a:off x="5730359" y="300632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4" name="四角形: 角を丸くする 1003">
                  <a:extLst>
                    <a:ext uri="{FF2B5EF4-FFF2-40B4-BE49-F238E27FC236}">
                      <a16:creationId xmlns:a16="http://schemas.microsoft.com/office/drawing/2014/main" id="{8C8B9E6D-236A-422F-8197-5C9482362C0F}"/>
                    </a:ext>
                  </a:extLst>
                </p:cNvPr>
                <p:cNvSpPr/>
                <p:nvPr/>
              </p:nvSpPr>
              <p:spPr>
                <a:xfrm rot="2449356">
                  <a:off x="5714776" y="290676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5" name="四角形: 角を丸くする 1004">
                  <a:extLst>
                    <a:ext uri="{FF2B5EF4-FFF2-40B4-BE49-F238E27FC236}">
                      <a16:creationId xmlns:a16="http://schemas.microsoft.com/office/drawing/2014/main" id="{F62EB857-C0BB-4CFA-B5B8-EFC5714C3AB1}"/>
                    </a:ext>
                  </a:extLst>
                </p:cNvPr>
                <p:cNvSpPr/>
                <p:nvPr/>
              </p:nvSpPr>
              <p:spPr>
                <a:xfrm rot="2449356">
                  <a:off x="5812682" y="296913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6" name="四角形: 角を丸くする 1005">
                  <a:extLst>
                    <a:ext uri="{FF2B5EF4-FFF2-40B4-BE49-F238E27FC236}">
                      <a16:creationId xmlns:a16="http://schemas.microsoft.com/office/drawing/2014/main" id="{BD8F3BA7-BA7B-4F50-ABBB-C80F6DB7D1B3}"/>
                    </a:ext>
                  </a:extLst>
                </p:cNvPr>
                <p:cNvSpPr/>
                <p:nvPr/>
              </p:nvSpPr>
              <p:spPr>
                <a:xfrm rot="2449356">
                  <a:off x="5879653" y="2908695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7" name="四角形: 角を丸くする 1006">
                  <a:extLst>
                    <a:ext uri="{FF2B5EF4-FFF2-40B4-BE49-F238E27FC236}">
                      <a16:creationId xmlns:a16="http://schemas.microsoft.com/office/drawing/2014/main" id="{460B4348-E4EF-4241-B0F0-A03A11FC5C75}"/>
                    </a:ext>
                  </a:extLst>
                </p:cNvPr>
                <p:cNvSpPr/>
                <p:nvPr/>
              </p:nvSpPr>
              <p:spPr>
                <a:xfrm rot="2700000">
                  <a:off x="5613395" y="299904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8" name="四角形: 角を丸くする 1007">
                  <a:extLst>
                    <a:ext uri="{FF2B5EF4-FFF2-40B4-BE49-F238E27FC236}">
                      <a16:creationId xmlns:a16="http://schemas.microsoft.com/office/drawing/2014/main" id="{68E3E01F-FF0A-46BF-A933-42EA8B7BC7F0}"/>
                    </a:ext>
                  </a:extLst>
                </p:cNvPr>
                <p:cNvSpPr/>
                <p:nvPr/>
              </p:nvSpPr>
              <p:spPr>
                <a:xfrm rot="2700000">
                  <a:off x="5824769" y="2723090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9" name="四角形: 角を丸くする 1008">
                  <a:extLst>
                    <a:ext uri="{FF2B5EF4-FFF2-40B4-BE49-F238E27FC236}">
                      <a16:creationId xmlns:a16="http://schemas.microsoft.com/office/drawing/2014/main" id="{142CA997-EB73-4146-99AA-3FCA54B72F43}"/>
                    </a:ext>
                  </a:extLst>
                </p:cNvPr>
                <p:cNvSpPr/>
                <p:nvPr/>
              </p:nvSpPr>
              <p:spPr>
                <a:xfrm rot="2700000">
                  <a:off x="5824769" y="286325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0" name="四角形: 角を丸くする 1009">
                  <a:extLst>
                    <a:ext uri="{FF2B5EF4-FFF2-40B4-BE49-F238E27FC236}">
                      <a16:creationId xmlns:a16="http://schemas.microsoft.com/office/drawing/2014/main" id="{C54DE03B-207C-4D72-8CC0-BAA86FDDD6CC}"/>
                    </a:ext>
                  </a:extLst>
                </p:cNvPr>
                <p:cNvSpPr/>
                <p:nvPr/>
              </p:nvSpPr>
              <p:spPr>
                <a:xfrm rot="2700000">
                  <a:off x="5590526" y="290920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1" name="四角形: 角を丸くする 1010">
                  <a:extLst>
                    <a:ext uri="{FF2B5EF4-FFF2-40B4-BE49-F238E27FC236}">
                      <a16:creationId xmlns:a16="http://schemas.microsoft.com/office/drawing/2014/main" id="{5BFDEBAE-A377-443E-BAD6-176CF89E6F8B}"/>
                    </a:ext>
                  </a:extLst>
                </p:cNvPr>
                <p:cNvSpPr/>
                <p:nvPr/>
              </p:nvSpPr>
              <p:spPr>
                <a:xfrm rot="2700000">
                  <a:off x="5518120" y="2952929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2" name="四角形: 角を丸くする 1011">
                  <a:extLst>
                    <a:ext uri="{FF2B5EF4-FFF2-40B4-BE49-F238E27FC236}">
                      <a16:creationId xmlns:a16="http://schemas.microsoft.com/office/drawing/2014/main" id="{480AE3FB-AD7D-430E-A21D-D8900C5A925A}"/>
                    </a:ext>
                  </a:extLst>
                </p:cNvPr>
                <p:cNvSpPr/>
                <p:nvPr/>
              </p:nvSpPr>
              <p:spPr>
                <a:xfrm rot="2449356">
                  <a:off x="5693621" y="265004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84" name="グループ化 983">
                <a:extLst>
                  <a:ext uri="{FF2B5EF4-FFF2-40B4-BE49-F238E27FC236}">
                    <a16:creationId xmlns:a16="http://schemas.microsoft.com/office/drawing/2014/main" id="{769973B5-BCB4-472C-BABD-059434FF2BA5}"/>
                  </a:ext>
                </a:extLst>
              </p:cNvPr>
              <p:cNvGrpSpPr/>
              <p:nvPr/>
            </p:nvGrpSpPr>
            <p:grpSpPr>
              <a:xfrm>
                <a:off x="5560539" y="2557843"/>
                <a:ext cx="240788" cy="209978"/>
                <a:chOff x="4286227" y="3028239"/>
                <a:chExt cx="440813" cy="440845"/>
              </a:xfrm>
            </p:grpSpPr>
            <p:sp>
              <p:nvSpPr>
                <p:cNvPr id="985" name="フリーフォーム: 図形 984">
                  <a:extLst>
                    <a:ext uri="{FF2B5EF4-FFF2-40B4-BE49-F238E27FC236}">
                      <a16:creationId xmlns:a16="http://schemas.microsoft.com/office/drawing/2014/main" id="{463A1856-D49E-48E1-8901-43925B914214}"/>
                    </a:ext>
                  </a:extLst>
                </p:cNvPr>
                <p:cNvSpPr/>
                <p:nvPr/>
              </p:nvSpPr>
              <p:spPr>
                <a:xfrm>
                  <a:off x="4286227" y="3028239"/>
                  <a:ext cx="440813" cy="440845"/>
                </a:xfrm>
                <a:custGeom>
                  <a:avLst/>
                  <a:gdLst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0813" h="440845">
                      <a:moveTo>
                        <a:pt x="220600" y="0"/>
                      </a:moveTo>
                      <a:cubicBezTo>
                        <a:pt x="290333" y="73"/>
                        <a:pt x="357640" y="33325"/>
                        <a:pt x="399783" y="92349"/>
                      </a:cubicBezTo>
                      <a:cubicBezTo>
                        <a:pt x="455974" y="171048"/>
                        <a:pt x="454305" y="277183"/>
                        <a:pt x="395667" y="354076"/>
                      </a:cubicBezTo>
                      <a:cubicBezTo>
                        <a:pt x="337029" y="430969"/>
                        <a:pt x="235119" y="460661"/>
                        <a:pt x="144357" y="427295"/>
                      </a:cubicBezTo>
                      <a:lnTo>
                        <a:pt x="144784" y="426136"/>
                      </a:lnTo>
                      <a:lnTo>
                        <a:pt x="127001" y="422599"/>
                      </a:lnTo>
                      <a:cubicBezTo>
                        <a:pt x="95762" y="409586"/>
                        <a:pt x="73842" y="379120"/>
                        <a:pt x="73842" y="343611"/>
                      </a:cubicBezTo>
                      <a:cubicBezTo>
                        <a:pt x="73842" y="296266"/>
                        <a:pt x="112810" y="257886"/>
                        <a:pt x="160879" y="257886"/>
                      </a:cubicBezTo>
                      <a:cubicBezTo>
                        <a:pt x="172897" y="257886"/>
                        <a:pt x="184345" y="260285"/>
                        <a:pt x="194758" y="264623"/>
                      </a:cubicBezTo>
                      <a:lnTo>
                        <a:pt x="203581" y="270482"/>
                      </a:lnTo>
                      <a:lnTo>
                        <a:pt x="235310" y="271573"/>
                      </a:lnTo>
                      <a:cubicBezTo>
                        <a:pt x="245982" y="268464"/>
                        <a:pt x="255684" y="262023"/>
                        <a:pt x="262771" y="252729"/>
                      </a:cubicBezTo>
                      <a:cubicBezTo>
                        <a:pt x="276945" y="234142"/>
                        <a:pt x="277348" y="208487"/>
                        <a:pt x="263766" y="189464"/>
                      </a:cubicBezTo>
                      <a:cubicBezTo>
                        <a:pt x="250183" y="170441"/>
                        <a:pt x="225787" y="162493"/>
                        <a:pt x="203606" y="169864"/>
                      </a:cubicBezTo>
                      <a:cubicBezTo>
                        <a:pt x="181424" y="177235"/>
                        <a:pt x="166638" y="198204"/>
                        <a:pt x="167143" y="221573"/>
                      </a:cubicBezTo>
                      <a:cubicBezTo>
                        <a:pt x="-5235" y="315646"/>
                        <a:pt x="55748" y="223980"/>
                        <a:pt x="51" y="225184"/>
                      </a:cubicBezTo>
                      <a:cubicBezTo>
                        <a:pt x="-2038" y="128506"/>
                        <a:pt x="59134" y="41758"/>
                        <a:pt x="150900" y="11263"/>
                      </a:cubicBezTo>
                      <a:cubicBezTo>
                        <a:pt x="173842" y="3639"/>
                        <a:pt x="197356" y="-24"/>
                        <a:pt x="22060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86" name="二等辺三角形 985">
                  <a:extLst>
                    <a:ext uri="{FF2B5EF4-FFF2-40B4-BE49-F238E27FC236}">
                      <a16:creationId xmlns:a16="http://schemas.microsoft.com/office/drawing/2014/main" id="{38B7A249-49DC-43B6-8D57-BB9BE4FB7B81}"/>
                    </a:ext>
                  </a:extLst>
                </p:cNvPr>
                <p:cNvSpPr/>
                <p:nvPr/>
              </p:nvSpPr>
              <p:spPr>
                <a:xfrm rot="12782294">
                  <a:off x="4562071" y="3064669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7" name="二等辺三角形 986">
                  <a:extLst>
                    <a:ext uri="{FF2B5EF4-FFF2-40B4-BE49-F238E27FC236}">
                      <a16:creationId xmlns:a16="http://schemas.microsoft.com/office/drawing/2014/main" id="{5594D46B-DA02-4FD9-8E1A-2DA5DBF74514}"/>
                    </a:ext>
                  </a:extLst>
                </p:cNvPr>
                <p:cNvSpPr/>
                <p:nvPr/>
              </p:nvSpPr>
              <p:spPr>
                <a:xfrm rot="15537102">
                  <a:off x="4636156" y="3159534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8" name="二等辺三角形 987">
                  <a:extLst>
                    <a:ext uri="{FF2B5EF4-FFF2-40B4-BE49-F238E27FC236}">
                      <a16:creationId xmlns:a16="http://schemas.microsoft.com/office/drawing/2014/main" id="{285A8FAC-68DB-46AC-ACA1-FD25C0FE16D2}"/>
                    </a:ext>
                  </a:extLst>
                </p:cNvPr>
                <p:cNvSpPr/>
                <p:nvPr/>
              </p:nvSpPr>
              <p:spPr>
                <a:xfrm rot="19478095">
                  <a:off x="4563269" y="3329175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9" name="二等辺三角形 988">
                  <a:extLst>
                    <a:ext uri="{FF2B5EF4-FFF2-40B4-BE49-F238E27FC236}">
                      <a16:creationId xmlns:a16="http://schemas.microsoft.com/office/drawing/2014/main" id="{8F829ACA-6F18-49C7-9415-B054F8836B2E}"/>
                    </a:ext>
                  </a:extLst>
                </p:cNvPr>
                <p:cNvSpPr/>
                <p:nvPr/>
              </p:nvSpPr>
              <p:spPr>
                <a:xfrm rot="17501834">
                  <a:off x="4627564" y="3260119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0" name="二等辺三角形 989">
                  <a:extLst>
                    <a:ext uri="{FF2B5EF4-FFF2-40B4-BE49-F238E27FC236}">
                      <a16:creationId xmlns:a16="http://schemas.microsoft.com/office/drawing/2014/main" id="{6EE8A9F1-7869-4778-B5FD-854B359703D6}"/>
                    </a:ext>
                  </a:extLst>
                </p:cNvPr>
                <p:cNvSpPr/>
                <p:nvPr/>
              </p:nvSpPr>
              <p:spPr>
                <a:xfrm rot="10800000">
                  <a:off x="4471584" y="3043238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1" name="二等辺三角形 990">
                  <a:extLst>
                    <a:ext uri="{FF2B5EF4-FFF2-40B4-BE49-F238E27FC236}">
                      <a16:creationId xmlns:a16="http://schemas.microsoft.com/office/drawing/2014/main" id="{09B53164-CC20-41C9-8326-2BB999BCCE03}"/>
                    </a:ext>
                  </a:extLst>
                </p:cNvPr>
                <p:cNvSpPr/>
                <p:nvPr/>
              </p:nvSpPr>
              <p:spPr>
                <a:xfrm rot="8100000">
                  <a:off x="4364428" y="3090862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2" name="二等辺三角形 991">
                  <a:extLst>
                    <a:ext uri="{FF2B5EF4-FFF2-40B4-BE49-F238E27FC236}">
                      <a16:creationId xmlns:a16="http://schemas.microsoft.com/office/drawing/2014/main" id="{1F99DF44-C927-4E03-82C1-B0DA18366D4F}"/>
                    </a:ext>
                  </a:extLst>
                </p:cNvPr>
                <p:cNvSpPr/>
                <p:nvPr/>
              </p:nvSpPr>
              <p:spPr>
                <a:xfrm>
                  <a:off x="4483491" y="3357562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36" name="グループ化 835">
              <a:extLst>
                <a:ext uri="{FF2B5EF4-FFF2-40B4-BE49-F238E27FC236}">
                  <a16:creationId xmlns:a16="http://schemas.microsoft.com/office/drawing/2014/main" id="{2E537F15-958E-4B94-BA04-189A9D2006AF}"/>
                </a:ext>
              </a:extLst>
            </p:cNvPr>
            <p:cNvGrpSpPr/>
            <p:nvPr/>
          </p:nvGrpSpPr>
          <p:grpSpPr>
            <a:xfrm>
              <a:off x="7252508" y="4352535"/>
              <a:ext cx="510098" cy="543453"/>
              <a:chOff x="5432994" y="2525061"/>
              <a:chExt cx="510098" cy="543453"/>
            </a:xfrm>
          </p:grpSpPr>
          <p:grpSp>
            <p:nvGrpSpPr>
              <p:cNvPr id="937" name="グループ化 936">
                <a:extLst>
                  <a:ext uri="{FF2B5EF4-FFF2-40B4-BE49-F238E27FC236}">
                    <a16:creationId xmlns:a16="http://schemas.microsoft.com/office/drawing/2014/main" id="{39FCEEEC-7137-473D-B978-BBE83C0CF205}"/>
                  </a:ext>
                </a:extLst>
              </p:cNvPr>
              <p:cNvGrpSpPr/>
              <p:nvPr/>
            </p:nvGrpSpPr>
            <p:grpSpPr>
              <a:xfrm>
                <a:off x="5432994" y="2525061"/>
                <a:ext cx="510098" cy="543453"/>
                <a:chOff x="5432994" y="2525061"/>
                <a:chExt cx="510098" cy="543453"/>
              </a:xfrm>
            </p:grpSpPr>
            <p:grpSp>
              <p:nvGrpSpPr>
                <p:cNvPr id="947" name="グループ化 946">
                  <a:extLst>
                    <a:ext uri="{FF2B5EF4-FFF2-40B4-BE49-F238E27FC236}">
                      <a16:creationId xmlns:a16="http://schemas.microsoft.com/office/drawing/2014/main" id="{51244D66-D894-4C43-9BFC-FAD40AD73041}"/>
                    </a:ext>
                  </a:extLst>
                </p:cNvPr>
                <p:cNvGrpSpPr/>
                <p:nvPr/>
              </p:nvGrpSpPr>
              <p:grpSpPr>
                <a:xfrm>
                  <a:off x="5432994" y="2525061"/>
                  <a:ext cx="510098" cy="543453"/>
                  <a:chOff x="3686726" y="3825199"/>
                  <a:chExt cx="1136065" cy="1210351"/>
                </a:xfrm>
              </p:grpSpPr>
              <p:sp>
                <p:nvSpPr>
                  <p:cNvPr id="967" name="四角形: 上の 2 つの角を丸める 2">
                    <a:extLst>
                      <a:ext uri="{FF2B5EF4-FFF2-40B4-BE49-F238E27FC236}">
                        <a16:creationId xmlns:a16="http://schemas.microsoft.com/office/drawing/2014/main" id="{D3BF062A-DF9F-47E2-85D7-A95B41D806A2}"/>
                      </a:ext>
                    </a:extLst>
                  </p:cNvPr>
                  <p:cNvSpPr/>
                  <p:nvPr/>
                </p:nvSpPr>
                <p:spPr>
                  <a:xfrm>
                    <a:off x="3727450" y="4127500"/>
                    <a:ext cx="1066800" cy="908050"/>
                  </a:xfrm>
                  <a:custGeom>
                    <a:avLst/>
                    <a:gdLst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66800 w 1066800"/>
                      <a:gd name="connsiteY2" fmla="*/ 151345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0 w 1066800"/>
                      <a:gd name="connsiteY7" fmla="*/ 151345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66800 w 1066800"/>
                      <a:gd name="connsiteY2" fmla="*/ 151345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66800" h="908050">
                        <a:moveTo>
                          <a:pt x="151345" y="0"/>
                        </a:moveTo>
                        <a:lnTo>
                          <a:pt x="915455" y="0"/>
                        </a:lnTo>
                        <a:cubicBezTo>
                          <a:pt x="999041" y="0"/>
                          <a:pt x="1040607" y="62996"/>
                          <a:pt x="1040607" y="146582"/>
                        </a:cubicBezTo>
                        <a:lnTo>
                          <a:pt x="1066800" y="518941"/>
                        </a:lnTo>
                        <a:cubicBezTo>
                          <a:pt x="1016794" y="733840"/>
                          <a:pt x="892590" y="908050"/>
                          <a:pt x="677691" y="908050"/>
                        </a:cubicBezTo>
                        <a:lnTo>
                          <a:pt x="389109" y="908050"/>
                        </a:lnTo>
                        <a:cubicBezTo>
                          <a:pt x="174210" y="908050"/>
                          <a:pt x="28575" y="748127"/>
                          <a:pt x="0" y="518941"/>
                        </a:cubicBezTo>
                        <a:cubicBezTo>
                          <a:pt x="0" y="396409"/>
                          <a:pt x="16669" y="271496"/>
                          <a:pt x="16669" y="148964"/>
                        </a:cubicBezTo>
                        <a:cubicBezTo>
                          <a:pt x="16669" y="65378"/>
                          <a:pt x="67759" y="0"/>
                          <a:pt x="151345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rgbClr val="FFFFCC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8" name="四角形: 上の 2 つの角を丸める 967">
                    <a:extLst>
                      <a:ext uri="{FF2B5EF4-FFF2-40B4-BE49-F238E27FC236}">
                        <a16:creationId xmlns:a16="http://schemas.microsoft.com/office/drawing/2014/main" id="{CA73680E-EA17-4A1C-BF02-2060F7F251D5}"/>
                      </a:ext>
                    </a:extLst>
                  </p:cNvPr>
                  <p:cNvSpPr/>
                  <p:nvPr/>
                </p:nvSpPr>
                <p:spPr>
                  <a:xfrm>
                    <a:off x="3999638" y="4415530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9" name="四角形: 上の 2 つの角を丸める 968">
                    <a:extLst>
                      <a:ext uri="{FF2B5EF4-FFF2-40B4-BE49-F238E27FC236}">
                        <a16:creationId xmlns:a16="http://schemas.microsoft.com/office/drawing/2014/main" id="{89315618-8460-4364-947C-EB3D1E41E011}"/>
                      </a:ext>
                    </a:extLst>
                  </p:cNvPr>
                  <p:cNvSpPr/>
                  <p:nvPr/>
                </p:nvSpPr>
                <p:spPr>
                  <a:xfrm>
                    <a:off x="4472482" y="4416944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0" name="四角形: 上の 2 つの角を丸める 969">
                    <a:extLst>
                      <a:ext uri="{FF2B5EF4-FFF2-40B4-BE49-F238E27FC236}">
                        <a16:creationId xmlns:a16="http://schemas.microsoft.com/office/drawing/2014/main" id="{73A18962-6FD7-444B-8B88-671B1AEFB97A}"/>
                      </a:ext>
                    </a:extLst>
                  </p:cNvPr>
                  <p:cNvSpPr/>
                  <p:nvPr/>
                </p:nvSpPr>
                <p:spPr>
                  <a:xfrm>
                    <a:off x="3818932" y="4240802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1" name="四角形: 上の 2 つの角を丸める 970">
                    <a:extLst>
                      <a:ext uri="{FF2B5EF4-FFF2-40B4-BE49-F238E27FC236}">
                        <a16:creationId xmlns:a16="http://schemas.microsoft.com/office/drawing/2014/main" id="{E633B1BE-81AB-42F6-AE39-2F4022BA8BDD}"/>
                      </a:ext>
                    </a:extLst>
                  </p:cNvPr>
                  <p:cNvSpPr/>
                  <p:nvPr/>
                </p:nvSpPr>
                <p:spPr>
                  <a:xfrm>
                    <a:off x="4667170" y="4250826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2" name="四角形: 上の 2 つの角を丸める 971">
                    <a:extLst>
                      <a:ext uri="{FF2B5EF4-FFF2-40B4-BE49-F238E27FC236}">
                        <a16:creationId xmlns:a16="http://schemas.microsoft.com/office/drawing/2014/main" id="{57D7A43D-2AA2-4B14-B6C9-8B0FED2BD697}"/>
                      </a:ext>
                    </a:extLst>
                  </p:cNvPr>
                  <p:cNvSpPr/>
                  <p:nvPr/>
                </p:nvSpPr>
                <p:spPr>
                  <a:xfrm>
                    <a:off x="4243882" y="4481238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3" name="フリーフォーム: 図形 972">
                    <a:extLst>
                      <a:ext uri="{FF2B5EF4-FFF2-40B4-BE49-F238E27FC236}">
                        <a16:creationId xmlns:a16="http://schemas.microsoft.com/office/drawing/2014/main" id="{369477C1-DFF8-4815-8B1C-B958D410DA9A}"/>
                      </a:ext>
                    </a:extLst>
                  </p:cNvPr>
                  <p:cNvSpPr/>
                  <p:nvPr/>
                </p:nvSpPr>
                <p:spPr>
                  <a:xfrm>
                    <a:off x="3686726" y="3825199"/>
                    <a:ext cx="1136065" cy="765057"/>
                  </a:xfrm>
                  <a:custGeom>
                    <a:avLst/>
                    <a:gdLst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96388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89245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216977 w 1066800"/>
                      <a:gd name="connsiteY21" fmla="*/ 85451 h 765057"/>
                      <a:gd name="connsiteX22" fmla="*/ 293313 w 1066800"/>
                      <a:gd name="connsiteY22" fmla="*/ 52304 h 765057"/>
                      <a:gd name="connsiteX23" fmla="*/ 412377 w 1066800"/>
                      <a:gd name="connsiteY23" fmla="*/ 13087 h 765057"/>
                      <a:gd name="connsiteX24" fmla="*/ 429536 w 1066800"/>
                      <a:gd name="connsiteY24" fmla="*/ 4190 h 765057"/>
                      <a:gd name="connsiteX25" fmla="*/ 457022 w 1066800"/>
                      <a:gd name="connsiteY25" fmla="*/ 11754 h 765057"/>
                      <a:gd name="connsiteX26" fmla="*/ 540244 w 1066800"/>
                      <a:gd name="connsiteY26" fmla="*/ 11754 h 765057"/>
                      <a:gd name="connsiteX27" fmla="*/ 576654 w 1066800"/>
                      <a:gd name="connsiteY27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31265 w 1066800"/>
                      <a:gd name="connsiteY20" fmla="*/ 75926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617378 w 1107524"/>
                      <a:gd name="connsiteY0" fmla="*/ 12 h 765057"/>
                      <a:gd name="connsiteX1" fmla="*/ 726606 w 1107524"/>
                      <a:gd name="connsiteY1" fmla="*/ 21774 h 765057"/>
                      <a:gd name="connsiteX2" fmla="*/ 736487 w 1107524"/>
                      <a:gd name="connsiteY2" fmla="*/ 17015 h 765057"/>
                      <a:gd name="connsiteX3" fmla="*/ 751564 w 1107524"/>
                      <a:gd name="connsiteY3" fmla="*/ 19157 h 765057"/>
                      <a:gd name="connsiteX4" fmla="*/ 776875 w 1107524"/>
                      <a:gd name="connsiteY4" fmla="*/ 22752 h 765057"/>
                      <a:gd name="connsiteX5" fmla="*/ 781748 w 1107524"/>
                      <a:gd name="connsiteY5" fmla="*/ 23846 h 765057"/>
                      <a:gd name="connsiteX6" fmla="*/ 814390 w 1107524"/>
                      <a:gd name="connsiteY6" fmla="*/ 36660 h 765057"/>
                      <a:gd name="connsiteX7" fmla="*/ 827899 w 1107524"/>
                      <a:gd name="connsiteY7" fmla="*/ 52304 h 765057"/>
                      <a:gd name="connsiteX8" fmla="*/ 904235 w 1107524"/>
                      <a:gd name="connsiteY8" fmla="*/ 85451 h 765057"/>
                      <a:gd name="connsiteX9" fmla="*/ 940427 w 1107524"/>
                      <a:gd name="connsiteY9" fmla="*/ 109331 h 765057"/>
                      <a:gd name="connsiteX10" fmla="*/ 1004279 w 1107524"/>
                      <a:gd name="connsiteY10" fmla="*/ 218992 h 765057"/>
                      <a:gd name="connsiteX11" fmla="*/ 1090937 w 1107524"/>
                      <a:gd name="connsiteY11" fmla="*/ 309573 h 765057"/>
                      <a:gd name="connsiteX12" fmla="*/ 1101140 w 1107524"/>
                      <a:gd name="connsiteY12" fmla="*/ 333491 h 765057"/>
                      <a:gd name="connsiteX13" fmla="*/ 1107524 w 1107524"/>
                      <a:gd name="connsiteY13" fmla="*/ 379294 h 765057"/>
                      <a:gd name="connsiteX14" fmla="*/ 574124 w 1107524"/>
                      <a:gd name="connsiteY14" fmla="*/ 765057 h 765057"/>
                      <a:gd name="connsiteX15" fmla="*/ 40724 w 1107524"/>
                      <a:gd name="connsiteY15" fmla="*/ 379294 h 765057"/>
                      <a:gd name="connsiteX16" fmla="*/ 0 w 1107524"/>
                      <a:gd name="connsiteY16" fmla="*/ 297487 h 765057"/>
                      <a:gd name="connsiteX17" fmla="*/ 82151 w 1107524"/>
                      <a:gd name="connsiteY17" fmla="*/ 284131 h 765057"/>
                      <a:gd name="connsiteX18" fmla="*/ 133947 w 1107524"/>
                      <a:gd name="connsiteY18" fmla="*/ 218992 h 765057"/>
                      <a:gd name="connsiteX19" fmla="*/ 206581 w 1107524"/>
                      <a:gd name="connsiteY19" fmla="*/ 107765 h 765057"/>
                      <a:gd name="connsiteX20" fmla="*/ 271989 w 1107524"/>
                      <a:gd name="connsiteY20" fmla="*/ 75926 h 765057"/>
                      <a:gd name="connsiteX21" fmla="*/ 334037 w 1107524"/>
                      <a:gd name="connsiteY21" fmla="*/ 52304 h 765057"/>
                      <a:gd name="connsiteX22" fmla="*/ 453101 w 1107524"/>
                      <a:gd name="connsiteY22" fmla="*/ 13087 h 765057"/>
                      <a:gd name="connsiteX23" fmla="*/ 470260 w 1107524"/>
                      <a:gd name="connsiteY23" fmla="*/ 4190 h 765057"/>
                      <a:gd name="connsiteX24" fmla="*/ 497746 w 1107524"/>
                      <a:gd name="connsiteY24" fmla="*/ 11754 h 765057"/>
                      <a:gd name="connsiteX25" fmla="*/ 580968 w 1107524"/>
                      <a:gd name="connsiteY25" fmla="*/ 11754 h 765057"/>
                      <a:gd name="connsiteX26" fmla="*/ 617378 w 1107524"/>
                      <a:gd name="connsiteY26" fmla="*/ 12 h 765057"/>
                      <a:gd name="connsiteX0" fmla="*/ 617378 w 1136065"/>
                      <a:gd name="connsiteY0" fmla="*/ 12 h 765057"/>
                      <a:gd name="connsiteX1" fmla="*/ 726606 w 1136065"/>
                      <a:gd name="connsiteY1" fmla="*/ 21774 h 765057"/>
                      <a:gd name="connsiteX2" fmla="*/ 736487 w 1136065"/>
                      <a:gd name="connsiteY2" fmla="*/ 17015 h 765057"/>
                      <a:gd name="connsiteX3" fmla="*/ 751564 w 1136065"/>
                      <a:gd name="connsiteY3" fmla="*/ 19157 h 765057"/>
                      <a:gd name="connsiteX4" fmla="*/ 776875 w 1136065"/>
                      <a:gd name="connsiteY4" fmla="*/ 22752 h 765057"/>
                      <a:gd name="connsiteX5" fmla="*/ 781748 w 1136065"/>
                      <a:gd name="connsiteY5" fmla="*/ 23846 h 765057"/>
                      <a:gd name="connsiteX6" fmla="*/ 814390 w 1136065"/>
                      <a:gd name="connsiteY6" fmla="*/ 36660 h 765057"/>
                      <a:gd name="connsiteX7" fmla="*/ 827899 w 1136065"/>
                      <a:gd name="connsiteY7" fmla="*/ 52304 h 765057"/>
                      <a:gd name="connsiteX8" fmla="*/ 904235 w 1136065"/>
                      <a:gd name="connsiteY8" fmla="*/ 85451 h 765057"/>
                      <a:gd name="connsiteX9" fmla="*/ 940427 w 1136065"/>
                      <a:gd name="connsiteY9" fmla="*/ 109331 h 765057"/>
                      <a:gd name="connsiteX10" fmla="*/ 1004279 w 1136065"/>
                      <a:gd name="connsiteY10" fmla="*/ 218992 h 765057"/>
                      <a:gd name="connsiteX11" fmla="*/ 1090937 w 1136065"/>
                      <a:gd name="connsiteY11" fmla="*/ 309573 h 765057"/>
                      <a:gd name="connsiteX12" fmla="*/ 1136065 w 1136065"/>
                      <a:gd name="connsiteY12" fmla="*/ 304916 h 765057"/>
                      <a:gd name="connsiteX13" fmla="*/ 1107524 w 1136065"/>
                      <a:gd name="connsiteY13" fmla="*/ 379294 h 765057"/>
                      <a:gd name="connsiteX14" fmla="*/ 574124 w 1136065"/>
                      <a:gd name="connsiteY14" fmla="*/ 765057 h 765057"/>
                      <a:gd name="connsiteX15" fmla="*/ 40724 w 1136065"/>
                      <a:gd name="connsiteY15" fmla="*/ 379294 h 765057"/>
                      <a:gd name="connsiteX16" fmla="*/ 0 w 1136065"/>
                      <a:gd name="connsiteY16" fmla="*/ 297487 h 765057"/>
                      <a:gd name="connsiteX17" fmla="*/ 82151 w 1136065"/>
                      <a:gd name="connsiteY17" fmla="*/ 284131 h 765057"/>
                      <a:gd name="connsiteX18" fmla="*/ 133947 w 1136065"/>
                      <a:gd name="connsiteY18" fmla="*/ 218992 h 765057"/>
                      <a:gd name="connsiteX19" fmla="*/ 206581 w 1136065"/>
                      <a:gd name="connsiteY19" fmla="*/ 107765 h 765057"/>
                      <a:gd name="connsiteX20" fmla="*/ 271989 w 1136065"/>
                      <a:gd name="connsiteY20" fmla="*/ 75926 h 765057"/>
                      <a:gd name="connsiteX21" fmla="*/ 334037 w 1136065"/>
                      <a:gd name="connsiteY21" fmla="*/ 52304 h 765057"/>
                      <a:gd name="connsiteX22" fmla="*/ 453101 w 1136065"/>
                      <a:gd name="connsiteY22" fmla="*/ 13087 h 765057"/>
                      <a:gd name="connsiteX23" fmla="*/ 470260 w 1136065"/>
                      <a:gd name="connsiteY23" fmla="*/ 4190 h 765057"/>
                      <a:gd name="connsiteX24" fmla="*/ 497746 w 1136065"/>
                      <a:gd name="connsiteY24" fmla="*/ 11754 h 765057"/>
                      <a:gd name="connsiteX25" fmla="*/ 580968 w 1136065"/>
                      <a:gd name="connsiteY25" fmla="*/ 11754 h 765057"/>
                      <a:gd name="connsiteX26" fmla="*/ 617378 w 1136065"/>
                      <a:gd name="connsiteY26" fmla="*/ 12 h 765057"/>
                      <a:gd name="connsiteX0" fmla="*/ 617378 w 1136065"/>
                      <a:gd name="connsiteY0" fmla="*/ 12 h 765057"/>
                      <a:gd name="connsiteX1" fmla="*/ 726606 w 1136065"/>
                      <a:gd name="connsiteY1" fmla="*/ 21774 h 765057"/>
                      <a:gd name="connsiteX2" fmla="*/ 736487 w 1136065"/>
                      <a:gd name="connsiteY2" fmla="*/ 17015 h 765057"/>
                      <a:gd name="connsiteX3" fmla="*/ 751564 w 1136065"/>
                      <a:gd name="connsiteY3" fmla="*/ 19157 h 765057"/>
                      <a:gd name="connsiteX4" fmla="*/ 776875 w 1136065"/>
                      <a:gd name="connsiteY4" fmla="*/ 22752 h 765057"/>
                      <a:gd name="connsiteX5" fmla="*/ 781748 w 1136065"/>
                      <a:gd name="connsiteY5" fmla="*/ 23846 h 765057"/>
                      <a:gd name="connsiteX6" fmla="*/ 814390 w 1136065"/>
                      <a:gd name="connsiteY6" fmla="*/ 36660 h 765057"/>
                      <a:gd name="connsiteX7" fmla="*/ 827899 w 1136065"/>
                      <a:gd name="connsiteY7" fmla="*/ 52304 h 765057"/>
                      <a:gd name="connsiteX8" fmla="*/ 904235 w 1136065"/>
                      <a:gd name="connsiteY8" fmla="*/ 85451 h 765057"/>
                      <a:gd name="connsiteX9" fmla="*/ 940427 w 1136065"/>
                      <a:gd name="connsiteY9" fmla="*/ 109331 h 765057"/>
                      <a:gd name="connsiteX10" fmla="*/ 1004279 w 1136065"/>
                      <a:gd name="connsiteY10" fmla="*/ 218992 h 765057"/>
                      <a:gd name="connsiteX11" fmla="*/ 1103637 w 1136065"/>
                      <a:gd name="connsiteY11" fmla="*/ 280998 h 765057"/>
                      <a:gd name="connsiteX12" fmla="*/ 1136065 w 1136065"/>
                      <a:gd name="connsiteY12" fmla="*/ 304916 h 765057"/>
                      <a:gd name="connsiteX13" fmla="*/ 1107524 w 1136065"/>
                      <a:gd name="connsiteY13" fmla="*/ 379294 h 765057"/>
                      <a:gd name="connsiteX14" fmla="*/ 574124 w 1136065"/>
                      <a:gd name="connsiteY14" fmla="*/ 765057 h 765057"/>
                      <a:gd name="connsiteX15" fmla="*/ 40724 w 1136065"/>
                      <a:gd name="connsiteY15" fmla="*/ 379294 h 765057"/>
                      <a:gd name="connsiteX16" fmla="*/ 0 w 1136065"/>
                      <a:gd name="connsiteY16" fmla="*/ 297487 h 765057"/>
                      <a:gd name="connsiteX17" fmla="*/ 82151 w 1136065"/>
                      <a:gd name="connsiteY17" fmla="*/ 284131 h 765057"/>
                      <a:gd name="connsiteX18" fmla="*/ 133947 w 1136065"/>
                      <a:gd name="connsiteY18" fmla="*/ 218992 h 765057"/>
                      <a:gd name="connsiteX19" fmla="*/ 206581 w 1136065"/>
                      <a:gd name="connsiteY19" fmla="*/ 107765 h 765057"/>
                      <a:gd name="connsiteX20" fmla="*/ 271989 w 1136065"/>
                      <a:gd name="connsiteY20" fmla="*/ 75926 h 765057"/>
                      <a:gd name="connsiteX21" fmla="*/ 334037 w 1136065"/>
                      <a:gd name="connsiteY21" fmla="*/ 52304 h 765057"/>
                      <a:gd name="connsiteX22" fmla="*/ 453101 w 1136065"/>
                      <a:gd name="connsiteY22" fmla="*/ 13087 h 765057"/>
                      <a:gd name="connsiteX23" fmla="*/ 470260 w 1136065"/>
                      <a:gd name="connsiteY23" fmla="*/ 4190 h 765057"/>
                      <a:gd name="connsiteX24" fmla="*/ 497746 w 1136065"/>
                      <a:gd name="connsiteY24" fmla="*/ 11754 h 765057"/>
                      <a:gd name="connsiteX25" fmla="*/ 580968 w 1136065"/>
                      <a:gd name="connsiteY25" fmla="*/ 11754 h 765057"/>
                      <a:gd name="connsiteX26" fmla="*/ 617378 w 1136065"/>
                      <a:gd name="connsiteY26" fmla="*/ 12 h 7650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136065" h="765057">
                        <a:moveTo>
                          <a:pt x="617378" y="12"/>
                        </a:moveTo>
                        <a:cubicBezTo>
                          <a:pt x="653787" y="691"/>
                          <a:pt x="690197" y="30959"/>
                          <a:pt x="726606" y="21774"/>
                        </a:cubicBezTo>
                        <a:lnTo>
                          <a:pt x="736487" y="17015"/>
                        </a:lnTo>
                        <a:lnTo>
                          <a:pt x="751564" y="19157"/>
                        </a:lnTo>
                        <a:lnTo>
                          <a:pt x="776875" y="22752"/>
                        </a:lnTo>
                        <a:lnTo>
                          <a:pt x="781748" y="23846"/>
                        </a:lnTo>
                        <a:lnTo>
                          <a:pt x="814390" y="36660"/>
                        </a:lnTo>
                        <a:lnTo>
                          <a:pt x="827899" y="52304"/>
                        </a:lnTo>
                        <a:cubicBezTo>
                          <a:pt x="845236" y="82027"/>
                          <a:pt x="874736" y="83739"/>
                          <a:pt x="904235" y="85451"/>
                        </a:cubicBezTo>
                        <a:lnTo>
                          <a:pt x="940427" y="109331"/>
                        </a:lnTo>
                        <a:cubicBezTo>
                          <a:pt x="961711" y="145885"/>
                          <a:pt x="977077" y="190381"/>
                          <a:pt x="1004279" y="218992"/>
                        </a:cubicBezTo>
                        <a:cubicBezTo>
                          <a:pt x="1031481" y="247603"/>
                          <a:pt x="1074751" y="250805"/>
                          <a:pt x="1103637" y="280998"/>
                        </a:cubicBezTo>
                        <a:lnTo>
                          <a:pt x="1136065" y="304916"/>
                        </a:lnTo>
                        <a:lnTo>
                          <a:pt x="1107524" y="379294"/>
                        </a:lnTo>
                        <a:cubicBezTo>
                          <a:pt x="1107524" y="592345"/>
                          <a:pt x="868713" y="765057"/>
                          <a:pt x="574124" y="765057"/>
                        </a:cubicBezTo>
                        <a:cubicBezTo>
                          <a:pt x="279535" y="765057"/>
                          <a:pt x="40724" y="592345"/>
                          <a:pt x="40724" y="379294"/>
                        </a:cubicBezTo>
                        <a:lnTo>
                          <a:pt x="0" y="297487"/>
                        </a:lnTo>
                        <a:lnTo>
                          <a:pt x="82151" y="284131"/>
                        </a:lnTo>
                        <a:cubicBezTo>
                          <a:pt x="107383" y="268753"/>
                          <a:pt x="113209" y="248386"/>
                          <a:pt x="133947" y="218992"/>
                        </a:cubicBezTo>
                        <a:cubicBezTo>
                          <a:pt x="154685" y="189598"/>
                          <a:pt x="203920" y="176531"/>
                          <a:pt x="206581" y="107765"/>
                        </a:cubicBezTo>
                        <a:lnTo>
                          <a:pt x="271989" y="75926"/>
                        </a:lnTo>
                        <a:cubicBezTo>
                          <a:pt x="301488" y="74214"/>
                          <a:pt x="303852" y="62777"/>
                          <a:pt x="334037" y="52304"/>
                        </a:cubicBezTo>
                        <a:cubicBezTo>
                          <a:pt x="364222" y="41831"/>
                          <a:pt x="413413" y="26159"/>
                          <a:pt x="453101" y="13087"/>
                        </a:cubicBezTo>
                        <a:lnTo>
                          <a:pt x="470260" y="4190"/>
                        </a:lnTo>
                        <a:lnTo>
                          <a:pt x="497746" y="11754"/>
                        </a:lnTo>
                        <a:cubicBezTo>
                          <a:pt x="525487" y="21933"/>
                          <a:pt x="553227" y="32112"/>
                          <a:pt x="580968" y="11754"/>
                        </a:cubicBezTo>
                        <a:cubicBezTo>
                          <a:pt x="593105" y="2848"/>
                          <a:pt x="605241" y="-214"/>
                          <a:pt x="617378" y="1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CC99"/>
                    </a:fgClr>
                    <a:bgClr>
                      <a:srgbClr val="FFFFCC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4" name="フリーフォーム: 図形 973">
                    <a:extLst>
                      <a:ext uri="{FF2B5EF4-FFF2-40B4-BE49-F238E27FC236}">
                        <a16:creationId xmlns:a16="http://schemas.microsoft.com/office/drawing/2014/main" id="{BCFD680E-1B3C-409B-A700-C3807721F158}"/>
                      </a:ext>
                    </a:extLst>
                  </p:cNvPr>
                  <p:cNvSpPr/>
                  <p:nvPr/>
                </p:nvSpPr>
                <p:spPr>
                  <a:xfrm>
                    <a:off x="3763962" y="3869532"/>
                    <a:ext cx="993776" cy="685800"/>
                  </a:xfrm>
                  <a:custGeom>
                    <a:avLst/>
                    <a:gdLst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96388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89245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216977 w 1066800"/>
                      <a:gd name="connsiteY21" fmla="*/ 85451 h 765057"/>
                      <a:gd name="connsiteX22" fmla="*/ 293313 w 1066800"/>
                      <a:gd name="connsiteY22" fmla="*/ 52304 h 765057"/>
                      <a:gd name="connsiteX23" fmla="*/ 412377 w 1066800"/>
                      <a:gd name="connsiteY23" fmla="*/ 13087 h 765057"/>
                      <a:gd name="connsiteX24" fmla="*/ 429536 w 1066800"/>
                      <a:gd name="connsiteY24" fmla="*/ 4190 h 765057"/>
                      <a:gd name="connsiteX25" fmla="*/ 457022 w 1066800"/>
                      <a:gd name="connsiteY25" fmla="*/ 11754 h 765057"/>
                      <a:gd name="connsiteX26" fmla="*/ 540244 w 1066800"/>
                      <a:gd name="connsiteY26" fmla="*/ 11754 h 765057"/>
                      <a:gd name="connsiteX27" fmla="*/ 576654 w 1066800"/>
                      <a:gd name="connsiteY27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31265 w 1066800"/>
                      <a:gd name="connsiteY20" fmla="*/ 75926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066800" h="765057">
                        <a:moveTo>
                          <a:pt x="576654" y="12"/>
                        </a:moveTo>
                        <a:cubicBezTo>
                          <a:pt x="613063" y="691"/>
                          <a:pt x="649473" y="30959"/>
                          <a:pt x="685882" y="21774"/>
                        </a:cubicBezTo>
                        <a:lnTo>
                          <a:pt x="695763" y="17015"/>
                        </a:lnTo>
                        <a:lnTo>
                          <a:pt x="710840" y="19157"/>
                        </a:lnTo>
                        <a:lnTo>
                          <a:pt x="736151" y="22752"/>
                        </a:lnTo>
                        <a:lnTo>
                          <a:pt x="741024" y="23846"/>
                        </a:lnTo>
                        <a:lnTo>
                          <a:pt x="773666" y="36660"/>
                        </a:lnTo>
                        <a:lnTo>
                          <a:pt x="787175" y="52304"/>
                        </a:lnTo>
                        <a:cubicBezTo>
                          <a:pt x="804512" y="82027"/>
                          <a:pt x="834012" y="83739"/>
                          <a:pt x="863511" y="85451"/>
                        </a:cubicBezTo>
                        <a:lnTo>
                          <a:pt x="899703" y="109331"/>
                        </a:lnTo>
                        <a:cubicBezTo>
                          <a:pt x="920987" y="145885"/>
                          <a:pt x="938470" y="185618"/>
                          <a:pt x="963555" y="218992"/>
                        </a:cubicBezTo>
                        <a:cubicBezTo>
                          <a:pt x="988640" y="252366"/>
                          <a:pt x="1021327" y="279380"/>
                          <a:pt x="1050213" y="309573"/>
                        </a:cubicBezTo>
                        <a:lnTo>
                          <a:pt x="1060416" y="333491"/>
                        </a:lnTo>
                        <a:lnTo>
                          <a:pt x="1066800" y="379294"/>
                        </a:lnTo>
                        <a:cubicBezTo>
                          <a:pt x="1066800" y="592345"/>
                          <a:pt x="827989" y="765057"/>
                          <a:pt x="533400" y="765057"/>
                        </a:cubicBezTo>
                        <a:cubicBezTo>
                          <a:pt x="238811" y="765057"/>
                          <a:pt x="0" y="592345"/>
                          <a:pt x="0" y="379294"/>
                        </a:cubicBezTo>
                        <a:lnTo>
                          <a:pt x="10076" y="307012"/>
                        </a:lnTo>
                        <a:lnTo>
                          <a:pt x="41427" y="284131"/>
                        </a:lnTo>
                        <a:cubicBezTo>
                          <a:pt x="66659" y="268753"/>
                          <a:pt x="72485" y="248386"/>
                          <a:pt x="93223" y="218992"/>
                        </a:cubicBezTo>
                        <a:cubicBezTo>
                          <a:pt x="113961" y="189598"/>
                          <a:pt x="163196" y="176531"/>
                          <a:pt x="165857" y="107765"/>
                        </a:cubicBezTo>
                        <a:lnTo>
                          <a:pt x="231265" y="75926"/>
                        </a:lnTo>
                        <a:cubicBezTo>
                          <a:pt x="260764" y="74214"/>
                          <a:pt x="263128" y="62777"/>
                          <a:pt x="293313" y="52304"/>
                        </a:cubicBezTo>
                        <a:cubicBezTo>
                          <a:pt x="323498" y="41831"/>
                          <a:pt x="372689" y="26159"/>
                          <a:pt x="412377" y="13087"/>
                        </a:cubicBezTo>
                        <a:lnTo>
                          <a:pt x="429536" y="4190"/>
                        </a:lnTo>
                        <a:lnTo>
                          <a:pt x="457022" y="11754"/>
                        </a:lnTo>
                        <a:cubicBezTo>
                          <a:pt x="484763" y="21933"/>
                          <a:pt x="512503" y="32112"/>
                          <a:pt x="540244" y="11754"/>
                        </a:cubicBezTo>
                        <a:cubicBezTo>
                          <a:pt x="552381" y="2848"/>
                          <a:pt x="564517" y="-214"/>
                          <a:pt x="576654" y="1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C000"/>
                    </a:fgClr>
                    <a:bgClr>
                      <a:srgbClr val="FFFFCC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5" name="フリーフォーム: 図形 974">
                    <a:extLst>
                      <a:ext uri="{FF2B5EF4-FFF2-40B4-BE49-F238E27FC236}">
                        <a16:creationId xmlns:a16="http://schemas.microsoft.com/office/drawing/2014/main" id="{AB4814B3-0115-4407-A380-6236CA395BEF}"/>
                      </a:ext>
                    </a:extLst>
                  </p:cNvPr>
                  <p:cNvSpPr/>
                  <p:nvPr/>
                </p:nvSpPr>
                <p:spPr>
                  <a:xfrm>
                    <a:off x="4064000" y="397221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6" name="フリーフォーム: 図形 975">
                    <a:extLst>
                      <a:ext uri="{FF2B5EF4-FFF2-40B4-BE49-F238E27FC236}">
                        <a16:creationId xmlns:a16="http://schemas.microsoft.com/office/drawing/2014/main" id="{D6B1614E-1E12-49E8-A99F-BEAAE4FB9F7F}"/>
                      </a:ext>
                    </a:extLst>
                  </p:cNvPr>
                  <p:cNvSpPr/>
                  <p:nvPr/>
                </p:nvSpPr>
                <p:spPr>
                  <a:xfrm>
                    <a:off x="3887787" y="4069849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7" name="フリーフォーム: 図形 976">
                    <a:extLst>
                      <a:ext uri="{FF2B5EF4-FFF2-40B4-BE49-F238E27FC236}">
                        <a16:creationId xmlns:a16="http://schemas.microsoft.com/office/drawing/2014/main" id="{7DED4C7D-AA26-42EE-8D04-D192468E1A90}"/>
                      </a:ext>
                    </a:extLst>
                  </p:cNvPr>
                  <p:cNvSpPr/>
                  <p:nvPr/>
                </p:nvSpPr>
                <p:spPr>
                  <a:xfrm>
                    <a:off x="3823493" y="423653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8" name="フリーフォーム: 図形 977">
                    <a:extLst>
                      <a:ext uri="{FF2B5EF4-FFF2-40B4-BE49-F238E27FC236}">
                        <a16:creationId xmlns:a16="http://schemas.microsoft.com/office/drawing/2014/main" id="{48C39983-0BB0-4C32-BDD5-00CF203D7DBB}"/>
                      </a:ext>
                    </a:extLst>
                  </p:cNvPr>
                  <p:cNvSpPr/>
                  <p:nvPr/>
                </p:nvSpPr>
                <p:spPr>
                  <a:xfrm>
                    <a:off x="4035424" y="4386555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9" name="フリーフォーム: 図形 978">
                    <a:extLst>
                      <a:ext uri="{FF2B5EF4-FFF2-40B4-BE49-F238E27FC236}">
                        <a16:creationId xmlns:a16="http://schemas.microsoft.com/office/drawing/2014/main" id="{D45A1EA0-B9BC-47D8-8A2B-19A63D4C812C}"/>
                      </a:ext>
                    </a:extLst>
                  </p:cNvPr>
                  <p:cNvSpPr/>
                  <p:nvPr/>
                </p:nvSpPr>
                <p:spPr>
                  <a:xfrm>
                    <a:off x="4285456" y="446513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0" name="フリーフォーム: 図形 979">
                    <a:extLst>
                      <a:ext uri="{FF2B5EF4-FFF2-40B4-BE49-F238E27FC236}">
                        <a16:creationId xmlns:a16="http://schemas.microsoft.com/office/drawing/2014/main" id="{9B2301A5-F65C-4033-A168-7C972FD3EAA8}"/>
                      </a:ext>
                    </a:extLst>
                  </p:cNvPr>
                  <p:cNvSpPr/>
                  <p:nvPr/>
                </p:nvSpPr>
                <p:spPr>
                  <a:xfrm>
                    <a:off x="4430712" y="4329405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1" name="フリーフォーム: 図形 980">
                    <a:extLst>
                      <a:ext uri="{FF2B5EF4-FFF2-40B4-BE49-F238E27FC236}">
                        <a16:creationId xmlns:a16="http://schemas.microsoft.com/office/drawing/2014/main" id="{300970BF-29C5-405D-A6F4-0D0221AE0749}"/>
                      </a:ext>
                    </a:extLst>
                  </p:cNvPr>
                  <p:cNvSpPr/>
                  <p:nvPr/>
                </p:nvSpPr>
                <p:spPr>
                  <a:xfrm>
                    <a:off x="4566443" y="4172243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2" name="フリーフォーム: 図形 981">
                    <a:extLst>
                      <a:ext uri="{FF2B5EF4-FFF2-40B4-BE49-F238E27FC236}">
                        <a16:creationId xmlns:a16="http://schemas.microsoft.com/office/drawing/2014/main" id="{116A386B-6258-444C-9D76-A8CCBC473F0E}"/>
                      </a:ext>
                    </a:extLst>
                  </p:cNvPr>
                  <p:cNvSpPr/>
                  <p:nvPr/>
                </p:nvSpPr>
                <p:spPr>
                  <a:xfrm>
                    <a:off x="4416424" y="4015080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48" name="四角形: 角を丸くする 947">
                  <a:extLst>
                    <a:ext uri="{FF2B5EF4-FFF2-40B4-BE49-F238E27FC236}">
                      <a16:creationId xmlns:a16="http://schemas.microsoft.com/office/drawing/2014/main" id="{1772323E-DE31-4BEC-AEBF-8D9CD2EFE242}"/>
                    </a:ext>
                  </a:extLst>
                </p:cNvPr>
                <p:cNvSpPr/>
                <p:nvPr/>
              </p:nvSpPr>
              <p:spPr>
                <a:xfrm rot="2700000">
                  <a:off x="5519319" y="284390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9" name="四角形: 角を丸くする 948">
                  <a:extLst>
                    <a:ext uri="{FF2B5EF4-FFF2-40B4-BE49-F238E27FC236}">
                      <a16:creationId xmlns:a16="http://schemas.microsoft.com/office/drawing/2014/main" id="{7C65B1FE-FFB1-487A-B11E-ED8A9F105E83}"/>
                    </a:ext>
                  </a:extLst>
                </p:cNvPr>
                <p:cNvSpPr/>
                <p:nvPr/>
              </p:nvSpPr>
              <p:spPr>
                <a:xfrm rot="2700000">
                  <a:off x="5781458" y="2645970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0" name="四角形: 角を丸くする 949">
                  <a:extLst>
                    <a:ext uri="{FF2B5EF4-FFF2-40B4-BE49-F238E27FC236}">
                      <a16:creationId xmlns:a16="http://schemas.microsoft.com/office/drawing/2014/main" id="{EFE00EB7-2555-40CD-8A19-DA3B81008CFA}"/>
                    </a:ext>
                  </a:extLst>
                </p:cNvPr>
                <p:cNvSpPr/>
                <p:nvPr/>
              </p:nvSpPr>
              <p:spPr>
                <a:xfrm rot="2700000">
                  <a:off x="5635294" y="2707952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1" name="四角形: 角を丸くする 950">
                  <a:extLst>
                    <a:ext uri="{FF2B5EF4-FFF2-40B4-BE49-F238E27FC236}">
                      <a16:creationId xmlns:a16="http://schemas.microsoft.com/office/drawing/2014/main" id="{82F5FE30-1004-4270-A86F-EEEFDD4E93FF}"/>
                    </a:ext>
                  </a:extLst>
                </p:cNvPr>
                <p:cNvSpPr/>
                <p:nvPr/>
              </p:nvSpPr>
              <p:spPr>
                <a:xfrm rot="2700000">
                  <a:off x="5725134" y="280796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2" name="四角形: 角を丸くする 951">
                  <a:extLst>
                    <a:ext uri="{FF2B5EF4-FFF2-40B4-BE49-F238E27FC236}">
                      <a16:creationId xmlns:a16="http://schemas.microsoft.com/office/drawing/2014/main" id="{AC88BC0E-7FBD-4734-92B9-031BF5FF7DB0}"/>
                    </a:ext>
                  </a:extLst>
                </p:cNvPr>
                <p:cNvSpPr/>
                <p:nvPr/>
              </p:nvSpPr>
              <p:spPr>
                <a:xfrm rot="2700000">
                  <a:off x="5723454" y="2588142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3" name="四角形: 角を丸くする 952">
                  <a:extLst>
                    <a:ext uri="{FF2B5EF4-FFF2-40B4-BE49-F238E27FC236}">
                      <a16:creationId xmlns:a16="http://schemas.microsoft.com/office/drawing/2014/main" id="{5290969A-B343-4441-A0E4-42A38026DD8D}"/>
                    </a:ext>
                  </a:extLst>
                </p:cNvPr>
                <p:cNvSpPr/>
                <p:nvPr/>
              </p:nvSpPr>
              <p:spPr>
                <a:xfrm rot="2700000">
                  <a:off x="5714834" y="273429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4" name="四角形: 角を丸くする 953">
                  <a:extLst>
                    <a:ext uri="{FF2B5EF4-FFF2-40B4-BE49-F238E27FC236}">
                      <a16:creationId xmlns:a16="http://schemas.microsoft.com/office/drawing/2014/main" id="{3B429D68-7640-48B9-969D-704D7724A3AB}"/>
                    </a:ext>
                  </a:extLst>
                </p:cNvPr>
                <p:cNvSpPr/>
                <p:nvPr/>
              </p:nvSpPr>
              <p:spPr>
                <a:xfrm rot="2700000">
                  <a:off x="5524219" y="272139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5" name="四角形: 角を丸くする 954">
                  <a:extLst>
                    <a:ext uri="{FF2B5EF4-FFF2-40B4-BE49-F238E27FC236}">
                      <a16:creationId xmlns:a16="http://schemas.microsoft.com/office/drawing/2014/main" id="{FF01CCDE-BFB8-4D28-8A84-1A5841C838B4}"/>
                    </a:ext>
                  </a:extLst>
                </p:cNvPr>
                <p:cNvSpPr/>
                <p:nvPr/>
              </p:nvSpPr>
              <p:spPr>
                <a:xfrm rot="2700000">
                  <a:off x="5635294" y="2610319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6" name="四角形: 角を丸くする 955">
                  <a:extLst>
                    <a:ext uri="{FF2B5EF4-FFF2-40B4-BE49-F238E27FC236}">
                      <a16:creationId xmlns:a16="http://schemas.microsoft.com/office/drawing/2014/main" id="{EAAA4A4B-6462-45A6-8CCE-CDAEC2995E65}"/>
                    </a:ext>
                  </a:extLst>
                </p:cNvPr>
                <p:cNvSpPr/>
                <p:nvPr/>
              </p:nvSpPr>
              <p:spPr>
                <a:xfrm rot="2700000">
                  <a:off x="5562888" y="2654045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7" name="四角形: 角を丸くする 956">
                  <a:extLst>
                    <a:ext uri="{FF2B5EF4-FFF2-40B4-BE49-F238E27FC236}">
                      <a16:creationId xmlns:a16="http://schemas.microsoft.com/office/drawing/2014/main" id="{2B187F8E-FA50-4E0F-8B62-5EA3B553D5E8}"/>
                    </a:ext>
                  </a:extLst>
                </p:cNvPr>
                <p:cNvSpPr/>
                <p:nvPr/>
              </p:nvSpPr>
              <p:spPr>
                <a:xfrm rot="2449356">
                  <a:off x="5730359" y="300632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8" name="四角形: 角を丸くする 957">
                  <a:extLst>
                    <a:ext uri="{FF2B5EF4-FFF2-40B4-BE49-F238E27FC236}">
                      <a16:creationId xmlns:a16="http://schemas.microsoft.com/office/drawing/2014/main" id="{5A1FE03A-739F-4034-885B-BAD7A71F5383}"/>
                    </a:ext>
                  </a:extLst>
                </p:cNvPr>
                <p:cNvSpPr/>
                <p:nvPr/>
              </p:nvSpPr>
              <p:spPr>
                <a:xfrm rot="2449356">
                  <a:off x="5714776" y="290676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9" name="四角形: 角を丸くする 958">
                  <a:extLst>
                    <a:ext uri="{FF2B5EF4-FFF2-40B4-BE49-F238E27FC236}">
                      <a16:creationId xmlns:a16="http://schemas.microsoft.com/office/drawing/2014/main" id="{F3EEA766-461A-46DE-B9A2-93869B3ED36D}"/>
                    </a:ext>
                  </a:extLst>
                </p:cNvPr>
                <p:cNvSpPr/>
                <p:nvPr/>
              </p:nvSpPr>
              <p:spPr>
                <a:xfrm rot="2449356">
                  <a:off x="5812682" y="296913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0" name="四角形: 角を丸くする 959">
                  <a:extLst>
                    <a:ext uri="{FF2B5EF4-FFF2-40B4-BE49-F238E27FC236}">
                      <a16:creationId xmlns:a16="http://schemas.microsoft.com/office/drawing/2014/main" id="{9E8DE609-FE39-4D42-BEAD-7BD97A869A70}"/>
                    </a:ext>
                  </a:extLst>
                </p:cNvPr>
                <p:cNvSpPr/>
                <p:nvPr/>
              </p:nvSpPr>
              <p:spPr>
                <a:xfrm rot="2449356">
                  <a:off x="5879653" y="2908695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1" name="四角形: 角を丸くする 960">
                  <a:extLst>
                    <a:ext uri="{FF2B5EF4-FFF2-40B4-BE49-F238E27FC236}">
                      <a16:creationId xmlns:a16="http://schemas.microsoft.com/office/drawing/2014/main" id="{F76C25DE-6B88-4866-96B5-3ECE9547AB40}"/>
                    </a:ext>
                  </a:extLst>
                </p:cNvPr>
                <p:cNvSpPr/>
                <p:nvPr/>
              </p:nvSpPr>
              <p:spPr>
                <a:xfrm rot="2700000">
                  <a:off x="5613395" y="299904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2" name="四角形: 角を丸くする 961">
                  <a:extLst>
                    <a:ext uri="{FF2B5EF4-FFF2-40B4-BE49-F238E27FC236}">
                      <a16:creationId xmlns:a16="http://schemas.microsoft.com/office/drawing/2014/main" id="{E167FD96-A9A1-4519-B1C8-18AE63C1FEF4}"/>
                    </a:ext>
                  </a:extLst>
                </p:cNvPr>
                <p:cNvSpPr/>
                <p:nvPr/>
              </p:nvSpPr>
              <p:spPr>
                <a:xfrm rot="2700000">
                  <a:off x="5824769" y="2723090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3" name="四角形: 角を丸くする 962">
                  <a:extLst>
                    <a:ext uri="{FF2B5EF4-FFF2-40B4-BE49-F238E27FC236}">
                      <a16:creationId xmlns:a16="http://schemas.microsoft.com/office/drawing/2014/main" id="{153BA34F-6844-4FBB-868C-5B4EF79BE04F}"/>
                    </a:ext>
                  </a:extLst>
                </p:cNvPr>
                <p:cNvSpPr/>
                <p:nvPr/>
              </p:nvSpPr>
              <p:spPr>
                <a:xfrm rot="2700000">
                  <a:off x="5824769" y="286325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4" name="四角形: 角を丸くする 963">
                  <a:extLst>
                    <a:ext uri="{FF2B5EF4-FFF2-40B4-BE49-F238E27FC236}">
                      <a16:creationId xmlns:a16="http://schemas.microsoft.com/office/drawing/2014/main" id="{47EFDE9E-C289-4F22-A093-908A28EBB777}"/>
                    </a:ext>
                  </a:extLst>
                </p:cNvPr>
                <p:cNvSpPr/>
                <p:nvPr/>
              </p:nvSpPr>
              <p:spPr>
                <a:xfrm rot="2700000">
                  <a:off x="5590526" y="290920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5" name="四角形: 角を丸くする 964">
                  <a:extLst>
                    <a:ext uri="{FF2B5EF4-FFF2-40B4-BE49-F238E27FC236}">
                      <a16:creationId xmlns:a16="http://schemas.microsoft.com/office/drawing/2014/main" id="{2DDCE51C-321A-40C1-9DFE-8BC440E8A948}"/>
                    </a:ext>
                  </a:extLst>
                </p:cNvPr>
                <p:cNvSpPr/>
                <p:nvPr/>
              </p:nvSpPr>
              <p:spPr>
                <a:xfrm rot="2700000">
                  <a:off x="5518120" y="2952929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6" name="四角形: 角を丸くする 965">
                  <a:extLst>
                    <a:ext uri="{FF2B5EF4-FFF2-40B4-BE49-F238E27FC236}">
                      <a16:creationId xmlns:a16="http://schemas.microsoft.com/office/drawing/2014/main" id="{6687EA22-4E9C-40A1-89BA-3EA5DD0FD114}"/>
                    </a:ext>
                  </a:extLst>
                </p:cNvPr>
                <p:cNvSpPr/>
                <p:nvPr/>
              </p:nvSpPr>
              <p:spPr>
                <a:xfrm rot="2449356">
                  <a:off x="5693621" y="265004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38" name="グループ化 937">
                <a:extLst>
                  <a:ext uri="{FF2B5EF4-FFF2-40B4-BE49-F238E27FC236}">
                    <a16:creationId xmlns:a16="http://schemas.microsoft.com/office/drawing/2014/main" id="{ED8A07D3-ABC6-4783-8D91-143B39FADB48}"/>
                  </a:ext>
                </a:extLst>
              </p:cNvPr>
              <p:cNvGrpSpPr/>
              <p:nvPr/>
            </p:nvGrpSpPr>
            <p:grpSpPr>
              <a:xfrm>
                <a:off x="5560539" y="2557843"/>
                <a:ext cx="240788" cy="209978"/>
                <a:chOff x="4286227" y="3028239"/>
                <a:chExt cx="440813" cy="440845"/>
              </a:xfrm>
            </p:grpSpPr>
            <p:sp>
              <p:nvSpPr>
                <p:cNvPr id="939" name="フリーフォーム: 図形 938">
                  <a:extLst>
                    <a:ext uri="{FF2B5EF4-FFF2-40B4-BE49-F238E27FC236}">
                      <a16:creationId xmlns:a16="http://schemas.microsoft.com/office/drawing/2014/main" id="{C19F8BC3-0E72-46A1-AE5B-961D23C38ADB}"/>
                    </a:ext>
                  </a:extLst>
                </p:cNvPr>
                <p:cNvSpPr/>
                <p:nvPr/>
              </p:nvSpPr>
              <p:spPr>
                <a:xfrm>
                  <a:off x="4286227" y="3028239"/>
                  <a:ext cx="440813" cy="440845"/>
                </a:xfrm>
                <a:custGeom>
                  <a:avLst/>
                  <a:gdLst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0813" h="440845">
                      <a:moveTo>
                        <a:pt x="220600" y="0"/>
                      </a:moveTo>
                      <a:cubicBezTo>
                        <a:pt x="290333" y="73"/>
                        <a:pt x="357640" y="33325"/>
                        <a:pt x="399783" y="92349"/>
                      </a:cubicBezTo>
                      <a:cubicBezTo>
                        <a:pt x="455974" y="171048"/>
                        <a:pt x="454305" y="277183"/>
                        <a:pt x="395667" y="354076"/>
                      </a:cubicBezTo>
                      <a:cubicBezTo>
                        <a:pt x="337029" y="430969"/>
                        <a:pt x="235119" y="460661"/>
                        <a:pt x="144357" y="427295"/>
                      </a:cubicBezTo>
                      <a:lnTo>
                        <a:pt x="144784" y="426136"/>
                      </a:lnTo>
                      <a:lnTo>
                        <a:pt x="127001" y="422599"/>
                      </a:lnTo>
                      <a:cubicBezTo>
                        <a:pt x="95762" y="409586"/>
                        <a:pt x="73842" y="379120"/>
                        <a:pt x="73842" y="343611"/>
                      </a:cubicBezTo>
                      <a:cubicBezTo>
                        <a:pt x="73842" y="296266"/>
                        <a:pt x="112810" y="257886"/>
                        <a:pt x="160879" y="257886"/>
                      </a:cubicBezTo>
                      <a:cubicBezTo>
                        <a:pt x="172897" y="257886"/>
                        <a:pt x="184345" y="260285"/>
                        <a:pt x="194758" y="264623"/>
                      </a:cubicBezTo>
                      <a:lnTo>
                        <a:pt x="203581" y="270482"/>
                      </a:lnTo>
                      <a:lnTo>
                        <a:pt x="235310" y="271573"/>
                      </a:lnTo>
                      <a:cubicBezTo>
                        <a:pt x="245982" y="268464"/>
                        <a:pt x="255684" y="262023"/>
                        <a:pt x="262771" y="252729"/>
                      </a:cubicBezTo>
                      <a:cubicBezTo>
                        <a:pt x="276945" y="234142"/>
                        <a:pt x="277348" y="208487"/>
                        <a:pt x="263766" y="189464"/>
                      </a:cubicBezTo>
                      <a:cubicBezTo>
                        <a:pt x="250183" y="170441"/>
                        <a:pt x="225787" y="162493"/>
                        <a:pt x="203606" y="169864"/>
                      </a:cubicBezTo>
                      <a:cubicBezTo>
                        <a:pt x="181424" y="177235"/>
                        <a:pt x="166638" y="198204"/>
                        <a:pt x="167143" y="221573"/>
                      </a:cubicBezTo>
                      <a:cubicBezTo>
                        <a:pt x="-5235" y="315646"/>
                        <a:pt x="55748" y="223980"/>
                        <a:pt x="51" y="225184"/>
                      </a:cubicBezTo>
                      <a:cubicBezTo>
                        <a:pt x="-2038" y="128506"/>
                        <a:pt x="59134" y="41758"/>
                        <a:pt x="150900" y="11263"/>
                      </a:cubicBezTo>
                      <a:cubicBezTo>
                        <a:pt x="173842" y="3639"/>
                        <a:pt x="197356" y="-24"/>
                        <a:pt x="22060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40" name="二等辺三角形 939">
                  <a:extLst>
                    <a:ext uri="{FF2B5EF4-FFF2-40B4-BE49-F238E27FC236}">
                      <a16:creationId xmlns:a16="http://schemas.microsoft.com/office/drawing/2014/main" id="{433942A0-42B0-4507-8323-91331DA21265}"/>
                    </a:ext>
                  </a:extLst>
                </p:cNvPr>
                <p:cNvSpPr/>
                <p:nvPr/>
              </p:nvSpPr>
              <p:spPr>
                <a:xfrm rot="12782294">
                  <a:off x="4562071" y="3064669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1" name="二等辺三角形 940">
                  <a:extLst>
                    <a:ext uri="{FF2B5EF4-FFF2-40B4-BE49-F238E27FC236}">
                      <a16:creationId xmlns:a16="http://schemas.microsoft.com/office/drawing/2014/main" id="{1B3078F3-80A1-45E5-9A71-79160250C488}"/>
                    </a:ext>
                  </a:extLst>
                </p:cNvPr>
                <p:cNvSpPr/>
                <p:nvPr/>
              </p:nvSpPr>
              <p:spPr>
                <a:xfrm rot="15537102">
                  <a:off x="4636156" y="3159534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2" name="二等辺三角形 941">
                  <a:extLst>
                    <a:ext uri="{FF2B5EF4-FFF2-40B4-BE49-F238E27FC236}">
                      <a16:creationId xmlns:a16="http://schemas.microsoft.com/office/drawing/2014/main" id="{5476DD92-0D35-4A42-B8D6-02F9AB23345F}"/>
                    </a:ext>
                  </a:extLst>
                </p:cNvPr>
                <p:cNvSpPr/>
                <p:nvPr/>
              </p:nvSpPr>
              <p:spPr>
                <a:xfrm rot="19478095">
                  <a:off x="4563269" y="3329175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3" name="二等辺三角形 942">
                  <a:extLst>
                    <a:ext uri="{FF2B5EF4-FFF2-40B4-BE49-F238E27FC236}">
                      <a16:creationId xmlns:a16="http://schemas.microsoft.com/office/drawing/2014/main" id="{A60B7308-ACA1-4E7E-83B3-8792E2647482}"/>
                    </a:ext>
                  </a:extLst>
                </p:cNvPr>
                <p:cNvSpPr/>
                <p:nvPr/>
              </p:nvSpPr>
              <p:spPr>
                <a:xfrm rot="17501834">
                  <a:off x="4627564" y="3260119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4" name="二等辺三角形 943">
                  <a:extLst>
                    <a:ext uri="{FF2B5EF4-FFF2-40B4-BE49-F238E27FC236}">
                      <a16:creationId xmlns:a16="http://schemas.microsoft.com/office/drawing/2014/main" id="{AC62FE4D-5EB2-4BEC-BEC6-35F9276A514E}"/>
                    </a:ext>
                  </a:extLst>
                </p:cNvPr>
                <p:cNvSpPr/>
                <p:nvPr/>
              </p:nvSpPr>
              <p:spPr>
                <a:xfrm rot="10800000">
                  <a:off x="4471584" y="3043238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5" name="二等辺三角形 944">
                  <a:extLst>
                    <a:ext uri="{FF2B5EF4-FFF2-40B4-BE49-F238E27FC236}">
                      <a16:creationId xmlns:a16="http://schemas.microsoft.com/office/drawing/2014/main" id="{B69696B9-F529-41F5-9D4D-0BD311370F30}"/>
                    </a:ext>
                  </a:extLst>
                </p:cNvPr>
                <p:cNvSpPr/>
                <p:nvPr/>
              </p:nvSpPr>
              <p:spPr>
                <a:xfrm rot="8100000">
                  <a:off x="4364428" y="3090862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6" name="二等辺三角形 945">
                  <a:extLst>
                    <a:ext uri="{FF2B5EF4-FFF2-40B4-BE49-F238E27FC236}">
                      <a16:creationId xmlns:a16="http://schemas.microsoft.com/office/drawing/2014/main" id="{CCCD0B07-4DFA-40F3-8A54-BBC468DA604F}"/>
                    </a:ext>
                  </a:extLst>
                </p:cNvPr>
                <p:cNvSpPr/>
                <p:nvPr/>
              </p:nvSpPr>
              <p:spPr>
                <a:xfrm>
                  <a:off x="4483491" y="3357562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37" name="グループ化 836">
              <a:extLst>
                <a:ext uri="{FF2B5EF4-FFF2-40B4-BE49-F238E27FC236}">
                  <a16:creationId xmlns:a16="http://schemas.microsoft.com/office/drawing/2014/main" id="{08647C53-236D-4918-804A-8B44E0BCD063}"/>
                </a:ext>
              </a:extLst>
            </p:cNvPr>
            <p:cNvGrpSpPr/>
            <p:nvPr/>
          </p:nvGrpSpPr>
          <p:grpSpPr>
            <a:xfrm>
              <a:off x="6760802" y="4516437"/>
              <a:ext cx="510098" cy="543453"/>
              <a:chOff x="5432994" y="2525061"/>
              <a:chExt cx="510098" cy="543453"/>
            </a:xfrm>
          </p:grpSpPr>
          <p:grpSp>
            <p:nvGrpSpPr>
              <p:cNvPr id="891" name="グループ化 890">
                <a:extLst>
                  <a:ext uri="{FF2B5EF4-FFF2-40B4-BE49-F238E27FC236}">
                    <a16:creationId xmlns:a16="http://schemas.microsoft.com/office/drawing/2014/main" id="{F207ACCF-154B-4A7E-BFDD-D40E2F041443}"/>
                  </a:ext>
                </a:extLst>
              </p:cNvPr>
              <p:cNvGrpSpPr/>
              <p:nvPr/>
            </p:nvGrpSpPr>
            <p:grpSpPr>
              <a:xfrm>
                <a:off x="5432994" y="2525061"/>
                <a:ext cx="510098" cy="543453"/>
                <a:chOff x="5432994" y="2525061"/>
                <a:chExt cx="510098" cy="543453"/>
              </a:xfrm>
            </p:grpSpPr>
            <p:grpSp>
              <p:nvGrpSpPr>
                <p:cNvPr id="901" name="グループ化 900">
                  <a:extLst>
                    <a:ext uri="{FF2B5EF4-FFF2-40B4-BE49-F238E27FC236}">
                      <a16:creationId xmlns:a16="http://schemas.microsoft.com/office/drawing/2014/main" id="{3F464851-B64A-4B14-B7F0-D992AB6B09AF}"/>
                    </a:ext>
                  </a:extLst>
                </p:cNvPr>
                <p:cNvGrpSpPr/>
                <p:nvPr/>
              </p:nvGrpSpPr>
              <p:grpSpPr>
                <a:xfrm>
                  <a:off x="5432994" y="2525061"/>
                  <a:ext cx="510098" cy="543453"/>
                  <a:chOff x="3686726" y="3825199"/>
                  <a:chExt cx="1136065" cy="1210351"/>
                </a:xfrm>
              </p:grpSpPr>
              <p:sp>
                <p:nvSpPr>
                  <p:cNvPr id="921" name="四角形: 上の 2 つの角を丸める 2">
                    <a:extLst>
                      <a:ext uri="{FF2B5EF4-FFF2-40B4-BE49-F238E27FC236}">
                        <a16:creationId xmlns:a16="http://schemas.microsoft.com/office/drawing/2014/main" id="{A051D67C-E807-4B41-B2DB-8D465551557E}"/>
                      </a:ext>
                    </a:extLst>
                  </p:cNvPr>
                  <p:cNvSpPr/>
                  <p:nvPr/>
                </p:nvSpPr>
                <p:spPr>
                  <a:xfrm>
                    <a:off x="3727450" y="4127500"/>
                    <a:ext cx="1066800" cy="908050"/>
                  </a:xfrm>
                  <a:custGeom>
                    <a:avLst/>
                    <a:gdLst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66800 w 1066800"/>
                      <a:gd name="connsiteY2" fmla="*/ 151345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0 w 1066800"/>
                      <a:gd name="connsiteY7" fmla="*/ 151345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66800 w 1066800"/>
                      <a:gd name="connsiteY2" fmla="*/ 151345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66800" h="908050">
                        <a:moveTo>
                          <a:pt x="151345" y="0"/>
                        </a:moveTo>
                        <a:lnTo>
                          <a:pt x="915455" y="0"/>
                        </a:lnTo>
                        <a:cubicBezTo>
                          <a:pt x="999041" y="0"/>
                          <a:pt x="1040607" y="62996"/>
                          <a:pt x="1040607" y="146582"/>
                        </a:cubicBezTo>
                        <a:lnTo>
                          <a:pt x="1066800" y="518941"/>
                        </a:lnTo>
                        <a:cubicBezTo>
                          <a:pt x="1016794" y="733840"/>
                          <a:pt x="892590" y="908050"/>
                          <a:pt x="677691" y="908050"/>
                        </a:cubicBezTo>
                        <a:lnTo>
                          <a:pt x="389109" y="908050"/>
                        </a:lnTo>
                        <a:cubicBezTo>
                          <a:pt x="174210" y="908050"/>
                          <a:pt x="28575" y="748127"/>
                          <a:pt x="0" y="518941"/>
                        </a:cubicBezTo>
                        <a:cubicBezTo>
                          <a:pt x="0" y="396409"/>
                          <a:pt x="16669" y="271496"/>
                          <a:pt x="16669" y="148964"/>
                        </a:cubicBezTo>
                        <a:cubicBezTo>
                          <a:pt x="16669" y="65378"/>
                          <a:pt x="67759" y="0"/>
                          <a:pt x="151345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rgbClr val="FFFFCC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2" name="四角形: 上の 2 つの角を丸める 921">
                    <a:extLst>
                      <a:ext uri="{FF2B5EF4-FFF2-40B4-BE49-F238E27FC236}">
                        <a16:creationId xmlns:a16="http://schemas.microsoft.com/office/drawing/2014/main" id="{A04E5D76-2140-4D8A-A8A6-A69E76BF6597}"/>
                      </a:ext>
                    </a:extLst>
                  </p:cNvPr>
                  <p:cNvSpPr/>
                  <p:nvPr/>
                </p:nvSpPr>
                <p:spPr>
                  <a:xfrm>
                    <a:off x="3999638" y="4415530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3" name="四角形: 上の 2 つの角を丸める 922">
                    <a:extLst>
                      <a:ext uri="{FF2B5EF4-FFF2-40B4-BE49-F238E27FC236}">
                        <a16:creationId xmlns:a16="http://schemas.microsoft.com/office/drawing/2014/main" id="{DC900D81-E23B-4EFC-884B-8523FA120AD0}"/>
                      </a:ext>
                    </a:extLst>
                  </p:cNvPr>
                  <p:cNvSpPr/>
                  <p:nvPr/>
                </p:nvSpPr>
                <p:spPr>
                  <a:xfrm>
                    <a:off x="4472482" y="4416944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4" name="四角形: 上の 2 つの角を丸める 923">
                    <a:extLst>
                      <a:ext uri="{FF2B5EF4-FFF2-40B4-BE49-F238E27FC236}">
                        <a16:creationId xmlns:a16="http://schemas.microsoft.com/office/drawing/2014/main" id="{22005FA1-4F3F-40F0-B38E-2F65D5B3E105}"/>
                      </a:ext>
                    </a:extLst>
                  </p:cNvPr>
                  <p:cNvSpPr/>
                  <p:nvPr/>
                </p:nvSpPr>
                <p:spPr>
                  <a:xfrm>
                    <a:off x="3818932" y="4240802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5" name="四角形: 上の 2 つの角を丸める 924">
                    <a:extLst>
                      <a:ext uri="{FF2B5EF4-FFF2-40B4-BE49-F238E27FC236}">
                        <a16:creationId xmlns:a16="http://schemas.microsoft.com/office/drawing/2014/main" id="{11DD47C3-0CBB-4371-A49C-1E8FDEBE02FE}"/>
                      </a:ext>
                    </a:extLst>
                  </p:cNvPr>
                  <p:cNvSpPr/>
                  <p:nvPr/>
                </p:nvSpPr>
                <p:spPr>
                  <a:xfrm>
                    <a:off x="4667170" y="4250826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6" name="四角形: 上の 2 つの角を丸める 925">
                    <a:extLst>
                      <a:ext uri="{FF2B5EF4-FFF2-40B4-BE49-F238E27FC236}">
                        <a16:creationId xmlns:a16="http://schemas.microsoft.com/office/drawing/2014/main" id="{4EAD3126-262D-48B2-BD3B-0F736DC01031}"/>
                      </a:ext>
                    </a:extLst>
                  </p:cNvPr>
                  <p:cNvSpPr/>
                  <p:nvPr/>
                </p:nvSpPr>
                <p:spPr>
                  <a:xfrm>
                    <a:off x="4243882" y="4481238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7" name="フリーフォーム: 図形 926">
                    <a:extLst>
                      <a:ext uri="{FF2B5EF4-FFF2-40B4-BE49-F238E27FC236}">
                        <a16:creationId xmlns:a16="http://schemas.microsoft.com/office/drawing/2014/main" id="{227BEFD0-3F80-49AC-9EBB-6C0D5E6776CF}"/>
                      </a:ext>
                    </a:extLst>
                  </p:cNvPr>
                  <p:cNvSpPr/>
                  <p:nvPr/>
                </p:nvSpPr>
                <p:spPr>
                  <a:xfrm>
                    <a:off x="3686726" y="3825199"/>
                    <a:ext cx="1136065" cy="765057"/>
                  </a:xfrm>
                  <a:custGeom>
                    <a:avLst/>
                    <a:gdLst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96388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89245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216977 w 1066800"/>
                      <a:gd name="connsiteY21" fmla="*/ 85451 h 765057"/>
                      <a:gd name="connsiteX22" fmla="*/ 293313 w 1066800"/>
                      <a:gd name="connsiteY22" fmla="*/ 52304 h 765057"/>
                      <a:gd name="connsiteX23" fmla="*/ 412377 w 1066800"/>
                      <a:gd name="connsiteY23" fmla="*/ 13087 h 765057"/>
                      <a:gd name="connsiteX24" fmla="*/ 429536 w 1066800"/>
                      <a:gd name="connsiteY24" fmla="*/ 4190 h 765057"/>
                      <a:gd name="connsiteX25" fmla="*/ 457022 w 1066800"/>
                      <a:gd name="connsiteY25" fmla="*/ 11754 h 765057"/>
                      <a:gd name="connsiteX26" fmla="*/ 540244 w 1066800"/>
                      <a:gd name="connsiteY26" fmla="*/ 11754 h 765057"/>
                      <a:gd name="connsiteX27" fmla="*/ 576654 w 1066800"/>
                      <a:gd name="connsiteY27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31265 w 1066800"/>
                      <a:gd name="connsiteY20" fmla="*/ 75926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617378 w 1107524"/>
                      <a:gd name="connsiteY0" fmla="*/ 12 h 765057"/>
                      <a:gd name="connsiteX1" fmla="*/ 726606 w 1107524"/>
                      <a:gd name="connsiteY1" fmla="*/ 21774 h 765057"/>
                      <a:gd name="connsiteX2" fmla="*/ 736487 w 1107524"/>
                      <a:gd name="connsiteY2" fmla="*/ 17015 h 765057"/>
                      <a:gd name="connsiteX3" fmla="*/ 751564 w 1107524"/>
                      <a:gd name="connsiteY3" fmla="*/ 19157 h 765057"/>
                      <a:gd name="connsiteX4" fmla="*/ 776875 w 1107524"/>
                      <a:gd name="connsiteY4" fmla="*/ 22752 h 765057"/>
                      <a:gd name="connsiteX5" fmla="*/ 781748 w 1107524"/>
                      <a:gd name="connsiteY5" fmla="*/ 23846 h 765057"/>
                      <a:gd name="connsiteX6" fmla="*/ 814390 w 1107524"/>
                      <a:gd name="connsiteY6" fmla="*/ 36660 h 765057"/>
                      <a:gd name="connsiteX7" fmla="*/ 827899 w 1107524"/>
                      <a:gd name="connsiteY7" fmla="*/ 52304 h 765057"/>
                      <a:gd name="connsiteX8" fmla="*/ 904235 w 1107524"/>
                      <a:gd name="connsiteY8" fmla="*/ 85451 h 765057"/>
                      <a:gd name="connsiteX9" fmla="*/ 940427 w 1107524"/>
                      <a:gd name="connsiteY9" fmla="*/ 109331 h 765057"/>
                      <a:gd name="connsiteX10" fmla="*/ 1004279 w 1107524"/>
                      <a:gd name="connsiteY10" fmla="*/ 218992 h 765057"/>
                      <a:gd name="connsiteX11" fmla="*/ 1090937 w 1107524"/>
                      <a:gd name="connsiteY11" fmla="*/ 309573 h 765057"/>
                      <a:gd name="connsiteX12" fmla="*/ 1101140 w 1107524"/>
                      <a:gd name="connsiteY12" fmla="*/ 333491 h 765057"/>
                      <a:gd name="connsiteX13" fmla="*/ 1107524 w 1107524"/>
                      <a:gd name="connsiteY13" fmla="*/ 379294 h 765057"/>
                      <a:gd name="connsiteX14" fmla="*/ 574124 w 1107524"/>
                      <a:gd name="connsiteY14" fmla="*/ 765057 h 765057"/>
                      <a:gd name="connsiteX15" fmla="*/ 40724 w 1107524"/>
                      <a:gd name="connsiteY15" fmla="*/ 379294 h 765057"/>
                      <a:gd name="connsiteX16" fmla="*/ 0 w 1107524"/>
                      <a:gd name="connsiteY16" fmla="*/ 297487 h 765057"/>
                      <a:gd name="connsiteX17" fmla="*/ 82151 w 1107524"/>
                      <a:gd name="connsiteY17" fmla="*/ 284131 h 765057"/>
                      <a:gd name="connsiteX18" fmla="*/ 133947 w 1107524"/>
                      <a:gd name="connsiteY18" fmla="*/ 218992 h 765057"/>
                      <a:gd name="connsiteX19" fmla="*/ 206581 w 1107524"/>
                      <a:gd name="connsiteY19" fmla="*/ 107765 h 765057"/>
                      <a:gd name="connsiteX20" fmla="*/ 271989 w 1107524"/>
                      <a:gd name="connsiteY20" fmla="*/ 75926 h 765057"/>
                      <a:gd name="connsiteX21" fmla="*/ 334037 w 1107524"/>
                      <a:gd name="connsiteY21" fmla="*/ 52304 h 765057"/>
                      <a:gd name="connsiteX22" fmla="*/ 453101 w 1107524"/>
                      <a:gd name="connsiteY22" fmla="*/ 13087 h 765057"/>
                      <a:gd name="connsiteX23" fmla="*/ 470260 w 1107524"/>
                      <a:gd name="connsiteY23" fmla="*/ 4190 h 765057"/>
                      <a:gd name="connsiteX24" fmla="*/ 497746 w 1107524"/>
                      <a:gd name="connsiteY24" fmla="*/ 11754 h 765057"/>
                      <a:gd name="connsiteX25" fmla="*/ 580968 w 1107524"/>
                      <a:gd name="connsiteY25" fmla="*/ 11754 h 765057"/>
                      <a:gd name="connsiteX26" fmla="*/ 617378 w 1107524"/>
                      <a:gd name="connsiteY26" fmla="*/ 12 h 765057"/>
                      <a:gd name="connsiteX0" fmla="*/ 617378 w 1136065"/>
                      <a:gd name="connsiteY0" fmla="*/ 12 h 765057"/>
                      <a:gd name="connsiteX1" fmla="*/ 726606 w 1136065"/>
                      <a:gd name="connsiteY1" fmla="*/ 21774 h 765057"/>
                      <a:gd name="connsiteX2" fmla="*/ 736487 w 1136065"/>
                      <a:gd name="connsiteY2" fmla="*/ 17015 h 765057"/>
                      <a:gd name="connsiteX3" fmla="*/ 751564 w 1136065"/>
                      <a:gd name="connsiteY3" fmla="*/ 19157 h 765057"/>
                      <a:gd name="connsiteX4" fmla="*/ 776875 w 1136065"/>
                      <a:gd name="connsiteY4" fmla="*/ 22752 h 765057"/>
                      <a:gd name="connsiteX5" fmla="*/ 781748 w 1136065"/>
                      <a:gd name="connsiteY5" fmla="*/ 23846 h 765057"/>
                      <a:gd name="connsiteX6" fmla="*/ 814390 w 1136065"/>
                      <a:gd name="connsiteY6" fmla="*/ 36660 h 765057"/>
                      <a:gd name="connsiteX7" fmla="*/ 827899 w 1136065"/>
                      <a:gd name="connsiteY7" fmla="*/ 52304 h 765057"/>
                      <a:gd name="connsiteX8" fmla="*/ 904235 w 1136065"/>
                      <a:gd name="connsiteY8" fmla="*/ 85451 h 765057"/>
                      <a:gd name="connsiteX9" fmla="*/ 940427 w 1136065"/>
                      <a:gd name="connsiteY9" fmla="*/ 109331 h 765057"/>
                      <a:gd name="connsiteX10" fmla="*/ 1004279 w 1136065"/>
                      <a:gd name="connsiteY10" fmla="*/ 218992 h 765057"/>
                      <a:gd name="connsiteX11" fmla="*/ 1090937 w 1136065"/>
                      <a:gd name="connsiteY11" fmla="*/ 309573 h 765057"/>
                      <a:gd name="connsiteX12" fmla="*/ 1136065 w 1136065"/>
                      <a:gd name="connsiteY12" fmla="*/ 304916 h 765057"/>
                      <a:gd name="connsiteX13" fmla="*/ 1107524 w 1136065"/>
                      <a:gd name="connsiteY13" fmla="*/ 379294 h 765057"/>
                      <a:gd name="connsiteX14" fmla="*/ 574124 w 1136065"/>
                      <a:gd name="connsiteY14" fmla="*/ 765057 h 765057"/>
                      <a:gd name="connsiteX15" fmla="*/ 40724 w 1136065"/>
                      <a:gd name="connsiteY15" fmla="*/ 379294 h 765057"/>
                      <a:gd name="connsiteX16" fmla="*/ 0 w 1136065"/>
                      <a:gd name="connsiteY16" fmla="*/ 297487 h 765057"/>
                      <a:gd name="connsiteX17" fmla="*/ 82151 w 1136065"/>
                      <a:gd name="connsiteY17" fmla="*/ 284131 h 765057"/>
                      <a:gd name="connsiteX18" fmla="*/ 133947 w 1136065"/>
                      <a:gd name="connsiteY18" fmla="*/ 218992 h 765057"/>
                      <a:gd name="connsiteX19" fmla="*/ 206581 w 1136065"/>
                      <a:gd name="connsiteY19" fmla="*/ 107765 h 765057"/>
                      <a:gd name="connsiteX20" fmla="*/ 271989 w 1136065"/>
                      <a:gd name="connsiteY20" fmla="*/ 75926 h 765057"/>
                      <a:gd name="connsiteX21" fmla="*/ 334037 w 1136065"/>
                      <a:gd name="connsiteY21" fmla="*/ 52304 h 765057"/>
                      <a:gd name="connsiteX22" fmla="*/ 453101 w 1136065"/>
                      <a:gd name="connsiteY22" fmla="*/ 13087 h 765057"/>
                      <a:gd name="connsiteX23" fmla="*/ 470260 w 1136065"/>
                      <a:gd name="connsiteY23" fmla="*/ 4190 h 765057"/>
                      <a:gd name="connsiteX24" fmla="*/ 497746 w 1136065"/>
                      <a:gd name="connsiteY24" fmla="*/ 11754 h 765057"/>
                      <a:gd name="connsiteX25" fmla="*/ 580968 w 1136065"/>
                      <a:gd name="connsiteY25" fmla="*/ 11754 h 765057"/>
                      <a:gd name="connsiteX26" fmla="*/ 617378 w 1136065"/>
                      <a:gd name="connsiteY26" fmla="*/ 12 h 765057"/>
                      <a:gd name="connsiteX0" fmla="*/ 617378 w 1136065"/>
                      <a:gd name="connsiteY0" fmla="*/ 12 h 765057"/>
                      <a:gd name="connsiteX1" fmla="*/ 726606 w 1136065"/>
                      <a:gd name="connsiteY1" fmla="*/ 21774 h 765057"/>
                      <a:gd name="connsiteX2" fmla="*/ 736487 w 1136065"/>
                      <a:gd name="connsiteY2" fmla="*/ 17015 h 765057"/>
                      <a:gd name="connsiteX3" fmla="*/ 751564 w 1136065"/>
                      <a:gd name="connsiteY3" fmla="*/ 19157 h 765057"/>
                      <a:gd name="connsiteX4" fmla="*/ 776875 w 1136065"/>
                      <a:gd name="connsiteY4" fmla="*/ 22752 h 765057"/>
                      <a:gd name="connsiteX5" fmla="*/ 781748 w 1136065"/>
                      <a:gd name="connsiteY5" fmla="*/ 23846 h 765057"/>
                      <a:gd name="connsiteX6" fmla="*/ 814390 w 1136065"/>
                      <a:gd name="connsiteY6" fmla="*/ 36660 h 765057"/>
                      <a:gd name="connsiteX7" fmla="*/ 827899 w 1136065"/>
                      <a:gd name="connsiteY7" fmla="*/ 52304 h 765057"/>
                      <a:gd name="connsiteX8" fmla="*/ 904235 w 1136065"/>
                      <a:gd name="connsiteY8" fmla="*/ 85451 h 765057"/>
                      <a:gd name="connsiteX9" fmla="*/ 940427 w 1136065"/>
                      <a:gd name="connsiteY9" fmla="*/ 109331 h 765057"/>
                      <a:gd name="connsiteX10" fmla="*/ 1004279 w 1136065"/>
                      <a:gd name="connsiteY10" fmla="*/ 218992 h 765057"/>
                      <a:gd name="connsiteX11" fmla="*/ 1103637 w 1136065"/>
                      <a:gd name="connsiteY11" fmla="*/ 280998 h 765057"/>
                      <a:gd name="connsiteX12" fmla="*/ 1136065 w 1136065"/>
                      <a:gd name="connsiteY12" fmla="*/ 304916 h 765057"/>
                      <a:gd name="connsiteX13" fmla="*/ 1107524 w 1136065"/>
                      <a:gd name="connsiteY13" fmla="*/ 379294 h 765057"/>
                      <a:gd name="connsiteX14" fmla="*/ 574124 w 1136065"/>
                      <a:gd name="connsiteY14" fmla="*/ 765057 h 765057"/>
                      <a:gd name="connsiteX15" fmla="*/ 40724 w 1136065"/>
                      <a:gd name="connsiteY15" fmla="*/ 379294 h 765057"/>
                      <a:gd name="connsiteX16" fmla="*/ 0 w 1136065"/>
                      <a:gd name="connsiteY16" fmla="*/ 297487 h 765057"/>
                      <a:gd name="connsiteX17" fmla="*/ 82151 w 1136065"/>
                      <a:gd name="connsiteY17" fmla="*/ 284131 h 765057"/>
                      <a:gd name="connsiteX18" fmla="*/ 133947 w 1136065"/>
                      <a:gd name="connsiteY18" fmla="*/ 218992 h 765057"/>
                      <a:gd name="connsiteX19" fmla="*/ 206581 w 1136065"/>
                      <a:gd name="connsiteY19" fmla="*/ 107765 h 765057"/>
                      <a:gd name="connsiteX20" fmla="*/ 271989 w 1136065"/>
                      <a:gd name="connsiteY20" fmla="*/ 75926 h 765057"/>
                      <a:gd name="connsiteX21" fmla="*/ 334037 w 1136065"/>
                      <a:gd name="connsiteY21" fmla="*/ 52304 h 765057"/>
                      <a:gd name="connsiteX22" fmla="*/ 453101 w 1136065"/>
                      <a:gd name="connsiteY22" fmla="*/ 13087 h 765057"/>
                      <a:gd name="connsiteX23" fmla="*/ 470260 w 1136065"/>
                      <a:gd name="connsiteY23" fmla="*/ 4190 h 765057"/>
                      <a:gd name="connsiteX24" fmla="*/ 497746 w 1136065"/>
                      <a:gd name="connsiteY24" fmla="*/ 11754 h 765057"/>
                      <a:gd name="connsiteX25" fmla="*/ 580968 w 1136065"/>
                      <a:gd name="connsiteY25" fmla="*/ 11754 h 765057"/>
                      <a:gd name="connsiteX26" fmla="*/ 617378 w 1136065"/>
                      <a:gd name="connsiteY26" fmla="*/ 12 h 7650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136065" h="765057">
                        <a:moveTo>
                          <a:pt x="617378" y="12"/>
                        </a:moveTo>
                        <a:cubicBezTo>
                          <a:pt x="653787" y="691"/>
                          <a:pt x="690197" y="30959"/>
                          <a:pt x="726606" y="21774"/>
                        </a:cubicBezTo>
                        <a:lnTo>
                          <a:pt x="736487" y="17015"/>
                        </a:lnTo>
                        <a:lnTo>
                          <a:pt x="751564" y="19157"/>
                        </a:lnTo>
                        <a:lnTo>
                          <a:pt x="776875" y="22752"/>
                        </a:lnTo>
                        <a:lnTo>
                          <a:pt x="781748" y="23846"/>
                        </a:lnTo>
                        <a:lnTo>
                          <a:pt x="814390" y="36660"/>
                        </a:lnTo>
                        <a:lnTo>
                          <a:pt x="827899" y="52304"/>
                        </a:lnTo>
                        <a:cubicBezTo>
                          <a:pt x="845236" y="82027"/>
                          <a:pt x="874736" y="83739"/>
                          <a:pt x="904235" y="85451"/>
                        </a:cubicBezTo>
                        <a:lnTo>
                          <a:pt x="940427" y="109331"/>
                        </a:lnTo>
                        <a:cubicBezTo>
                          <a:pt x="961711" y="145885"/>
                          <a:pt x="977077" y="190381"/>
                          <a:pt x="1004279" y="218992"/>
                        </a:cubicBezTo>
                        <a:cubicBezTo>
                          <a:pt x="1031481" y="247603"/>
                          <a:pt x="1074751" y="250805"/>
                          <a:pt x="1103637" y="280998"/>
                        </a:cubicBezTo>
                        <a:lnTo>
                          <a:pt x="1136065" y="304916"/>
                        </a:lnTo>
                        <a:lnTo>
                          <a:pt x="1107524" y="379294"/>
                        </a:lnTo>
                        <a:cubicBezTo>
                          <a:pt x="1107524" y="592345"/>
                          <a:pt x="868713" y="765057"/>
                          <a:pt x="574124" y="765057"/>
                        </a:cubicBezTo>
                        <a:cubicBezTo>
                          <a:pt x="279535" y="765057"/>
                          <a:pt x="40724" y="592345"/>
                          <a:pt x="40724" y="379294"/>
                        </a:cubicBezTo>
                        <a:lnTo>
                          <a:pt x="0" y="297487"/>
                        </a:lnTo>
                        <a:lnTo>
                          <a:pt x="82151" y="284131"/>
                        </a:lnTo>
                        <a:cubicBezTo>
                          <a:pt x="107383" y="268753"/>
                          <a:pt x="113209" y="248386"/>
                          <a:pt x="133947" y="218992"/>
                        </a:cubicBezTo>
                        <a:cubicBezTo>
                          <a:pt x="154685" y="189598"/>
                          <a:pt x="203920" y="176531"/>
                          <a:pt x="206581" y="107765"/>
                        </a:cubicBezTo>
                        <a:lnTo>
                          <a:pt x="271989" y="75926"/>
                        </a:lnTo>
                        <a:cubicBezTo>
                          <a:pt x="301488" y="74214"/>
                          <a:pt x="303852" y="62777"/>
                          <a:pt x="334037" y="52304"/>
                        </a:cubicBezTo>
                        <a:cubicBezTo>
                          <a:pt x="364222" y="41831"/>
                          <a:pt x="413413" y="26159"/>
                          <a:pt x="453101" y="13087"/>
                        </a:cubicBezTo>
                        <a:lnTo>
                          <a:pt x="470260" y="4190"/>
                        </a:lnTo>
                        <a:lnTo>
                          <a:pt x="497746" y="11754"/>
                        </a:lnTo>
                        <a:cubicBezTo>
                          <a:pt x="525487" y="21933"/>
                          <a:pt x="553227" y="32112"/>
                          <a:pt x="580968" y="11754"/>
                        </a:cubicBezTo>
                        <a:cubicBezTo>
                          <a:pt x="593105" y="2848"/>
                          <a:pt x="605241" y="-214"/>
                          <a:pt x="617378" y="1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CC99"/>
                    </a:fgClr>
                    <a:bgClr>
                      <a:srgbClr val="FFFFCC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8" name="フリーフォーム: 図形 927">
                    <a:extLst>
                      <a:ext uri="{FF2B5EF4-FFF2-40B4-BE49-F238E27FC236}">
                        <a16:creationId xmlns:a16="http://schemas.microsoft.com/office/drawing/2014/main" id="{139F884C-259A-4843-9FAA-DDF65E570458}"/>
                      </a:ext>
                    </a:extLst>
                  </p:cNvPr>
                  <p:cNvSpPr/>
                  <p:nvPr/>
                </p:nvSpPr>
                <p:spPr>
                  <a:xfrm>
                    <a:off x="3763962" y="3869532"/>
                    <a:ext cx="993776" cy="685800"/>
                  </a:xfrm>
                  <a:custGeom>
                    <a:avLst/>
                    <a:gdLst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96388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89245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216977 w 1066800"/>
                      <a:gd name="connsiteY21" fmla="*/ 85451 h 765057"/>
                      <a:gd name="connsiteX22" fmla="*/ 293313 w 1066800"/>
                      <a:gd name="connsiteY22" fmla="*/ 52304 h 765057"/>
                      <a:gd name="connsiteX23" fmla="*/ 412377 w 1066800"/>
                      <a:gd name="connsiteY23" fmla="*/ 13087 h 765057"/>
                      <a:gd name="connsiteX24" fmla="*/ 429536 w 1066800"/>
                      <a:gd name="connsiteY24" fmla="*/ 4190 h 765057"/>
                      <a:gd name="connsiteX25" fmla="*/ 457022 w 1066800"/>
                      <a:gd name="connsiteY25" fmla="*/ 11754 h 765057"/>
                      <a:gd name="connsiteX26" fmla="*/ 540244 w 1066800"/>
                      <a:gd name="connsiteY26" fmla="*/ 11754 h 765057"/>
                      <a:gd name="connsiteX27" fmla="*/ 576654 w 1066800"/>
                      <a:gd name="connsiteY27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31265 w 1066800"/>
                      <a:gd name="connsiteY20" fmla="*/ 75926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066800" h="765057">
                        <a:moveTo>
                          <a:pt x="576654" y="12"/>
                        </a:moveTo>
                        <a:cubicBezTo>
                          <a:pt x="613063" y="691"/>
                          <a:pt x="649473" y="30959"/>
                          <a:pt x="685882" y="21774"/>
                        </a:cubicBezTo>
                        <a:lnTo>
                          <a:pt x="695763" y="17015"/>
                        </a:lnTo>
                        <a:lnTo>
                          <a:pt x="710840" y="19157"/>
                        </a:lnTo>
                        <a:lnTo>
                          <a:pt x="736151" y="22752"/>
                        </a:lnTo>
                        <a:lnTo>
                          <a:pt x="741024" y="23846"/>
                        </a:lnTo>
                        <a:lnTo>
                          <a:pt x="773666" y="36660"/>
                        </a:lnTo>
                        <a:lnTo>
                          <a:pt x="787175" y="52304"/>
                        </a:lnTo>
                        <a:cubicBezTo>
                          <a:pt x="804512" y="82027"/>
                          <a:pt x="834012" y="83739"/>
                          <a:pt x="863511" y="85451"/>
                        </a:cubicBezTo>
                        <a:lnTo>
                          <a:pt x="899703" y="109331"/>
                        </a:lnTo>
                        <a:cubicBezTo>
                          <a:pt x="920987" y="145885"/>
                          <a:pt x="938470" y="185618"/>
                          <a:pt x="963555" y="218992"/>
                        </a:cubicBezTo>
                        <a:cubicBezTo>
                          <a:pt x="988640" y="252366"/>
                          <a:pt x="1021327" y="279380"/>
                          <a:pt x="1050213" y="309573"/>
                        </a:cubicBezTo>
                        <a:lnTo>
                          <a:pt x="1060416" y="333491"/>
                        </a:lnTo>
                        <a:lnTo>
                          <a:pt x="1066800" y="379294"/>
                        </a:lnTo>
                        <a:cubicBezTo>
                          <a:pt x="1066800" y="592345"/>
                          <a:pt x="827989" y="765057"/>
                          <a:pt x="533400" y="765057"/>
                        </a:cubicBezTo>
                        <a:cubicBezTo>
                          <a:pt x="238811" y="765057"/>
                          <a:pt x="0" y="592345"/>
                          <a:pt x="0" y="379294"/>
                        </a:cubicBezTo>
                        <a:lnTo>
                          <a:pt x="10076" y="307012"/>
                        </a:lnTo>
                        <a:lnTo>
                          <a:pt x="41427" y="284131"/>
                        </a:lnTo>
                        <a:cubicBezTo>
                          <a:pt x="66659" y="268753"/>
                          <a:pt x="72485" y="248386"/>
                          <a:pt x="93223" y="218992"/>
                        </a:cubicBezTo>
                        <a:cubicBezTo>
                          <a:pt x="113961" y="189598"/>
                          <a:pt x="163196" y="176531"/>
                          <a:pt x="165857" y="107765"/>
                        </a:cubicBezTo>
                        <a:lnTo>
                          <a:pt x="231265" y="75926"/>
                        </a:lnTo>
                        <a:cubicBezTo>
                          <a:pt x="260764" y="74214"/>
                          <a:pt x="263128" y="62777"/>
                          <a:pt x="293313" y="52304"/>
                        </a:cubicBezTo>
                        <a:cubicBezTo>
                          <a:pt x="323498" y="41831"/>
                          <a:pt x="372689" y="26159"/>
                          <a:pt x="412377" y="13087"/>
                        </a:cubicBezTo>
                        <a:lnTo>
                          <a:pt x="429536" y="4190"/>
                        </a:lnTo>
                        <a:lnTo>
                          <a:pt x="457022" y="11754"/>
                        </a:lnTo>
                        <a:cubicBezTo>
                          <a:pt x="484763" y="21933"/>
                          <a:pt x="512503" y="32112"/>
                          <a:pt x="540244" y="11754"/>
                        </a:cubicBezTo>
                        <a:cubicBezTo>
                          <a:pt x="552381" y="2848"/>
                          <a:pt x="564517" y="-214"/>
                          <a:pt x="576654" y="1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C000"/>
                    </a:fgClr>
                    <a:bgClr>
                      <a:srgbClr val="FFFFCC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9" name="フリーフォーム: 図形 928">
                    <a:extLst>
                      <a:ext uri="{FF2B5EF4-FFF2-40B4-BE49-F238E27FC236}">
                        <a16:creationId xmlns:a16="http://schemas.microsoft.com/office/drawing/2014/main" id="{6AD461FE-3003-41D7-8EEA-B362EAB78B16}"/>
                      </a:ext>
                    </a:extLst>
                  </p:cNvPr>
                  <p:cNvSpPr/>
                  <p:nvPr/>
                </p:nvSpPr>
                <p:spPr>
                  <a:xfrm>
                    <a:off x="4064000" y="397221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0" name="フリーフォーム: 図形 929">
                    <a:extLst>
                      <a:ext uri="{FF2B5EF4-FFF2-40B4-BE49-F238E27FC236}">
                        <a16:creationId xmlns:a16="http://schemas.microsoft.com/office/drawing/2014/main" id="{19636754-DDA5-4267-9AEE-B9F7833F97FF}"/>
                      </a:ext>
                    </a:extLst>
                  </p:cNvPr>
                  <p:cNvSpPr/>
                  <p:nvPr/>
                </p:nvSpPr>
                <p:spPr>
                  <a:xfrm>
                    <a:off x="3887787" y="4069849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1" name="フリーフォーム: 図形 930">
                    <a:extLst>
                      <a:ext uri="{FF2B5EF4-FFF2-40B4-BE49-F238E27FC236}">
                        <a16:creationId xmlns:a16="http://schemas.microsoft.com/office/drawing/2014/main" id="{61B63F52-36A7-4652-A250-1B725378AE28}"/>
                      </a:ext>
                    </a:extLst>
                  </p:cNvPr>
                  <p:cNvSpPr/>
                  <p:nvPr/>
                </p:nvSpPr>
                <p:spPr>
                  <a:xfrm>
                    <a:off x="3823493" y="423653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2" name="フリーフォーム: 図形 931">
                    <a:extLst>
                      <a:ext uri="{FF2B5EF4-FFF2-40B4-BE49-F238E27FC236}">
                        <a16:creationId xmlns:a16="http://schemas.microsoft.com/office/drawing/2014/main" id="{D5947EDD-0819-4F66-A407-4EF85C9A9621}"/>
                      </a:ext>
                    </a:extLst>
                  </p:cNvPr>
                  <p:cNvSpPr/>
                  <p:nvPr/>
                </p:nvSpPr>
                <p:spPr>
                  <a:xfrm>
                    <a:off x="4035424" y="4386555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3" name="フリーフォーム: 図形 932">
                    <a:extLst>
                      <a:ext uri="{FF2B5EF4-FFF2-40B4-BE49-F238E27FC236}">
                        <a16:creationId xmlns:a16="http://schemas.microsoft.com/office/drawing/2014/main" id="{CA715A0C-4B37-498C-B9C6-5AC70BF2CE6E}"/>
                      </a:ext>
                    </a:extLst>
                  </p:cNvPr>
                  <p:cNvSpPr/>
                  <p:nvPr/>
                </p:nvSpPr>
                <p:spPr>
                  <a:xfrm>
                    <a:off x="4285456" y="446513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4" name="フリーフォーム: 図形 933">
                    <a:extLst>
                      <a:ext uri="{FF2B5EF4-FFF2-40B4-BE49-F238E27FC236}">
                        <a16:creationId xmlns:a16="http://schemas.microsoft.com/office/drawing/2014/main" id="{923E6CCB-9544-4428-9ECE-2F368D1BCABD}"/>
                      </a:ext>
                    </a:extLst>
                  </p:cNvPr>
                  <p:cNvSpPr/>
                  <p:nvPr/>
                </p:nvSpPr>
                <p:spPr>
                  <a:xfrm>
                    <a:off x="4430712" y="4329405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5" name="フリーフォーム: 図形 934">
                    <a:extLst>
                      <a:ext uri="{FF2B5EF4-FFF2-40B4-BE49-F238E27FC236}">
                        <a16:creationId xmlns:a16="http://schemas.microsoft.com/office/drawing/2014/main" id="{AF828883-1172-49EB-BC5F-13169184CBF2}"/>
                      </a:ext>
                    </a:extLst>
                  </p:cNvPr>
                  <p:cNvSpPr/>
                  <p:nvPr/>
                </p:nvSpPr>
                <p:spPr>
                  <a:xfrm>
                    <a:off x="4566443" y="4172243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6" name="フリーフォーム: 図形 935">
                    <a:extLst>
                      <a:ext uri="{FF2B5EF4-FFF2-40B4-BE49-F238E27FC236}">
                        <a16:creationId xmlns:a16="http://schemas.microsoft.com/office/drawing/2014/main" id="{35D306B4-D34B-40DC-8FA6-E8DC61413236}"/>
                      </a:ext>
                    </a:extLst>
                  </p:cNvPr>
                  <p:cNvSpPr/>
                  <p:nvPr/>
                </p:nvSpPr>
                <p:spPr>
                  <a:xfrm>
                    <a:off x="4416424" y="4015080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02" name="四角形: 角を丸くする 901">
                  <a:extLst>
                    <a:ext uri="{FF2B5EF4-FFF2-40B4-BE49-F238E27FC236}">
                      <a16:creationId xmlns:a16="http://schemas.microsoft.com/office/drawing/2014/main" id="{9808375F-6AAE-4E9E-B223-031DA613F70F}"/>
                    </a:ext>
                  </a:extLst>
                </p:cNvPr>
                <p:cNvSpPr/>
                <p:nvPr/>
              </p:nvSpPr>
              <p:spPr>
                <a:xfrm rot="2700000">
                  <a:off x="5519319" y="284390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3" name="四角形: 角を丸くする 902">
                  <a:extLst>
                    <a:ext uri="{FF2B5EF4-FFF2-40B4-BE49-F238E27FC236}">
                      <a16:creationId xmlns:a16="http://schemas.microsoft.com/office/drawing/2014/main" id="{9ECDB322-861F-43DB-A54D-05967829199A}"/>
                    </a:ext>
                  </a:extLst>
                </p:cNvPr>
                <p:cNvSpPr/>
                <p:nvPr/>
              </p:nvSpPr>
              <p:spPr>
                <a:xfrm rot="2700000">
                  <a:off x="5781458" y="2645970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4" name="四角形: 角を丸くする 903">
                  <a:extLst>
                    <a:ext uri="{FF2B5EF4-FFF2-40B4-BE49-F238E27FC236}">
                      <a16:creationId xmlns:a16="http://schemas.microsoft.com/office/drawing/2014/main" id="{9149BB92-1635-4FD5-BAE2-AD5BF1399C5F}"/>
                    </a:ext>
                  </a:extLst>
                </p:cNvPr>
                <p:cNvSpPr/>
                <p:nvPr/>
              </p:nvSpPr>
              <p:spPr>
                <a:xfrm rot="2700000">
                  <a:off x="5635294" y="2707952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5" name="四角形: 角を丸くする 904">
                  <a:extLst>
                    <a:ext uri="{FF2B5EF4-FFF2-40B4-BE49-F238E27FC236}">
                      <a16:creationId xmlns:a16="http://schemas.microsoft.com/office/drawing/2014/main" id="{42BA76A8-B802-4C63-85E0-01ECD4B693B3}"/>
                    </a:ext>
                  </a:extLst>
                </p:cNvPr>
                <p:cNvSpPr/>
                <p:nvPr/>
              </p:nvSpPr>
              <p:spPr>
                <a:xfrm rot="2700000">
                  <a:off x="5725134" y="280796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6" name="四角形: 角を丸くする 905">
                  <a:extLst>
                    <a:ext uri="{FF2B5EF4-FFF2-40B4-BE49-F238E27FC236}">
                      <a16:creationId xmlns:a16="http://schemas.microsoft.com/office/drawing/2014/main" id="{BB3D5A76-3792-4121-8C5D-6AC011BD4716}"/>
                    </a:ext>
                  </a:extLst>
                </p:cNvPr>
                <p:cNvSpPr/>
                <p:nvPr/>
              </p:nvSpPr>
              <p:spPr>
                <a:xfrm rot="2700000">
                  <a:off x="5723454" y="2588142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7" name="四角形: 角を丸くする 906">
                  <a:extLst>
                    <a:ext uri="{FF2B5EF4-FFF2-40B4-BE49-F238E27FC236}">
                      <a16:creationId xmlns:a16="http://schemas.microsoft.com/office/drawing/2014/main" id="{BA03AD90-8542-4C99-A872-EDD572D1DA8D}"/>
                    </a:ext>
                  </a:extLst>
                </p:cNvPr>
                <p:cNvSpPr/>
                <p:nvPr/>
              </p:nvSpPr>
              <p:spPr>
                <a:xfrm rot="2700000">
                  <a:off x="5714834" y="273429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8" name="四角形: 角を丸くする 907">
                  <a:extLst>
                    <a:ext uri="{FF2B5EF4-FFF2-40B4-BE49-F238E27FC236}">
                      <a16:creationId xmlns:a16="http://schemas.microsoft.com/office/drawing/2014/main" id="{3020B6E0-4E7C-4BE0-B89E-55AEE347B311}"/>
                    </a:ext>
                  </a:extLst>
                </p:cNvPr>
                <p:cNvSpPr/>
                <p:nvPr/>
              </p:nvSpPr>
              <p:spPr>
                <a:xfrm rot="2700000">
                  <a:off x="5524219" y="272139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9" name="四角形: 角を丸くする 908">
                  <a:extLst>
                    <a:ext uri="{FF2B5EF4-FFF2-40B4-BE49-F238E27FC236}">
                      <a16:creationId xmlns:a16="http://schemas.microsoft.com/office/drawing/2014/main" id="{CA904422-D85A-4C7B-89D7-21C9376C3F6C}"/>
                    </a:ext>
                  </a:extLst>
                </p:cNvPr>
                <p:cNvSpPr/>
                <p:nvPr/>
              </p:nvSpPr>
              <p:spPr>
                <a:xfrm rot="2700000">
                  <a:off x="5635294" y="2610319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0" name="四角形: 角を丸くする 909">
                  <a:extLst>
                    <a:ext uri="{FF2B5EF4-FFF2-40B4-BE49-F238E27FC236}">
                      <a16:creationId xmlns:a16="http://schemas.microsoft.com/office/drawing/2014/main" id="{64458E6E-5981-4712-B706-42EA573796C4}"/>
                    </a:ext>
                  </a:extLst>
                </p:cNvPr>
                <p:cNvSpPr/>
                <p:nvPr/>
              </p:nvSpPr>
              <p:spPr>
                <a:xfrm rot="2700000">
                  <a:off x="5562888" y="2654045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1" name="四角形: 角を丸くする 910">
                  <a:extLst>
                    <a:ext uri="{FF2B5EF4-FFF2-40B4-BE49-F238E27FC236}">
                      <a16:creationId xmlns:a16="http://schemas.microsoft.com/office/drawing/2014/main" id="{226C1622-CDA4-4F79-9862-C084E1093A6F}"/>
                    </a:ext>
                  </a:extLst>
                </p:cNvPr>
                <p:cNvSpPr/>
                <p:nvPr/>
              </p:nvSpPr>
              <p:spPr>
                <a:xfrm rot="2449356">
                  <a:off x="5730359" y="300632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四角形: 角を丸くする 911">
                  <a:extLst>
                    <a:ext uri="{FF2B5EF4-FFF2-40B4-BE49-F238E27FC236}">
                      <a16:creationId xmlns:a16="http://schemas.microsoft.com/office/drawing/2014/main" id="{69C9FD33-4107-4FF4-87AC-43204BD64D60}"/>
                    </a:ext>
                  </a:extLst>
                </p:cNvPr>
                <p:cNvSpPr/>
                <p:nvPr/>
              </p:nvSpPr>
              <p:spPr>
                <a:xfrm rot="2449356">
                  <a:off x="5714776" y="290676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3" name="四角形: 角を丸くする 912">
                  <a:extLst>
                    <a:ext uri="{FF2B5EF4-FFF2-40B4-BE49-F238E27FC236}">
                      <a16:creationId xmlns:a16="http://schemas.microsoft.com/office/drawing/2014/main" id="{DD4C9368-3D93-4959-BA7D-B0FD6661FE7F}"/>
                    </a:ext>
                  </a:extLst>
                </p:cNvPr>
                <p:cNvSpPr/>
                <p:nvPr/>
              </p:nvSpPr>
              <p:spPr>
                <a:xfrm rot="2449356">
                  <a:off x="5812682" y="296913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四角形: 角を丸くする 913">
                  <a:extLst>
                    <a:ext uri="{FF2B5EF4-FFF2-40B4-BE49-F238E27FC236}">
                      <a16:creationId xmlns:a16="http://schemas.microsoft.com/office/drawing/2014/main" id="{371DA284-D97D-48E4-BB30-FA8FF3E960ED}"/>
                    </a:ext>
                  </a:extLst>
                </p:cNvPr>
                <p:cNvSpPr/>
                <p:nvPr/>
              </p:nvSpPr>
              <p:spPr>
                <a:xfrm rot="2449356">
                  <a:off x="5879653" y="2908695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5" name="四角形: 角を丸くする 914">
                  <a:extLst>
                    <a:ext uri="{FF2B5EF4-FFF2-40B4-BE49-F238E27FC236}">
                      <a16:creationId xmlns:a16="http://schemas.microsoft.com/office/drawing/2014/main" id="{1DE8249A-4334-4561-81C4-386178DB4492}"/>
                    </a:ext>
                  </a:extLst>
                </p:cNvPr>
                <p:cNvSpPr/>
                <p:nvPr/>
              </p:nvSpPr>
              <p:spPr>
                <a:xfrm rot="2700000">
                  <a:off x="5613395" y="299904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6" name="四角形: 角を丸くする 915">
                  <a:extLst>
                    <a:ext uri="{FF2B5EF4-FFF2-40B4-BE49-F238E27FC236}">
                      <a16:creationId xmlns:a16="http://schemas.microsoft.com/office/drawing/2014/main" id="{EC0FCAC4-97EF-4DF5-AEE3-A89E013C72F6}"/>
                    </a:ext>
                  </a:extLst>
                </p:cNvPr>
                <p:cNvSpPr/>
                <p:nvPr/>
              </p:nvSpPr>
              <p:spPr>
                <a:xfrm rot="2700000">
                  <a:off x="5824769" y="2723090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四角形: 角を丸くする 916">
                  <a:extLst>
                    <a:ext uri="{FF2B5EF4-FFF2-40B4-BE49-F238E27FC236}">
                      <a16:creationId xmlns:a16="http://schemas.microsoft.com/office/drawing/2014/main" id="{3931C398-3844-4055-B6B0-2DAEE78263D5}"/>
                    </a:ext>
                  </a:extLst>
                </p:cNvPr>
                <p:cNvSpPr/>
                <p:nvPr/>
              </p:nvSpPr>
              <p:spPr>
                <a:xfrm rot="2700000">
                  <a:off x="5824769" y="286325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8" name="四角形: 角を丸くする 917">
                  <a:extLst>
                    <a:ext uri="{FF2B5EF4-FFF2-40B4-BE49-F238E27FC236}">
                      <a16:creationId xmlns:a16="http://schemas.microsoft.com/office/drawing/2014/main" id="{34DEC3C5-EF1D-46E7-A562-19F7122BFE3B}"/>
                    </a:ext>
                  </a:extLst>
                </p:cNvPr>
                <p:cNvSpPr/>
                <p:nvPr/>
              </p:nvSpPr>
              <p:spPr>
                <a:xfrm rot="2700000">
                  <a:off x="5590526" y="290920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9" name="四角形: 角を丸くする 918">
                  <a:extLst>
                    <a:ext uri="{FF2B5EF4-FFF2-40B4-BE49-F238E27FC236}">
                      <a16:creationId xmlns:a16="http://schemas.microsoft.com/office/drawing/2014/main" id="{EFAD4C94-D834-4735-A1A1-650A6FD82F3B}"/>
                    </a:ext>
                  </a:extLst>
                </p:cNvPr>
                <p:cNvSpPr/>
                <p:nvPr/>
              </p:nvSpPr>
              <p:spPr>
                <a:xfrm rot="2700000">
                  <a:off x="5518120" y="2952929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0" name="四角形: 角を丸くする 919">
                  <a:extLst>
                    <a:ext uri="{FF2B5EF4-FFF2-40B4-BE49-F238E27FC236}">
                      <a16:creationId xmlns:a16="http://schemas.microsoft.com/office/drawing/2014/main" id="{5D7DD334-4AE9-4DCB-8FB4-257514C35F41}"/>
                    </a:ext>
                  </a:extLst>
                </p:cNvPr>
                <p:cNvSpPr/>
                <p:nvPr/>
              </p:nvSpPr>
              <p:spPr>
                <a:xfrm rot="2449356">
                  <a:off x="5693621" y="265004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2" name="グループ化 891">
                <a:extLst>
                  <a:ext uri="{FF2B5EF4-FFF2-40B4-BE49-F238E27FC236}">
                    <a16:creationId xmlns:a16="http://schemas.microsoft.com/office/drawing/2014/main" id="{DF79F2A0-8A1A-4EAF-844B-5FB94B791CA5}"/>
                  </a:ext>
                </a:extLst>
              </p:cNvPr>
              <p:cNvGrpSpPr/>
              <p:nvPr/>
            </p:nvGrpSpPr>
            <p:grpSpPr>
              <a:xfrm>
                <a:off x="5560539" y="2557843"/>
                <a:ext cx="240788" cy="209978"/>
                <a:chOff x="4286227" y="3028239"/>
                <a:chExt cx="440813" cy="440845"/>
              </a:xfrm>
            </p:grpSpPr>
            <p:sp>
              <p:nvSpPr>
                <p:cNvPr id="893" name="フリーフォーム: 図形 892">
                  <a:extLst>
                    <a:ext uri="{FF2B5EF4-FFF2-40B4-BE49-F238E27FC236}">
                      <a16:creationId xmlns:a16="http://schemas.microsoft.com/office/drawing/2014/main" id="{5EE7BB20-F5AE-4D54-8C34-AEDC0BC55CF1}"/>
                    </a:ext>
                  </a:extLst>
                </p:cNvPr>
                <p:cNvSpPr/>
                <p:nvPr/>
              </p:nvSpPr>
              <p:spPr>
                <a:xfrm>
                  <a:off x="4286227" y="3028239"/>
                  <a:ext cx="440813" cy="440845"/>
                </a:xfrm>
                <a:custGeom>
                  <a:avLst/>
                  <a:gdLst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0813" h="440845">
                      <a:moveTo>
                        <a:pt x="220600" y="0"/>
                      </a:moveTo>
                      <a:cubicBezTo>
                        <a:pt x="290333" y="73"/>
                        <a:pt x="357640" y="33325"/>
                        <a:pt x="399783" y="92349"/>
                      </a:cubicBezTo>
                      <a:cubicBezTo>
                        <a:pt x="455974" y="171048"/>
                        <a:pt x="454305" y="277183"/>
                        <a:pt x="395667" y="354076"/>
                      </a:cubicBezTo>
                      <a:cubicBezTo>
                        <a:pt x="337029" y="430969"/>
                        <a:pt x="235119" y="460661"/>
                        <a:pt x="144357" y="427295"/>
                      </a:cubicBezTo>
                      <a:lnTo>
                        <a:pt x="144784" y="426136"/>
                      </a:lnTo>
                      <a:lnTo>
                        <a:pt x="127001" y="422599"/>
                      </a:lnTo>
                      <a:cubicBezTo>
                        <a:pt x="95762" y="409586"/>
                        <a:pt x="73842" y="379120"/>
                        <a:pt x="73842" y="343611"/>
                      </a:cubicBezTo>
                      <a:cubicBezTo>
                        <a:pt x="73842" y="296266"/>
                        <a:pt x="112810" y="257886"/>
                        <a:pt x="160879" y="257886"/>
                      </a:cubicBezTo>
                      <a:cubicBezTo>
                        <a:pt x="172897" y="257886"/>
                        <a:pt x="184345" y="260285"/>
                        <a:pt x="194758" y="264623"/>
                      </a:cubicBezTo>
                      <a:lnTo>
                        <a:pt x="203581" y="270482"/>
                      </a:lnTo>
                      <a:lnTo>
                        <a:pt x="235310" y="271573"/>
                      </a:lnTo>
                      <a:cubicBezTo>
                        <a:pt x="245982" y="268464"/>
                        <a:pt x="255684" y="262023"/>
                        <a:pt x="262771" y="252729"/>
                      </a:cubicBezTo>
                      <a:cubicBezTo>
                        <a:pt x="276945" y="234142"/>
                        <a:pt x="277348" y="208487"/>
                        <a:pt x="263766" y="189464"/>
                      </a:cubicBezTo>
                      <a:cubicBezTo>
                        <a:pt x="250183" y="170441"/>
                        <a:pt x="225787" y="162493"/>
                        <a:pt x="203606" y="169864"/>
                      </a:cubicBezTo>
                      <a:cubicBezTo>
                        <a:pt x="181424" y="177235"/>
                        <a:pt x="166638" y="198204"/>
                        <a:pt x="167143" y="221573"/>
                      </a:cubicBezTo>
                      <a:cubicBezTo>
                        <a:pt x="-5235" y="315646"/>
                        <a:pt x="55748" y="223980"/>
                        <a:pt x="51" y="225184"/>
                      </a:cubicBezTo>
                      <a:cubicBezTo>
                        <a:pt x="-2038" y="128506"/>
                        <a:pt x="59134" y="41758"/>
                        <a:pt x="150900" y="11263"/>
                      </a:cubicBezTo>
                      <a:cubicBezTo>
                        <a:pt x="173842" y="3639"/>
                        <a:pt x="197356" y="-24"/>
                        <a:pt x="22060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94" name="二等辺三角形 893">
                  <a:extLst>
                    <a:ext uri="{FF2B5EF4-FFF2-40B4-BE49-F238E27FC236}">
                      <a16:creationId xmlns:a16="http://schemas.microsoft.com/office/drawing/2014/main" id="{4BA128A9-639F-4560-B0A4-A15E1F581F69}"/>
                    </a:ext>
                  </a:extLst>
                </p:cNvPr>
                <p:cNvSpPr/>
                <p:nvPr/>
              </p:nvSpPr>
              <p:spPr>
                <a:xfrm rot="12782294">
                  <a:off x="4562071" y="3064669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二等辺三角形 894">
                  <a:extLst>
                    <a:ext uri="{FF2B5EF4-FFF2-40B4-BE49-F238E27FC236}">
                      <a16:creationId xmlns:a16="http://schemas.microsoft.com/office/drawing/2014/main" id="{40586A7A-4203-4D0A-99E6-196BBC9C8148}"/>
                    </a:ext>
                  </a:extLst>
                </p:cNvPr>
                <p:cNvSpPr/>
                <p:nvPr/>
              </p:nvSpPr>
              <p:spPr>
                <a:xfrm rot="15537102">
                  <a:off x="4636156" y="3159534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6" name="二等辺三角形 895">
                  <a:extLst>
                    <a:ext uri="{FF2B5EF4-FFF2-40B4-BE49-F238E27FC236}">
                      <a16:creationId xmlns:a16="http://schemas.microsoft.com/office/drawing/2014/main" id="{8B50CFCD-27B7-41DF-AF3E-86DB5A1FA40A}"/>
                    </a:ext>
                  </a:extLst>
                </p:cNvPr>
                <p:cNvSpPr/>
                <p:nvPr/>
              </p:nvSpPr>
              <p:spPr>
                <a:xfrm rot="19478095">
                  <a:off x="4563269" y="3329175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二等辺三角形 896">
                  <a:extLst>
                    <a:ext uri="{FF2B5EF4-FFF2-40B4-BE49-F238E27FC236}">
                      <a16:creationId xmlns:a16="http://schemas.microsoft.com/office/drawing/2014/main" id="{2363E288-57BF-460D-B1C7-A5129BEED37C}"/>
                    </a:ext>
                  </a:extLst>
                </p:cNvPr>
                <p:cNvSpPr/>
                <p:nvPr/>
              </p:nvSpPr>
              <p:spPr>
                <a:xfrm rot="17501834">
                  <a:off x="4627564" y="3260119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8" name="二等辺三角形 897">
                  <a:extLst>
                    <a:ext uri="{FF2B5EF4-FFF2-40B4-BE49-F238E27FC236}">
                      <a16:creationId xmlns:a16="http://schemas.microsoft.com/office/drawing/2014/main" id="{CE96D661-BA24-4BBA-8785-22F75018338D}"/>
                    </a:ext>
                  </a:extLst>
                </p:cNvPr>
                <p:cNvSpPr/>
                <p:nvPr/>
              </p:nvSpPr>
              <p:spPr>
                <a:xfrm rot="10800000">
                  <a:off x="4471584" y="3043238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9" name="二等辺三角形 898">
                  <a:extLst>
                    <a:ext uri="{FF2B5EF4-FFF2-40B4-BE49-F238E27FC236}">
                      <a16:creationId xmlns:a16="http://schemas.microsoft.com/office/drawing/2014/main" id="{C47AC36B-CE2A-42C6-932A-7DC6715895E6}"/>
                    </a:ext>
                  </a:extLst>
                </p:cNvPr>
                <p:cNvSpPr/>
                <p:nvPr/>
              </p:nvSpPr>
              <p:spPr>
                <a:xfrm rot="8100000">
                  <a:off x="4364428" y="3090862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0" name="二等辺三角形 899">
                  <a:extLst>
                    <a:ext uri="{FF2B5EF4-FFF2-40B4-BE49-F238E27FC236}">
                      <a16:creationId xmlns:a16="http://schemas.microsoft.com/office/drawing/2014/main" id="{619C8DCB-F341-41A4-A8D9-1B59155558E8}"/>
                    </a:ext>
                  </a:extLst>
                </p:cNvPr>
                <p:cNvSpPr/>
                <p:nvPr/>
              </p:nvSpPr>
              <p:spPr>
                <a:xfrm>
                  <a:off x="4483491" y="3357562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38" name="グループ化 837">
              <a:extLst>
                <a:ext uri="{FF2B5EF4-FFF2-40B4-BE49-F238E27FC236}">
                  <a16:creationId xmlns:a16="http://schemas.microsoft.com/office/drawing/2014/main" id="{D8083A54-C177-4A1D-8CDC-425770C64432}"/>
                </a:ext>
              </a:extLst>
            </p:cNvPr>
            <p:cNvGrpSpPr/>
            <p:nvPr/>
          </p:nvGrpSpPr>
          <p:grpSpPr>
            <a:xfrm>
              <a:off x="7399157" y="4723471"/>
              <a:ext cx="510098" cy="543453"/>
              <a:chOff x="5432994" y="2525061"/>
              <a:chExt cx="510098" cy="543453"/>
            </a:xfrm>
          </p:grpSpPr>
          <p:grpSp>
            <p:nvGrpSpPr>
              <p:cNvPr id="845" name="グループ化 844">
                <a:extLst>
                  <a:ext uri="{FF2B5EF4-FFF2-40B4-BE49-F238E27FC236}">
                    <a16:creationId xmlns:a16="http://schemas.microsoft.com/office/drawing/2014/main" id="{45BE3DA4-667C-406D-9101-E53EDDE4A8D7}"/>
                  </a:ext>
                </a:extLst>
              </p:cNvPr>
              <p:cNvGrpSpPr/>
              <p:nvPr/>
            </p:nvGrpSpPr>
            <p:grpSpPr>
              <a:xfrm>
                <a:off x="5432994" y="2525061"/>
                <a:ext cx="510098" cy="543453"/>
                <a:chOff x="5432994" y="2525061"/>
                <a:chExt cx="510098" cy="543453"/>
              </a:xfrm>
            </p:grpSpPr>
            <p:grpSp>
              <p:nvGrpSpPr>
                <p:cNvPr id="855" name="グループ化 854">
                  <a:extLst>
                    <a:ext uri="{FF2B5EF4-FFF2-40B4-BE49-F238E27FC236}">
                      <a16:creationId xmlns:a16="http://schemas.microsoft.com/office/drawing/2014/main" id="{5AB9D0E8-8593-44CE-BB8C-D598B678F4AA}"/>
                    </a:ext>
                  </a:extLst>
                </p:cNvPr>
                <p:cNvGrpSpPr/>
                <p:nvPr/>
              </p:nvGrpSpPr>
              <p:grpSpPr>
                <a:xfrm>
                  <a:off x="5432994" y="2525061"/>
                  <a:ext cx="510098" cy="543453"/>
                  <a:chOff x="3686726" y="3825199"/>
                  <a:chExt cx="1136065" cy="1210351"/>
                </a:xfrm>
              </p:grpSpPr>
              <p:sp>
                <p:nvSpPr>
                  <p:cNvPr id="875" name="四角形: 上の 2 つの角を丸める 2">
                    <a:extLst>
                      <a:ext uri="{FF2B5EF4-FFF2-40B4-BE49-F238E27FC236}">
                        <a16:creationId xmlns:a16="http://schemas.microsoft.com/office/drawing/2014/main" id="{97DCEA31-D413-4BBC-9404-78665FFC00A0}"/>
                      </a:ext>
                    </a:extLst>
                  </p:cNvPr>
                  <p:cNvSpPr/>
                  <p:nvPr/>
                </p:nvSpPr>
                <p:spPr>
                  <a:xfrm>
                    <a:off x="3727450" y="4127500"/>
                    <a:ext cx="1066800" cy="908050"/>
                  </a:xfrm>
                  <a:custGeom>
                    <a:avLst/>
                    <a:gdLst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66800 w 1066800"/>
                      <a:gd name="connsiteY2" fmla="*/ 151345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0 w 1066800"/>
                      <a:gd name="connsiteY7" fmla="*/ 151345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66800 w 1066800"/>
                      <a:gd name="connsiteY2" fmla="*/ 151345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  <a:gd name="connsiteX0" fmla="*/ 151345 w 1066800"/>
                      <a:gd name="connsiteY0" fmla="*/ 0 h 908050"/>
                      <a:gd name="connsiteX1" fmla="*/ 915455 w 1066800"/>
                      <a:gd name="connsiteY1" fmla="*/ 0 h 908050"/>
                      <a:gd name="connsiteX2" fmla="*/ 1040607 w 1066800"/>
                      <a:gd name="connsiteY2" fmla="*/ 146582 h 908050"/>
                      <a:gd name="connsiteX3" fmla="*/ 1066800 w 1066800"/>
                      <a:gd name="connsiteY3" fmla="*/ 518941 h 908050"/>
                      <a:gd name="connsiteX4" fmla="*/ 677691 w 1066800"/>
                      <a:gd name="connsiteY4" fmla="*/ 908050 h 908050"/>
                      <a:gd name="connsiteX5" fmla="*/ 389109 w 1066800"/>
                      <a:gd name="connsiteY5" fmla="*/ 908050 h 908050"/>
                      <a:gd name="connsiteX6" fmla="*/ 0 w 1066800"/>
                      <a:gd name="connsiteY6" fmla="*/ 518941 h 908050"/>
                      <a:gd name="connsiteX7" fmla="*/ 16669 w 1066800"/>
                      <a:gd name="connsiteY7" fmla="*/ 148964 h 908050"/>
                      <a:gd name="connsiteX8" fmla="*/ 151345 w 1066800"/>
                      <a:gd name="connsiteY8" fmla="*/ 0 h 908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66800" h="908050">
                        <a:moveTo>
                          <a:pt x="151345" y="0"/>
                        </a:moveTo>
                        <a:lnTo>
                          <a:pt x="915455" y="0"/>
                        </a:lnTo>
                        <a:cubicBezTo>
                          <a:pt x="999041" y="0"/>
                          <a:pt x="1040607" y="62996"/>
                          <a:pt x="1040607" y="146582"/>
                        </a:cubicBezTo>
                        <a:lnTo>
                          <a:pt x="1066800" y="518941"/>
                        </a:lnTo>
                        <a:cubicBezTo>
                          <a:pt x="1016794" y="733840"/>
                          <a:pt x="892590" y="908050"/>
                          <a:pt x="677691" y="908050"/>
                        </a:cubicBezTo>
                        <a:lnTo>
                          <a:pt x="389109" y="908050"/>
                        </a:lnTo>
                        <a:cubicBezTo>
                          <a:pt x="174210" y="908050"/>
                          <a:pt x="28575" y="748127"/>
                          <a:pt x="0" y="518941"/>
                        </a:cubicBezTo>
                        <a:cubicBezTo>
                          <a:pt x="0" y="396409"/>
                          <a:pt x="16669" y="271496"/>
                          <a:pt x="16669" y="148964"/>
                        </a:cubicBezTo>
                        <a:cubicBezTo>
                          <a:pt x="16669" y="65378"/>
                          <a:pt x="67759" y="0"/>
                          <a:pt x="151345" y="0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chemeClr val="accent4">
                        <a:lumMod val="20000"/>
                        <a:lumOff val="80000"/>
                      </a:schemeClr>
                    </a:fgClr>
                    <a:bgClr>
                      <a:srgbClr val="FFFFCC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6" name="四角形: 上の 2 つの角を丸める 875">
                    <a:extLst>
                      <a:ext uri="{FF2B5EF4-FFF2-40B4-BE49-F238E27FC236}">
                        <a16:creationId xmlns:a16="http://schemas.microsoft.com/office/drawing/2014/main" id="{EA3578C7-7008-4189-8266-D7E759E66562}"/>
                      </a:ext>
                    </a:extLst>
                  </p:cNvPr>
                  <p:cNvSpPr/>
                  <p:nvPr/>
                </p:nvSpPr>
                <p:spPr>
                  <a:xfrm>
                    <a:off x="3999638" y="4415530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7" name="四角形: 上の 2 つの角を丸める 876">
                    <a:extLst>
                      <a:ext uri="{FF2B5EF4-FFF2-40B4-BE49-F238E27FC236}">
                        <a16:creationId xmlns:a16="http://schemas.microsoft.com/office/drawing/2014/main" id="{2C3EBE6C-3E61-4802-A310-57D06ECDFE0E}"/>
                      </a:ext>
                    </a:extLst>
                  </p:cNvPr>
                  <p:cNvSpPr/>
                  <p:nvPr/>
                </p:nvSpPr>
                <p:spPr>
                  <a:xfrm>
                    <a:off x="4472482" y="4416944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8" name="四角形: 上の 2 つの角を丸める 877">
                    <a:extLst>
                      <a:ext uri="{FF2B5EF4-FFF2-40B4-BE49-F238E27FC236}">
                        <a16:creationId xmlns:a16="http://schemas.microsoft.com/office/drawing/2014/main" id="{8B97B72C-9C01-4505-A8A4-3950DCD1AF66}"/>
                      </a:ext>
                    </a:extLst>
                  </p:cNvPr>
                  <p:cNvSpPr/>
                  <p:nvPr/>
                </p:nvSpPr>
                <p:spPr>
                  <a:xfrm>
                    <a:off x="3818932" y="4240802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9" name="四角形: 上の 2 つの角を丸める 878">
                    <a:extLst>
                      <a:ext uri="{FF2B5EF4-FFF2-40B4-BE49-F238E27FC236}">
                        <a16:creationId xmlns:a16="http://schemas.microsoft.com/office/drawing/2014/main" id="{B000B0D5-990D-4DE2-B0EC-65C1FD619CE4}"/>
                      </a:ext>
                    </a:extLst>
                  </p:cNvPr>
                  <p:cNvSpPr/>
                  <p:nvPr/>
                </p:nvSpPr>
                <p:spPr>
                  <a:xfrm>
                    <a:off x="4667170" y="4250826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0" name="四角形: 上の 2 つの角を丸める 879">
                    <a:extLst>
                      <a:ext uri="{FF2B5EF4-FFF2-40B4-BE49-F238E27FC236}">
                        <a16:creationId xmlns:a16="http://schemas.microsoft.com/office/drawing/2014/main" id="{58242999-9DDB-480F-A1AF-F656BCA2EA7A}"/>
                      </a:ext>
                    </a:extLst>
                  </p:cNvPr>
                  <p:cNvSpPr/>
                  <p:nvPr/>
                </p:nvSpPr>
                <p:spPr>
                  <a:xfrm>
                    <a:off x="4243882" y="4481238"/>
                    <a:ext cx="45719" cy="516438"/>
                  </a:xfrm>
                  <a:prstGeom prst="round2SameRect">
                    <a:avLst>
                      <a:gd name="adj1" fmla="val 16667"/>
                      <a:gd name="adj2" fmla="val 42851"/>
                    </a:avLst>
                  </a:prstGeom>
                  <a:solidFill>
                    <a:schemeClr val="tx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1" name="フリーフォーム: 図形 880">
                    <a:extLst>
                      <a:ext uri="{FF2B5EF4-FFF2-40B4-BE49-F238E27FC236}">
                        <a16:creationId xmlns:a16="http://schemas.microsoft.com/office/drawing/2014/main" id="{F4A095F8-35BE-4D02-84CC-8FFC66E89B05}"/>
                      </a:ext>
                    </a:extLst>
                  </p:cNvPr>
                  <p:cNvSpPr/>
                  <p:nvPr/>
                </p:nvSpPr>
                <p:spPr>
                  <a:xfrm>
                    <a:off x="3686726" y="3825199"/>
                    <a:ext cx="1136065" cy="765057"/>
                  </a:xfrm>
                  <a:custGeom>
                    <a:avLst/>
                    <a:gdLst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96388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89245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216977 w 1066800"/>
                      <a:gd name="connsiteY21" fmla="*/ 85451 h 765057"/>
                      <a:gd name="connsiteX22" fmla="*/ 293313 w 1066800"/>
                      <a:gd name="connsiteY22" fmla="*/ 52304 h 765057"/>
                      <a:gd name="connsiteX23" fmla="*/ 412377 w 1066800"/>
                      <a:gd name="connsiteY23" fmla="*/ 13087 h 765057"/>
                      <a:gd name="connsiteX24" fmla="*/ 429536 w 1066800"/>
                      <a:gd name="connsiteY24" fmla="*/ 4190 h 765057"/>
                      <a:gd name="connsiteX25" fmla="*/ 457022 w 1066800"/>
                      <a:gd name="connsiteY25" fmla="*/ 11754 h 765057"/>
                      <a:gd name="connsiteX26" fmla="*/ 540244 w 1066800"/>
                      <a:gd name="connsiteY26" fmla="*/ 11754 h 765057"/>
                      <a:gd name="connsiteX27" fmla="*/ 576654 w 1066800"/>
                      <a:gd name="connsiteY27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31265 w 1066800"/>
                      <a:gd name="connsiteY20" fmla="*/ 75926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617378 w 1107524"/>
                      <a:gd name="connsiteY0" fmla="*/ 12 h 765057"/>
                      <a:gd name="connsiteX1" fmla="*/ 726606 w 1107524"/>
                      <a:gd name="connsiteY1" fmla="*/ 21774 h 765057"/>
                      <a:gd name="connsiteX2" fmla="*/ 736487 w 1107524"/>
                      <a:gd name="connsiteY2" fmla="*/ 17015 h 765057"/>
                      <a:gd name="connsiteX3" fmla="*/ 751564 w 1107524"/>
                      <a:gd name="connsiteY3" fmla="*/ 19157 h 765057"/>
                      <a:gd name="connsiteX4" fmla="*/ 776875 w 1107524"/>
                      <a:gd name="connsiteY4" fmla="*/ 22752 h 765057"/>
                      <a:gd name="connsiteX5" fmla="*/ 781748 w 1107524"/>
                      <a:gd name="connsiteY5" fmla="*/ 23846 h 765057"/>
                      <a:gd name="connsiteX6" fmla="*/ 814390 w 1107524"/>
                      <a:gd name="connsiteY6" fmla="*/ 36660 h 765057"/>
                      <a:gd name="connsiteX7" fmla="*/ 827899 w 1107524"/>
                      <a:gd name="connsiteY7" fmla="*/ 52304 h 765057"/>
                      <a:gd name="connsiteX8" fmla="*/ 904235 w 1107524"/>
                      <a:gd name="connsiteY8" fmla="*/ 85451 h 765057"/>
                      <a:gd name="connsiteX9" fmla="*/ 940427 w 1107524"/>
                      <a:gd name="connsiteY9" fmla="*/ 109331 h 765057"/>
                      <a:gd name="connsiteX10" fmla="*/ 1004279 w 1107524"/>
                      <a:gd name="connsiteY10" fmla="*/ 218992 h 765057"/>
                      <a:gd name="connsiteX11" fmla="*/ 1090937 w 1107524"/>
                      <a:gd name="connsiteY11" fmla="*/ 309573 h 765057"/>
                      <a:gd name="connsiteX12" fmla="*/ 1101140 w 1107524"/>
                      <a:gd name="connsiteY12" fmla="*/ 333491 h 765057"/>
                      <a:gd name="connsiteX13" fmla="*/ 1107524 w 1107524"/>
                      <a:gd name="connsiteY13" fmla="*/ 379294 h 765057"/>
                      <a:gd name="connsiteX14" fmla="*/ 574124 w 1107524"/>
                      <a:gd name="connsiteY14" fmla="*/ 765057 h 765057"/>
                      <a:gd name="connsiteX15" fmla="*/ 40724 w 1107524"/>
                      <a:gd name="connsiteY15" fmla="*/ 379294 h 765057"/>
                      <a:gd name="connsiteX16" fmla="*/ 0 w 1107524"/>
                      <a:gd name="connsiteY16" fmla="*/ 297487 h 765057"/>
                      <a:gd name="connsiteX17" fmla="*/ 82151 w 1107524"/>
                      <a:gd name="connsiteY17" fmla="*/ 284131 h 765057"/>
                      <a:gd name="connsiteX18" fmla="*/ 133947 w 1107524"/>
                      <a:gd name="connsiteY18" fmla="*/ 218992 h 765057"/>
                      <a:gd name="connsiteX19" fmla="*/ 206581 w 1107524"/>
                      <a:gd name="connsiteY19" fmla="*/ 107765 h 765057"/>
                      <a:gd name="connsiteX20" fmla="*/ 271989 w 1107524"/>
                      <a:gd name="connsiteY20" fmla="*/ 75926 h 765057"/>
                      <a:gd name="connsiteX21" fmla="*/ 334037 w 1107524"/>
                      <a:gd name="connsiteY21" fmla="*/ 52304 h 765057"/>
                      <a:gd name="connsiteX22" fmla="*/ 453101 w 1107524"/>
                      <a:gd name="connsiteY22" fmla="*/ 13087 h 765057"/>
                      <a:gd name="connsiteX23" fmla="*/ 470260 w 1107524"/>
                      <a:gd name="connsiteY23" fmla="*/ 4190 h 765057"/>
                      <a:gd name="connsiteX24" fmla="*/ 497746 w 1107524"/>
                      <a:gd name="connsiteY24" fmla="*/ 11754 h 765057"/>
                      <a:gd name="connsiteX25" fmla="*/ 580968 w 1107524"/>
                      <a:gd name="connsiteY25" fmla="*/ 11754 h 765057"/>
                      <a:gd name="connsiteX26" fmla="*/ 617378 w 1107524"/>
                      <a:gd name="connsiteY26" fmla="*/ 12 h 765057"/>
                      <a:gd name="connsiteX0" fmla="*/ 617378 w 1136065"/>
                      <a:gd name="connsiteY0" fmla="*/ 12 h 765057"/>
                      <a:gd name="connsiteX1" fmla="*/ 726606 w 1136065"/>
                      <a:gd name="connsiteY1" fmla="*/ 21774 h 765057"/>
                      <a:gd name="connsiteX2" fmla="*/ 736487 w 1136065"/>
                      <a:gd name="connsiteY2" fmla="*/ 17015 h 765057"/>
                      <a:gd name="connsiteX3" fmla="*/ 751564 w 1136065"/>
                      <a:gd name="connsiteY3" fmla="*/ 19157 h 765057"/>
                      <a:gd name="connsiteX4" fmla="*/ 776875 w 1136065"/>
                      <a:gd name="connsiteY4" fmla="*/ 22752 h 765057"/>
                      <a:gd name="connsiteX5" fmla="*/ 781748 w 1136065"/>
                      <a:gd name="connsiteY5" fmla="*/ 23846 h 765057"/>
                      <a:gd name="connsiteX6" fmla="*/ 814390 w 1136065"/>
                      <a:gd name="connsiteY6" fmla="*/ 36660 h 765057"/>
                      <a:gd name="connsiteX7" fmla="*/ 827899 w 1136065"/>
                      <a:gd name="connsiteY7" fmla="*/ 52304 h 765057"/>
                      <a:gd name="connsiteX8" fmla="*/ 904235 w 1136065"/>
                      <a:gd name="connsiteY8" fmla="*/ 85451 h 765057"/>
                      <a:gd name="connsiteX9" fmla="*/ 940427 w 1136065"/>
                      <a:gd name="connsiteY9" fmla="*/ 109331 h 765057"/>
                      <a:gd name="connsiteX10" fmla="*/ 1004279 w 1136065"/>
                      <a:gd name="connsiteY10" fmla="*/ 218992 h 765057"/>
                      <a:gd name="connsiteX11" fmla="*/ 1090937 w 1136065"/>
                      <a:gd name="connsiteY11" fmla="*/ 309573 h 765057"/>
                      <a:gd name="connsiteX12" fmla="*/ 1136065 w 1136065"/>
                      <a:gd name="connsiteY12" fmla="*/ 304916 h 765057"/>
                      <a:gd name="connsiteX13" fmla="*/ 1107524 w 1136065"/>
                      <a:gd name="connsiteY13" fmla="*/ 379294 h 765057"/>
                      <a:gd name="connsiteX14" fmla="*/ 574124 w 1136065"/>
                      <a:gd name="connsiteY14" fmla="*/ 765057 h 765057"/>
                      <a:gd name="connsiteX15" fmla="*/ 40724 w 1136065"/>
                      <a:gd name="connsiteY15" fmla="*/ 379294 h 765057"/>
                      <a:gd name="connsiteX16" fmla="*/ 0 w 1136065"/>
                      <a:gd name="connsiteY16" fmla="*/ 297487 h 765057"/>
                      <a:gd name="connsiteX17" fmla="*/ 82151 w 1136065"/>
                      <a:gd name="connsiteY17" fmla="*/ 284131 h 765057"/>
                      <a:gd name="connsiteX18" fmla="*/ 133947 w 1136065"/>
                      <a:gd name="connsiteY18" fmla="*/ 218992 h 765057"/>
                      <a:gd name="connsiteX19" fmla="*/ 206581 w 1136065"/>
                      <a:gd name="connsiteY19" fmla="*/ 107765 h 765057"/>
                      <a:gd name="connsiteX20" fmla="*/ 271989 w 1136065"/>
                      <a:gd name="connsiteY20" fmla="*/ 75926 h 765057"/>
                      <a:gd name="connsiteX21" fmla="*/ 334037 w 1136065"/>
                      <a:gd name="connsiteY21" fmla="*/ 52304 h 765057"/>
                      <a:gd name="connsiteX22" fmla="*/ 453101 w 1136065"/>
                      <a:gd name="connsiteY22" fmla="*/ 13087 h 765057"/>
                      <a:gd name="connsiteX23" fmla="*/ 470260 w 1136065"/>
                      <a:gd name="connsiteY23" fmla="*/ 4190 h 765057"/>
                      <a:gd name="connsiteX24" fmla="*/ 497746 w 1136065"/>
                      <a:gd name="connsiteY24" fmla="*/ 11754 h 765057"/>
                      <a:gd name="connsiteX25" fmla="*/ 580968 w 1136065"/>
                      <a:gd name="connsiteY25" fmla="*/ 11754 h 765057"/>
                      <a:gd name="connsiteX26" fmla="*/ 617378 w 1136065"/>
                      <a:gd name="connsiteY26" fmla="*/ 12 h 765057"/>
                      <a:gd name="connsiteX0" fmla="*/ 617378 w 1136065"/>
                      <a:gd name="connsiteY0" fmla="*/ 12 h 765057"/>
                      <a:gd name="connsiteX1" fmla="*/ 726606 w 1136065"/>
                      <a:gd name="connsiteY1" fmla="*/ 21774 h 765057"/>
                      <a:gd name="connsiteX2" fmla="*/ 736487 w 1136065"/>
                      <a:gd name="connsiteY2" fmla="*/ 17015 h 765057"/>
                      <a:gd name="connsiteX3" fmla="*/ 751564 w 1136065"/>
                      <a:gd name="connsiteY3" fmla="*/ 19157 h 765057"/>
                      <a:gd name="connsiteX4" fmla="*/ 776875 w 1136065"/>
                      <a:gd name="connsiteY4" fmla="*/ 22752 h 765057"/>
                      <a:gd name="connsiteX5" fmla="*/ 781748 w 1136065"/>
                      <a:gd name="connsiteY5" fmla="*/ 23846 h 765057"/>
                      <a:gd name="connsiteX6" fmla="*/ 814390 w 1136065"/>
                      <a:gd name="connsiteY6" fmla="*/ 36660 h 765057"/>
                      <a:gd name="connsiteX7" fmla="*/ 827899 w 1136065"/>
                      <a:gd name="connsiteY7" fmla="*/ 52304 h 765057"/>
                      <a:gd name="connsiteX8" fmla="*/ 904235 w 1136065"/>
                      <a:gd name="connsiteY8" fmla="*/ 85451 h 765057"/>
                      <a:gd name="connsiteX9" fmla="*/ 940427 w 1136065"/>
                      <a:gd name="connsiteY9" fmla="*/ 109331 h 765057"/>
                      <a:gd name="connsiteX10" fmla="*/ 1004279 w 1136065"/>
                      <a:gd name="connsiteY10" fmla="*/ 218992 h 765057"/>
                      <a:gd name="connsiteX11" fmla="*/ 1103637 w 1136065"/>
                      <a:gd name="connsiteY11" fmla="*/ 280998 h 765057"/>
                      <a:gd name="connsiteX12" fmla="*/ 1136065 w 1136065"/>
                      <a:gd name="connsiteY12" fmla="*/ 304916 h 765057"/>
                      <a:gd name="connsiteX13" fmla="*/ 1107524 w 1136065"/>
                      <a:gd name="connsiteY13" fmla="*/ 379294 h 765057"/>
                      <a:gd name="connsiteX14" fmla="*/ 574124 w 1136065"/>
                      <a:gd name="connsiteY14" fmla="*/ 765057 h 765057"/>
                      <a:gd name="connsiteX15" fmla="*/ 40724 w 1136065"/>
                      <a:gd name="connsiteY15" fmla="*/ 379294 h 765057"/>
                      <a:gd name="connsiteX16" fmla="*/ 0 w 1136065"/>
                      <a:gd name="connsiteY16" fmla="*/ 297487 h 765057"/>
                      <a:gd name="connsiteX17" fmla="*/ 82151 w 1136065"/>
                      <a:gd name="connsiteY17" fmla="*/ 284131 h 765057"/>
                      <a:gd name="connsiteX18" fmla="*/ 133947 w 1136065"/>
                      <a:gd name="connsiteY18" fmla="*/ 218992 h 765057"/>
                      <a:gd name="connsiteX19" fmla="*/ 206581 w 1136065"/>
                      <a:gd name="connsiteY19" fmla="*/ 107765 h 765057"/>
                      <a:gd name="connsiteX20" fmla="*/ 271989 w 1136065"/>
                      <a:gd name="connsiteY20" fmla="*/ 75926 h 765057"/>
                      <a:gd name="connsiteX21" fmla="*/ 334037 w 1136065"/>
                      <a:gd name="connsiteY21" fmla="*/ 52304 h 765057"/>
                      <a:gd name="connsiteX22" fmla="*/ 453101 w 1136065"/>
                      <a:gd name="connsiteY22" fmla="*/ 13087 h 765057"/>
                      <a:gd name="connsiteX23" fmla="*/ 470260 w 1136065"/>
                      <a:gd name="connsiteY23" fmla="*/ 4190 h 765057"/>
                      <a:gd name="connsiteX24" fmla="*/ 497746 w 1136065"/>
                      <a:gd name="connsiteY24" fmla="*/ 11754 h 765057"/>
                      <a:gd name="connsiteX25" fmla="*/ 580968 w 1136065"/>
                      <a:gd name="connsiteY25" fmla="*/ 11754 h 765057"/>
                      <a:gd name="connsiteX26" fmla="*/ 617378 w 1136065"/>
                      <a:gd name="connsiteY26" fmla="*/ 12 h 7650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136065" h="765057">
                        <a:moveTo>
                          <a:pt x="617378" y="12"/>
                        </a:moveTo>
                        <a:cubicBezTo>
                          <a:pt x="653787" y="691"/>
                          <a:pt x="690197" y="30959"/>
                          <a:pt x="726606" y="21774"/>
                        </a:cubicBezTo>
                        <a:lnTo>
                          <a:pt x="736487" y="17015"/>
                        </a:lnTo>
                        <a:lnTo>
                          <a:pt x="751564" y="19157"/>
                        </a:lnTo>
                        <a:lnTo>
                          <a:pt x="776875" y="22752"/>
                        </a:lnTo>
                        <a:lnTo>
                          <a:pt x="781748" y="23846"/>
                        </a:lnTo>
                        <a:lnTo>
                          <a:pt x="814390" y="36660"/>
                        </a:lnTo>
                        <a:lnTo>
                          <a:pt x="827899" y="52304"/>
                        </a:lnTo>
                        <a:cubicBezTo>
                          <a:pt x="845236" y="82027"/>
                          <a:pt x="874736" y="83739"/>
                          <a:pt x="904235" y="85451"/>
                        </a:cubicBezTo>
                        <a:lnTo>
                          <a:pt x="940427" y="109331"/>
                        </a:lnTo>
                        <a:cubicBezTo>
                          <a:pt x="961711" y="145885"/>
                          <a:pt x="977077" y="190381"/>
                          <a:pt x="1004279" y="218992"/>
                        </a:cubicBezTo>
                        <a:cubicBezTo>
                          <a:pt x="1031481" y="247603"/>
                          <a:pt x="1074751" y="250805"/>
                          <a:pt x="1103637" y="280998"/>
                        </a:cubicBezTo>
                        <a:lnTo>
                          <a:pt x="1136065" y="304916"/>
                        </a:lnTo>
                        <a:lnTo>
                          <a:pt x="1107524" y="379294"/>
                        </a:lnTo>
                        <a:cubicBezTo>
                          <a:pt x="1107524" y="592345"/>
                          <a:pt x="868713" y="765057"/>
                          <a:pt x="574124" y="765057"/>
                        </a:cubicBezTo>
                        <a:cubicBezTo>
                          <a:pt x="279535" y="765057"/>
                          <a:pt x="40724" y="592345"/>
                          <a:pt x="40724" y="379294"/>
                        </a:cubicBezTo>
                        <a:lnTo>
                          <a:pt x="0" y="297487"/>
                        </a:lnTo>
                        <a:lnTo>
                          <a:pt x="82151" y="284131"/>
                        </a:lnTo>
                        <a:cubicBezTo>
                          <a:pt x="107383" y="268753"/>
                          <a:pt x="113209" y="248386"/>
                          <a:pt x="133947" y="218992"/>
                        </a:cubicBezTo>
                        <a:cubicBezTo>
                          <a:pt x="154685" y="189598"/>
                          <a:pt x="203920" y="176531"/>
                          <a:pt x="206581" y="107765"/>
                        </a:cubicBezTo>
                        <a:lnTo>
                          <a:pt x="271989" y="75926"/>
                        </a:lnTo>
                        <a:cubicBezTo>
                          <a:pt x="301488" y="74214"/>
                          <a:pt x="303852" y="62777"/>
                          <a:pt x="334037" y="52304"/>
                        </a:cubicBezTo>
                        <a:cubicBezTo>
                          <a:pt x="364222" y="41831"/>
                          <a:pt x="413413" y="26159"/>
                          <a:pt x="453101" y="13087"/>
                        </a:cubicBezTo>
                        <a:lnTo>
                          <a:pt x="470260" y="4190"/>
                        </a:lnTo>
                        <a:lnTo>
                          <a:pt x="497746" y="11754"/>
                        </a:lnTo>
                        <a:cubicBezTo>
                          <a:pt x="525487" y="21933"/>
                          <a:pt x="553227" y="32112"/>
                          <a:pt x="580968" y="11754"/>
                        </a:cubicBezTo>
                        <a:cubicBezTo>
                          <a:pt x="593105" y="2848"/>
                          <a:pt x="605241" y="-214"/>
                          <a:pt x="617378" y="1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CC99"/>
                    </a:fgClr>
                    <a:bgClr>
                      <a:srgbClr val="FFFFCC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2" name="フリーフォーム: 図形 881">
                    <a:extLst>
                      <a:ext uri="{FF2B5EF4-FFF2-40B4-BE49-F238E27FC236}">
                        <a16:creationId xmlns:a16="http://schemas.microsoft.com/office/drawing/2014/main" id="{F27B65AB-6FF1-4ED8-A446-9460A8DFCD49}"/>
                      </a:ext>
                    </a:extLst>
                  </p:cNvPr>
                  <p:cNvSpPr/>
                  <p:nvPr/>
                </p:nvSpPr>
                <p:spPr>
                  <a:xfrm>
                    <a:off x="3763962" y="3869532"/>
                    <a:ext cx="993776" cy="685800"/>
                  </a:xfrm>
                  <a:custGeom>
                    <a:avLst/>
                    <a:gdLst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96388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189245 w 1066800"/>
                      <a:gd name="connsiteY21" fmla="*/ 88376 h 765057"/>
                      <a:gd name="connsiteX22" fmla="*/ 216977 w 1066800"/>
                      <a:gd name="connsiteY22" fmla="*/ 85451 h 765057"/>
                      <a:gd name="connsiteX23" fmla="*/ 293313 w 1066800"/>
                      <a:gd name="connsiteY23" fmla="*/ 52304 h 765057"/>
                      <a:gd name="connsiteX24" fmla="*/ 412377 w 1066800"/>
                      <a:gd name="connsiteY24" fmla="*/ 13087 h 765057"/>
                      <a:gd name="connsiteX25" fmla="*/ 429536 w 1066800"/>
                      <a:gd name="connsiteY25" fmla="*/ 4190 h 765057"/>
                      <a:gd name="connsiteX26" fmla="*/ 457022 w 1066800"/>
                      <a:gd name="connsiteY26" fmla="*/ 11754 h 765057"/>
                      <a:gd name="connsiteX27" fmla="*/ 540244 w 1066800"/>
                      <a:gd name="connsiteY27" fmla="*/ 11754 h 765057"/>
                      <a:gd name="connsiteX28" fmla="*/ 576654 w 1066800"/>
                      <a:gd name="connsiteY28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859964 w 1066800"/>
                      <a:gd name="connsiteY10" fmla="*/ 88715 h 765057"/>
                      <a:gd name="connsiteX11" fmla="*/ 963555 w 1066800"/>
                      <a:gd name="connsiteY11" fmla="*/ 218992 h 765057"/>
                      <a:gd name="connsiteX12" fmla="*/ 1050213 w 1066800"/>
                      <a:gd name="connsiteY12" fmla="*/ 309573 h 765057"/>
                      <a:gd name="connsiteX13" fmla="*/ 1060416 w 1066800"/>
                      <a:gd name="connsiteY13" fmla="*/ 333491 h 765057"/>
                      <a:gd name="connsiteX14" fmla="*/ 1066800 w 1066800"/>
                      <a:gd name="connsiteY14" fmla="*/ 379294 h 765057"/>
                      <a:gd name="connsiteX15" fmla="*/ 533400 w 1066800"/>
                      <a:gd name="connsiteY15" fmla="*/ 765057 h 765057"/>
                      <a:gd name="connsiteX16" fmla="*/ 0 w 1066800"/>
                      <a:gd name="connsiteY16" fmla="*/ 379294 h 765057"/>
                      <a:gd name="connsiteX17" fmla="*/ 10076 w 1066800"/>
                      <a:gd name="connsiteY17" fmla="*/ 307012 h 765057"/>
                      <a:gd name="connsiteX18" fmla="*/ 41427 w 1066800"/>
                      <a:gd name="connsiteY18" fmla="*/ 284131 h 765057"/>
                      <a:gd name="connsiteX19" fmla="*/ 93223 w 1066800"/>
                      <a:gd name="connsiteY19" fmla="*/ 218992 h 765057"/>
                      <a:gd name="connsiteX20" fmla="*/ 196814 w 1066800"/>
                      <a:gd name="connsiteY20" fmla="*/ 88715 h 765057"/>
                      <a:gd name="connsiteX21" fmla="*/ 216977 w 1066800"/>
                      <a:gd name="connsiteY21" fmla="*/ 85451 h 765057"/>
                      <a:gd name="connsiteX22" fmla="*/ 293313 w 1066800"/>
                      <a:gd name="connsiteY22" fmla="*/ 52304 h 765057"/>
                      <a:gd name="connsiteX23" fmla="*/ 412377 w 1066800"/>
                      <a:gd name="connsiteY23" fmla="*/ 13087 h 765057"/>
                      <a:gd name="connsiteX24" fmla="*/ 429536 w 1066800"/>
                      <a:gd name="connsiteY24" fmla="*/ 4190 h 765057"/>
                      <a:gd name="connsiteX25" fmla="*/ 457022 w 1066800"/>
                      <a:gd name="connsiteY25" fmla="*/ 11754 h 765057"/>
                      <a:gd name="connsiteX26" fmla="*/ 540244 w 1066800"/>
                      <a:gd name="connsiteY26" fmla="*/ 11754 h 765057"/>
                      <a:gd name="connsiteX27" fmla="*/ 576654 w 1066800"/>
                      <a:gd name="connsiteY27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63984 w 1066800"/>
                      <a:gd name="connsiteY9" fmla="*/ 85518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96814 w 1066800"/>
                      <a:gd name="connsiteY19" fmla="*/ 8871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16977 w 1066800"/>
                      <a:gd name="connsiteY20" fmla="*/ 85451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  <a:gd name="connsiteX0" fmla="*/ 576654 w 1066800"/>
                      <a:gd name="connsiteY0" fmla="*/ 12 h 765057"/>
                      <a:gd name="connsiteX1" fmla="*/ 685882 w 1066800"/>
                      <a:gd name="connsiteY1" fmla="*/ 21774 h 765057"/>
                      <a:gd name="connsiteX2" fmla="*/ 695763 w 1066800"/>
                      <a:gd name="connsiteY2" fmla="*/ 17015 h 765057"/>
                      <a:gd name="connsiteX3" fmla="*/ 710840 w 1066800"/>
                      <a:gd name="connsiteY3" fmla="*/ 19157 h 765057"/>
                      <a:gd name="connsiteX4" fmla="*/ 736151 w 1066800"/>
                      <a:gd name="connsiteY4" fmla="*/ 22752 h 765057"/>
                      <a:gd name="connsiteX5" fmla="*/ 741024 w 1066800"/>
                      <a:gd name="connsiteY5" fmla="*/ 23846 h 765057"/>
                      <a:gd name="connsiteX6" fmla="*/ 773666 w 1066800"/>
                      <a:gd name="connsiteY6" fmla="*/ 36660 h 765057"/>
                      <a:gd name="connsiteX7" fmla="*/ 787175 w 1066800"/>
                      <a:gd name="connsiteY7" fmla="*/ 52304 h 765057"/>
                      <a:gd name="connsiteX8" fmla="*/ 863511 w 1066800"/>
                      <a:gd name="connsiteY8" fmla="*/ 85451 h 765057"/>
                      <a:gd name="connsiteX9" fmla="*/ 899703 w 1066800"/>
                      <a:gd name="connsiteY9" fmla="*/ 109331 h 765057"/>
                      <a:gd name="connsiteX10" fmla="*/ 963555 w 1066800"/>
                      <a:gd name="connsiteY10" fmla="*/ 218992 h 765057"/>
                      <a:gd name="connsiteX11" fmla="*/ 1050213 w 1066800"/>
                      <a:gd name="connsiteY11" fmla="*/ 309573 h 765057"/>
                      <a:gd name="connsiteX12" fmla="*/ 1060416 w 1066800"/>
                      <a:gd name="connsiteY12" fmla="*/ 333491 h 765057"/>
                      <a:gd name="connsiteX13" fmla="*/ 1066800 w 1066800"/>
                      <a:gd name="connsiteY13" fmla="*/ 379294 h 765057"/>
                      <a:gd name="connsiteX14" fmla="*/ 533400 w 1066800"/>
                      <a:gd name="connsiteY14" fmla="*/ 765057 h 765057"/>
                      <a:gd name="connsiteX15" fmla="*/ 0 w 1066800"/>
                      <a:gd name="connsiteY15" fmla="*/ 379294 h 765057"/>
                      <a:gd name="connsiteX16" fmla="*/ 10076 w 1066800"/>
                      <a:gd name="connsiteY16" fmla="*/ 307012 h 765057"/>
                      <a:gd name="connsiteX17" fmla="*/ 41427 w 1066800"/>
                      <a:gd name="connsiteY17" fmla="*/ 284131 h 765057"/>
                      <a:gd name="connsiteX18" fmla="*/ 93223 w 1066800"/>
                      <a:gd name="connsiteY18" fmla="*/ 218992 h 765057"/>
                      <a:gd name="connsiteX19" fmla="*/ 165857 w 1066800"/>
                      <a:gd name="connsiteY19" fmla="*/ 107765 h 765057"/>
                      <a:gd name="connsiteX20" fmla="*/ 231265 w 1066800"/>
                      <a:gd name="connsiteY20" fmla="*/ 75926 h 765057"/>
                      <a:gd name="connsiteX21" fmla="*/ 293313 w 1066800"/>
                      <a:gd name="connsiteY21" fmla="*/ 52304 h 765057"/>
                      <a:gd name="connsiteX22" fmla="*/ 412377 w 1066800"/>
                      <a:gd name="connsiteY22" fmla="*/ 13087 h 765057"/>
                      <a:gd name="connsiteX23" fmla="*/ 429536 w 1066800"/>
                      <a:gd name="connsiteY23" fmla="*/ 4190 h 765057"/>
                      <a:gd name="connsiteX24" fmla="*/ 457022 w 1066800"/>
                      <a:gd name="connsiteY24" fmla="*/ 11754 h 765057"/>
                      <a:gd name="connsiteX25" fmla="*/ 540244 w 1066800"/>
                      <a:gd name="connsiteY25" fmla="*/ 11754 h 765057"/>
                      <a:gd name="connsiteX26" fmla="*/ 576654 w 1066800"/>
                      <a:gd name="connsiteY26" fmla="*/ 12 h 7650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066800" h="765057">
                        <a:moveTo>
                          <a:pt x="576654" y="12"/>
                        </a:moveTo>
                        <a:cubicBezTo>
                          <a:pt x="613063" y="691"/>
                          <a:pt x="649473" y="30959"/>
                          <a:pt x="685882" y="21774"/>
                        </a:cubicBezTo>
                        <a:lnTo>
                          <a:pt x="695763" y="17015"/>
                        </a:lnTo>
                        <a:lnTo>
                          <a:pt x="710840" y="19157"/>
                        </a:lnTo>
                        <a:lnTo>
                          <a:pt x="736151" y="22752"/>
                        </a:lnTo>
                        <a:lnTo>
                          <a:pt x="741024" y="23846"/>
                        </a:lnTo>
                        <a:lnTo>
                          <a:pt x="773666" y="36660"/>
                        </a:lnTo>
                        <a:lnTo>
                          <a:pt x="787175" y="52304"/>
                        </a:lnTo>
                        <a:cubicBezTo>
                          <a:pt x="804512" y="82027"/>
                          <a:pt x="834012" y="83739"/>
                          <a:pt x="863511" y="85451"/>
                        </a:cubicBezTo>
                        <a:lnTo>
                          <a:pt x="899703" y="109331"/>
                        </a:lnTo>
                        <a:cubicBezTo>
                          <a:pt x="920987" y="145885"/>
                          <a:pt x="938470" y="185618"/>
                          <a:pt x="963555" y="218992"/>
                        </a:cubicBezTo>
                        <a:cubicBezTo>
                          <a:pt x="988640" y="252366"/>
                          <a:pt x="1021327" y="279380"/>
                          <a:pt x="1050213" y="309573"/>
                        </a:cubicBezTo>
                        <a:lnTo>
                          <a:pt x="1060416" y="333491"/>
                        </a:lnTo>
                        <a:lnTo>
                          <a:pt x="1066800" y="379294"/>
                        </a:lnTo>
                        <a:cubicBezTo>
                          <a:pt x="1066800" y="592345"/>
                          <a:pt x="827989" y="765057"/>
                          <a:pt x="533400" y="765057"/>
                        </a:cubicBezTo>
                        <a:cubicBezTo>
                          <a:pt x="238811" y="765057"/>
                          <a:pt x="0" y="592345"/>
                          <a:pt x="0" y="379294"/>
                        </a:cubicBezTo>
                        <a:lnTo>
                          <a:pt x="10076" y="307012"/>
                        </a:lnTo>
                        <a:lnTo>
                          <a:pt x="41427" y="284131"/>
                        </a:lnTo>
                        <a:cubicBezTo>
                          <a:pt x="66659" y="268753"/>
                          <a:pt x="72485" y="248386"/>
                          <a:pt x="93223" y="218992"/>
                        </a:cubicBezTo>
                        <a:cubicBezTo>
                          <a:pt x="113961" y="189598"/>
                          <a:pt x="163196" y="176531"/>
                          <a:pt x="165857" y="107765"/>
                        </a:cubicBezTo>
                        <a:lnTo>
                          <a:pt x="231265" y="75926"/>
                        </a:lnTo>
                        <a:cubicBezTo>
                          <a:pt x="260764" y="74214"/>
                          <a:pt x="263128" y="62777"/>
                          <a:pt x="293313" y="52304"/>
                        </a:cubicBezTo>
                        <a:cubicBezTo>
                          <a:pt x="323498" y="41831"/>
                          <a:pt x="372689" y="26159"/>
                          <a:pt x="412377" y="13087"/>
                        </a:cubicBezTo>
                        <a:lnTo>
                          <a:pt x="429536" y="4190"/>
                        </a:lnTo>
                        <a:lnTo>
                          <a:pt x="457022" y="11754"/>
                        </a:lnTo>
                        <a:cubicBezTo>
                          <a:pt x="484763" y="21933"/>
                          <a:pt x="512503" y="32112"/>
                          <a:pt x="540244" y="11754"/>
                        </a:cubicBezTo>
                        <a:cubicBezTo>
                          <a:pt x="552381" y="2848"/>
                          <a:pt x="564517" y="-214"/>
                          <a:pt x="576654" y="1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FFC000"/>
                    </a:fgClr>
                    <a:bgClr>
                      <a:srgbClr val="FFFFCC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3" name="フリーフォーム: 図形 882">
                    <a:extLst>
                      <a:ext uri="{FF2B5EF4-FFF2-40B4-BE49-F238E27FC236}">
                        <a16:creationId xmlns:a16="http://schemas.microsoft.com/office/drawing/2014/main" id="{6C713238-159E-477F-A457-3CCFF94064C5}"/>
                      </a:ext>
                    </a:extLst>
                  </p:cNvPr>
                  <p:cNvSpPr/>
                  <p:nvPr/>
                </p:nvSpPr>
                <p:spPr>
                  <a:xfrm>
                    <a:off x="4064000" y="397221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4" name="フリーフォーム: 図形 883">
                    <a:extLst>
                      <a:ext uri="{FF2B5EF4-FFF2-40B4-BE49-F238E27FC236}">
                        <a16:creationId xmlns:a16="http://schemas.microsoft.com/office/drawing/2014/main" id="{5098D27F-6FCF-483A-B928-17D65FE81B91}"/>
                      </a:ext>
                    </a:extLst>
                  </p:cNvPr>
                  <p:cNvSpPr/>
                  <p:nvPr/>
                </p:nvSpPr>
                <p:spPr>
                  <a:xfrm>
                    <a:off x="3887787" y="4069849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5" name="フリーフォーム: 図形 884">
                    <a:extLst>
                      <a:ext uri="{FF2B5EF4-FFF2-40B4-BE49-F238E27FC236}">
                        <a16:creationId xmlns:a16="http://schemas.microsoft.com/office/drawing/2014/main" id="{4664CB86-DE24-4632-9C37-419E549F38DF}"/>
                      </a:ext>
                    </a:extLst>
                  </p:cNvPr>
                  <p:cNvSpPr/>
                  <p:nvPr/>
                </p:nvSpPr>
                <p:spPr>
                  <a:xfrm>
                    <a:off x="3823493" y="423653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6" name="フリーフォーム: 図形 885">
                    <a:extLst>
                      <a:ext uri="{FF2B5EF4-FFF2-40B4-BE49-F238E27FC236}">
                        <a16:creationId xmlns:a16="http://schemas.microsoft.com/office/drawing/2014/main" id="{EA05FD08-F430-49DB-9ADB-CEC6A0369704}"/>
                      </a:ext>
                    </a:extLst>
                  </p:cNvPr>
                  <p:cNvSpPr/>
                  <p:nvPr/>
                </p:nvSpPr>
                <p:spPr>
                  <a:xfrm>
                    <a:off x="4035424" y="4386555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7" name="フリーフォーム: 図形 886">
                    <a:extLst>
                      <a:ext uri="{FF2B5EF4-FFF2-40B4-BE49-F238E27FC236}">
                        <a16:creationId xmlns:a16="http://schemas.microsoft.com/office/drawing/2014/main" id="{5ADD650E-439A-4D5A-A06B-11C5CA1CB236}"/>
                      </a:ext>
                    </a:extLst>
                  </p:cNvPr>
                  <p:cNvSpPr/>
                  <p:nvPr/>
                </p:nvSpPr>
                <p:spPr>
                  <a:xfrm>
                    <a:off x="4285456" y="4465137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8" name="フリーフォーム: 図形 887">
                    <a:extLst>
                      <a:ext uri="{FF2B5EF4-FFF2-40B4-BE49-F238E27FC236}">
                        <a16:creationId xmlns:a16="http://schemas.microsoft.com/office/drawing/2014/main" id="{22F3A8DD-7B66-4820-A05A-7C95C3EDFBCE}"/>
                      </a:ext>
                    </a:extLst>
                  </p:cNvPr>
                  <p:cNvSpPr/>
                  <p:nvPr/>
                </p:nvSpPr>
                <p:spPr>
                  <a:xfrm>
                    <a:off x="4430712" y="4329405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9" name="フリーフォーム: 図形 888">
                    <a:extLst>
                      <a:ext uri="{FF2B5EF4-FFF2-40B4-BE49-F238E27FC236}">
                        <a16:creationId xmlns:a16="http://schemas.microsoft.com/office/drawing/2014/main" id="{7E08C7E7-183D-4F65-9410-C9693AD4622C}"/>
                      </a:ext>
                    </a:extLst>
                  </p:cNvPr>
                  <p:cNvSpPr/>
                  <p:nvPr/>
                </p:nvSpPr>
                <p:spPr>
                  <a:xfrm>
                    <a:off x="4566443" y="4172243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0" name="フリーフォーム: 図形 889">
                    <a:extLst>
                      <a:ext uri="{FF2B5EF4-FFF2-40B4-BE49-F238E27FC236}">
                        <a16:creationId xmlns:a16="http://schemas.microsoft.com/office/drawing/2014/main" id="{5F8A4705-040C-4BE7-8D8D-01351AA4DF95}"/>
                      </a:ext>
                    </a:extLst>
                  </p:cNvPr>
                  <p:cNvSpPr/>
                  <p:nvPr/>
                </p:nvSpPr>
                <p:spPr>
                  <a:xfrm>
                    <a:off x="4416424" y="4015080"/>
                    <a:ext cx="146227" cy="36394"/>
                  </a:xfrm>
                  <a:custGeom>
                    <a:avLst/>
                    <a:gdLst>
                      <a:gd name="connsiteX0" fmla="*/ 66667 w 146227"/>
                      <a:gd name="connsiteY0" fmla="*/ 0 h 36394"/>
                      <a:gd name="connsiteX1" fmla="*/ 93846 w 146227"/>
                      <a:gd name="connsiteY1" fmla="*/ 11258 h 36394"/>
                      <a:gd name="connsiteX2" fmla="*/ 109529 w 146227"/>
                      <a:gd name="connsiteY2" fmla="*/ 4762 h 36394"/>
                      <a:gd name="connsiteX3" fmla="*/ 138011 w 146227"/>
                      <a:gd name="connsiteY3" fmla="*/ 16560 h 36394"/>
                      <a:gd name="connsiteX4" fmla="*/ 146227 w 146227"/>
                      <a:gd name="connsiteY4" fmla="*/ 36394 h 36394"/>
                      <a:gd name="connsiteX5" fmla="*/ 0 w 146227"/>
                      <a:gd name="connsiteY5" fmla="*/ 36394 h 36394"/>
                      <a:gd name="connsiteX6" fmla="*/ 7229 w 146227"/>
                      <a:gd name="connsiteY6" fmla="*/ 18942 h 36394"/>
                      <a:gd name="connsiteX7" fmla="*/ 35711 w 146227"/>
                      <a:gd name="connsiteY7" fmla="*/ 7144 h 36394"/>
                      <a:gd name="connsiteX8" fmla="*/ 42565 w 146227"/>
                      <a:gd name="connsiteY8" fmla="*/ 9983 h 36394"/>
                      <a:gd name="connsiteX0" fmla="*/ 66667 w 146227"/>
                      <a:gd name="connsiteY0" fmla="*/ 0 h 156311"/>
                      <a:gd name="connsiteX1" fmla="*/ 93846 w 146227"/>
                      <a:gd name="connsiteY1" fmla="*/ 11258 h 156311"/>
                      <a:gd name="connsiteX2" fmla="*/ 109529 w 146227"/>
                      <a:gd name="connsiteY2" fmla="*/ 4762 h 156311"/>
                      <a:gd name="connsiteX3" fmla="*/ 138011 w 146227"/>
                      <a:gd name="connsiteY3" fmla="*/ 16560 h 156311"/>
                      <a:gd name="connsiteX4" fmla="*/ 146227 w 146227"/>
                      <a:gd name="connsiteY4" fmla="*/ 36394 h 156311"/>
                      <a:gd name="connsiteX5" fmla="*/ 75440 w 146227"/>
                      <a:gd name="connsiteY5" fmla="*/ 156310 h 156311"/>
                      <a:gd name="connsiteX6" fmla="*/ 0 w 146227"/>
                      <a:gd name="connsiteY6" fmla="*/ 36394 h 156311"/>
                      <a:gd name="connsiteX7" fmla="*/ 7229 w 146227"/>
                      <a:gd name="connsiteY7" fmla="*/ 18942 h 156311"/>
                      <a:gd name="connsiteX8" fmla="*/ 35711 w 146227"/>
                      <a:gd name="connsiteY8" fmla="*/ 7144 h 156311"/>
                      <a:gd name="connsiteX9" fmla="*/ 42565 w 146227"/>
                      <a:gd name="connsiteY9" fmla="*/ 9983 h 156311"/>
                      <a:gd name="connsiteX10" fmla="*/ 66667 w 146227"/>
                      <a:gd name="connsiteY10" fmla="*/ 0 h 156311"/>
                      <a:gd name="connsiteX0" fmla="*/ 75440 w 166880"/>
                      <a:gd name="connsiteY0" fmla="*/ 156310 h 247750"/>
                      <a:gd name="connsiteX1" fmla="*/ 0 w 166880"/>
                      <a:gd name="connsiteY1" fmla="*/ 36394 h 247750"/>
                      <a:gd name="connsiteX2" fmla="*/ 7229 w 166880"/>
                      <a:gd name="connsiteY2" fmla="*/ 18942 h 247750"/>
                      <a:gd name="connsiteX3" fmla="*/ 35711 w 166880"/>
                      <a:gd name="connsiteY3" fmla="*/ 7144 h 247750"/>
                      <a:gd name="connsiteX4" fmla="*/ 42565 w 166880"/>
                      <a:gd name="connsiteY4" fmla="*/ 9983 h 247750"/>
                      <a:gd name="connsiteX5" fmla="*/ 66667 w 166880"/>
                      <a:gd name="connsiteY5" fmla="*/ 0 h 247750"/>
                      <a:gd name="connsiteX6" fmla="*/ 93846 w 166880"/>
                      <a:gd name="connsiteY6" fmla="*/ 11258 h 247750"/>
                      <a:gd name="connsiteX7" fmla="*/ 109529 w 166880"/>
                      <a:gd name="connsiteY7" fmla="*/ 4762 h 247750"/>
                      <a:gd name="connsiteX8" fmla="*/ 138011 w 166880"/>
                      <a:gd name="connsiteY8" fmla="*/ 16560 h 247750"/>
                      <a:gd name="connsiteX9" fmla="*/ 146227 w 166880"/>
                      <a:gd name="connsiteY9" fmla="*/ 36394 h 247750"/>
                      <a:gd name="connsiteX10" fmla="*/ 166880 w 166880"/>
                      <a:gd name="connsiteY10" fmla="*/ 247750 h 247750"/>
                      <a:gd name="connsiteX0" fmla="*/ 75440 w 146227"/>
                      <a:gd name="connsiteY0" fmla="*/ 156310 h 156310"/>
                      <a:gd name="connsiteX1" fmla="*/ 0 w 146227"/>
                      <a:gd name="connsiteY1" fmla="*/ 36394 h 156310"/>
                      <a:gd name="connsiteX2" fmla="*/ 7229 w 146227"/>
                      <a:gd name="connsiteY2" fmla="*/ 18942 h 156310"/>
                      <a:gd name="connsiteX3" fmla="*/ 35711 w 146227"/>
                      <a:gd name="connsiteY3" fmla="*/ 7144 h 156310"/>
                      <a:gd name="connsiteX4" fmla="*/ 42565 w 146227"/>
                      <a:gd name="connsiteY4" fmla="*/ 9983 h 156310"/>
                      <a:gd name="connsiteX5" fmla="*/ 66667 w 146227"/>
                      <a:gd name="connsiteY5" fmla="*/ 0 h 156310"/>
                      <a:gd name="connsiteX6" fmla="*/ 93846 w 146227"/>
                      <a:gd name="connsiteY6" fmla="*/ 11258 h 156310"/>
                      <a:gd name="connsiteX7" fmla="*/ 109529 w 146227"/>
                      <a:gd name="connsiteY7" fmla="*/ 4762 h 156310"/>
                      <a:gd name="connsiteX8" fmla="*/ 138011 w 146227"/>
                      <a:gd name="connsiteY8" fmla="*/ 16560 h 156310"/>
                      <a:gd name="connsiteX9" fmla="*/ 146227 w 146227"/>
                      <a:gd name="connsiteY9" fmla="*/ 36394 h 156310"/>
                      <a:gd name="connsiteX0" fmla="*/ 0 w 146227"/>
                      <a:gd name="connsiteY0" fmla="*/ 36394 h 36394"/>
                      <a:gd name="connsiteX1" fmla="*/ 7229 w 146227"/>
                      <a:gd name="connsiteY1" fmla="*/ 18942 h 36394"/>
                      <a:gd name="connsiteX2" fmla="*/ 35711 w 146227"/>
                      <a:gd name="connsiteY2" fmla="*/ 7144 h 36394"/>
                      <a:gd name="connsiteX3" fmla="*/ 42565 w 146227"/>
                      <a:gd name="connsiteY3" fmla="*/ 9983 h 36394"/>
                      <a:gd name="connsiteX4" fmla="*/ 66667 w 146227"/>
                      <a:gd name="connsiteY4" fmla="*/ 0 h 36394"/>
                      <a:gd name="connsiteX5" fmla="*/ 93846 w 146227"/>
                      <a:gd name="connsiteY5" fmla="*/ 11258 h 36394"/>
                      <a:gd name="connsiteX6" fmla="*/ 109529 w 146227"/>
                      <a:gd name="connsiteY6" fmla="*/ 4762 h 36394"/>
                      <a:gd name="connsiteX7" fmla="*/ 138011 w 146227"/>
                      <a:gd name="connsiteY7" fmla="*/ 16560 h 36394"/>
                      <a:gd name="connsiteX8" fmla="*/ 146227 w 146227"/>
                      <a:gd name="connsiteY8" fmla="*/ 36394 h 36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6227" h="36394">
                        <a:moveTo>
                          <a:pt x="0" y="36394"/>
                        </a:moveTo>
                        <a:lnTo>
                          <a:pt x="7229" y="18942"/>
                        </a:lnTo>
                        <a:cubicBezTo>
                          <a:pt x="14518" y="11653"/>
                          <a:pt x="24588" y="7144"/>
                          <a:pt x="35711" y="7144"/>
                        </a:cubicBezTo>
                        <a:lnTo>
                          <a:pt x="42565" y="9983"/>
                        </a:lnTo>
                        <a:lnTo>
                          <a:pt x="66667" y="0"/>
                        </a:lnTo>
                        <a:lnTo>
                          <a:pt x="93846" y="11258"/>
                        </a:lnTo>
                        <a:lnTo>
                          <a:pt x="109529" y="4762"/>
                        </a:lnTo>
                        <a:cubicBezTo>
                          <a:pt x="120652" y="4762"/>
                          <a:pt x="130722" y="9271"/>
                          <a:pt x="138011" y="16560"/>
                        </a:cubicBezTo>
                        <a:lnTo>
                          <a:pt x="146227" y="36394"/>
                        </a:lnTo>
                      </a:path>
                    </a:pathLst>
                  </a:custGeom>
                  <a:pattFill prst="lgConfetti">
                    <a:fgClr>
                      <a:srgbClr val="C00000"/>
                    </a:fgClr>
                    <a:bgClr>
                      <a:schemeClr val="accent2">
                        <a:lumMod val="60000"/>
                        <a:lumOff val="40000"/>
                      </a:schemeClr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56" name="四角形: 角を丸くする 855">
                  <a:extLst>
                    <a:ext uri="{FF2B5EF4-FFF2-40B4-BE49-F238E27FC236}">
                      <a16:creationId xmlns:a16="http://schemas.microsoft.com/office/drawing/2014/main" id="{A887D15E-04EE-477B-994B-6CBC710CFED7}"/>
                    </a:ext>
                  </a:extLst>
                </p:cNvPr>
                <p:cNvSpPr/>
                <p:nvPr/>
              </p:nvSpPr>
              <p:spPr>
                <a:xfrm rot="2700000">
                  <a:off x="5519319" y="284390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7" name="四角形: 角を丸くする 856">
                  <a:extLst>
                    <a:ext uri="{FF2B5EF4-FFF2-40B4-BE49-F238E27FC236}">
                      <a16:creationId xmlns:a16="http://schemas.microsoft.com/office/drawing/2014/main" id="{DEBCDBF4-EE3C-4700-B6CD-44AA970F28BD}"/>
                    </a:ext>
                  </a:extLst>
                </p:cNvPr>
                <p:cNvSpPr/>
                <p:nvPr/>
              </p:nvSpPr>
              <p:spPr>
                <a:xfrm rot="2700000">
                  <a:off x="5781458" y="2645970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8" name="四角形: 角を丸くする 857">
                  <a:extLst>
                    <a:ext uri="{FF2B5EF4-FFF2-40B4-BE49-F238E27FC236}">
                      <a16:creationId xmlns:a16="http://schemas.microsoft.com/office/drawing/2014/main" id="{96B2E015-F61D-400C-800D-9C1D98AD1DF1}"/>
                    </a:ext>
                  </a:extLst>
                </p:cNvPr>
                <p:cNvSpPr/>
                <p:nvPr/>
              </p:nvSpPr>
              <p:spPr>
                <a:xfrm rot="2700000">
                  <a:off x="5635294" y="2707952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9" name="四角形: 角を丸くする 858">
                  <a:extLst>
                    <a:ext uri="{FF2B5EF4-FFF2-40B4-BE49-F238E27FC236}">
                      <a16:creationId xmlns:a16="http://schemas.microsoft.com/office/drawing/2014/main" id="{B218EA0F-3645-4F6F-8E32-791417C119EB}"/>
                    </a:ext>
                  </a:extLst>
                </p:cNvPr>
                <p:cNvSpPr/>
                <p:nvPr/>
              </p:nvSpPr>
              <p:spPr>
                <a:xfrm rot="2700000">
                  <a:off x="5725134" y="280796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0" name="四角形: 角を丸くする 859">
                  <a:extLst>
                    <a:ext uri="{FF2B5EF4-FFF2-40B4-BE49-F238E27FC236}">
                      <a16:creationId xmlns:a16="http://schemas.microsoft.com/office/drawing/2014/main" id="{01165231-EFF4-444A-966B-D8AA52F22168}"/>
                    </a:ext>
                  </a:extLst>
                </p:cNvPr>
                <p:cNvSpPr/>
                <p:nvPr/>
              </p:nvSpPr>
              <p:spPr>
                <a:xfrm rot="2700000">
                  <a:off x="5723454" y="2588142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1" name="四角形: 角を丸くする 860">
                  <a:extLst>
                    <a:ext uri="{FF2B5EF4-FFF2-40B4-BE49-F238E27FC236}">
                      <a16:creationId xmlns:a16="http://schemas.microsoft.com/office/drawing/2014/main" id="{4415E898-D48B-43C6-9003-DD1C9891EB7A}"/>
                    </a:ext>
                  </a:extLst>
                </p:cNvPr>
                <p:cNvSpPr/>
                <p:nvPr/>
              </p:nvSpPr>
              <p:spPr>
                <a:xfrm rot="2700000">
                  <a:off x="5714834" y="273429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2" name="四角形: 角を丸くする 861">
                  <a:extLst>
                    <a:ext uri="{FF2B5EF4-FFF2-40B4-BE49-F238E27FC236}">
                      <a16:creationId xmlns:a16="http://schemas.microsoft.com/office/drawing/2014/main" id="{3E91C526-401B-4FA1-A361-2CE70B589E89}"/>
                    </a:ext>
                  </a:extLst>
                </p:cNvPr>
                <p:cNvSpPr/>
                <p:nvPr/>
              </p:nvSpPr>
              <p:spPr>
                <a:xfrm rot="2700000">
                  <a:off x="5524219" y="272139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3" name="四角形: 角を丸くする 862">
                  <a:extLst>
                    <a:ext uri="{FF2B5EF4-FFF2-40B4-BE49-F238E27FC236}">
                      <a16:creationId xmlns:a16="http://schemas.microsoft.com/office/drawing/2014/main" id="{90B02EF7-F86F-46AD-AA77-509A994333C4}"/>
                    </a:ext>
                  </a:extLst>
                </p:cNvPr>
                <p:cNvSpPr/>
                <p:nvPr/>
              </p:nvSpPr>
              <p:spPr>
                <a:xfrm rot="2700000">
                  <a:off x="5635294" y="2610319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4" name="四角形: 角を丸くする 863">
                  <a:extLst>
                    <a:ext uri="{FF2B5EF4-FFF2-40B4-BE49-F238E27FC236}">
                      <a16:creationId xmlns:a16="http://schemas.microsoft.com/office/drawing/2014/main" id="{176E33FE-6294-4BE9-AB20-E936E6D88E76}"/>
                    </a:ext>
                  </a:extLst>
                </p:cNvPr>
                <p:cNvSpPr/>
                <p:nvPr/>
              </p:nvSpPr>
              <p:spPr>
                <a:xfrm rot="2700000">
                  <a:off x="5562888" y="2654045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5" name="四角形: 角を丸くする 864">
                  <a:extLst>
                    <a:ext uri="{FF2B5EF4-FFF2-40B4-BE49-F238E27FC236}">
                      <a16:creationId xmlns:a16="http://schemas.microsoft.com/office/drawing/2014/main" id="{D68922D6-2761-40C1-9C1C-0761A29B8A40}"/>
                    </a:ext>
                  </a:extLst>
                </p:cNvPr>
                <p:cNvSpPr/>
                <p:nvPr/>
              </p:nvSpPr>
              <p:spPr>
                <a:xfrm rot="2449356">
                  <a:off x="5730359" y="300632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6" name="四角形: 角を丸くする 865">
                  <a:extLst>
                    <a:ext uri="{FF2B5EF4-FFF2-40B4-BE49-F238E27FC236}">
                      <a16:creationId xmlns:a16="http://schemas.microsoft.com/office/drawing/2014/main" id="{8348CFFC-07E1-4ACD-BA1F-57332FE3CA78}"/>
                    </a:ext>
                  </a:extLst>
                </p:cNvPr>
                <p:cNvSpPr/>
                <p:nvPr/>
              </p:nvSpPr>
              <p:spPr>
                <a:xfrm rot="2449356">
                  <a:off x="5714776" y="290676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7" name="四角形: 角を丸くする 866">
                  <a:extLst>
                    <a:ext uri="{FF2B5EF4-FFF2-40B4-BE49-F238E27FC236}">
                      <a16:creationId xmlns:a16="http://schemas.microsoft.com/office/drawing/2014/main" id="{E78E2356-44EE-4E01-8CA1-07AAC907FCFB}"/>
                    </a:ext>
                  </a:extLst>
                </p:cNvPr>
                <p:cNvSpPr/>
                <p:nvPr/>
              </p:nvSpPr>
              <p:spPr>
                <a:xfrm rot="2449356">
                  <a:off x="5812682" y="296913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8" name="四角形: 角を丸くする 867">
                  <a:extLst>
                    <a:ext uri="{FF2B5EF4-FFF2-40B4-BE49-F238E27FC236}">
                      <a16:creationId xmlns:a16="http://schemas.microsoft.com/office/drawing/2014/main" id="{2E874464-838A-4B72-AD07-1B61F9282048}"/>
                    </a:ext>
                  </a:extLst>
                </p:cNvPr>
                <p:cNvSpPr/>
                <p:nvPr/>
              </p:nvSpPr>
              <p:spPr>
                <a:xfrm rot="2449356">
                  <a:off x="5879653" y="2908695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9" name="四角形: 角を丸くする 868">
                  <a:extLst>
                    <a:ext uri="{FF2B5EF4-FFF2-40B4-BE49-F238E27FC236}">
                      <a16:creationId xmlns:a16="http://schemas.microsoft.com/office/drawing/2014/main" id="{BC8FA707-5145-4249-8FF4-32A3CC55FB59}"/>
                    </a:ext>
                  </a:extLst>
                </p:cNvPr>
                <p:cNvSpPr/>
                <p:nvPr/>
              </p:nvSpPr>
              <p:spPr>
                <a:xfrm rot="2700000">
                  <a:off x="5613395" y="299904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0" name="四角形: 角を丸くする 869">
                  <a:extLst>
                    <a:ext uri="{FF2B5EF4-FFF2-40B4-BE49-F238E27FC236}">
                      <a16:creationId xmlns:a16="http://schemas.microsoft.com/office/drawing/2014/main" id="{1576F155-DA47-4336-9CBB-667EEF5C535C}"/>
                    </a:ext>
                  </a:extLst>
                </p:cNvPr>
                <p:cNvSpPr/>
                <p:nvPr/>
              </p:nvSpPr>
              <p:spPr>
                <a:xfrm rot="2700000">
                  <a:off x="5824769" y="2723090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1" name="四角形: 角を丸くする 870">
                  <a:extLst>
                    <a:ext uri="{FF2B5EF4-FFF2-40B4-BE49-F238E27FC236}">
                      <a16:creationId xmlns:a16="http://schemas.microsoft.com/office/drawing/2014/main" id="{70799DAD-4BEE-45C8-9A5D-FED1D2D229AA}"/>
                    </a:ext>
                  </a:extLst>
                </p:cNvPr>
                <p:cNvSpPr/>
                <p:nvPr/>
              </p:nvSpPr>
              <p:spPr>
                <a:xfrm rot="2700000">
                  <a:off x="5824769" y="2863256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2" name="四角形: 角を丸くする 871">
                  <a:extLst>
                    <a:ext uri="{FF2B5EF4-FFF2-40B4-BE49-F238E27FC236}">
                      <a16:creationId xmlns:a16="http://schemas.microsoft.com/office/drawing/2014/main" id="{F3D9858D-F8DC-4BDE-8456-9226E5D4E37D}"/>
                    </a:ext>
                  </a:extLst>
                </p:cNvPr>
                <p:cNvSpPr/>
                <p:nvPr/>
              </p:nvSpPr>
              <p:spPr>
                <a:xfrm rot="2700000">
                  <a:off x="5590526" y="2909203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3" name="四角形: 角を丸くする 872">
                  <a:extLst>
                    <a:ext uri="{FF2B5EF4-FFF2-40B4-BE49-F238E27FC236}">
                      <a16:creationId xmlns:a16="http://schemas.microsoft.com/office/drawing/2014/main" id="{BE3E9DA0-AF95-4048-96DA-0459A9066A4D}"/>
                    </a:ext>
                  </a:extLst>
                </p:cNvPr>
                <p:cNvSpPr/>
                <p:nvPr/>
              </p:nvSpPr>
              <p:spPr>
                <a:xfrm rot="2700000">
                  <a:off x="5518120" y="2952929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4" name="四角形: 角を丸くする 873">
                  <a:extLst>
                    <a:ext uri="{FF2B5EF4-FFF2-40B4-BE49-F238E27FC236}">
                      <a16:creationId xmlns:a16="http://schemas.microsoft.com/office/drawing/2014/main" id="{63ABD00D-0FD0-4D45-9097-CEF3FB744C6D}"/>
                    </a:ext>
                  </a:extLst>
                </p:cNvPr>
                <p:cNvSpPr/>
                <p:nvPr/>
              </p:nvSpPr>
              <p:spPr>
                <a:xfrm rot="2449356">
                  <a:off x="5693621" y="2650044"/>
                  <a:ext cx="31364" cy="31362"/>
                </a:xfrm>
                <a:prstGeom prst="roundRect">
                  <a:avLst>
                    <a:gd name="adj" fmla="val 27968"/>
                  </a:avLst>
                </a:prstGeom>
                <a:solidFill>
                  <a:srgbClr val="FF9933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46" name="グループ化 845">
                <a:extLst>
                  <a:ext uri="{FF2B5EF4-FFF2-40B4-BE49-F238E27FC236}">
                    <a16:creationId xmlns:a16="http://schemas.microsoft.com/office/drawing/2014/main" id="{2D3A8974-2CC0-471E-B139-7A065425D3F0}"/>
                  </a:ext>
                </a:extLst>
              </p:cNvPr>
              <p:cNvGrpSpPr/>
              <p:nvPr/>
            </p:nvGrpSpPr>
            <p:grpSpPr>
              <a:xfrm>
                <a:off x="5560539" y="2557843"/>
                <a:ext cx="240788" cy="209978"/>
                <a:chOff x="4286227" y="3028239"/>
                <a:chExt cx="440813" cy="440845"/>
              </a:xfrm>
            </p:grpSpPr>
            <p:sp>
              <p:nvSpPr>
                <p:cNvPr id="847" name="フリーフォーム: 図形 846">
                  <a:extLst>
                    <a:ext uri="{FF2B5EF4-FFF2-40B4-BE49-F238E27FC236}">
                      <a16:creationId xmlns:a16="http://schemas.microsoft.com/office/drawing/2014/main" id="{5B0A2621-B131-4383-879B-B30AF856DE76}"/>
                    </a:ext>
                  </a:extLst>
                </p:cNvPr>
                <p:cNvSpPr/>
                <p:nvPr/>
              </p:nvSpPr>
              <p:spPr>
                <a:xfrm>
                  <a:off x="4286227" y="3028239"/>
                  <a:ext cx="440813" cy="440845"/>
                </a:xfrm>
                <a:custGeom>
                  <a:avLst/>
                  <a:gdLst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0813" h="440845">
                      <a:moveTo>
                        <a:pt x="220600" y="0"/>
                      </a:moveTo>
                      <a:cubicBezTo>
                        <a:pt x="290333" y="73"/>
                        <a:pt x="357640" y="33325"/>
                        <a:pt x="399783" y="92349"/>
                      </a:cubicBezTo>
                      <a:cubicBezTo>
                        <a:pt x="455974" y="171048"/>
                        <a:pt x="454305" y="277183"/>
                        <a:pt x="395667" y="354076"/>
                      </a:cubicBezTo>
                      <a:cubicBezTo>
                        <a:pt x="337029" y="430969"/>
                        <a:pt x="235119" y="460661"/>
                        <a:pt x="144357" y="427295"/>
                      </a:cubicBezTo>
                      <a:lnTo>
                        <a:pt x="144784" y="426136"/>
                      </a:lnTo>
                      <a:lnTo>
                        <a:pt x="127001" y="422599"/>
                      </a:lnTo>
                      <a:cubicBezTo>
                        <a:pt x="95762" y="409586"/>
                        <a:pt x="73842" y="379120"/>
                        <a:pt x="73842" y="343611"/>
                      </a:cubicBezTo>
                      <a:cubicBezTo>
                        <a:pt x="73842" y="296266"/>
                        <a:pt x="112810" y="257886"/>
                        <a:pt x="160879" y="257886"/>
                      </a:cubicBezTo>
                      <a:cubicBezTo>
                        <a:pt x="172897" y="257886"/>
                        <a:pt x="184345" y="260285"/>
                        <a:pt x="194758" y="264623"/>
                      </a:cubicBezTo>
                      <a:lnTo>
                        <a:pt x="203581" y="270482"/>
                      </a:lnTo>
                      <a:lnTo>
                        <a:pt x="235310" y="271573"/>
                      </a:lnTo>
                      <a:cubicBezTo>
                        <a:pt x="245982" y="268464"/>
                        <a:pt x="255684" y="262023"/>
                        <a:pt x="262771" y="252729"/>
                      </a:cubicBezTo>
                      <a:cubicBezTo>
                        <a:pt x="276945" y="234142"/>
                        <a:pt x="277348" y="208487"/>
                        <a:pt x="263766" y="189464"/>
                      </a:cubicBezTo>
                      <a:cubicBezTo>
                        <a:pt x="250183" y="170441"/>
                        <a:pt x="225787" y="162493"/>
                        <a:pt x="203606" y="169864"/>
                      </a:cubicBezTo>
                      <a:cubicBezTo>
                        <a:pt x="181424" y="177235"/>
                        <a:pt x="166638" y="198204"/>
                        <a:pt x="167143" y="221573"/>
                      </a:cubicBezTo>
                      <a:cubicBezTo>
                        <a:pt x="-5235" y="315646"/>
                        <a:pt x="55748" y="223980"/>
                        <a:pt x="51" y="225184"/>
                      </a:cubicBezTo>
                      <a:cubicBezTo>
                        <a:pt x="-2038" y="128506"/>
                        <a:pt x="59134" y="41758"/>
                        <a:pt x="150900" y="11263"/>
                      </a:cubicBezTo>
                      <a:cubicBezTo>
                        <a:pt x="173842" y="3639"/>
                        <a:pt x="197356" y="-24"/>
                        <a:pt x="22060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8" name="二等辺三角形 847">
                  <a:extLst>
                    <a:ext uri="{FF2B5EF4-FFF2-40B4-BE49-F238E27FC236}">
                      <a16:creationId xmlns:a16="http://schemas.microsoft.com/office/drawing/2014/main" id="{A5507E72-D8D5-49F2-9756-4B8E230A2F41}"/>
                    </a:ext>
                  </a:extLst>
                </p:cNvPr>
                <p:cNvSpPr/>
                <p:nvPr/>
              </p:nvSpPr>
              <p:spPr>
                <a:xfrm rot="12782294">
                  <a:off x="4562071" y="3064669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9" name="二等辺三角形 848">
                  <a:extLst>
                    <a:ext uri="{FF2B5EF4-FFF2-40B4-BE49-F238E27FC236}">
                      <a16:creationId xmlns:a16="http://schemas.microsoft.com/office/drawing/2014/main" id="{47B49044-4B1B-4693-AA8E-5534F1F0DCB2}"/>
                    </a:ext>
                  </a:extLst>
                </p:cNvPr>
                <p:cNvSpPr/>
                <p:nvPr/>
              </p:nvSpPr>
              <p:spPr>
                <a:xfrm rot="15537102">
                  <a:off x="4636156" y="3159534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0" name="二等辺三角形 849">
                  <a:extLst>
                    <a:ext uri="{FF2B5EF4-FFF2-40B4-BE49-F238E27FC236}">
                      <a16:creationId xmlns:a16="http://schemas.microsoft.com/office/drawing/2014/main" id="{3BBFA42D-3403-4C7A-A071-9F9230230DFB}"/>
                    </a:ext>
                  </a:extLst>
                </p:cNvPr>
                <p:cNvSpPr/>
                <p:nvPr/>
              </p:nvSpPr>
              <p:spPr>
                <a:xfrm rot="19478095">
                  <a:off x="4563269" y="3329175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1" name="二等辺三角形 850">
                  <a:extLst>
                    <a:ext uri="{FF2B5EF4-FFF2-40B4-BE49-F238E27FC236}">
                      <a16:creationId xmlns:a16="http://schemas.microsoft.com/office/drawing/2014/main" id="{D73F751F-C7FF-453F-98C3-CEDC464E2195}"/>
                    </a:ext>
                  </a:extLst>
                </p:cNvPr>
                <p:cNvSpPr/>
                <p:nvPr/>
              </p:nvSpPr>
              <p:spPr>
                <a:xfrm rot="17501834">
                  <a:off x="4627564" y="3260119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2" name="二等辺三角形 851">
                  <a:extLst>
                    <a:ext uri="{FF2B5EF4-FFF2-40B4-BE49-F238E27FC236}">
                      <a16:creationId xmlns:a16="http://schemas.microsoft.com/office/drawing/2014/main" id="{A8277654-F9B7-4F92-8FD7-3BE0C67B71B3}"/>
                    </a:ext>
                  </a:extLst>
                </p:cNvPr>
                <p:cNvSpPr/>
                <p:nvPr/>
              </p:nvSpPr>
              <p:spPr>
                <a:xfrm rot="10800000">
                  <a:off x="4471584" y="3043238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3" name="二等辺三角形 852">
                  <a:extLst>
                    <a:ext uri="{FF2B5EF4-FFF2-40B4-BE49-F238E27FC236}">
                      <a16:creationId xmlns:a16="http://schemas.microsoft.com/office/drawing/2014/main" id="{9165CFA1-BD36-4285-A477-C4FEB7A08F35}"/>
                    </a:ext>
                  </a:extLst>
                </p:cNvPr>
                <p:cNvSpPr/>
                <p:nvPr/>
              </p:nvSpPr>
              <p:spPr>
                <a:xfrm rot="8100000">
                  <a:off x="4364428" y="3090862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4" name="二等辺三角形 853">
                  <a:extLst>
                    <a:ext uri="{FF2B5EF4-FFF2-40B4-BE49-F238E27FC236}">
                      <a16:creationId xmlns:a16="http://schemas.microsoft.com/office/drawing/2014/main" id="{514D5C6F-ADF1-46A3-A957-D6F934D3D7FB}"/>
                    </a:ext>
                  </a:extLst>
                </p:cNvPr>
                <p:cNvSpPr/>
                <p:nvPr/>
              </p:nvSpPr>
              <p:spPr>
                <a:xfrm>
                  <a:off x="4483491" y="3357562"/>
                  <a:ext cx="45719" cy="102394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39" name="グループ化 838">
              <a:extLst>
                <a:ext uri="{FF2B5EF4-FFF2-40B4-BE49-F238E27FC236}">
                  <a16:creationId xmlns:a16="http://schemas.microsoft.com/office/drawing/2014/main" id="{40009D20-4691-42FD-8A3F-587FDF2B7599}"/>
                </a:ext>
              </a:extLst>
            </p:cNvPr>
            <p:cNvGrpSpPr/>
            <p:nvPr/>
          </p:nvGrpSpPr>
          <p:grpSpPr>
            <a:xfrm>
              <a:off x="6601943" y="3393307"/>
              <a:ext cx="1949153" cy="1690485"/>
              <a:chOff x="3821501" y="2613251"/>
              <a:chExt cx="2558980" cy="2219383"/>
            </a:xfrm>
          </p:grpSpPr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BA149C6D-3BEF-416B-9E02-B8B7DAD1F610}"/>
                  </a:ext>
                </a:extLst>
              </p:cNvPr>
              <p:cNvSpPr/>
              <p:nvPr/>
            </p:nvSpPr>
            <p:spPr>
              <a:xfrm>
                <a:off x="3821501" y="3623094"/>
                <a:ext cx="584575" cy="53318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54455045-0D12-4D68-8C44-A85915E899ED}"/>
                  </a:ext>
                </a:extLst>
              </p:cNvPr>
              <p:cNvSpPr/>
              <p:nvPr/>
            </p:nvSpPr>
            <p:spPr>
              <a:xfrm>
                <a:off x="4438323" y="2613251"/>
                <a:ext cx="1156299" cy="970006"/>
              </a:xfrm>
              <a:custGeom>
                <a:avLst/>
                <a:gdLst>
                  <a:gd name="connsiteX0" fmla="*/ 935967 w 1552757"/>
                  <a:gd name="connsiteY0" fmla="*/ 0 h 1302590"/>
                  <a:gd name="connsiteX1" fmla="*/ 1194294 w 1552757"/>
                  <a:gd name="connsiteY1" fmla="*/ 171231 h 1302590"/>
                  <a:gd name="connsiteX2" fmla="*/ 1197557 w 1552757"/>
                  <a:gd name="connsiteY2" fmla="*/ 181742 h 1302590"/>
                  <a:gd name="connsiteX3" fmla="*/ 1203386 w 1552757"/>
                  <a:gd name="connsiteY3" fmla="*/ 181155 h 1302590"/>
                  <a:gd name="connsiteX4" fmla="*/ 1483745 w 1552757"/>
                  <a:gd name="connsiteY4" fmla="*/ 461514 h 1302590"/>
                  <a:gd name="connsiteX5" fmla="*/ 1435864 w 1552757"/>
                  <a:gd name="connsiteY5" fmla="*/ 618266 h 1302590"/>
                  <a:gd name="connsiteX6" fmla="*/ 1404885 w 1552757"/>
                  <a:gd name="connsiteY6" fmla="*/ 655813 h 1302590"/>
                  <a:gd name="connsiteX7" fmla="*/ 1429150 w 1552757"/>
                  <a:gd name="connsiteY7" fmla="*/ 668984 h 1302590"/>
                  <a:gd name="connsiteX8" fmla="*/ 1552757 w 1552757"/>
                  <a:gd name="connsiteY8" fmla="*/ 901462 h 1302590"/>
                  <a:gd name="connsiteX9" fmla="*/ 1272398 w 1552757"/>
                  <a:gd name="connsiteY9" fmla="*/ 1181821 h 1302590"/>
                  <a:gd name="connsiteX10" fmla="*/ 1115647 w 1552757"/>
                  <a:gd name="connsiteY10" fmla="*/ 1133940 h 1302590"/>
                  <a:gd name="connsiteX11" fmla="*/ 1115377 w 1552757"/>
                  <a:gd name="connsiteY11" fmla="*/ 1133718 h 1302590"/>
                  <a:gd name="connsiteX12" fmla="*/ 1090808 w 1552757"/>
                  <a:gd name="connsiteY12" fmla="*/ 1178983 h 1302590"/>
                  <a:gd name="connsiteX13" fmla="*/ 858330 w 1552757"/>
                  <a:gd name="connsiteY13" fmla="*/ 1302590 h 1302590"/>
                  <a:gd name="connsiteX14" fmla="*/ 625852 w 1552757"/>
                  <a:gd name="connsiteY14" fmla="*/ 1178983 h 1302590"/>
                  <a:gd name="connsiteX15" fmla="*/ 612516 w 1552757"/>
                  <a:gd name="connsiteY15" fmla="*/ 1154412 h 1302590"/>
                  <a:gd name="connsiteX16" fmla="*/ 549285 w 1552757"/>
                  <a:gd name="connsiteY16" fmla="*/ 1190688 h 1302590"/>
                  <a:gd name="connsiteX17" fmla="*/ 452888 w 1552757"/>
                  <a:gd name="connsiteY17" fmla="*/ 1207700 h 1302590"/>
                  <a:gd name="connsiteX18" fmla="*/ 172529 w 1552757"/>
                  <a:gd name="connsiteY18" fmla="*/ 927341 h 1302590"/>
                  <a:gd name="connsiteX19" fmla="*/ 178225 w 1552757"/>
                  <a:gd name="connsiteY19" fmla="*/ 870839 h 1302590"/>
                  <a:gd name="connsiteX20" fmla="*/ 181547 w 1552757"/>
                  <a:gd name="connsiteY20" fmla="*/ 860135 h 1302590"/>
                  <a:gd name="connsiteX21" fmla="*/ 171230 w 1552757"/>
                  <a:gd name="connsiteY21" fmla="*/ 856932 h 1302590"/>
                  <a:gd name="connsiteX22" fmla="*/ 0 w 1552757"/>
                  <a:gd name="connsiteY22" fmla="*/ 598605 h 1302590"/>
                  <a:gd name="connsiteX23" fmla="*/ 280359 w 1552757"/>
                  <a:gd name="connsiteY23" fmla="*/ 318246 h 1302590"/>
                  <a:gd name="connsiteX24" fmla="*/ 303773 w 1552757"/>
                  <a:gd name="connsiteY24" fmla="*/ 320606 h 1302590"/>
                  <a:gd name="connsiteX25" fmla="*/ 315331 w 1552757"/>
                  <a:gd name="connsiteY25" fmla="*/ 283374 h 1302590"/>
                  <a:gd name="connsiteX26" fmla="*/ 573658 w 1552757"/>
                  <a:gd name="connsiteY26" fmla="*/ 112143 h 1302590"/>
                  <a:gd name="connsiteX27" fmla="*/ 682787 w 1552757"/>
                  <a:gd name="connsiteY27" fmla="*/ 134175 h 1302590"/>
                  <a:gd name="connsiteX28" fmla="*/ 694347 w 1552757"/>
                  <a:gd name="connsiteY28" fmla="*/ 140450 h 1302590"/>
                  <a:gd name="connsiteX29" fmla="*/ 703489 w 1552757"/>
                  <a:gd name="connsiteY29" fmla="*/ 123608 h 1302590"/>
                  <a:gd name="connsiteX30" fmla="*/ 935967 w 1552757"/>
                  <a:gd name="connsiteY30" fmla="*/ 0 h 130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552757" h="1302590">
                    <a:moveTo>
                      <a:pt x="935967" y="0"/>
                    </a:moveTo>
                    <a:cubicBezTo>
                      <a:pt x="1052096" y="0"/>
                      <a:pt x="1151733" y="70605"/>
                      <a:pt x="1194294" y="171231"/>
                    </a:cubicBezTo>
                    <a:lnTo>
                      <a:pt x="1197557" y="181742"/>
                    </a:lnTo>
                    <a:lnTo>
                      <a:pt x="1203386" y="181155"/>
                    </a:lnTo>
                    <a:cubicBezTo>
                      <a:pt x="1358224" y="181155"/>
                      <a:pt x="1483745" y="306676"/>
                      <a:pt x="1483745" y="461514"/>
                    </a:cubicBezTo>
                    <a:cubicBezTo>
                      <a:pt x="1483745" y="519578"/>
                      <a:pt x="1466094" y="573520"/>
                      <a:pt x="1435864" y="618266"/>
                    </a:cubicBezTo>
                    <a:lnTo>
                      <a:pt x="1404885" y="655813"/>
                    </a:lnTo>
                    <a:lnTo>
                      <a:pt x="1429150" y="668984"/>
                    </a:lnTo>
                    <a:cubicBezTo>
                      <a:pt x="1503726" y="719367"/>
                      <a:pt x="1552757" y="804688"/>
                      <a:pt x="1552757" y="901462"/>
                    </a:cubicBezTo>
                    <a:cubicBezTo>
                      <a:pt x="1552757" y="1056300"/>
                      <a:pt x="1427236" y="1181821"/>
                      <a:pt x="1272398" y="1181821"/>
                    </a:cubicBezTo>
                    <a:cubicBezTo>
                      <a:pt x="1214334" y="1181821"/>
                      <a:pt x="1160392" y="1164170"/>
                      <a:pt x="1115647" y="1133940"/>
                    </a:cubicBezTo>
                    <a:lnTo>
                      <a:pt x="1115377" y="1133718"/>
                    </a:lnTo>
                    <a:lnTo>
                      <a:pt x="1090808" y="1178983"/>
                    </a:lnTo>
                    <a:cubicBezTo>
                      <a:pt x="1040426" y="1253558"/>
                      <a:pt x="955104" y="1302590"/>
                      <a:pt x="858330" y="1302590"/>
                    </a:cubicBezTo>
                    <a:cubicBezTo>
                      <a:pt x="761557" y="1302590"/>
                      <a:pt x="676235" y="1253558"/>
                      <a:pt x="625852" y="1178983"/>
                    </a:cubicBezTo>
                    <a:lnTo>
                      <a:pt x="612516" y="1154412"/>
                    </a:lnTo>
                    <a:lnTo>
                      <a:pt x="549285" y="1190688"/>
                    </a:lnTo>
                    <a:cubicBezTo>
                      <a:pt x="519227" y="1201694"/>
                      <a:pt x="486759" y="1207700"/>
                      <a:pt x="452888" y="1207700"/>
                    </a:cubicBezTo>
                    <a:cubicBezTo>
                      <a:pt x="298050" y="1207700"/>
                      <a:pt x="172529" y="1082179"/>
                      <a:pt x="172529" y="927341"/>
                    </a:cubicBezTo>
                    <a:cubicBezTo>
                      <a:pt x="172529" y="907986"/>
                      <a:pt x="174490" y="889090"/>
                      <a:pt x="178225" y="870839"/>
                    </a:cubicBezTo>
                    <a:lnTo>
                      <a:pt x="181547" y="860135"/>
                    </a:lnTo>
                    <a:lnTo>
                      <a:pt x="171230" y="856932"/>
                    </a:lnTo>
                    <a:cubicBezTo>
                      <a:pt x="70605" y="814371"/>
                      <a:pt x="0" y="714734"/>
                      <a:pt x="0" y="598605"/>
                    </a:cubicBezTo>
                    <a:cubicBezTo>
                      <a:pt x="0" y="443767"/>
                      <a:pt x="125521" y="318246"/>
                      <a:pt x="280359" y="318246"/>
                    </a:cubicBezTo>
                    <a:lnTo>
                      <a:pt x="303773" y="320606"/>
                    </a:lnTo>
                    <a:lnTo>
                      <a:pt x="315331" y="283374"/>
                    </a:lnTo>
                    <a:cubicBezTo>
                      <a:pt x="357892" y="182748"/>
                      <a:pt x="457529" y="112143"/>
                      <a:pt x="573658" y="112143"/>
                    </a:cubicBezTo>
                    <a:cubicBezTo>
                      <a:pt x="612368" y="112143"/>
                      <a:pt x="649245" y="119988"/>
                      <a:pt x="682787" y="134175"/>
                    </a:cubicBezTo>
                    <a:lnTo>
                      <a:pt x="694347" y="140450"/>
                    </a:lnTo>
                    <a:lnTo>
                      <a:pt x="703489" y="123608"/>
                    </a:lnTo>
                    <a:cubicBezTo>
                      <a:pt x="753872" y="49032"/>
                      <a:pt x="839193" y="0"/>
                      <a:pt x="935967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CFD02FB1-DF45-4DAC-B495-6DFAE929A761}"/>
                  </a:ext>
                </a:extLst>
              </p:cNvPr>
              <p:cNvSpPr/>
              <p:nvPr/>
            </p:nvSpPr>
            <p:spPr>
              <a:xfrm>
                <a:off x="5016473" y="4071667"/>
                <a:ext cx="416148" cy="37956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C0A7F77E-2B6F-4DE4-A00E-B236CEEA339D}"/>
                  </a:ext>
                </a:extLst>
              </p:cNvPr>
              <p:cNvSpPr/>
              <p:nvPr/>
            </p:nvSpPr>
            <p:spPr>
              <a:xfrm>
                <a:off x="5773030" y="3490768"/>
                <a:ext cx="607451" cy="554048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47F9F0B3-9007-4759-8A9D-07C6C07E7283}"/>
                  </a:ext>
                </a:extLst>
              </p:cNvPr>
              <p:cNvSpPr/>
              <p:nvPr/>
            </p:nvSpPr>
            <p:spPr>
              <a:xfrm>
                <a:off x="4353705" y="4451620"/>
                <a:ext cx="417737" cy="381014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alpha val="0"/>
                    </a:schemeClr>
                  </a:gs>
                  <a:gs pos="99000">
                    <a:schemeClr val="accent4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pptxe79_中華せいろ蒸し料理のイラスト</dc:title>
  <dc:subject>pptxe79_中華せいろ蒸し料理のイラスト</dc:subject>
  <dc:creator>でじけろお</dc:creator>
  <cp:revision>1</cp:revision>
  <dcterms:created xsi:type="dcterms:W3CDTF">2018-05-20T00:31:01Z</dcterms:created>
  <dcterms:modified xsi:type="dcterms:W3CDTF">2020-09-18T06:40:10Z</dcterms:modified>
  <cp:version>1</cp:version>
</cp:coreProperties>
</file>