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>
      <p:cViewPr>
        <p:scale>
          <a:sx n="66" d="100"/>
          <a:sy n="66" d="100"/>
        </p:scale>
        <p:origin x="438" y="13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37B746FF-F15C-4AAD-98BA-68356C20B6D9}"/>
              </a:ext>
            </a:extLst>
          </p:cNvPr>
          <p:cNvGrpSpPr/>
          <p:nvPr/>
        </p:nvGrpSpPr>
        <p:grpSpPr>
          <a:xfrm>
            <a:off x="632953" y="278965"/>
            <a:ext cx="8640096" cy="161745"/>
            <a:chOff x="632953" y="3897262"/>
            <a:chExt cx="17385354" cy="311805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F39AD65-60AB-45AC-84B4-E2434965A389}"/>
                </a:ext>
              </a:extLst>
            </p:cNvPr>
            <p:cNvSpPr/>
            <p:nvPr/>
          </p:nvSpPr>
          <p:spPr>
            <a:xfrm>
              <a:off x="3548037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78144B1-3C06-41A2-B7A7-75E04A0C2401}"/>
                </a:ext>
              </a:extLst>
            </p:cNvPr>
            <p:cNvSpPr/>
            <p:nvPr/>
          </p:nvSpPr>
          <p:spPr>
            <a:xfrm>
              <a:off x="4276808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16A0E23-1091-4FE9-92C3-A020BBD3E56D}"/>
                </a:ext>
              </a:extLst>
            </p:cNvPr>
            <p:cNvSpPr/>
            <p:nvPr/>
          </p:nvSpPr>
          <p:spPr>
            <a:xfrm>
              <a:off x="5005579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F6DE8202-7E34-4010-B4CF-7663841461C2}"/>
                </a:ext>
              </a:extLst>
            </p:cNvPr>
            <p:cNvSpPr/>
            <p:nvPr/>
          </p:nvSpPr>
          <p:spPr>
            <a:xfrm>
              <a:off x="5734350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E1DC25A-F267-4847-9DF6-C60452DFBD00}"/>
                </a:ext>
              </a:extLst>
            </p:cNvPr>
            <p:cNvSpPr/>
            <p:nvPr/>
          </p:nvSpPr>
          <p:spPr>
            <a:xfrm>
              <a:off x="6463121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892C958-F523-4C9B-8222-D6B82BED749F}"/>
                </a:ext>
              </a:extLst>
            </p:cNvPr>
            <p:cNvSpPr/>
            <p:nvPr/>
          </p:nvSpPr>
          <p:spPr>
            <a:xfrm>
              <a:off x="7191892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E08F1E1-E079-45E9-A25D-625B6D978CE7}"/>
                </a:ext>
              </a:extLst>
            </p:cNvPr>
            <p:cNvSpPr/>
            <p:nvPr/>
          </p:nvSpPr>
          <p:spPr>
            <a:xfrm>
              <a:off x="7920663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0A2F605F-C29F-46A5-8BC3-B26911B24BAC}"/>
                </a:ext>
              </a:extLst>
            </p:cNvPr>
            <p:cNvSpPr/>
            <p:nvPr/>
          </p:nvSpPr>
          <p:spPr>
            <a:xfrm>
              <a:off x="8649434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801E5F6B-275F-4EF8-AB1F-60F1FC8880D3}"/>
                </a:ext>
              </a:extLst>
            </p:cNvPr>
            <p:cNvSpPr/>
            <p:nvPr/>
          </p:nvSpPr>
          <p:spPr>
            <a:xfrm>
              <a:off x="632953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FB9A44D-7295-46CB-B059-51F3EB6E213F}"/>
                </a:ext>
              </a:extLst>
            </p:cNvPr>
            <p:cNvSpPr/>
            <p:nvPr/>
          </p:nvSpPr>
          <p:spPr>
            <a:xfrm>
              <a:off x="1361724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0AF70E5-7581-48BB-B7CC-41B07FFB3307}"/>
                </a:ext>
              </a:extLst>
            </p:cNvPr>
            <p:cNvSpPr/>
            <p:nvPr/>
          </p:nvSpPr>
          <p:spPr>
            <a:xfrm>
              <a:off x="2090495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22897BB8-9E84-4877-8FB5-648FE020544E}"/>
                </a:ext>
              </a:extLst>
            </p:cNvPr>
            <p:cNvSpPr/>
            <p:nvPr/>
          </p:nvSpPr>
          <p:spPr>
            <a:xfrm>
              <a:off x="2819266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AB80CCB-07B8-45F1-9842-322C54A0B1E6}"/>
                </a:ext>
              </a:extLst>
            </p:cNvPr>
            <p:cNvSpPr/>
            <p:nvPr/>
          </p:nvSpPr>
          <p:spPr>
            <a:xfrm>
              <a:off x="12293289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FEF4954B-7F7C-4B9F-8FA1-AB16E8633FA6}"/>
                </a:ext>
              </a:extLst>
            </p:cNvPr>
            <p:cNvSpPr/>
            <p:nvPr/>
          </p:nvSpPr>
          <p:spPr>
            <a:xfrm>
              <a:off x="13022060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C208BE4D-61CF-4ADE-8937-0D12A603E1E3}"/>
                </a:ext>
              </a:extLst>
            </p:cNvPr>
            <p:cNvSpPr/>
            <p:nvPr/>
          </p:nvSpPr>
          <p:spPr>
            <a:xfrm>
              <a:off x="13750831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716BFF5-8EE4-4BCD-8814-DA3D4DCFCCEC}"/>
                </a:ext>
              </a:extLst>
            </p:cNvPr>
            <p:cNvSpPr/>
            <p:nvPr/>
          </p:nvSpPr>
          <p:spPr>
            <a:xfrm>
              <a:off x="14479602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5A017D2-F864-4FC8-8AF5-6FE3A40F6CAA}"/>
                </a:ext>
              </a:extLst>
            </p:cNvPr>
            <p:cNvSpPr/>
            <p:nvPr/>
          </p:nvSpPr>
          <p:spPr>
            <a:xfrm>
              <a:off x="15208373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87C1B06-27AF-4049-AA9E-8616E225B908}"/>
                </a:ext>
              </a:extLst>
            </p:cNvPr>
            <p:cNvSpPr/>
            <p:nvPr/>
          </p:nvSpPr>
          <p:spPr>
            <a:xfrm>
              <a:off x="15937144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D3A85E8-3318-4E4A-8CAB-C942E54F9310}"/>
                </a:ext>
              </a:extLst>
            </p:cNvPr>
            <p:cNvSpPr/>
            <p:nvPr/>
          </p:nvSpPr>
          <p:spPr>
            <a:xfrm>
              <a:off x="16665915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39A0B5D9-459A-4EC4-B498-731FC3C5E050}"/>
                </a:ext>
              </a:extLst>
            </p:cNvPr>
            <p:cNvSpPr/>
            <p:nvPr/>
          </p:nvSpPr>
          <p:spPr>
            <a:xfrm>
              <a:off x="17394697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B2E2175-EE30-4F48-B00A-F49AED90B4E5}"/>
                </a:ext>
              </a:extLst>
            </p:cNvPr>
            <p:cNvSpPr/>
            <p:nvPr/>
          </p:nvSpPr>
          <p:spPr>
            <a:xfrm>
              <a:off x="9378205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1767364-D7F5-42A2-B8A2-97C9EEC2145C}"/>
                </a:ext>
              </a:extLst>
            </p:cNvPr>
            <p:cNvSpPr/>
            <p:nvPr/>
          </p:nvSpPr>
          <p:spPr>
            <a:xfrm>
              <a:off x="10106976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3E760D6-7CD2-4F45-A802-5D693956FDA4}"/>
                </a:ext>
              </a:extLst>
            </p:cNvPr>
            <p:cNvSpPr/>
            <p:nvPr/>
          </p:nvSpPr>
          <p:spPr>
            <a:xfrm>
              <a:off x="10835747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FD8CE9A-440A-4172-83D4-41CBAE0DE587}"/>
                </a:ext>
              </a:extLst>
            </p:cNvPr>
            <p:cNvSpPr/>
            <p:nvPr/>
          </p:nvSpPr>
          <p:spPr>
            <a:xfrm>
              <a:off x="11564518" y="3897262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02E754-0392-44F8-B110-3BC107DE9C23}"/>
              </a:ext>
            </a:extLst>
          </p:cNvPr>
          <p:cNvGrpSpPr/>
          <p:nvPr/>
        </p:nvGrpSpPr>
        <p:grpSpPr>
          <a:xfrm>
            <a:off x="632952" y="2318248"/>
            <a:ext cx="8638296" cy="163417"/>
            <a:chOff x="632952" y="12393632"/>
            <a:chExt cx="26158357" cy="494857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88F55A21-2F99-4D3B-87BD-4981CE253BE3}"/>
                </a:ext>
              </a:extLst>
            </p:cNvPr>
            <p:cNvGrpSpPr/>
            <p:nvPr/>
          </p:nvGrpSpPr>
          <p:grpSpPr>
            <a:xfrm>
              <a:off x="632952" y="12393632"/>
              <a:ext cx="8643722" cy="494857"/>
              <a:chOff x="632952" y="3710050"/>
              <a:chExt cx="12727608" cy="728662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30672EF6-BB9F-46DC-944F-4BAFD3A8F84F}"/>
                  </a:ext>
                </a:extLst>
              </p:cNvPr>
              <p:cNvSpPr/>
              <p:nvPr/>
            </p:nvSpPr>
            <p:spPr>
              <a:xfrm>
                <a:off x="632952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3AA775D-E11F-4C38-B417-92F55F4EBEEF}"/>
                  </a:ext>
                </a:extLst>
              </p:cNvPr>
              <p:cNvSpPr/>
              <p:nvPr/>
            </p:nvSpPr>
            <p:spPr>
              <a:xfrm>
                <a:off x="3848376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B145C884-7B7A-4ED8-AEE0-073B994F4E39}"/>
                  </a:ext>
                </a:extLst>
              </p:cNvPr>
              <p:cNvSpPr/>
              <p:nvPr/>
            </p:nvSpPr>
            <p:spPr>
              <a:xfrm>
                <a:off x="7063800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91766136-A50A-4D84-8D9B-45D0B1C5D080}"/>
                  </a:ext>
                </a:extLst>
              </p:cNvPr>
              <p:cNvSpPr/>
              <p:nvPr/>
            </p:nvSpPr>
            <p:spPr>
              <a:xfrm>
                <a:off x="10279223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9763BF83-D1CC-472E-A07B-3356062E7219}"/>
                </a:ext>
              </a:extLst>
            </p:cNvPr>
            <p:cNvGrpSpPr/>
            <p:nvPr/>
          </p:nvGrpSpPr>
          <p:grpSpPr>
            <a:xfrm>
              <a:off x="9384229" y="12393632"/>
              <a:ext cx="8643722" cy="494857"/>
              <a:chOff x="632952" y="3710050"/>
              <a:chExt cx="12727608" cy="728662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33A6A13-9B16-4E75-A862-87664B52CC3E}"/>
                  </a:ext>
                </a:extLst>
              </p:cNvPr>
              <p:cNvSpPr/>
              <p:nvPr/>
            </p:nvSpPr>
            <p:spPr>
              <a:xfrm>
                <a:off x="632952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8F3AB0E-093F-49A7-A5A8-A5F60C9E5ABA}"/>
                  </a:ext>
                </a:extLst>
              </p:cNvPr>
              <p:cNvSpPr/>
              <p:nvPr/>
            </p:nvSpPr>
            <p:spPr>
              <a:xfrm>
                <a:off x="3848376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94D4EE9-9291-4950-8003-EE0EAE490C6B}"/>
                  </a:ext>
                </a:extLst>
              </p:cNvPr>
              <p:cNvSpPr/>
              <p:nvPr/>
            </p:nvSpPr>
            <p:spPr>
              <a:xfrm>
                <a:off x="7063800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5637152-9C7B-49C1-9FEB-9C236F04C7B5}"/>
                  </a:ext>
                </a:extLst>
              </p:cNvPr>
              <p:cNvSpPr/>
              <p:nvPr/>
            </p:nvSpPr>
            <p:spPr>
              <a:xfrm>
                <a:off x="10279223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F4ADA244-3FE7-4A3E-BF29-304406E22DE4}"/>
                </a:ext>
              </a:extLst>
            </p:cNvPr>
            <p:cNvGrpSpPr/>
            <p:nvPr/>
          </p:nvGrpSpPr>
          <p:grpSpPr>
            <a:xfrm>
              <a:off x="18147587" y="12393632"/>
              <a:ext cx="8643722" cy="494857"/>
              <a:chOff x="632952" y="3710050"/>
              <a:chExt cx="12727608" cy="728662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6B64EBB7-E365-4016-A27E-3D501CC3EAAE}"/>
                  </a:ext>
                </a:extLst>
              </p:cNvPr>
              <p:cNvSpPr/>
              <p:nvPr/>
            </p:nvSpPr>
            <p:spPr>
              <a:xfrm>
                <a:off x="632952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78125C2-BA4E-4272-B4BE-34DA74019282}"/>
                  </a:ext>
                </a:extLst>
              </p:cNvPr>
              <p:cNvSpPr/>
              <p:nvPr/>
            </p:nvSpPr>
            <p:spPr>
              <a:xfrm>
                <a:off x="3848376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8BC0A5EC-45DD-4413-9D09-DB8F29F907D4}"/>
                  </a:ext>
                </a:extLst>
              </p:cNvPr>
              <p:cNvSpPr/>
              <p:nvPr/>
            </p:nvSpPr>
            <p:spPr>
              <a:xfrm>
                <a:off x="7063800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3E66B56-72E5-417D-B0A0-6496CE8DCC05}"/>
                  </a:ext>
                </a:extLst>
              </p:cNvPr>
              <p:cNvSpPr/>
              <p:nvPr/>
            </p:nvSpPr>
            <p:spPr>
              <a:xfrm>
                <a:off x="10279223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EA6DF858-E930-4107-8E7C-73E48F845988}"/>
              </a:ext>
            </a:extLst>
          </p:cNvPr>
          <p:cNvGrpSpPr/>
          <p:nvPr/>
        </p:nvGrpSpPr>
        <p:grpSpPr>
          <a:xfrm>
            <a:off x="632952" y="1932383"/>
            <a:ext cx="8638296" cy="172995"/>
            <a:chOff x="632952" y="11699604"/>
            <a:chExt cx="26158357" cy="523862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0FF659EA-C616-4A1F-94FF-E73D73ACA51E}"/>
                </a:ext>
              </a:extLst>
            </p:cNvPr>
            <p:cNvGrpSpPr/>
            <p:nvPr/>
          </p:nvGrpSpPr>
          <p:grpSpPr>
            <a:xfrm>
              <a:off x="632952" y="11699604"/>
              <a:ext cx="8643722" cy="523862"/>
              <a:chOff x="632952" y="2847641"/>
              <a:chExt cx="11944350" cy="723900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1BA75ACB-5846-41A1-BE77-864486F8FE0A}"/>
                  </a:ext>
                </a:extLst>
              </p:cNvPr>
              <p:cNvSpPr/>
              <p:nvPr/>
            </p:nvSpPr>
            <p:spPr>
              <a:xfrm>
                <a:off x="63295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9D97623E-B9ED-4135-A155-113534E19720}"/>
                  </a:ext>
                </a:extLst>
              </p:cNvPr>
              <p:cNvSpPr/>
              <p:nvPr/>
            </p:nvSpPr>
            <p:spPr>
              <a:xfrm>
                <a:off x="365237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032FC2D2-CEBF-4D64-A721-073433DC45E2}"/>
                  </a:ext>
                </a:extLst>
              </p:cNvPr>
              <p:cNvSpPr/>
              <p:nvPr/>
            </p:nvSpPr>
            <p:spPr>
              <a:xfrm>
                <a:off x="667180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6DA46A84-5173-4F37-A037-8548EE9168EC}"/>
                  </a:ext>
                </a:extLst>
              </p:cNvPr>
              <p:cNvSpPr/>
              <p:nvPr/>
            </p:nvSpPr>
            <p:spPr>
              <a:xfrm>
                <a:off x="969122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3E21E578-50C5-41E5-9ADC-006BD3659293}"/>
                </a:ext>
              </a:extLst>
            </p:cNvPr>
            <p:cNvGrpSpPr/>
            <p:nvPr/>
          </p:nvGrpSpPr>
          <p:grpSpPr>
            <a:xfrm>
              <a:off x="9384229" y="11699604"/>
              <a:ext cx="8643722" cy="523862"/>
              <a:chOff x="632952" y="2847641"/>
              <a:chExt cx="11944350" cy="723900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D4CD6D0-5E28-4084-8FC8-98DA595F1C26}"/>
                  </a:ext>
                </a:extLst>
              </p:cNvPr>
              <p:cNvSpPr/>
              <p:nvPr/>
            </p:nvSpPr>
            <p:spPr>
              <a:xfrm>
                <a:off x="63295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4158C991-2CFE-4381-A0CE-83420870E873}"/>
                  </a:ext>
                </a:extLst>
              </p:cNvPr>
              <p:cNvSpPr/>
              <p:nvPr/>
            </p:nvSpPr>
            <p:spPr>
              <a:xfrm>
                <a:off x="365237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A91FD350-6274-4CD2-B1E9-F8C5C269BD75}"/>
                  </a:ext>
                </a:extLst>
              </p:cNvPr>
              <p:cNvSpPr/>
              <p:nvPr/>
            </p:nvSpPr>
            <p:spPr>
              <a:xfrm>
                <a:off x="667180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8A34562-6F5F-4725-9DA2-0717ACC2D737}"/>
                  </a:ext>
                </a:extLst>
              </p:cNvPr>
              <p:cNvSpPr/>
              <p:nvPr/>
            </p:nvSpPr>
            <p:spPr>
              <a:xfrm>
                <a:off x="969122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CCF9EEC7-DA61-4C93-8790-11937FB788C0}"/>
                </a:ext>
              </a:extLst>
            </p:cNvPr>
            <p:cNvGrpSpPr/>
            <p:nvPr/>
          </p:nvGrpSpPr>
          <p:grpSpPr>
            <a:xfrm>
              <a:off x="18147587" y="11699604"/>
              <a:ext cx="8643722" cy="523862"/>
              <a:chOff x="632952" y="2847641"/>
              <a:chExt cx="11944350" cy="723900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665D6218-0543-4AC1-908D-1486B889C236}"/>
                  </a:ext>
                </a:extLst>
              </p:cNvPr>
              <p:cNvSpPr/>
              <p:nvPr/>
            </p:nvSpPr>
            <p:spPr>
              <a:xfrm>
                <a:off x="63295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BF98F7FC-B47D-4340-9D9F-580EB27C81D7}"/>
                  </a:ext>
                </a:extLst>
              </p:cNvPr>
              <p:cNvSpPr/>
              <p:nvPr/>
            </p:nvSpPr>
            <p:spPr>
              <a:xfrm>
                <a:off x="365237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44A2A5FE-6DF1-4BDE-88AC-BDC81BDA19C5}"/>
                  </a:ext>
                </a:extLst>
              </p:cNvPr>
              <p:cNvSpPr/>
              <p:nvPr/>
            </p:nvSpPr>
            <p:spPr>
              <a:xfrm>
                <a:off x="667180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0ED9910F-A462-4332-B7FF-602D94E0595E}"/>
                  </a:ext>
                </a:extLst>
              </p:cNvPr>
              <p:cNvSpPr/>
              <p:nvPr/>
            </p:nvSpPr>
            <p:spPr>
              <a:xfrm>
                <a:off x="969122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80A6595D-497A-42BF-9474-15A58537003D}"/>
              </a:ext>
            </a:extLst>
          </p:cNvPr>
          <p:cNvGrpSpPr/>
          <p:nvPr/>
        </p:nvGrpSpPr>
        <p:grpSpPr>
          <a:xfrm>
            <a:off x="632952" y="1482581"/>
            <a:ext cx="8638296" cy="236932"/>
            <a:chOff x="632953" y="10835930"/>
            <a:chExt cx="26158357" cy="717473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0CB060F7-C407-4965-A0AC-97CDAAE1A323}"/>
                </a:ext>
              </a:extLst>
            </p:cNvPr>
            <p:cNvGrpSpPr/>
            <p:nvPr/>
          </p:nvGrpSpPr>
          <p:grpSpPr>
            <a:xfrm>
              <a:off x="632953" y="10835930"/>
              <a:ext cx="8643722" cy="717473"/>
              <a:chOff x="632952" y="1839182"/>
              <a:chExt cx="10480675" cy="869950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236441A3-447E-4CCD-9C3D-34E989298231}"/>
                  </a:ext>
                </a:extLst>
              </p:cNvPr>
              <p:cNvSpPr/>
              <p:nvPr/>
            </p:nvSpPr>
            <p:spPr>
              <a:xfrm>
                <a:off x="6329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CE9AD511-11BC-4095-8679-5A2487438CE9}"/>
                  </a:ext>
                </a:extLst>
              </p:cNvPr>
              <p:cNvSpPr/>
              <p:nvPr/>
            </p:nvSpPr>
            <p:spPr>
              <a:xfrm>
                <a:off x="32872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6A90EE76-C046-4463-893F-DBDB9930B7AD}"/>
                  </a:ext>
                </a:extLst>
              </p:cNvPr>
              <p:cNvSpPr/>
              <p:nvPr/>
            </p:nvSpPr>
            <p:spPr>
              <a:xfrm>
                <a:off x="59415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6483852B-5C9E-4320-BA24-5DAF67FE590F}"/>
                  </a:ext>
                </a:extLst>
              </p:cNvPr>
              <p:cNvSpPr/>
              <p:nvPr/>
            </p:nvSpPr>
            <p:spPr>
              <a:xfrm>
                <a:off x="85958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4A0C462B-C50A-464B-88AC-CFBB0DB04960}"/>
                </a:ext>
              </a:extLst>
            </p:cNvPr>
            <p:cNvGrpSpPr/>
            <p:nvPr/>
          </p:nvGrpSpPr>
          <p:grpSpPr>
            <a:xfrm>
              <a:off x="9384230" y="10835930"/>
              <a:ext cx="8643722" cy="717473"/>
              <a:chOff x="632952" y="1839182"/>
              <a:chExt cx="10480675" cy="869950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491D9C46-425D-4B6C-BD60-88F7EFE250BD}"/>
                  </a:ext>
                </a:extLst>
              </p:cNvPr>
              <p:cNvSpPr/>
              <p:nvPr/>
            </p:nvSpPr>
            <p:spPr>
              <a:xfrm>
                <a:off x="6329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E06CF32-25D9-4D3C-83BB-056A83C98976}"/>
                  </a:ext>
                </a:extLst>
              </p:cNvPr>
              <p:cNvSpPr/>
              <p:nvPr/>
            </p:nvSpPr>
            <p:spPr>
              <a:xfrm>
                <a:off x="32872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B62EE32B-60A0-4ED2-9ED3-1BB54423E543}"/>
                  </a:ext>
                </a:extLst>
              </p:cNvPr>
              <p:cNvSpPr/>
              <p:nvPr/>
            </p:nvSpPr>
            <p:spPr>
              <a:xfrm>
                <a:off x="59415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55605B72-F492-46A2-AFA6-5A382FCB012F}"/>
                  </a:ext>
                </a:extLst>
              </p:cNvPr>
              <p:cNvSpPr/>
              <p:nvPr/>
            </p:nvSpPr>
            <p:spPr>
              <a:xfrm>
                <a:off x="85958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9F17503B-7298-4D1F-ABA4-CC0C89CA35AD}"/>
                </a:ext>
              </a:extLst>
            </p:cNvPr>
            <p:cNvGrpSpPr/>
            <p:nvPr/>
          </p:nvGrpSpPr>
          <p:grpSpPr>
            <a:xfrm>
              <a:off x="18147588" y="10835930"/>
              <a:ext cx="8643722" cy="717473"/>
              <a:chOff x="632952" y="1839182"/>
              <a:chExt cx="10480675" cy="869950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A62DEE8-CBA7-4B66-98D8-95C1A8302282}"/>
                  </a:ext>
                </a:extLst>
              </p:cNvPr>
              <p:cNvSpPr/>
              <p:nvPr/>
            </p:nvSpPr>
            <p:spPr>
              <a:xfrm>
                <a:off x="6329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A714B56-0BBD-41D6-90C7-F4F7E374A893}"/>
                  </a:ext>
                </a:extLst>
              </p:cNvPr>
              <p:cNvSpPr/>
              <p:nvPr/>
            </p:nvSpPr>
            <p:spPr>
              <a:xfrm>
                <a:off x="32872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04BB318-CE86-4B0F-AFCA-220581E284EA}"/>
                  </a:ext>
                </a:extLst>
              </p:cNvPr>
              <p:cNvSpPr/>
              <p:nvPr/>
            </p:nvSpPr>
            <p:spPr>
              <a:xfrm>
                <a:off x="59415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2646FFE-DA4C-4B57-8712-1F6C29C003FC}"/>
                  </a:ext>
                </a:extLst>
              </p:cNvPr>
              <p:cNvSpPr/>
              <p:nvPr/>
            </p:nvSpPr>
            <p:spPr>
              <a:xfrm>
                <a:off x="85958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3E800DB3-D72B-4FDC-A32E-16CAF9419054}"/>
              </a:ext>
            </a:extLst>
          </p:cNvPr>
          <p:cNvGrpSpPr/>
          <p:nvPr/>
        </p:nvGrpSpPr>
        <p:grpSpPr>
          <a:xfrm>
            <a:off x="632952" y="1038758"/>
            <a:ext cx="8638296" cy="230953"/>
            <a:chOff x="632953" y="9982198"/>
            <a:chExt cx="26158357" cy="699369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81D3C365-8EE5-4511-A0F8-3BE48999CF7B}"/>
                </a:ext>
              </a:extLst>
            </p:cNvPr>
            <p:cNvGrpSpPr/>
            <p:nvPr/>
          </p:nvGrpSpPr>
          <p:grpSpPr>
            <a:xfrm>
              <a:off x="632953" y="9982198"/>
              <a:ext cx="8643722" cy="699369"/>
              <a:chOff x="632952" y="964310"/>
              <a:chExt cx="9064625" cy="733425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C901D84-3A8C-47BE-B9CF-CC0696A0646F}"/>
                  </a:ext>
                </a:extLst>
              </p:cNvPr>
              <p:cNvSpPr/>
              <p:nvPr/>
            </p:nvSpPr>
            <p:spPr>
              <a:xfrm>
                <a:off x="6329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31BF8AE-5E4B-4E0D-A8B4-425F0EAE6C9F}"/>
                  </a:ext>
                </a:extLst>
              </p:cNvPr>
              <p:cNvSpPr/>
              <p:nvPr/>
            </p:nvSpPr>
            <p:spPr>
              <a:xfrm>
                <a:off x="29316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A907FCE-10A5-4CF5-A28B-7CE2BDF5D548}"/>
                  </a:ext>
                </a:extLst>
              </p:cNvPr>
              <p:cNvSpPr/>
              <p:nvPr/>
            </p:nvSpPr>
            <p:spPr>
              <a:xfrm>
                <a:off x="52303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3BE43078-E29F-4D4A-9E91-4ED21A7657B9}"/>
                  </a:ext>
                </a:extLst>
              </p:cNvPr>
              <p:cNvSpPr/>
              <p:nvPr/>
            </p:nvSpPr>
            <p:spPr>
              <a:xfrm>
                <a:off x="75290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D64821E2-2733-4E3D-8CEA-99453E8D29AF}"/>
                </a:ext>
              </a:extLst>
            </p:cNvPr>
            <p:cNvGrpSpPr/>
            <p:nvPr/>
          </p:nvGrpSpPr>
          <p:grpSpPr>
            <a:xfrm>
              <a:off x="9384230" y="9982198"/>
              <a:ext cx="8643722" cy="699369"/>
              <a:chOff x="632952" y="964310"/>
              <a:chExt cx="9064625" cy="733425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89219F8-CFE6-4936-A98C-2209455E7CB6}"/>
                  </a:ext>
                </a:extLst>
              </p:cNvPr>
              <p:cNvSpPr/>
              <p:nvPr/>
            </p:nvSpPr>
            <p:spPr>
              <a:xfrm>
                <a:off x="6329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33283E5-0EEC-4BFB-BC06-5507A10E861A}"/>
                  </a:ext>
                </a:extLst>
              </p:cNvPr>
              <p:cNvSpPr/>
              <p:nvPr/>
            </p:nvSpPr>
            <p:spPr>
              <a:xfrm>
                <a:off x="29316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2A7CC2D-A7F3-4EEB-8956-748F88FEADBA}"/>
                  </a:ext>
                </a:extLst>
              </p:cNvPr>
              <p:cNvSpPr/>
              <p:nvPr/>
            </p:nvSpPr>
            <p:spPr>
              <a:xfrm>
                <a:off x="52303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563A682-B620-4CC9-82A1-88E25C1CFFE1}"/>
                  </a:ext>
                </a:extLst>
              </p:cNvPr>
              <p:cNvSpPr/>
              <p:nvPr/>
            </p:nvSpPr>
            <p:spPr>
              <a:xfrm>
                <a:off x="75290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DEC40F5A-2719-4493-8C8E-40213093E625}"/>
                </a:ext>
              </a:extLst>
            </p:cNvPr>
            <p:cNvGrpSpPr/>
            <p:nvPr/>
          </p:nvGrpSpPr>
          <p:grpSpPr>
            <a:xfrm>
              <a:off x="18147588" y="9982198"/>
              <a:ext cx="8643722" cy="699369"/>
              <a:chOff x="632952" y="964310"/>
              <a:chExt cx="9064625" cy="733425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1DD76A7-85A9-4292-A652-758BFE9B89CD}"/>
                  </a:ext>
                </a:extLst>
              </p:cNvPr>
              <p:cNvSpPr/>
              <p:nvPr/>
            </p:nvSpPr>
            <p:spPr>
              <a:xfrm>
                <a:off x="6329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B7E6C8F-DE20-4BB9-8BA9-47ADA9F3BC5A}"/>
                  </a:ext>
                </a:extLst>
              </p:cNvPr>
              <p:cNvSpPr/>
              <p:nvPr/>
            </p:nvSpPr>
            <p:spPr>
              <a:xfrm>
                <a:off x="29316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199DF0B2-F5BC-4C82-A501-784B49BAF359}"/>
                  </a:ext>
                </a:extLst>
              </p:cNvPr>
              <p:cNvSpPr/>
              <p:nvPr/>
            </p:nvSpPr>
            <p:spPr>
              <a:xfrm>
                <a:off x="52303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6EE98393-A37A-4992-895C-E4BAD4DD6881}"/>
                  </a:ext>
                </a:extLst>
              </p:cNvPr>
              <p:cNvSpPr/>
              <p:nvPr/>
            </p:nvSpPr>
            <p:spPr>
              <a:xfrm>
                <a:off x="75290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38A2D79A-F7DE-4B6B-96BA-1A3EF93B0FFC}"/>
              </a:ext>
            </a:extLst>
          </p:cNvPr>
          <p:cNvGrpSpPr/>
          <p:nvPr/>
        </p:nvGrpSpPr>
        <p:grpSpPr>
          <a:xfrm>
            <a:off x="632952" y="653580"/>
            <a:ext cx="8638296" cy="172308"/>
            <a:chOff x="632953" y="9306054"/>
            <a:chExt cx="26158357" cy="521781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73A4C551-0B4A-4ACB-B9E1-D2C0910C8D0A}"/>
                </a:ext>
              </a:extLst>
            </p:cNvPr>
            <p:cNvGrpSpPr/>
            <p:nvPr/>
          </p:nvGrpSpPr>
          <p:grpSpPr>
            <a:xfrm>
              <a:off x="632953" y="9306054"/>
              <a:ext cx="8643722" cy="521781"/>
              <a:chOff x="632952" y="98963"/>
              <a:chExt cx="11991975" cy="723900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B18CD0C0-75CC-4272-979B-C36D27D897EB}"/>
                  </a:ext>
                </a:extLst>
              </p:cNvPr>
              <p:cNvSpPr/>
              <p:nvPr/>
            </p:nvSpPr>
            <p:spPr>
              <a:xfrm>
                <a:off x="6329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51B4C4C-4C35-4DE7-B89A-239B0FC07295}"/>
                  </a:ext>
                </a:extLst>
              </p:cNvPr>
              <p:cNvSpPr/>
              <p:nvPr/>
            </p:nvSpPr>
            <p:spPr>
              <a:xfrm>
                <a:off x="36682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99C9721-C4CD-4B56-ACBB-431CB45728C9}"/>
                  </a:ext>
                </a:extLst>
              </p:cNvPr>
              <p:cNvSpPr/>
              <p:nvPr/>
            </p:nvSpPr>
            <p:spPr>
              <a:xfrm>
                <a:off x="67035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C08D3BC9-A417-4D1C-B4C1-6517D9DCFFDF}"/>
                  </a:ext>
                </a:extLst>
              </p:cNvPr>
              <p:cNvSpPr/>
              <p:nvPr/>
            </p:nvSpPr>
            <p:spPr>
              <a:xfrm>
                <a:off x="97388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F5B68731-E67A-4804-9356-663D9CD000A5}"/>
                </a:ext>
              </a:extLst>
            </p:cNvPr>
            <p:cNvGrpSpPr/>
            <p:nvPr/>
          </p:nvGrpSpPr>
          <p:grpSpPr>
            <a:xfrm>
              <a:off x="9384230" y="9306054"/>
              <a:ext cx="8643722" cy="521781"/>
              <a:chOff x="632952" y="98963"/>
              <a:chExt cx="11991975" cy="723900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3EB92D8-AF9B-4B53-8783-872BBE46C596}"/>
                  </a:ext>
                </a:extLst>
              </p:cNvPr>
              <p:cNvSpPr/>
              <p:nvPr/>
            </p:nvSpPr>
            <p:spPr>
              <a:xfrm>
                <a:off x="6329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053EFCD-05AE-4CCC-A779-F70495A335B1}"/>
                  </a:ext>
                </a:extLst>
              </p:cNvPr>
              <p:cNvSpPr/>
              <p:nvPr/>
            </p:nvSpPr>
            <p:spPr>
              <a:xfrm>
                <a:off x="36682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99FBBC9B-7D22-4EF7-9528-2ACEBE0472E3}"/>
                  </a:ext>
                </a:extLst>
              </p:cNvPr>
              <p:cNvSpPr/>
              <p:nvPr/>
            </p:nvSpPr>
            <p:spPr>
              <a:xfrm>
                <a:off x="67035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8AE7BD9-D47C-439F-A421-D5C7F287E6CB}"/>
                  </a:ext>
                </a:extLst>
              </p:cNvPr>
              <p:cNvSpPr/>
              <p:nvPr/>
            </p:nvSpPr>
            <p:spPr>
              <a:xfrm>
                <a:off x="97388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9571383F-6CF1-49B8-AF06-7845FB323B76}"/>
                </a:ext>
              </a:extLst>
            </p:cNvPr>
            <p:cNvGrpSpPr/>
            <p:nvPr/>
          </p:nvGrpSpPr>
          <p:grpSpPr>
            <a:xfrm>
              <a:off x="18147588" y="9306054"/>
              <a:ext cx="8643722" cy="521781"/>
              <a:chOff x="632952" y="98963"/>
              <a:chExt cx="11991975" cy="723900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5DF8BD68-53A4-4ED7-8449-BA93D93A92C9}"/>
                  </a:ext>
                </a:extLst>
              </p:cNvPr>
              <p:cNvSpPr/>
              <p:nvPr/>
            </p:nvSpPr>
            <p:spPr>
              <a:xfrm>
                <a:off x="6329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4AEA6F40-A7A2-4CA9-94DC-A9FA31ECE1F2}"/>
                  </a:ext>
                </a:extLst>
              </p:cNvPr>
              <p:cNvSpPr/>
              <p:nvPr/>
            </p:nvSpPr>
            <p:spPr>
              <a:xfrm>
                <a:off x="36682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3FCC2FD1-1904-4152-A4FD-6590F216D55B}"/>
                  </a:ext>
                </a:extLst>
              </p:cNvPr>
              <p:cNvSpPr/>
              <p:nvPr/>
            </p:nvSpPr>
            <p:spPr>
              <a:xfrm>
                <a:off x="67035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DA1A16F-144A-4635-B980-51ACEB12FE90}"/>
                  </a:ext>
                </a:extLst>
              </p:cNvPr>
              <p:cNvSpPr/>
              <p:nvPr/>
            </p:nvSpPr>
            <p:spPr>
              <a:xfrm>
                <a:off x="97388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ADB5B14A-1954-4511-9149-2F1FF6F4FE23}"/>
              </a:ext>
            </a:extLst>
          </p:cNvPr>
          <p:cNvGrpSpPr/>
          <p:nvPr/>
        </p:nvGrpSpPr>
        <p:grpSpPr>
          <a:xfrm>
            <a:off x="632952" y="2694535"/>
            <a:ext cx="8637099" cy="223320"/>
            <a:chOff x="632952" y="13056860"/>
            <a:chExt cx="26154732" cy="676253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40F2C1D-27EE-4C15-BCF9-9BB0D942F6F2}"/>
                </a:ext>
              </a:extLst>
            </p:cNvPr>
            <p:cNvGrpSpPr/>
            <p:nvPr/>
          </p:nvGrpSpPr>
          <p:grpSpPr>
            <a:xfrm>
              <a:off x="632952" y="13056860"/>
              <a:ext cx="8640097" cy="676253"/>
              <a:chOff x="632952" y="4599491"/>
              <a:chExt cx="10387611" cy="813030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1C4F77F-BE46-4AF1-8B1E-824CEC5826AA}"/>
                  </a:ext>
                </a:extLst>
              </p:cNvPr>
              <p:cNvSpPr/>
              <p:nvPr/>
            </p:nvSpPr>
            <p:spPr>
              <a:xfrm>
                <a:off x="63295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E5007E03-DB39-4DA1-A9D3-A51D1DF55799}"/>
                  </a:ext>
                </a:extLst>
              </p:cNvPr>
              <p:cNvSpPr/>
              <p:nvPr/>
            </p:nvSpPr>
            <p:spPr>
              <a:xfrm>
                <a:off x="238364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1CB6336D-16CE-44F7-89AE-A7ED2E153DD8}"/>
                  </a:ext>
                </a:extLst>
              </p:cNvPr>
              <p:cNvSpPr/>
              <p:nvPr/>
            </p:nvSpPr>
            <p:spPr>
              <a:xfrm>
                <a:off x="413434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AC647CED-6BF4-4458-9E56-E32F04B11167}"/>
                  </a:ext>
                </a:extLst>
              </p:cNvPr>
              <p:cNvSpPr/>
              <p:nvPr/>
            </p:nvSpPr>
            <p:spPr>
              <a:xfrm>
                <a:off x="588503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35F2D28A-4750-42D8-B4F7-1FFDBC21B546}"/>
                  </a:ext>
                </a:extLst>
              </p:cNvPr>
              <p:cNvSpPr/>
              <p:nvPr/>
            </p:nvSpPr>
            <p:spPr>
              <a:xfrm>
                <a:off x="763573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FF968249-8A1E-4BA0-B1A9-BFFA5A6AE59A}"/>
                  </a:ext>
                </a:extLst>
              </p:cNvPr>
              <p:cNvSpPr/>
              <p:nvPr/>
            </p:nvSpPr>
            <p:spPr>
              <a:xfrm>
                <a:off x="938642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C7CADCF6-75E1-41B4-A596-1F0CD3560700}"/>
                </a:ext>
              </a:extLst>
            </p:cNvPr>
            <p:cNvGrpSpPr/>
            <p:nvPr/>
          </p:nvGrpSpPr>
          <p:grpSpPr>
            <a:xfrm>
              <a:off x="9384229" y="13056860"/>
              <a:ext cx="8640097" cy="676253"/>
              <a:chOff x="632952" y="4599491"/>
              <a:chExt cx="10387611" cy="813030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5B33C4B-02E0-4AB3-A0C0-E7ED015797E3}"/>
                  </a:ext>
                </a:extLst>
              </p:cNvPr>
              <p:cNvSpPr/>
              <p:nvPr/>
            </p:nvSpPr>
            <p:spPr>
              <a:xfrm>
                <a:off x="63295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ED77788-0B3D-460D-9B39-F70F4AA8E41C}"/>
                  </a:ext>
                </a:extLst>
              </p:cNvPr>
              <p:cNvSpPr/>
              <p:nvPr/>
            </p:nvSpPr>
            <p:spPr>
              <a:xfrm>
                <a:off x="238364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1D22E24-4876-4A42-901A-F434596D1AD6}"/>
                  </a:ext>
                </a:extLst>
              </p:cNvPr>
              <p:cNvSpPr/>
              <p:nvPr/>
            </p:nvSpPr>
            <p:spPr>
              <a:xfrm>
                <a:off x="413434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CC922DA-ADAB-44C6-A6B2-4DDC788EB848}"/>
                  </a:ext>
                </a:extLst>
              </p:cNvPr>
              <p:cNvSpPr/>
              <p:nvPr/>
            </p:nvSpPr>
            <p:spPr>
              <a:xfrm>
                <a:off x="588503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539923F9-FEEC-42F6-8E51-770AD115E6CC}"/>
                  </a:ext>
                </a:extLst>
              </p:cNvPr>
              <p:cNvSpPr/>
              <p:nvPr/>
            </p:nvSpPr>
            <p:spPr>
              <a:xfrm>
                <a:off x="763573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712EDAA-FC13-4852-A784-AE1FAA09E3FC}"/>
                  </a:ext>
                </a:extLst>
              </p:cNvPr>
              <p:cNvSpPr/>
              <p:nvPr/>
            </p:nvSpPr>
            <p:spPr>
              <a:xfrm>
                <a:off x="938642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B7042FD8-56F3-4E59-8DDF-52ECF5574DAD}"/>
                </a:ext>
              </a:extLst>
            </p:cNvPr>
            <p:cNvGrpSpPr/>
            <p:nvPr/>
          </p:nvGrpSpPr>
          <p:grpSpPr>
            <a:xfrm>
              <a:off x="18147587" y="13056860"/>
              <a:ext cx="8640097" cy="676253"/>
              <a:chOff x="632952" y="4599491"/>
              <a:chExt cx="10387611" cy="813030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B62CE392-6EF3-4220-A079-DB30C5B9FCCE}"/>
                  </a:ext>
                </a:extLst>
              </p:cNvPr>
              <p:cNvSpPr/>
              <p:nvPr/>
            </p:nvSpPr>
            <p:spPr>
              <a:xfrm>
                <a:off x="63295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DD2E75B7-6BE6-4FE4-BB0B-73EF22C05D72}"/>
                  </a:ext>
                </a:extLst>
              </p:cNvPr>
              <p:cNvSpPr/>
              <p:nvPr/>
            </p:nvSpPr>
            <p:spPr>
              <a:xfrm>
                <a:off x="238364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676A763-6B08-45F8-9520-11401ECB3A24}"/>
                  </a:ext>
                </a:extLst>
              </p:cNvPr>
              <p:cNvSpPr/>
              <p:nvPr/>
            </p:nvSpPr>
            <p:spPr>
              <a:xfrm>
                <a:off x="413434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5325817-7E9E-4793-A0EF-0F7F6BF6274D}"/>
                  </a:ext>
                </a:extLst>
              </p:cNvPr>
              <p:cNvSpPr/>
              <p:nvPr/>
            </p:nvSpPr>
            <p:spPr>
              <a:xfrm>
                <a:off x="588503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0C69F69-EF80-4A63-ABF4-5AEF43DDB750}"/>
                  </a:ext>
                </a:extLst>
              </p:cNvPr>
              <p:cNvSpPr/>
              <p:nvPr/>
            </p:nvSpPr>
            <p:spPr>
              <a:xfrm>
                <a:off x="763573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400DF84F-15B3-43B5-B433-63A7CE55DEBB}"/>
                  </a:ext>
                </a:extLst>
              </p:cNvPr>
              <p:cNvSpPr/>
              <p:nvPr/>
            </p:nvSpPr>
            <p:spPr>
              <a:xfrm>
                <a:off x="938642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F1BC35CB-FDB9-49F0-ADDB-F12D2DE6A90F}"/>
              </a:ext>
            </a:extLst>
          </p:cNvPr>
          <p:cNvGrpSpPr/>
          <p:nvPr/>
        </p:nvGrpSpPr>
        <p:grpSpPr>
          <a:xfrm>
            <a:off x="632953" y="3130725"/>
            <a:ext cx="8640096" cy="311805"/>
            <a:chOff x="632953" y="2258308"/>
            <a:chExt cx="8640096" cy="311805"/>
          </a:xfrm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5F645D36-226C-4C45-9CF9-2692A175CEA8}"/>
                </a:ext>
              </a:extLst>
            </p:cNvPr>
            <p:cNvSpPr/>
            <p:nvPr/>
          </p:nvSpPr>
          <p:spPr>
            <a:xfrm>
              <a:off x="3548039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2650414C-4142-4973-B686-817DB430F2A9}"/>
                </a:ext>
              </a:extLst>
            </p:cNvPr>
            <p:cNvSpPr/>
            <p:nvPr/>
          </p:nvSpPr>
          <p:spPr>
            <a:xfrm>
              <a:off x="4276810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48C07A67-4586-4A02-ACCE-A2673BA441CE}"/>
                </a:ext>
              </a:extLst>
            </p:cNvPr>
            <p:cNvSpPr/>
            <p:nvPr/>
          </p:nvSpPr>
          <p:spPr>
            <a:xfrm>
              <a:off x="5005581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6AF5C657-43C6-441D-9B81-710D3611B6D0}"/>
                </a:ext>
              </a:extLst>
            </p:cNvPr>
            <p:cNvSpPr/>
            <p:nvPr/>
          </p:nvSpPr>
          <p:spPr>
            <a:xfrm>
              <a:off x="5734353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ED546DCA-0DD8-4615-A55A-2E2EE2D3FF36}"/>
                </a:ext>
              </a:extLst>
            </p:cNvPr>
            <p:cNvSpPr/>
            <p:nvPr/>
          </p:nvSpPr>
          <p:spPr>
            <a:xfrm>
              <a:off x="6463124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B8C4A96-6EC5-422B-87AE-9DD390E2C179}"/>
                </a:ext>
              </a:extLst>
            </p:cNvPr>
            <p:cNvSpPr/>
            <p:nvPr/>
          </p:nvSpPr>
          <p:spPr>
            <a:xfrm>
              <a:off x="7191896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0752F59E-2662-4F3E-A12B-25544EDF59F0}"/>
                </a:ext>
              </a:extLst>
            </p:cNvPr>
            <p:cNvSpPr/>
            <p:nvPr/>
          </p:nvSpPr>
          <p:spPr>
            <a:xfrm>
              <a:off x="7920667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31F4E92B-71FB-47DA-9E1F-5D65CDCC043A}"/>
                </a:ext>
              </a:extLst>
            </p:cNvPr>
            <p:cNvSpPr/>
            <p:nvPr/>
          </p:nvSpPr>
          <p:spPr>
            <a:xfrm>
              <a:off x="8649439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9624F143-6D49-438C-B51E-ECA359B48A4C}"/>
                </a:ext>
              </a:extLst>
            </p:cNvPr>
            <p:cNvSpPr/>
            <p:nvPr/>
          </p:nvSpPr>
          <p:spPr>
            <a:xfrm>
              <a:off x="632953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39289F1F-D5BD-416B-B50C-6E0D47F44FC0}"/>
                </a:ext>
              </a:extLst>
            </p:cNvPr>
            <p:cNvSpPr/>
            <p:nvPr/>
          </p:nvSpPr>
          <p:spPr>
            <a:xfrm>
              <a:off x="1361724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AF19973D-EFBB-4C08-94BC-2D0089A15467}"/>
                </a:ext>
              </a:extLst>
            </p:cNvPr>
            <p:cNvSpPr/>
            <p:nvPr/>
          </p:nvSpPr>
          <p:spPr>
            <a:xfrm>
              <a:off x="2090496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F909D54-0537-4D99-8B58-6AD94CF96F6E}"/>
                </a:ext>
              </a:extLst>
            </p:cNvPr>
            <p:cNvSpPr/>
            <p:nvPr/>
          </p:nvSpPr>
          <p:spPr>
            <a:xfrm>
              <a:off x="2819267" y="2258308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23092EDE-6399-4FF9-9A34-DE34CEF4ACE2}"/>
              </a:ext>
            </a:extLst>
          </p:cNvPr>
          <p:cNvGrpSpPr/>
          <p:nvPr/>
        </p:nvGrpSpPr>
        <p:grpSpPr>
          <a:xfrm>
            <a:off x="632952" y="5729997"/>
            <a:ext cx="8640097" cy="245796"/>
            <a:chOff x="632952" y="7733141"/>
            <a:chExt cx="17394999" cy="494857"/>
          </a:xfrm>
        </p:grpSpPr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AC6BDA48-8F09-45AB-B983-4FFE1D2ED810}"/>
                </a:ext>
              </a:extLst>
            </p:cNvPr>
            <p:cNvGrpSpPr/>
            <p:nvPr/>
          </p:nvGrpSpPr>
          <p:grpSpPr>
            <a:xfrm>
              <a:off x="632952" y="7733141"/>
              <a:ext cx="8643722" cy="494857"/>
              <a:chOff x="632952" y="3710050"/>
              <a:chExt cx="12727608" cy="728662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3E81308E-348C-42DC-B1A6-533173C22576}"/>
                  </a:ext>
                </a:extLst>
              </p:cNvPr>
              <p:cNvSpPr/>
              <p:nvPr/>
            </p:nvSpPr>
            <p:spPr>
              <a:xfrm>
                <a:off x="632952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8824DBBF-C2DA-41F9-A184-2C78209F64AD}"/>
                  </a:ext>
                </a:extLst>
              </p:cNvPr>
              <p:cNvSpPr/>
              <p:nvPr/>
            </p:nvSpPr>
            <p:spPr>
              <a:xfrm>
                <a:off x="3848376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B15F095B-2B1E-49B0-8F9C-6A712D6BBA65}"/>
                  </a:ext>
                </a:extLst>
              </p:cNvPr>
              <p:cNvSpPr/>
              <p:nvPr/>
            </p:nvSpPr>
            <p:spPr>
              <a:xfrm>
                <a:off x="7063800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1811068E-7889-4994-B666-21BEA4C4A7CE}"/>
                  </a:ext>
                </a:extLst>
              </p:cNvPr>
              <p:cNvSpPr/>
              <p:nvPr/>
            </p:nvSpPr>
            <p:spPr>
              <a:xfrm>
                <a:off x="10279223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F10ECF03-D752-42D5-972C-86BE5B47EEC9}"/>
                </a:ext>
              </a:extLst>
            </p:cNvPr>
            <p:cNvGrpSpPr/>
            <p:nvPr/>
          </p:nvGrpSpPr>
          <p:grpSpPr>
            <a:xfrm>
              <a:off x="9384229" y="7733141"/>
              <a:ext cx="8643722" cy="494857"/>
              <a:chOff x="632952" y="3710050"/>
              <a:chExt cx="12727608" cy="728662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9F174F2E-56AC-4A52-908A-51546B3160C4}"/>
                  </a:ext>
                </a:extLst>
              </p:cNvPr>
              <p:cNvSpPr/>
              <p:nvPr/>
            </p:nvSpPr>
            <p:spPr>
              <a:xfrm>
                <a:off x="632952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CB422869-CEFE-4EEF-B2D0-7BDDE4452A56}"/>
                  </a:ext>
                </a:extLst>
              </p:cNvPr>
              <p:cNvSpPr/>
              <p:nvPr/>
            </p:nvSpPr>
            <p:spPr>
              <a:xfrm>
                <a:off x="3848376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0D7E4B7-4738-4AB3-80A1-A9FEF4DCB4D8}"/>
                  </a:ext>
                </a:extLst>
              </p:cNvPr>
              <p:cNvSpPr/>
              <p:nvPr/>
            </p:nvSpPr>
            <p:spPr>
              <a:xfrm>
                <a:off x="7063800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1E5CB171-D891-48C2-9C44-326878B33B11}"/>
                  </a:ext>
                </a:extLst>
              </p:cNvPr>
              <p:cNvSpPr/>
              <p:nvPr/>
            </p:nvSpPr>
            <p:spPr>
              <a:xfrm>
                <a:off x="10279223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B916919B-CD4D-496B-9C50-ED3D22102200}"/>
              </a:ext>
            </a:extLst>
          </p:cNvPr>
          <p:cNvGrpSpPr/>
          <p:nvPr/>
        </p:nvGrpSpPr>
        <p:grpSpPr>
          <a:xfrm>
            <a:off x="632952" y="5256925"/>
            <a:ext cx="8640097" cy="260202"/>
            <a:chOff x="632952" y="7039113"/>
            <a:chExt cx="17394999" cy="523862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48E6555B-8B2F-49FB-8682-B9174A4EE466}"/>
                </a:ext>
              </a:extLst>
            </p:cNvPr>
            <p:cNvGrpSpPr/>
            <p:nvPr/>
          </p:nvGrpSpPr>
          <p:grpSpPr>
            <a:xfrm>
              <a:off x="632952" y="7039113"/>
              <a:ext cx="8643722" cy="523862"/>
              <a:chOff x="632952" y="2847641"/>
              <a:chExt cx="11944350" cy="723900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E8B855CE-1339-4FD7-BBF7-6C879EEB851E}"/>
                  </a:ext>
                </a:extLst>
              </p:cNvPr>
              <p:cNvSpPr/>
              <p:nvPr/>
            </p:nvSpPr>
            <p:spPr>
              <a:xfrm>
                <a:off x="63295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89FF984C-A4DE-442C-A11D-B7696FCBFB7B}"/>
                  </a:ext>
                </a:extLst>
              </p:cNvPr>
              <p:cNvSpPr/>
              <p:nvPr/>
            </p:nvSpPr>
            <p:spPr>
              <a:xfrm>
                <a:off x="365237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5D79CD8B-EEC0-4CE2-9F31-7B44CF1678B5}"/>
                  </a:ext>
                </a:extLst>
              </p:cNvPr>
              <p:cNvSpPr/>
              <p:nvPr/>
            </p:nvSpPr>
            <p:spPr>
              <a:xfrm>
                <a:off x="667180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1AD63D7D-3B0E-48C2-A83E-56360625649D}"/>
                  </a:ext>
                </a:extLst>
              </p:cNvPr>
              <p:cNvSpPr/>
              <p:nvPr/>
            </p:nvSpPr>
            <p:spPr>
              <a:xfrm>
                <a:off x="969122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8A6E31DE-01DE-49DD-AF3C-3ECD2DEE0BD3}"/>
                </a:ext>
              </a:extLst>
            </p:cNvPr>
            <p:cNvGrpSpPr/>
            <p:nvPr/>
          </p:nvGrpSpPr>
          <p:grpSpPr>
            <a:xfrm>
              <a:off x="9384229" y="7039113"/>
              <a:ext cx="8643722" cy="523862"/>
              <a:chOff x="632952" y="2847641"/>
              <a:chExt cx="11944350" cy="723900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D4615B8D-F808-413D-A128-DF360B6BCC1B}"/>
                  </a:ext>
                </a:extLst>
              </p:cNvPr>
              <p:cNvSpPr/>
              <p:nvPr/>
            </p:nvSpPr>
            <p:spPr>
              <a:xfrm>
                <a:off x="63295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61BD40BC-9B8C-439E-9F94-9621EE03917A}"/>
                  </a:ext>
                </a:extLst>
              </p:cNvPr>
              <p:cNvSpPr/>
              <p:nvPr/>
            </p:nvSpPr>
            <p:spPr>
              <a:xfrm>
                <a:off x="365237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585A03DF-CC8F-444F-A27A-2C1BB839DA4B}"/>
                  </a:ext>
                </a:extLst>
              </p:cNvPr>
              <p:cNvSpPr/>
              <p:nvPr/>
            </p:nvSpPr>
            <p:spPr>
              <a:xfrm>
                <a:off x="667180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8BB6C35E-4490-4E88-B1C5-F5CE01A3E2CE}"/>
                  </a:ext>
                </a:extLst>
              </p:cNvPr>
              <p:cNvSpPr/>
              <p:nvPr/>
            </p:nvSpPr>
            <p:spPr>
              <a:xfrm>
                <a:off x="969122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9843C867-C036-484D-81FE-0089A0859B36}"/>
              </a:ext>
            </a:extLst>
          </p:cNvPr>
          <p:cNvGrpSpPr/>
          <p:nvPr/>
        </p:nvGrpSpPr>
        <p:grpSpPr>
          <a:xfrm>
            <a:off x="632952" y="4687686"/>
            <a:ext cx="8640097" cy="356369"/>
            <a:chOff x="632953" y="6175439"/>
            <a:chExt cx="17394999" cy="717473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CB4B67E4-3DC9-491C-95DB-E02BECA70E64}"/>
                </a:ext>
              </a:extLst>
            </p:cNvPr>
            <p:cNvGrpSpPr/>
            <p:nvPr/>
          </p:nvGrpSpPr>
          <p:grpSpPr>
            <a:xfrm>
              <a:off x="632953" y="6175439"/>
              <a:ext cx="8643722" cy="717473"/>
              <a:chOff x="632952" y="1839182"/>
              <a:chExt cx="10480675" cy="869950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C753B01C-C2D9-43C4-A850-F03F11A04DF3}"/>
                  </a:ext>
                </a:extLst>
              </p:cNvPr>
              <p:cNvSpPr/>
              <p:nvPr/>
            </p:nvSpPr>
            <p:spPr>
              <a:xfrm>
                <a:off x="6329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9217EAA3-A964-411F-B9E8-B2957B2D5FBA}"/>
                  </a:ext>
                </a:extLst>
              </p:cNvPr>
              <p:cNvSpPr/>
              <p:nvPr/>
            </p:nvSpPr>
            <p:spPr>
              <a:xfrm>
                <a:off x="32872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90047858-FEB1-4827-9C39-847EE23666AC}"/>
                  </a:ext>
                </a:extLst>
              </p:cNvPr>
              <p:cNvSpPr/>
              <p:nvPr/>
            </p:nvSpPr>
            <p:spPr>
              <a:xfrm>
                <a:off x="59415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B2AB6C42-2863-4213-8D02-9B0DDC43E0A0}"/>
                  </a:ext>
                </a:extLst>
              </p:cNvPr>
              <p:cNvSpPr/>
              <p:nvPr/>
            </p:nvSpPr>
            <p:spPr>
              <a:xfrm>
                <a:off x="85958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F2F95F93-3C71-4CA6-9A6C-ABD0458DEF9A}"/>
                </a:ext>
              </a:extLst>
            </p:cNvPr>
            <p:cNvGrpSpPr/>
            <p:nvPr/>
          </p:nvGrpSpPr>
          <p:grpSpPr>
            <a:xfrm>
              <a:off x="9384230" y="6175439"/>
              <a:ext cx="8643722" cy="717473"/>
              <a:chOff x="632952" y="1839182"/>
              <a:chExt cx="10480675" cy="869950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98475796-E620-498F-9D38-8F396139B4CA}"/>
                  </a:ext>
                </a:extLst>
              </p:cNvPr>
              <p:cNvSpPr/>
              <p:nvPr/>
            </p:nvSpPr>
            <p:spPr>
              <a:xfrm>
                <a:off x="6329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7AEAABAD-B9B7-4A60-8966-CED679F1FCB5}"/>
                  </a:ext>
                </a:extLst>
              </p:cNvPr>
              <p:cNvSpPr/>
              <p:nvPr/>
            </p:nvSpPr>
            <p:spPr>
              <a:xfrm>
                <a:off x="32872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8338BE14-3C3F-41FD-ADBF-6583A5626D32}"/>
                  </a:ext>
                </a:extLst>
              </p:cNvPr>
              <p:cNvSpPr/>
              <p:nvPr/>
            </p:nvSpPr>
            <p:spPr>
              <a:xfrm>
                <a:off x="59415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05A862BB-3F29-465C-801A-12E6AC71F62A}"/>
                  </a:ext>
                </a:extLst>
              </p:cNvPr>
              <p:cNvSpPr/>
              <p:nvPr/>
            </p:nvSpPr>
            <p:spPr>
              <a:xfrm>
                <a:off x="85958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C758AC24-B6E1-490E-BB24-1C560246854E}"/>
              </a:ext>
            </a:extLst>
          </p:cNvPr>
          <p:cNvGrpSpPr/>
          <p:nvPr/>
        </p:nvGrpSpPr>
        <p:grpSpPr>
          <a:xfrm>
            <a:off x="632952" y="4127439"/>
            <a:ext cx="8640097" cy="347377"/>
            <a:chOff x="632953" y="5321707"/>
            <a:chExt cx="17394999" cy="699369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D95616A1-974C-4365-B031-ED29F512E328}"/>
                </a:ext>
              </a:extLst>
            </p:cNvPr>
            <p:cNvGrpSpPr/>
            <p:nvPr/>
          </p:nvGrpSpPr>
          <p:grpSpPr>
            <a:xfrm>
              <a:off x="632953" y="5321707"/>
              <a:ext cx="8643722" cy="699369"/>
              <a:chOff x="632952" y="964310"/>
              <a:chExt cx="9064625" cy="733425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B9754923-E61E-448D-B1F4-1BAED18A0679}"/>
                  </a:ext>
                </a:extLst>
              </p:cNvPr>
              <p:cNvSpPr/>
              <p:nvPr/>
            </p:nvSpPr>
            <p:spPr>
              <a:xfrm>
                <a:off x="6329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7FEDA387-DE5F-422D-B10D-8CE7DD3912B7}"/>
                  </a:ext>
                </a:extLst>
              </p:cNvPr>
              <p:cNvSpPr/>
              <p:nvPr/>
            </p:nvSpPr>
            <p:spPr>
              <a:xfrm>
                <a:off x="29316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4BBBB9DD-4B4D-4806-B409-A02303F3A4F0}"/>
                  </a:ext>
                </a:extLst>
              </p:cNvPr>
              <p:cNvSpPr/>
              <p:nvPr/>
            </p:nvSpPr>
            <p:spPr>
              <a:xfrm>
                <a:off x="52303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B9DCCE48-D3B4-44D2-A0E7-88E99DA2CB6D}"/>
                  </a:ext>
                </a:extLst>
              </p:cNvPr>
              <p:cNvSpPr/>
              <p:nvPr/>
            </p:nvSpPr>
            <p:spPr>
              <a:xfrm>
                <a:off x="75290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4E3146EE-F53D-49E8-AD0B-F715074381E7}"/>
                </a:ext>
              </a:extLst>
            </p:cNvPr>
            <p:cNvGrpSpPr/>
            <p:nvPr/>
          </p:nvGrpSpPr>
          <p:grpSpPr>
            <a:xfrm>
              <a:off x="9384230" y="5321707"/>
              <a:ext cx="8643722" cy="699369"/>
              <a:chOff x="632952" y="964310"/>
              <a:chExt cx="9064625" cy="733425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603A3963-239B-4C6D-8B1B-4D4ACC9BFEA8}"/>
                  </a:ext>
                </a:extLst>
              </p:cNvPr>
              <p:cNvSpPr/>
              <p:nvPr/>
            </p:nvSpPr>
            <p:spPr>
              <a:xfrm>
                <a:off x="6329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ED648CE-2890-4B6B-9FEC-5B95060570D3}"/>
                  </a:ext>
                </a:extLst>
              </p:cNvPr>
              <p:cNvSpPr/>
              <p:nvPr/>
            </p:nvSpPr>
            <p:spPr>
              <a:xfrm>
                <a:off x="29316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C7470A94-7CA6-4C6D-9DC2-99F59B91B620}"/>
                  </a:ext>
                </a:extLst>
              </p:cNvPr>
              <p:cNvSpPr/>
              <p:nvPr/>
            </p:nvSpPr>
            <p:spPr>
              <a:xfrm>
                <a:off x="52303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EB8B1A25-934D-4117-8636-D7BD58376C4D}"/>
                  </a:ext>
                </a:extLst>
              </p:cNvPr>
              <p:cNvSpPr/>
              <p:nvPr/>
            </p:nvSpPr>
            <p:spPr>
              <a:xfrm>
                <a:off x="75290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7E9136F6-34AF-4AB1-9BDB-DAD7C50672DD}"/>
              </a:ext>
            </a:extLst>
          </p:cNvPr>
          <p:cNvGrpSpPr/>
          <p:nvPr/>
        </p:nvGrpSpPr>
        <p:grpSpPr>
          <a:xfrm>
            <a:off x="632952" y="3655400"/>
            <a:ext cx="8640097" cy="259169"/>
            <a:chOff x="632953" y="4645563"/>
            <a:chExt cx="17394999" cy="521781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A5F159AD-1D3C-4C0D-9A29-551B216D5B98}"/>
                </a:ext>
              </a:extLst>
            </p:cNvPr>
            <p:cNvGrpSpPr/>
            <p:nvPr/>
          </p:nvGrpSpPr>
          <p:grpSpPr>
            <a:xfrm>
              <a:off x="632953" y="4645563"/>
              <a:ext cx="8643722" cy="521781"/>
              <a:chOff x="632952" y="98963"/>
              <a:chExt cx="11991975" cy="723900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C51B8783-2924-4772-99F1-E3C45C462680}"/>
                  </a:ext>
                </a:extLst>
              </p:cNvPr>
              <p:cNvSpPr/>
              <p:nvPr/>
            </p:nvSpPr>
            <p:spPr>
              <a:xfrm>
                <a:off x="6329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39AD1048-56C6-430C-8661-A0B67C5A4BC4}"/>
                  </a:ext>
                </a:extLst>
              </p:cNvPr>
              <p:cNvSpPr/>
              <p:nvPr/>
            </p:nvSpPr>
            <p:spPr>
              <a:xfrm>
                <a:off x="36682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FE24F34D-B45E-4155-9FEE-BE124CEE26AD}"/>
                  </a:ext>
                </a:extLst>
              </p:cNvPr>
              <p:cNvSpPr/>
              <p:nvPr/>
            </p:nvSpPr>
            <p:spPr>
              <a:xfrm>
                <a:off x="67035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7F1D1CB2-3DB5-4677-800D-689B86D244F9}"/>
                  </a:ext>
                </a:extLst>
              </p:cNvPr>
              <p:cNvSpPr/>
              <p:nvPr/>
            </p:nvSpPr>
            <p:spPr>
              <a:xfrm>
                <a:off x="97388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5E619BC5-213F-4F61-BD6E-5A129927BB08}"/>
                </a:ext>
              </a:extLst>
            </p:cNvPr>
            <p:cNvGrpSpPr/>
            <p:nvPr/>
          </p:nvGrpSpPr>
          <p:grpSpPr>
            <a:xfrm>
              <a:off x="9384230" y="4645563"/>
              <a:ext cx="8643722" cy="521781"/>
              <a:chOff x="632952" y="98963"/>
              <a:chExt cx="11991975" cy="723900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F20A3494-FE56-4289-B640-33B5973019AC}"/>
                  </a:ext>
                </a:extLst>
              </p:cNvPr>
              <p:cNvSpPr/>
              <p:nvPr/>
            </p:nvSpPr>
            <p:spPr>
              <a:xfrm>
                <a:off x="6329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25E3D477-D037-4F1F-9D6A-B064960B9B4F}"/>
                  </a:ext>
                </a:extLst>
              </p:cNvPr>
              <p:cNvSpPr/>
              <p:nvPr/>
            </p:nvSpPr>
            <p:spPr>
              <a:xfrm>
                <a:off x="36682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1354CD0A-13EE-4C3B-9FD5-5857FEBE5EF2}"/>
                  </a:ext>
                </a:extLst>
              </p:cNvPr>
              <p:cNvSpPr/>
              <p:nvPr/>
            </p:nvSpPr>
            <p:spPr>
              <a:xfrm>
                <a:off x="67035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D35F545-8067-43BC-B67E-78BC83035F7E}"/>
                  </a:ext>
                </a:extLst>
              </p:cNvPr>
              <p:cNvSpPr/>
              <p:nvPr/>
            </p:nvSpPr>
            <p:spPr>
              <a:xfrm>
                <a:off x="97388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EC8E1F5B-628F-4509-B221-BD40C67E85AE}"/>
              </a:ext>
            </a:extLst>
          </p:cNvPr>
          <p:cNvGrpSpPr/>
          <p:nvPr/>
        </p:nvGrpSpPr>
        <p:grpSpPr>
          <a:xfrm>
            <a:off x="632952" y="6188666"/>
            <a:ext cx="8638296" cy="335895"/>
            <a:chOff x="632952" y="8396369"/>
            <a:chExt cx="17391374" cy="676253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DD48BA06-3865-49F1-B9A5-0762B0E203C9}"/>
                </a:ext>
              </a:extLst>
            </p:cNvPr>
            <p:cNvGrpSpPr/>
            <p:nvPr/>
          </p:nvGrpSpPr>
          <p:grpSpPr>
            <a:xfrm>
              <a:off x="632952" y="8396369"/>
              <a:ext cx="8640097" cy="676253"/>
              <a:chOff x="632952" y="4599491"/>
              <a:chExt cx="10387611" cy="813030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E4B5687-793E-44D2-961E-D2A705E64DFA}"/>
                  </a:ext>
                </a:extLst>
              </p:cNvPr>
              <p:cNvSpPr/>
              <p:nvPr/>
            </p:nvSpPr>
            <p:spPr>
              <a:xfrm>
                <a:off x="63295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6984A0AD-CD67-4D16-A27B-ABD7DFB97C8C}"/>
                  </a:ext>
                </a:extLst>
              </p:cNvPr>
              <p:cNvSpPr/>
              <p:nvPr/>
            </p:nvSpPr>
            <p:spPr>
              <a:xfrm>
                <a:off x="238364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BC7810E-0EC5-49B6-85A8-51B1E45E09EC}"/>
                  </a:ext>
                </a:extLst>
              </p:cNvPr>
              <p:cNvSpPr/>
              <p:nvPr/>
            </p:nvSpPr>
            <p:spPr>
              <a:xfrm>
                <a:off x="413434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5F4EF42E-8049-4A96-9FAC-BD6A2A7D550B}"/>
                  </a:ext>
                </a:extLst>
              </p:cNvPr>
              <p:cNvSpPr/>
              <p:nvPr/>
            </p:nvSpPr>
            <p:spPr>
              <a:xfrm>
                <a:off x="588503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A343A675-4BD3-43AE-945C-F1B5C8E97595}"/>
                  </a:ext>
                </a:extLst>
              </p:cNvPr>
              <p:cNvSpPr/>
              <p:nvPr/>
            </p:nvSpPr>
            <p:spPr>
              <a:xfrm>
                <a:off x="763573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E9450497-BEAC-4E1D-8A3B-E20456641667}"/>
                  </a:ext>
                </a:extLst>
              </p:cNvPr>
              <p:cNvSpPr/>
              <p:nvPr/>
            </p:nvSpPr>
            <p:spPr>
              <a:xfrm>
                <a:off x="938642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D776F9DB-FC64-47B7-BD39-F944BFFA1580}"/>
                </a:ext>
              </a:extLst>
            </p:cNvPr>
            <p:cNvGrpSpPr/>
            <p:nvPr/>
          </p:nvGrpSpPr>
          <p:grpSpPr>
            <a:xfrm>
              <a:off x="9384229" y="8396369"/>
              <a:ext cx="8640097" cy="676253"/>
              <a:chOff x="632952" y="4599491"/>
              <a:chExt cx="10387611" cy="813030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9B2F0C68-DE53-47E9-9D22-4C7C6E569E41}"/>
                  </a:ext>
                </a:extLst>
              </p:cNvPr>
              <p:cNvSpPr/>
              <p:nvPr/>
            </p:nvSpPr>
            <p:spPr>
              <a:xfrm>
                <a:off x="63295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37426CD-DB78-4E0B-86BA-78D7F0472B3E}"/>
                  </a:ext>
                </a:extLst>
              </p:cNvPr>
              <p:cNvSpPr/>
              <p:nvPr/>
            </p:nvSpPr>
            <p:spPr>
              <a:xfrm>
                <a:off x="238364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4834548E-A0D3-41BF-AA8E-0429A7636615}"/>
                  </a:ext>
                </a:extLst>
              </p:cNvPr>
              <p:cNvSpPr/>
              <p:nvPr/>
            </p:nvSpPr>
            <p:spPr>
              <a:xfrm>
                <a:off x="413434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21A9DC3F-CAAB-4DFD-A64F-A316CB0A8159}"/>
                  </a:ext>
                </a:extLst>
              </p:cNvPr>
              <p:cNvSpPr/>
              <p:nvPr/>
            </p:nvSpPr>
            <p:spPr>
              <a:xfrm>
                <a:off x="588503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DE52115-FD1C-40E4-903A-121C3207830F}"/>
                  </a:ext>
                </a:extLst>
              </p:cNvPr>
              <p:cNvSpPr/>
              <p:nvPr/>
            </p:nvSpPr>
            <p:spPr>
              <a:xfrm>
                <a:off x="763573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26DCA203-B5B5-4990-82B9-AA8F12C7791D}"/>
                  </a:ext>
                </a:extLst>
              </p:cNvPr>
              <p:cNvSpPr/>
              <p:nvPr/>
            </p:nvSpPr>
            <p:spPr>
              <a:xfrm>
                <a:off x="938642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93A433-B3D7-4922-822E-E1F983F612F7}"/>
              </a:ext>
            </a:extLst>
          </p:cNvPr>
          <p:cNvGrpSpPr/>
          <p:nvPr/>
        </p:nvGrpSpPr>
        <p:grpSpPr>
          <a:xfrm>
            <a:off x="6663019" y="278965"/>
            <a:ext cx="2845194" cy="161745"/>
            <a:chOff x="6427855" y="278965"/>
            <a:chExt cx="2845194" cy="161745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AB80CCB-07B8-45F1-9842-322C54A0B1E6}"/>
                </a:ext>
              </a:extLst>
            </p:cNvPr>
            <p:cNvSpPr/>
            <p:nvPr/>
          </p:nvSpPr>
          <p:spPr>
            <a:xfrm>
              <a:off x="6427855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FEF4954B-7F7C-4B9F-8FA1-AB16E8633FA6}"/>
                </a:ext>
              </a:extLst>
            </p:cNvPr>
            <p:cNvSpPr/>
            <p:nvPr/>
          </p:nvSpPr>
          <p:spPr>
            <a:xfrm>
              <a:off x="6790036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C208BE4D-61CF-4ADE-8937-0D12A603E1E3}"/>
                </a:ext>
              </a:extLst>
            </p:cNvPr>
            <p:cNvSpPr/>
            <p:nvPr/>
          </p:nvSpPr>
          <p:spPr>
            <a:xfrm>
              <a:off x="7152218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716BFF5-8EE4-4BCD-8814-DA3D4DCFCCEC}"/>
                </a:ext>
              </a:extLst>
            </p:cNvPr>
            <p:cNvSpPr/>
            <p:nvPr/>
          </p:nvSpPr>
          <p:spPr>
            <a:xfrm>
              <a:off x="7514399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5A017D2-F864-4FC8-8AF5-6FE3A40F6CAA}"/>
                </a:ext>
              </a:extLst>
            </p:cNvPr>
            <p:cNvSpPr/>
            <p:nvPr/>
          </p:nvSpPr>
          <p:spPr>
            <a:xfrm>
              <a:off x="7876580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87C1B06-27AF-4049-AA9E-8616E225B908}"/>
                </a:ext>
              </a:extLst>
            </p:cNvPr>
            <p:cNvSpPr/>
            <p:nvPr/>
          </p:nvSpPr>
          <p:spPr>
            <a:xfrm>
              <a:off x="8238762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D3A85E8-3318-4E4A-8CAB-C942E54F9310}"/>
                </a:ext>
              </a:extLst>
            </p:cNvPr>
            <p:cNvSpPr/>
            <p:nvPr/>
          </p:nvSpPr>
          <p:spPr>
            <a:xfrm>
              <a:off x="8600943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39A0B5D9-459A-4EC4-B498-731FC3C5E050}"/>
                </a:ext>
              </a:extLst>
            </p:cNvPr>
            <p:cNvSpPr/>
            <p:nvPr/>
          </p:nvSpPr>
          <p:spPr>
            <a:xfrm>
              <a:off x="8963130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88F55A21-2F99-4D3B-87BD-4981CE253BE3}"/>
              </a:ext>
            </a:extLst>
          </p:cNvPr>
          <p:cNvGrpSpPr/>
          <p:nvPr/>
        </p:nvGrpSpPr>
        <p:grpSpPr>
          <a:xfrm>
            <a:off x="414624" y="2318248"/>
            <a:ext cx="2854424" cy="163417"/>
            <a:chOff x="632952" y="3710050"/>
            <a:chExt cx="12727608" cy="728662"/>
          </a:xfrm>
        </p:grpSpPr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30672EF6-BB9F-46DC-944F-4BAFD3A8F84F}"/>
                </a:ext>
              </a:extLst>
            </p:cNvPr>
            <p:cNvSpPr/>
            <p:nvPr/>
          </p:nvSpPr>
          <p:spPr>
            <a:xfrm>
              <a:off x="632952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53AA775D-E11F-4C38-B417-92F55F4EBEEF}"/>
                </a:ext>
              </a:extLst>
            </p:cNvPr>
            <p:cNvSpPr/>
            <p:nvPr/>
          </p:nvSpPr>
          <p:spPr>
            <a:xfrm>
              <a:off x="3848376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B145C884-7B7A-4ED8-AEE0-073B994F4E39}"/>
                </a:ext>
              </a:extLst>
            </p:cNvPr>
            <p:cNvSpPr/>
            <p:nvPr/>
          </p:nvSpPr>
          <p:spPr>
            <a:xfrm>
              <a:off x="7063800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91766136-A50A-4D84-8D9B-45D0B1C5D080}"/>
                </a:ext>
              </a:extLst>
            </p:cNvPr>
            <p:cNvSpPr/>
            <p:nvPr/>
          </p:nvSpPr>
          <p:spPr>
            <a:xfrm>
              <a:off x="10279223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9763BF83-D1CC-472E-A07B-3356062E7219}"/>
              </a:ext>
            </a:extLst>
          </p:cNvPr>
          <p:cNvGrpSpPr/>
          <p:nvPr/>
        </p:nvGrpSpPr>
        <p:grpSpPr>
          <a:xfrm>
            <a:off x="3304565" y="2318248"/>
            <a:ext cx="2854424" cy="163417"/>
            <a:chOff x="632952" y="3710050"/>
            <a:chExt cx="12727608" cy="728662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F33A6A13-9B16-4E75-A862-87664B52CC3E}"/>
                </a:ext>
              </a:extLst>
            </p:cNvPr>
            <p:cNvSpPr/>
            <p:nvPr/>
          </p:nvSpPr>
          <p:spPr>
            <a:xfrm>
              <a:off x="632952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38F3AB0E-093F-49A7-A5A8-A5F60C9E5ABA}"/>
                </a:ext>
              </a:extLst>
            </p:cNvPr>
            <p:cNvSpPr/>
            <p:nvPr/>
          </p:nvSpPr>
          <p:spPr>
            <a:xfrm>
              <a:off x="3848376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F94D4EE9-9291-4950-8003-EE0EAE490C6B}"/>
                </a:ext>
              </a:extLst>
            </p:cNvPr>
            <p:cNvSpPr/>
            <p:nvPr/>
          </p:nvSpPr>
          <p:spPr>
            <a:xfrm>
              <a:off x="7063800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A5637152-9C7B-49C1-9FEB-9C236F04C7B5}"/>
                </a:ext>
              </a:extLst>
            </p:cNvPr>
            <p:cNvSpPr/>
            <p:nvPr/>
          </p:nvSpPr>
          <p:spPr>
            <a:xfrm>
              <a:off x="10279223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F4ADA244-3FE7-4A3E-BF29-304406E22DE4}"/>
              </a:ext>
            </a:extLst>
          </p:cNvPr>
          <p:cNvGrpSpPr/>
          <p:nvPr/>
        </p:nvGrpSpPr>
        <p:grpSpPr>
          <a:xfrm>
            <a:off x="6651988" y="2318248"/>
            <a:ext cx="2854424" cy="163417"/>
            <a:chOff x="632952" y="3710050"/>
            <a:chExt cx="12727608" cy="728662"/>
          </a:xfrm>
        </p:grpSpPr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6B64EBB7-E365-4016-A27E-3D501CC3EAAE}"/>
                </a:ext>
              </a:extLst>
            </p:cNvPr>
            <p:cNvSpPr/>
            <p:nvPr/>
          </p:nvSpPr>
          <p:spPr>
            <a:xfrm>
              <a:off x="632952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A78125C2-BA4E-4272-B4BE-34DA74019282}"/>
                </a:ext>
              </a:extLst>
            </p:cNvPr>
            <p:cNvSpPr/>
            <p:nvPr/>
          </p:nvSpPr>
          <p:spPr>
            <a:xfrm>
              <a:off x="3848376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8BC0A5EC-45DD-4413-9D09-DB8F29F907D4}"/>
                </a:ext>
              </a:extLst>
            </p:cNvPr>
            <p:cNvSpPr/>
            <p:nvPr/>
          </p:nvSpPr>
          <p:spPr>
            <a:xfrm>
              <a:off x="7063800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3E66B56-72E5-417D-B0A0-6496CE8DCC05}"/>
                </a:ext>
              </a:extLst>
            </p:cNvPr>
            <p:cNvSpPr/>
            <p:nvPr/>
          </p:nvSpPr>
          <p:spPr>
            <a:xfrm>
              <a:off x="10279223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0FF659EA-C616-4A1F-94FF-E73D73ACA51E}"/>
              </a:ext>
            </a:extLst>
          </p:cNvPr>
          <p:cNvGrpSpPr/>
          <p:nvPr/>
        </p:nvGrpSpPr>
        <p:grpSpPr>
          <a:xfrm>
            <a:off x="414624" y="1932383"/>
            <a:ext cx="2854424" cy="172995"/>
            <a:chOff x="632952" y="2847641"/>
            <a:chExt cx="11944350" cy="723900"/>
          </a:xfrm>
        </p:grpSpPr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BA75ACB-5846-41A1-BE77-864486F8FE0A}"/>
                </a:ext>
              </a:extLst>
            </p:cNvPr>
            <p:cNvSpPr/>
            <p:nvPr/>
          </p:nvSpPr>
          <p:spPr>
            <a:xfrm>
              <a:off x="632952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9D97623E-B9ED-4135-A155-113534E19720}"/>
                </a:ext>
              </a:extLst>
            </p:cNvPr>
            <p:cNvSpPr/>
            <p:nvPr/>
          </p:nvSpPr>
          <p:spPr>
            <a:xfrm>
              <a:off x="3652377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032FC2D2-CEBF-4D64-A721-073433DC45E2}"/>
                </a:ext>
              </a:extLst>
            </p:cNvPr>
            <p:cNvSpPr/>
            <p:nvPr/>
          </p:nvSpPr>
          <p:spPr>
            <a:xfrm>
              <a:off x="6671802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6DA46A84-5173-4F37-A037-8548EE9168EC}"/>
                </a:ext>
              </a:extLst>
            </p:cNvPr>
            <p:cNvSpPr/>
            <p:nvPr/>
          </p:nvSpPr>
          <p:spPr>
            <a:xfrm>
              <a:off x="9691227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3E21E578-50C5-41E5-9ADC-006BD3659293}"/>
              </a:ext>
            </a:extLst>
          </p:cNvPr>
          <p:cNvGrpSpPr/>
          <p:nvPr/>
        </p:nvGrpSpPr>
        <p:grpSpPr>
          <a:xfrm>
            <a:off x="3304565" y="1932383"/>
            <a:ext cx="2854424" cy="172995"/>
            <a:chOff x="632952" y="2847641"/>
            <a:chExt cx="11944350" cy="723900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FD4CD6D0-5E28-4084-8FC8-98DA595F1C26}"/>
                </a:ext>
              </a:extLst>
            </p:cNvPr>
            <p:cNvSpPr/>
            <p:nvPr/>
          </p:nvSpPr>
          <p:spPr>
            <a:xfrm>
              <a:off x="632952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158C991-2CFE-4381-A0CE-83420870E873}"/>
                </a:ext>
              </a:extLst>
            </p:cNvPr>
            <p:cNvSpPr/>
            <p:nvPr/>
          </p:nvSpPr>
          <p:spPr>
            <a:xfrm>
              <a:off x="3652377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A91FD350-6274-4CD2-B1E9-F8C5C269BD75}"/>
                </a:ext>
              </a:extLst>
            </p:cNvPr>
            <p:cNvSpPr/>
            <p:nvPr/>
          </p:nvSpPr>
          <p:spPr>
            <a:xfrm>
              <a:off x="6671802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C8A34562-6F5F-4725-9DA2-0717ACC2D737}"/>
                </a:ext>
              </a:extLst>
            </p:cNvPr>
            <p:cNvSpPr/>
            <p:nvPr/>
          </p:nvSpPr>
          <p:spPr>
            <a:xfrm>
              <a:off x="9691227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CCF9EEC7-DA61-4C93-8790-11937FB788C0}"/>
              </a:ext>
            </a:extLst>
          </p:cNvPr>
          <p:cNvGrpSpPr/>
          <p:nvPr/>
        </p:nvGrpSpPr>
        <p:grpSpPr>
          <a:xfrm>
            <a:off x="6651988" y="1932383"/>
            <a:ext cx="2854424" cy="172995"/>
            <a:chOff x="632952" y="2847641"/>
            <a:chExt cx="11944350" cy="723900"/>
          </a:xfrm>
        </p:grpSpPr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65D6218-0543-4AC1-908D-1486B889C236}"/>
                </a:ext>
              </a:extLst>
            </p:cNvPr>
            <p:cNvSpPr/>
            <p:nvPr/>
          </p:nvSpPr>
          <p:spPr>
            <a:xfrm>
              <a:off x="632952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BF98F7FC-B47D-4340-9D9F-580EB27C81D7}"/>
                </a:ext>
              </a:extLst>
            </p:cNvPr>
            <p:cNvSpPr/>
            <p:nvPr/>
          </p:nvSpPr>
          <p:spPr>
            <a:xfrm>
              <a:off x="3652377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44A2A5FE-6DF1-4BDE-88AC-BDC81BDA19C5}"/>
                </a:ext>
              </a:extLst>
            </p:cNvPr>
            <p:cNvSpPr/>
            <p:nvPr/>
          </p:nvSpPr>
          <p:spPr>
            <a:xfrm>
              <a:off x="6671802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0ED9910F-A462-4332-B7FF-602D94E0595E}"/>
                </a:ext>
              </a:extLst>
            </p:cNvPr>
            <p:cNvSpPr/>
            <p:nvPr/>
          </p:nvSpPr>
          <p:spPr>
            <a:xfrm>
              <a:off x="9691227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0CB060F7-C407-4965-A0AC-97CDAAE1A323}"/>
              </a:ext>
            </a:extLst>
          </p:cNvPr>
          <p:cNvGrpSpPr/>
          <p:nvPr/>
        </p:nvGrpSpPr>
        <p:grpSpPr>
          <a:xfrm>
            <a:off x="414624" y="1482581"/>
            <a:ext cx="2854424" cy="236932"/>
            <a:chOff x="632952" y="1839182"/>
            <a:chExt cx="10480675" cy="869950"/>
          </a:xfrm>
        </p:grpSpPr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236441A3-447E-4CCD-9C3D-34E989298231}"/>
                </a:ext>
              </a:extLst>
            </p:cNvPr>
            <p:cNvSpPr/>
            <p:nvPr/>
          </p:nvSpPr>
          <p:spPr>
            <a:xfrm>
              <a:off x="6329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CE9AD511-11BC-4095-8679-5A2487438CE9}"/>
                </a:ext>
              </a:extLst>
            </p:cNvPr>
            <p:cNvSpPr/>
            <p:nvPr/>
          </p:nvSpPr>
          <p:spPr>
            <a:xfrm>
              <a:off x="32872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6A90EE76-C046-4463-893F-DBDB9930B7AD}"/>
                </a:ext>
              </a:extLst>
            </p:cNvPr>
            <p:cNvSpPr/>
            <p:nvPr/>
          </p:nvSpPr>
          <p:spPr>
            <a:xfrm>
              <a:off x="59415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6483852B-5C9E-4320-BA24-5DAF67FE590F}"/>
                </a:ext>
              </a:extLst>
            </p:cNvPr>
            <p:cNvSpPr/>
            <p:nvPr/>
          </p:nvSpPr>
          <p:spPr>
            <a:xfrm>
              <a:off x="85958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4A0C462B-C50A-464B-88AC-CFBB0DB04960}"/>
              </a:ext>
            </a:extLst>
          </p:cNvPr>
          <p:cNvGrpSpPr/>
          <p:nvPr/>
        </p:nvGrpSpPr>
        <p:grpSpPr>
          <a:xfrm>
            <a:off x="3304565" y="1482581"/>
            <a:ext cx="2854424" cy="236932"/>
            <a:chOff x="632952" y="1839182"/>
            <a:chExt cx="10480675" cy="869950"/>
          </a:xfrm>
        </p:grpSpPr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491D9C46-425D-4B6C-BD60-88F7EFE250BD}"/>
                </a:ext>
              </a:extLst>
            </p:cNvPr>
            <p:cNvSpPr/>
            <p:nvPr/>
          </p:nvSpPr>
          <p:spPr>
            <a:xfrm>
              <a:off x="6329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0E06CF32-25D9-4D3C-83BB-056A83C98976}"/>
                </a:ext>
              </a:extLst>
            </p:cNvPr>
            <p:cNvSpPr/>
            <p:nvPr/>
          </p:nvSpPr>
          <p:spPr>
            <a:xfrm>
              <a:off x="32872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B62EE32B-60A0-4ED2-9ED3-1BB54423E543}"/>
                </a:ext>
              </a:extLst>
            </p:cNvPr>
            <p:cNvSpPr/>
            <p:nvPr/>
          </p:nvSpPr>
          <p:spPr>
            <a:xfrm>
              <a:off x="59415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55605B72-F492-46A2-AFA6-5A382FCB012F}"/>
                </a:ext>
              </a:extLst>
            </p:cNvPr>
            <p:cNvSpPr/>
            <p:nvPr/>
          </p:nvSpPr>
          <p:spPr>
            <a:xfrm>
              <a:off x="85958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9F17503B-7298-4D1F-ABA4-CC0C89CA35AD}"/>
              </a:ext>
            </a:extLst>
          </p:cNvPr>
          <p:cNvGrpSpPr/>
          <p:nvPr/>
        </p:nvGrpSpPr>
        <p:grpSpPr>
          <a:xfrm>
            <a:off x="6651988" y="1482581"/>
            <a:ext cx="2854424" cy="236932"/>
            <a:chOff x="632952" y="1839182"/>
            <a:chExt cx="10480675" cy="869950"/>
          </a:xfrm>
        </p:grpSpPr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9A62DEE8-CBA7-4B66-98D8-95C1A8302282}"/>
                </a:ext>
              </a:extLst>
            </p:cNvPr>
            <p:cNvSpPr/>
            <p:nvPr/>
          </p:nvSpPr>
          <p:spPr>
            <a:xfrm>
              <a:off x="6329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FA714B56-0BBD-41D6-90C7-F4F7E374A893}"/>
                </a:ext>
              </a:extLst>
            </p:cNvPr>
            <p:cNvSpPr/>
            <p:nvPr/>
          </p:nvSpPr>
          <p:spPr>
            <a:xfrm>
              <a:off x="32872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304BB318-CE86-4B0F-AFCA-220581E284EA}"/>
                </a:ext>
              </a:extLst>
            </p:cNvPr>
            <p:cNvSpPr/>
            <p:nvPr/>
          </p:nvSpPr>
          <p:spPr>
            <a:xfrm>
              <a:off x="59415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92646FFE-DA4C-4B57-8712-1F6C29C003FC}"/>
                </a:ext>
              </a:extLst>
            </p:cNvPr>
            <p:cNvSpPr/>
            <p:nvPr/>
          </p:nvSpPr>
          <p:spPr>
            <a:xfrm>
              <a:off x="85958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81D3C365-8EE5-4511-A0F8-3BE48999CF7B}"/>
              </a:ext>
            </a:extLst>
          </p:cNvPr>
          <p:cNvGrpSpPr/>
          <p:nvPr/>
        </p:nvGrpSpPr>
        <p:grpSpPr>
          <a:xfrm>
            <a:off x="414624" y="1038758"/>
            <a:ext cx="2854424" cy="230953"/>
            <a:chOff x="632952" y="964310"/>
            <a:chExt cx="9064625" cy="733425"/>
          </a:xfrm>
        </p:grpSpPr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FC901D84-3A8C-47BE-B9CF-CC0696A0646F}"/>
                </a:ext>
              </a:extLst>
            </p:cNvPr>
            <p:cNvSpPr/>
            <p:nvPr/>
          </p:nvSpPr>
          <p:spPr>
            <a:xfrm>
              <a:off x="6329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B31BF8AE-5E4B-4E0D-A8B4-425F0EAE6C9F}"/>
                </a:ext>
              </a:extLst>
            </p:cNvPr>
            <p:cNvSpPr/>
            <p:nvPr/>
          </p:nvSpPr>
          <p:spPr>
            <a:xfrm>
              <a:off x="29316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9A907FCE-10A5-4CF5-A28B-7CE2BDF5D548}"/>
                </a:ext>
              </a:extLst>
            </p:cNvPr>
            <p:cNvSpPr/>
            <p:nvPr/>
          </p:nvSpPr>
          <p:spPr>
            <a:xfrm>
              <a:off x="52303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3BE43078-E29F-4D4A-9E91-4ED21A7657B9}"/>
                </a:ext>
              </a:extLst>
            </p:cNvPr>
            <p:cNvSpPr/>
            <p:nvPr/>
          </p:nvSpPr>
          <p:spPr>
            <a:xfrm>
              <a:off x="75290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D64821E2-2733-4E3D-8CEA-99453E8D29AF}"/>
              </a:ext>
            </a:extLst>
          </p:cNvPr>
          <p:cNvGrpSpPr/>
          <p:nvPr/>
        </p:nvGrpSpPr>
        <p:grpSpPr>
          <a:xfrm>
            <a:off x="3304565" y="1038758"/>
            <a:ext cx="2854424" cy="230953"/>
            <a:chOff x="632952" y="964310"/>
            <a:chExt cx="9064625" cy="733425"/>
          </a:xfrm>
        </p:grpSpPr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289219F8-CFE6-4936-A98C-2209455E7CB6}"/>
                </a:ext>
              </a:extLst>
            </p:cNvPr>
            <p:cNvSpPr/>
            <p:nvPr/>
          </p:nvSpPr>
          <p:spPr>
            <a:xfrm>
              <a:off x="6329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333283E5-0EEC-4BFB-BC06-5507A10E861A}"/>
                </a:ext>
              </a:extLst>
            </p:cNvPr>
            <p:cNvSpPr/>
            <p:nvPr/>
          </p:nvSpPr>
          <p:spPr>
            <a:xfrm>
              <a:off x="29316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72A7CC2D-A7F3-4EEB-8956-748F88FEADBA}"/>
                </a:ext>
              </a:extLst>
            </p:cNvPr>
            <p:cNvSpPr/>
            <p:nvPr/>
          </p:nvSpPr>
          <p:spPr>
            <a:xfrm>
              <a:off x="52303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D563A682-B620-4CC9-82A1-88E25C1CFFE1}"/>
                </a:ext>
              </a:extLst>
            </p:cNvPr>
            <p:cNvSpPr/>
            <p:nvPr/>
          </p:nvSpPr>
          <p:spPr>
            <a:xfrm>
              <a:off x="75290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DEC40F5A-2719-4493-8C8E-40213093E625}"/>
              </a:ext>
            </a:extLst>
          </p:cNvPr>
          <p:cNvGrpSpPr/>
          <p:nvPr/>
        </p:nvGrpSpPr>
        <p:grpSpPr>
          <a:xfrm>
            <a:off x="6651988" y="1038758"/>
            <a:ext cx="2854424" cy="230953"/>
            <a:chOff x="632952" y="964310"/>
            <a:chExt cx="9064625" cy="733425"/>
          </a:xfrm>
        </p:grpSpPr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61DD76A7-85A9-4292-A652-758BFE9B89CD}"/>
                </a:ext>
              </a:extLst>
            </p:cNvPr>
            <p:cNvSpPr/>
            <p:nvPr/>
          </p:nvSpPr>
          <p:spPr>
            <a:xfrm>
              <a:off x="6329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AB7E6C8F-DE20-4BB9-8BA9-47ADA9F3BC5A}"/>
                </a:ext>
              </a:extLst>
            </p:cNvPr>
            <p:cNvSpPr/>
            <p:nvPr/>
          </p:nvSpPr>
          <p:spPr>
            <a:xfrm>
              <a:off x="29316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199DF0B2-F5BC-4C82-A501-784B49BAF359}"/>
                </a:ext>
              </a:extLst>
            </p:cNvPr>
            <p:cNvSpPr/>
            <p:nvPr/>
          </p:nvSpPr>
          <p:spPr>
            <a:xfrm>
              <a:off x="52303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6EE98393-A37A-4992-895C-E4BAD4DD6881}"/>
                </a:ext>
              </a:extLst>
            </p:cNvPr>
            <p:cNvSpPr/>
            <p:nvPr/>
          </p:nvSpPr>
          <p:spPr>
            <a:xfrm>
              <a:off x="75290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3A4C551-0B4A-4ACB-B9E1-D2C0910C8D0A}"/>
              </a:ext>
            </a:extLst>
          </p:cNvPr>
          <p:cNvGrpSpPr/>
          <p:nvPr/>
        </p:nvGrpSpPr>
        <p:grpSpPr>
          <a:xfrm>
            <a:off x="414624" y="653580"/>
            <a:ext cx="2854424" cy="172308"/>
            <a:chOff x="632952" y="98963"/>
            <a:chExt cx="11991975" cy="723900"/>
          </a:xfrm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B18CD0C0-75CC-4272-979B-C36D27D897EB}"/>
                </a:ext>
              </a:extLst>
            </p:cNvPr>
            <p:cNvSpPr/>
            <p:nvPr/>
          </p:nvSpPr>
          <p:spPr>
            <a:xfrm>
              <a:off x="6329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C51B4C4C-4C35-4DE7-B89A-239B0FC07295}"/>
                </a:ext>
              </a:extLst>
            </p:cNvPr>
            <p:cNvSpPr/>
            <p:nvPr/>
          </p:nvSpPr>
          <p:spPr>
            <a:xfrm>
              <a:off x="36682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599C9721-C4CD-4B56-ACBB-431CB45728C9}"/>
                </a:ext>
              </a:extLst>
            </p:cNvPr>
            <p:cNvSpPr/>
            <p:nvPr/>
          </p:nvSpPr>
          <p:spPr>
            <a:xfrm>
              <a:off x="67035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C08D3BC9-A417-4D1C-B4C1-6517D9DCFFDF}"/>
                </a:ext>
              </a:extLst>
            </p:cNvPr>
            <p:cNvSpPr/>
            <p:nvPr/>
          </p:nvSpPr>
          <p:spPr>
            <a:xfrm>
              <a:off x="97388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F3B17DB-2F01-458C-AE9A-9969C302814E}"/>
              </a:ext>
            </a:extLst>
          </p:cNvPr>
          <p:cNvGrpSpPr/>
          <p:nvPr/>
        </p:nvGrpSpPr>
        <p:grpSpPr>
          <a:xfrm>
            <a:off x="414625" y="278965"/>
            <a:ext cx="5744364" cy="546923"/>
            <a:chOff x="632953" y="278965"/>
            <a:chExt cx="5744364" cy="546923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F39AD65-60AB-45AC-84B4-E2434965A389}"/>
                </a:ext>
              </a:extLst>
            </p:cNvPr>
            <p:cNvSpPr/>
            <p:nvPr/>
          </p:nvSpPr>
          <p:spPr>
            <a:xfrm>
              <a:off x="2081678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78144B1-3C06-41A2-B7A7-75E04A0C2401}"/>
                </a:ext>
              </a:extLst>
            </p:cNvPr>
            <p:cNvSpPr/>
            <p:nvPr/>
          </p:nvSpPr>
          <p:spPr>
            <a:xfrm>
              <a:off x="2443860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16A0E23-1091-4FE9-92C3-A020BBD3E56D}"/>
                </a:ext>
              </a:extLst>
            </p:cNvPr>
            <p:cNvSpPr/>
            <p:nvPr/>
          </p:nvSpPr>
          <p:spPr>
            <a:xfrm>
              <a:off x="2806041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F6DE8202-7E34-4010-B4CF-7663841461C2}"/>
                </a:ext>
              </a:extLst>
            </p:cNvPr>
            <p:cNvSpPr/>
            <p:nvPr/>
          </p:nvSpPr>
          <p:spPr>
            <a:xfrm>
              <a:off x="3168223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E1DC25A-F267-4847-9DF6-C60452DFBD00}"/>
                </a:ext>
              </a:extLst>
            </p:cNvPr>
            <p:cNvSpPr/>
            <p:nvPr/>
          </p:nvSpPr>
          <p:spPr>
            <a:xfrm>
              <a:off x="3530404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892C958-F523-4C9B-8222-D6B82BED749F}"/>
                </a:ext>
              </a:extLst>
            </p:cNvPr>
            <p:cNvSpPr/>
            <p:nvPr/>
          </p:nvSpPr>
          <p:spPr>
            <a:xfrm>
              <a:off x="3892585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E08F1E1-E079-45E9-A25D-625B6D978CE7}"/>
                </a:ext>
              </a:extLst>
            </p:cNvPr>
            <p:cNvSpPr/>
            <p:nvPr/>
          </p:nvSpPr>
          <p:spPr>
            <a:xfrm>
              <a:off x="4254767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0A2F605F-C29F-46A5-8BC3-B26911B24BAC}"/>
                </a:ext>
              </a:extLst>
            </p:cNvPr>
            <p:cNvSpPr/>
            <p:nvPr/>
          </p:nvSpPr>
          <p:spPr>
            <a:xfrm>
              <a:off x="4616948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801E5F6B-275F-4EF8-AB1F-60F1FC8880D3}"/>
                </a:ext>
              </a:extLst>
            </p:cNvPr>
            <p:cNvSpPr/>
            <p:nvPr/>
          </p:nvSpPr>
          <p:spPr>
            <a:xfrm>
              <a:off x="632953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FB9A44D-7295-46CB-B059-51F3EB6E213F}"/>
                </a:ext>
              </a:extLst>
            </p:cNvPr>
            <p:cNvSpPr/>
            <p:nvPr/>
          </p:nvSpPr>
          <p:spPr>
            <a:xfrm>
              <a:off x="995134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0AF70E5-7581-48BB-B7CC-41B07FFB3307}"/>
                </a:ext>
              </a:extLst>
            </p:cNvPr>
            <p:cNvSpPr/>
            <p:nvPr/>
          </p:nvSpPr>
          <p:spPr>
            <a:xfrm>
              <a:off x="1357316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22897BB8-9E84-4877-8FB5-648FE020544E}"/>
                </a:ext>
              </a:extLst>
            </p:cNvPr>
            <p:cNvSpPr/>
            <p:nvPr/>
          </p:nvSpPr>
          <p:spPr>
            <a:xfrm>
              <a:off x="1719497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B2E2175-EE30-4F48-B00A-F49AED90B4E5}"/>
                </a:ext>
              </a:extLst>
            </p:cNvPr>
            <p:cNvSpPr/>
            <p:nvPr/>
          </p:nvSpPr>
          <p:spPr>
            <a:xfrm>
              <a:off x="4979129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1767364-D7F5-42A2-B8A2-97C9EEC2145C}"/>
                </a:ext>
              </a:extLst>
            </p:cNvPr>
            <p:cNvSpPr/>
            <p:nvPr/>
          </p:nvSpPr>
          <p:spPr>
            <a:xfrm>
              <a:off x="5341311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3E760D6-7CD2-4F45-A802-5D693956FDA4}"/>
                </a:ext>
              </a:extLst>
            </p:cNvPr>
            <p:cNvSpPr/>
            <p:nvPr/>
          </p:nvSpPr>
          <p:spPr>
            <a:xfrm>
              <a:off x="5703492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FD8CE9A-440A-4172-83D4-41CBAE0DE587}"/>
                </a:ext>
              </a:extLst>
            </p:cNvPr>
            <p:cNvSpPr/>
            <p:nvPr/>
          </p:nvSpPr>
          <p:spPr>
            <a:xfrm>
              <a:off x="6065674" y="278965"/>
              <a:ext cx="309919" cy="16174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F5B68731-E67A-4804-9356-663D9CD000A5}"/>
                </a:ext>
              </a:extLst>
            </p:cNvPr>
            <p:cNvGrpSpPr/>
            <p:nvPr/>
          </p:nvGrpSpPr>
          <p:grpSpPr>
            <a:xfrm>
              <a:off x="3522893" y="653580"/>
              <a:ext cx="2854424" cy="172308"/>
              <a:chOff x="632952" y="98963"/>
              <a:chExt cx="11991975" cy="723900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3EB92D8-AF9B-4B53-8783-872BBE46C596}"/>
                  </a:ext>
                </a:extLst>
              </p:cNvPr>
              <p:cNvSpPr/>
              <p:nvPr/>
            </p:nvSpPr>
            <p:spPr>
              <a:xfrm>
                <a:off x="6329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053EFCD-05AE-4CCC-A779-F70495A335B1}"/>
                  </a:ext>
                </a:extLst>
              </p:cNvPr>
              <p:cNvSpPr/>
              <p:nvPr/>
            </p:nvSpPr>
            <p:spPr>
              <a:xfrm>
                <a:off x="36682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99FBBC9B-7D22-4EF7-9528-2ACEBE0472E3}"/>
                  </a:ext>
                </a:extLst>
              </p:cNvPr>
              <p:cNvSpPr/>
              <p:nvPr/>
            </p:nvSpPr>
            <p:spPr>
              <a:xfrm>
                <a:off x="67035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8AE7BD9-D47C-439F-A421-D5C7F287E6CB}"/>
                  </a:ext>
                </a:extLst>
              </p:cNvPr>
              <p:cNvSpPr/>
              <p:nvPr/>
            </p:nvSpPr>
            <p:spPr>
              <a:xfrm>
                <a:off x="97388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9571383F-6CF1-49B8-AF06-7845FB323B76}"/>
              </a:ext>
            </a:extLst>
          </p:cNvPr>
          <p:cNvGrpSpPr/>
          <p:nvPr/>
        </p:nvGrpSpPr>
        <p:grpSpPr>
          <a:xfrm>
            <a:off x="6651988" y="653580"/>
            <a:ext cx="2854424" cy="172308"/>
            <a:chOff x="632952" y="98963"/>
            <a:chExt cx="11991975" cy="723900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5DF8BD68-53A4-4ED7-8449-BA93D93A92C9}"/>
                </a:ext>
              </a:extLst>
            </p:cNvPr>
            <p:cNvSpPr/>
            <p:nvPr/>
          </p:nvSpPr>
          <p:spPr>
            <a:xfrm>
              <a:off x="6329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4AEA6F40-A7A2-4CA9-94DC-A9FA31ECE1F2}"/>
                </a:ext>
              </a:extLst>
            </p:cNvPr>
            <p:cNvSpPr/>
            <p:nvPr/>
          </p:nvSpPr>
          <p:spPr>
            <a:xfrm>
              <a:off x="36682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3FCC2FD1-1904-4152-A4FD-6590F216D55B}"/>
                </a:ext>
              </a:extLst>
            </p:cNvPr>
            <p:cNvSpPr/>
            <p:nvPr/>
          </p:nvSpPr>
          <p:spPr>
            <a:xfrm>
              <a:off x="67035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EDA1A16F-144A-4635-B980-51ACEB12FE90}"/>
                </a:ext>
              </a:extLst>
            </p:cNvPr>
            <p:cNvSpPr/>
            <p:nvPr/>
          </p:nvSpPr>
          <p:spPr>
            <a:xfrm>
              <a:off x="97388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40F2C1D-27EE-4C15-BCF9-9BB0D942F6F2}"/>
              </a:ext>
            </a:extLst>
          </p:cNvPr>
          <p:cNvGrpSpPr/>
          <p:nvPr/>
        </p:nvGrpSpPr>
        <p:grpSpPr>
          <a:xfrm>
            <a:off x="414624" y="2694535"/>
            <a:ext cx="2853226" cy="223320"/>
            <a:chOff x="632952" y="4599491"/>
            <a:chExt cx="10387611" cy="813030"/>
          </a:xfrm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91C4F77F-BE46-4AF1-8B1E-824CEC5826AA}"/>
                </a:ext>
              </a:extLst>
            </p:cNvPr>
            <p:cNvSpPr/>
            <p:nvPr/>
          </p:nvSpPr>
          <p:spPr>
            <a:xfrm>
              <a:off x="63295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5007E03-DB39-4DA1-A9D3-A51D1DF55799}"/>
                </a:ext>
              </a:extLst>
            </p:cNvPr>
            <p:cNvSpPr/>
            <p:nvPr/>
          </p:nvSpPr>
          <p:spPr>
            <a:xfrm>
              <a:off x="238364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1CB6336D-16CE-44F7-89AE-A7ED2E153DD8}"/>
                </a:ext>
              </a:extLst>
            </p:cNvPr>
            <p:cNvSpPr/>
            <p:nvPr/>
          </p:nvSpPr>
          <p:spPr>
            <a:xfrm>
              <a:off x="413434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AC647CED-6BF4-4458-9E56-E32F04B11167}"/>
                </a:ext>
              </a:extLst>
            </p:cNvPr>
            <p:cNvSpPr/>
            <p:nvPr/>
          </p:nvSpPr>
          <p:spPr>
            <a:xfrm>
              <a:off x="588503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5F2D28A-4750-42D8-B4F7-1FFDBC21B546}"/>
                </a:ext>
              </a:extLst>
            </p:cNvPr>
            <p:cNvSpPr/>
            <p:nvPr/>
          </p:nvSpPr>
          <p:spPr>
            <a:xfrm>
              <a:off x="763573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FF968249-8A1E-4BA0-B1A9-BFFA5A6AE59A}"/>
                </a:ext>
              </a:extLst>
            </p:cNvPr>
            <p:cNvSpPr/>
            <p:nvPr/>
          </p:nvSpPr>
          <p:spPr>
            <a:xfrm>
              <a:off x="938642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C7CADCF6-75E1-41B4-A596-1F0CD3560700}"/>
              </a:ext>
            </a:extLst>
          </p:cNvPr>
          <p:cNvGrpSpPr/>
          <p:nvPr/>
        </p:nvGrpSpPr>
        <p:grpSpPr>
          <a:xfrm>
            <a:off x="3304566" y="2694535"/>
            <a:ext cx="2853226" cy="223320"/>
            <a:chOff x="632952" y="4599491"/>
            <a:chExt cx="10387611" cy="813030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55B33C4B-02E0-4AB3-A0C0-E7ED015797E3}"/>
                </a:ext>
              </a:extLst>
            </p:cNvPr>
            <p:cNvSpPr/>
            <p:nvPr/>
          </p:nvSpPr>
          <p:spPr>
            <a:xfrm>
              <a:off x="63295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ED77788-0B3D-460D-9B39-F70F4AA8E41C}"/>
                </a:ext>
              </a:extLst>
            </p:cNvPr>
            <p:cNvSpPr/>
            <p:nvPr/>
          </p:nvSpPr>
          <p:spPr>
            <a:xfrm>
              <a:off x="238364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51D22E24-4876-4A42-901A-F434596D1AD6}"/>
                </a:ext>
              </a:extLst>
            </p:cNvPr>
            <p:cNvSpPr/>
            <p:nvPr/>
          </p:nvSpPr>
          <p:spPr>
            <a:xfrm>
              <a:off x="413434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ECC922DA-ADAB-44C6-A6B2-4DDC788EB848}"/>
                </a:ext>
              </a:extLst>
            </p:cNvPr>
            <p:cNvSpPr/>
            <p:nvPr/>
          </p:nvSpPr>
          <p:spPr>
            <a:xfrm>
              <a:off x="588503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39923F9-FEEC-42F6-8E51-770AD115E6CC}"/>
                </a:ext>
              </a:extLst>
            </p:cNvPr>
            <p:cNvSpPr/>
            <p:nvPr/>
          </p:nvSpPr>
          <p:spPr>
            <a:xfrm>
              <a:off x="763573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3712EDAA-FC13-4852-A784-AE1FAA09E3FC}"/>
                </a:ext>
              </a:extLst>
            </p:cNvPr>
            <p:cNvSpPr/>
            <p:nvPr/>
          </p:nvSpPr>
          <p:spPr>
            <a:xfrm>
              <a:off x="938642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B7042FD8-56F3-4E59-8DDF-52ECF5574DAD}"/>
              </a:ext>
            </a:extLst>
          </p:cNvPr>
          <p:cNvGrpSpPr/>
          <p:nvPr/>
        </p:nvGrpSpPr>
        <p:grpSpPr>
          <a:xfrm>
            <a:off x="6651989" y="2694535"/>
            <a:ext cx="2853226" cy="223320"/>
            <a:chOff x="632952" y="4599491"/>
            <a:chExt cx="10387611" cy="813030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B62CE392-6EF3-4220-A079-DB30C5B9FCCE}"/>
                </a:ext>
              </a:extLst>
            </p:cNvPr>
            <p:cNvSpPr/>
            <p:nvPr/>
          </p:nvSpPr>
          <p:spPr>
            <a:xfrm>
              <a:off x="63295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D2E75B7-6BE6-4FE4-BB0B-73EF22C05D72}"/>
                </a:ext>
              </a:extLst>
            </p:cNvPr>
            <p:cNvSpPr/>
            <p:nvPr/>
          </p:nvSpPr>
          <p:spPr>
            <a:xfrm>
              <a:off x="238364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F676A763-6B08-45F8-9520-11401ECB3A24}"/>
                </a:ext>
              </a:extLst>
            </p:cNvPr>
            <p:cNvSpPr/>
            <p:nvPr/>
          </p:nvSpPr>
          <p:spPr>
            <a:xfrm>
              <a:off x="413434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75325817-7E9E-4793-A0EF-0F7F6BF6274D}"/>
                </a:ext>
              </a:extLst>
            </p:cNvPr>
            <p:cNvSpPr/>
            <p:nvPr/>
          </p:nvSpPr>
          <p:spPr>
            <a:xfrm>
              <a:off x="588503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00C69F69-EF80-4A63-ABF4-5AEF43DDB750}"/>
                </a:ext>
              </a:extLst>
            </p:cNvPr>
            <p:cNvSpPr/>
            <p:nvPr/>
          </p:nvSpPr>
          <p:spPr>
            <a:xfrm>
              <a:off x="763573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00DF84F-15B3-43B5-B433-63A7CE55DEBB}"/>
                </a:ext>
              </a:extLst>
            </p:cNvPr>
            <p:cNvSpPr/>
            <p:nvPr/>
          </p:nvSpPr>
          <p:spPr>
            <a:xfrm>
              <a:off x="938642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BAE19F6-A8D7-439F-92ED-F92E35051E07}"/>
              </a:ext>
            </a:extLst>
          </p:cNvPr>
          <p:cNvGrpSpPr/>
          <p:nvPr/>
        </p:nvGrpSpPr>
        <p:grpSpPr>
          <a:xfrm>
            <a:off x="7424062" y="3130725"/>
            <a:ext cx="2081153" cy="311805"/>
            <a:chOff x="6973567" y="3130725"/>
            <a:chExt cx="2081153" cy="311805"/>
          </a:xfrm>
        </p:grpSpPr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A474936F-B3C8-4840-B426-22E5D03F14D6}"/>
                </a:ext>
              </a:extLst>
            </p:cNvPr>
            <p:cNvSpPr/>
            <p:nvPr/>
          </p:nvSpPr>
          <p:spPr>
            <a:xfrm>
              <a:off x="6973567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11038AD0-DD02-481C-8F3D-5774A3F85823}"/>
                </a:ext>
              </a:extLst>
            </p:cNvPr>
            <p:cNvSpPr/>
            <p:nvPr/>
          </p:nvSpPr>
          <p:spPr>
            <a:xfrm>
              <a:off x="7702338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EF7FD4D1-007B-4673-A233-CF5F1FD2A541}"/>
                </a:ext>
              </a:extLst>
            </p:cNvPr>
            <p:cNvSpPr/>
            <p:nvPr/>
          </p:nvSpPr>
          <p:spPr>
            <a:xfrm>
              <a:off x="8431110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0505179-1445-44F3-B4D4-EC7FA8C2601B}"/>
              </a:ext>
            </a:extLst>
          </p:cNvPr>
          <p:cNvGrpSpPr/>
          <p:nvPr/>
        </p:nvGrpSpPr>
        <p:grpSpPr>
          <a:xfrm>
            <a:off x="414624" y="3130725"/>
            <a:ext cx="6453781" cy="311805"/>
            <a:chOff x="414624" y="3130725"/>
            <a:chExt cx="6453781" cy="311805"/>
          </a:xfrm>
        </p:grpSpPr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F894FCE4-DBD3-4687-AEEF-3286CE0B313E}"/>
                </a:ext>
              </a:extLst>
            </p:cNvPr>
            <p:cNvSpPr/>
            <p:nvPr/>
          </p:nvSpPr>
          <p:spPr>
            <a:xfrm>
              <a:off x="3329710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CEB533CB-810B-4424-836B-E9048E90BA21}"/>
                </a:ext>
              </a:extLst>
            </p:cNvPr>
            <p:cNvSpPr/>
            <p:nvPr/>
          </p:nvSpPr>
          <p:spPr>
            <a:xfrm>
              <a:off x="4058481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E13D7492-806C-4547-B0DB-E05597929DAA}"/>
                </a:ext>
              </a:extLst>
            </p:cNvPr>
            <p:cNvSpPr/>
            <p:nvPr/>
          </p:nvSpPr>
          <p:spPr>
            <a:xfrm>
              <a:off x="4787252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4162CFBC-5BDB-4F22-AF12-7010B49054AA}"/>
                </a:ext>
              </a:extLst>
            </p:cNvPr>
            <p:cNvSpPr/>
            <p:nvPr/>
          </p:nvSpPr>
          <p:spPr>
            <a:xfrm>
              <a:off x="5516024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7D3FD90C-87A7-43C5-9DB2-A864D8B15298}"/>
                </a:ext>
              </a:extLst>
            </p:cNvPr>
            <p:cNvSpPr/>
            <p:nvPr/>
          </p:nvSpPr>
          <p:spPr>
            <a:xfrm>
              <a:off x="6244795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13984255-F5DD-4A8F-A3BF-75AE5D6F34DC}"/>
                </a:ext>
              </a:extLst>
            </p:cNvPr>
            <p:cNvSpPr/>
            <p:nvPr/>
          </p:nvSpPr>
          <p:spPr>
            <a:xfrm>
              <a:off x="414624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A7395257-1522-44E1-B35A-95A4EF748352}"/>
                </a:ext>
              </a:extLst>
            </p:cNvPr>
            <p:cNvSpPr/>
            <p:nvPr/>
          </p:nvSpPr>
          <p:spPr>
            <a:xfrm>
              <a:off x="1143395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CAD8496C-E65D-4B12-9911-C18D7C190335}"/>
                </a:ext>
              </a:extLst>
            </p:cNvPr>
            <p:cNvSpPr/>
            <p:nvPr/>
          </p:nvSpPr>
          <p:spPr>
            <a:xfrm>
              <a:off x="1872167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72ECACF4-63B7-4785-9938-3443B39342DB}"/>
                </a:ext>
              </a:extLst>
            </p:cNvPr>
            <p:cNvSpPr/>
            <p:nvPr/>
          </p:nvSpPr>
          <p:spPr>
            <a:xfrm>
              <a:off x="2600938" y="3130725"/>
              <a:ext cx="623610" cy="311805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6384355-26DB-4A30-9FC7-B3605709D8C3}"/>
              </a:ext>
            </a:extLst>
          </p:cNvPr>
          <p:cNvGrpSpPr/>
          <p:nvPr/>
        </p:nvGrpSpPr>
        <p:grpSpPr>
          <a:xfrm>
            <a:off x="414623" y="5729997"/>
            <a:ext cx="6470813" cy="245796"/>
            <a:chOff x="414623" y="5729997"/>
            <a:chExt cx="6470813" cy="245796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5D1DBA84-2DA3-420B-8C41-5B5915F487A1}"/>
                </a:ext>
              </a:extLst>
            </p:cNvPr>
            <p:cNvGrpSpPr/>
            <p:nvPr/>
          </p:nvGrpSpPr>
          <p:grpSpPr>
            <a:xfrm>
              <a:off x="414623" y="5729997"/>
              <a:ext cx="4293337" cy="245796"/>
              <a:chOff x="632952" y="3710050"/>
              <a:chExt cx="12727608" cy="728662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158C2C83-8AEF-468D-BA43-190BA899EC39}"/>
                  </a:ext>
                </a:extLst>
              </p:cNvPr>
              <p:cNvSpPr/>
              <p:nvPr/>
            </p:nvSpPr>
            <p:spPr>
              <a:xfrm>
                <a:off x="632952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5AE1EFE5-8E3F-4327-82C4-67ED15A7D9C4}"/>
                  </a:ext>
                </a:extLst>
              </p:cNvPr>
              <p:cNvSpPr/>
              <p:nvPr/>
            </p:nvSpPr>
            <p:spPr>
              <a:xfrm>
                <a:off x="3848376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FD78504A-BA81-4C13-B716-34B026FAE4BE}"/>
                  </a:ext>
                </a:extLst>
              </p:cNvPr>
              <p:cNvSpPr/>
              <p:nvPr/>
            </p:nvSpPr>
            <p:spPr>
              <a:xfrm>
                <a:off x="7063800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6B916884-8A7E-4E82-AA5E-9F7CEB104935}"/>
                  </a:ext>
                </a:extLst>
              </p:cNvPr>
              <p:cNvSpPr/>
              <p:nvPr/>
            </p:nvSpPr>
            <p:spPr>
              <a:xfrm>
                <a:off x="10279223" y="3710050"/>
                <a:ext cx="3081337" cy="728662"/>
              </a:xfrm>
              <a:custGeom>
                <a:avLst/>
                <a:gdLst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509587 h 728662"/>
                  <a:gd name="connsiteX15" fmla="*/ 2805112 w 3081337"/>
                  <a:gd name="connsiteY15" fmla="*/ 185737 h 728662"/>
                  <a:gd name="connsiteX16" fmla="*/ 2085975 w 3081337"/>
                  <a:gd name="connsiteY16" fmla="*/ 185737 h 728662"/>
                  <a:gd name="connsiteX0" fmla="*/ 1004887 w 3081337"/>
                  <a:gd name="connsiteY0" fmla="*/ 547687 h 728662"/>
                  <a:gd name="connsiteX1" fmla="*/ 290512 w 3081337"/>
                  <a:gd name="connsiteY1" fmla="*/ 547687 h 728662"/>
                  <a:gd name="connsiteX2" fmla="*/ 290512 w 3081337"/>
                  <a:gd name="connsiteY2" fmla="*/ 200025 h 728662"/>
                  <a:gd name="connsiteX3" fmla="*/ 1276350 w 3081337"/>
                  <a:gd name="connsiteY3" fmla="*/ 200025 h 728662"/>
                  <a:gd name="connsiteX4" fmla="*/ 1276350 w 3081337"/>
                  <a:gd name="connsiteY4" fmla="*/ 723900 h 728662"/>
                  <a:gd name="connsiteX5" fmla="*/ 0 w 3081337"/>
                  <a:gd name="connsiteY5" fmla="*/ 723900 h 728662"/>
                  <a:gd name="connsiteX6" fmla="*/ 0 w 3081337"/>
                  <a:gd name="connsiteY6" fmla="*/ 4762 h 728662"/>
                  <a:gd name="connsiteX7" fmla="*/ 1538287 w 3081337"/>
                  <a:gd name="connsiteY7" fmla="*/ 4762 h 728662"/>
                  <a:gd name="connsiteX8" fmla="*/ 1538287 w 3081337"/>
                  <a:gd name="connsiteY8" fmla="*/ 728662 h 728662"/>
                  <a:gd name="connsiteX9" fmla="*/ 3081337 w 3081337"/>
                  <a:gd name="connsiteY9" fmla="*/ 728662 h 728662"/>
                  <a:gd name="connsiteX10" fmla="*/ 3081337 w 3081337"/>
                  <a:gd name="connsiteY10" fmla="*/ 0 h 728662"/>
                  <a:gd name="connsiteX11" fmla="*/ 1824037 w 3081337"/>
                  <a:gd name="connsiteY11" fmla="*/ 0 h 728662"/>
                  <a:gd name="connsiteX12" fmla="*/ 1824037 w 3081337"/>
                  <a:gd name="connsiteY12" fmla="*/ 552450 h 728662"/>
                  <a:gd name="connsiteX13" fmla="*/ 2800350 w 3081337"/>
                  <a:gd name="connsiteY13" fmla="*/ 552450 h 728662"/>
                  <a:gd name="connsiteX14" fmla="*/ 2805112 w 3081337"/>
                  <a:gd name="connsiteY14" fmla="*/ 185737 h 728662"/>
                  <a:gd name="connsiteX15" fmla="*/ 2085975 w 3081337"/>
                  <a:gd name="connsiteY15" fmla="*/ 185737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81337" h="728662">
                    <a:moveTo>
                      <a:pt x="1004887" y="547687"/>
                    </a:moveTo>
                    <a:lnTo>
                      <a:pt x="290512" y="547687"/>
                    </a:lnTo>
                    <a:lnTo>
                      <a:pt x="290512" y="200025"/>
                    </a:lnTo>
                    <a:lnTo>
                      <a:pt x="1276350" y="200025"/>
                    </a:lnTo>
                    <a:lnTo>
                      <a:pt x="1276350" y="723900"/>
                    </a:lnTo>
                    <a:lnTo>
                      <a:pt x="0" y="723900"/>
                    </a:lnTo>
                    <a:lnTo>
                      <a:pt x="0" y="4762"/>
                    </a:lnTo>
                    <a:lnTo>
                      <a:pt x="1538287" y="4762"/>
                    </a:lnTo>
                    <a:lnTo>
                      <a:pt x="1538287" y="728662"/>
                    </a:lnTo>
                    <a:lnTo>
                      <a:pt x="3081337" y="728662"/>
                    </a:lnTo>
                    <a:lnTo>
                      <a:pt x="3081337" y="0"/>
                    </a:lnTo>
                    <a:lnTo>
                      <a:pt x="1824037" y="0"/>
                    </a:lnTo>
                    <a:lnTo>
                      <a:pt x="1824037" y="552450"/>
                    </a:lnTo>
                    <a:lnTo>
                      <a:pt x="2800350" y="552450"/>
                    </a:lnTo>
                    <a:cubicBezTo>
                      <a:pt x="2801937" y="430212"/>
                      <a:pt x="2803525" y="307975"/>
                      <a:pt x="2805112" y="185737"/>
                    </a:cubicBezTo>
                    <a:lnTo>
                      <a:pt x="2085975" y="185737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F4EE3769-C821-42B8-A01A-150ECD19ED39}"/>
                </a:ext>
              </a:extLst>
            </p:cNvPr>
            <p:cNvSpPr/>
            <p:nvPr/>
          </p:nvSpPr>
          <p:spPr>
            <a:xfrm>
              <a:off x="4761383" y="5729997"/>
              <a:ext cx="1039411" cy="245796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1C40DA84-269A-437C-A514-CB671A3099E6}"/>
                </a:ext>
              </a:extLst>
            </p:cNvPr>
            <p:cNvSpPr/>
            <p:nvPr/>
          </p:nvSpPr>
          <p:spPr>
            <a:xfrm>
              <a:off x="5846025" y="5729997"/>
              <a:ext cx="1039411" cy="245796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FB279D5-3999-49E2-9E1E-CDF42174D89B}"/>
              </a:ext>
            </a:extLst>
          </p:cNvPr>
          <p:cNvGrpSpPr/>
          <p:nvPr/>
        </p:nvGrpSpPr>
        <p:grpSpPr>
          <a:xfrm>
            <a:off x="7381162" y="5729997"/>
            <a:ext cx="2124053" cy="245796"/>
            <a:chOff x="6930667" y="5729997"/>
            <a:chExt cx="2124053" cy="245796"/>
          </a:xfrm>
        </p:grpSpPr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2765D413-1CAC-414F-96D7-7D632C514DA2}"/>
                </a:ext>
              </a:extLst>
            </p:cNvPr>
            <p:cNvSpPr/>
            <p:nvPr/>
          </p:nvSpPr>
          <p:spPr>
            <a:xfrm>
              <a:off x="6930667" y="5729997"/>
              <a:ext cx="1039411" cy="245796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504279BB-EACD-45E6-BFFD-16253AFDC6E6}"/>
                </a:ext>
              </a:extLst>
            </p:cNvPr>
            <p:cNvSpPr/>
            <p:nvPr/>
          </p:nvSpPr>
          <p:spPr>
            <a:xfrm>
              <a:off x="8015309" y="5729997"/>
              <a:ext cx="1039411" cy="245796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A70E864-BC58-493C-8944-0D7089BBEEA5}"/>
              </a:ext>
            </a:extLst>
          </p:cNvPr>
          <p:cNvGrpSpPr/>
          <p:nvPr/>
        </p:nvGrpSpPr>
        <p:grpSpPr>
          <a:xfrm>
            <a:off x="414623" y="5256925"/>
            <a:ext cx="6469462" cy="260202"/>
            <a:chOff x="414623" y="5256925"/>
            <a:chExt cx="6469462" cy="260202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6ACD0C11-E829-45A1-B6C3-556793CF1DCF}"/>
                </a:ext>
              </a:extLst>
            </p:cNvPr>
            <p:cNvGrpSpPr/>
            <p:nvPr/>
          </p:nvGrpSpPr>
          <p:grpSpPr>
            <a:xfrm>
              <a:off x="414623" y="5256925"/>
              <a:ext cx="4293337" cy="260202"/>
              <a:chOff x="632952" y="2847641"/>
              <a:chExt cx="11944350" cy="723900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E06CBF3F-D577-4D12-8E53-038CBD1D302B}"/>
                  </a:ext>
                </a:extLst>
              </p:cNvPr>
              <p:cNvSpPr/>
              <p:nvPr/>
            </p:nvSpPr>
            <p:spPr>
              <a:xfrm>
                <a:off x="63295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56D40F0A-8079-43F5-9115-629A5C477755}"/>
                  </a:ext>
                </a:extLst>
              </p:cNvPr>
              <p:cNvSpPr/>
              <p:nvPr/>
            </p:nvSpPr>
            <p:spPr>
              <a:xfrm>
                <a:off x="365237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3B101EEF-3A95-43CE-BDE4-0526F262DEBD}"/>
                  </a:ext>
                </a:extLst>
              </p:cNvPr>
              <p:cNvSpPr/>
              <p:nvPr/>
            </p:nvSpPr>
            <p:spPr>
              <a:xfrm>
                <a:off x="6671802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D3E58076-77DA-437B-9591-ED2BF30F6F21}"/>
                  </a:ext>
                </a:extLst>
              </p:cNvPr>
              <p:cNvSpPr/>
              <p:nvPr/>
            </p:nvSpPr>
            <p:spPr>
              <a:xfrm>
                <a:off x="9691227" y="2847641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7376A750-E2FA-4E07-B6F1-3E2A3DBDE324}"/>
                </a:ext>
              </a:extLst>
            </p:cNvPr>
            <p:cNvSpPr/>
            <p:nvPr/>
          </p:nvSpPr>
          <p:spPr>
            <a:xfrm>
              <a:off x="4761383" y="5256925"/>
              <a:ext cx="1037385" cy="260202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1E5C3440-1923-4A90-B210-0C18EB90E780}"/>
                </a:ext>
              </a:extLst>
            </p:cNvPr>
            <p:cNvSpPr/>
            <p:nvPr/>
          </p:nvSpPr>
          <p:spPr>
            <a:xfrm>
              <a:off x="5846700" y="5256925"/>
              <a:ext cx="1037385" cy="260202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F6AE7D2-9FCA-4C2F-892B-276AAE0A0EF2}"/>
              </a:ext>
            </a:extLst>
          </p:cNvPr>
          <p:cNvGrpSpPr/>
          <p:nvPr/>
        </p:nvGrpSpPr>
        <p:grpSpPr>
          <a:xfrm>
            <a:off x="7382512" y="5256925"/>
            <a:ext cx="2122703" cy="260202"/>
            <a:chOff x="6932017" y="5256925"/>
            <a:chExt cx="2122703" cy="260202"/>
          </a:xfrm>
        </p:grpSpPr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7F983ADF-50DE-41D1-935F-DFDBEB581E63}"/>
                </a:ext>
              </a:extLst>
            </p:cNvPr>
            <p:cNvSpPr/>
            <p:nvPr/>
          </p:nvSpPr>
          <p:spPr>
            <a:xfrm>
              <a:off x="6932017" y="5256925"/>
              <a:ext cx="1037385" cy="260202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2FEDE343-B23B-457F-A8B7-0E6AECDF69FA}"/>
                </a:ext>
              </a:extLst>
            </p:cNvPr>
            <p:cNvSpPr/>
            <p:nvPr/>
          </p:nvSpPr>
          <p:spPr>
            <a:xfrm>
              <a:off x="8017335" y="5256925"/>
              <a:ext cx="1037385" cy="260202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A18FB43-2CE8-4983-A628-719167E80AFC}"/>
              </a:ext>
            </a:extLst>
          </p:cNvPr>
          <p:cNvGrpSpPr/>
          <p:nvPr/>
        </p:nvGrpSpPr>
        <p:grpSpPr>
          <a:xfrm>
            <a:off x="414623" y="4687686"/>
            <a:ext cx="6465465" cy="356369"/>
            <a:chOff x="414623" y="4687686"/>
            <a:chExt cx="6465465" cy="356369"/>
          </a:xfrm>
        </p:grpSpPr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DA78CDDF-9463-4100-9814-8F9C1DD366A0}"/>
                </a:ext>
              </a:extLst>
            </p:cNvPr>
            <p:cNvGrpSpPr/>
            <p:nvPr/>
          </p:nvGrpSpPr>
          <p:grpSpPr>
            <a:xfrm>
              <a:off x="414623" y="4687686"/>
              <a:ext cx="4293337" cy="356369"/>
              <a:chOff x="632952" y="1839182"/>
              <a:chExt cx="10480675" cy="869950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A984F78-D4DF-4331-AC5C-8B69D5CF8D68}"/>
                  </a:ext>
                </a:extLst>
              </p:cNvPr>
              <p:cNvSpPr/>
              <p:nvPr/>
            </p:nvSpPr>
            <p:spPr>
              <a:xfrm>
                <a:off x="6329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1EECBDBE-741C-417E-9A16-81CC303A346E}"/>
                  </a:ext>
                </a:extLst>
              </p:cNvPr>
              <p:cNvSpPr/>
              <p:nvPr/>
            </p:nvSpPr>
            <p:spPr>
              <a:xfrm>
                <a:off x="32872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139A2F6C-6B78-4870-B424-15D3EED7D1BB}"/>
                  </a:ext>
                </a:extLst>
              </p:cNvPr>
              <p:cNvSpPr/>
              <p:nvPr/>
            </p:nvSpPr>
            <p:spPr>
              <a:xfrm>
                <a:off x="59415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B6D6E80F-59CF-40E8-BDFA-4185EAFCB2A2}"/>
                  </a:ext>
                </a:extLst>
              </p:cNvPr>
              <p:cNvSpPr/>
              <p:nvPr/>
            </p:nvSpPr>
            <p:spPr>
              <a:xfrm>
                <a:off x="8595852" y="1839182"/>
                <a:ext cx="2517775" cy="869950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D1C4617E-B4E9-4372-9BC1-00AF318981C0}"/>
                </a:ext>
              </a:extLst>
            </p:cNvPr>
            <p:cNvSpPr/>
            <p:nvPr/>
          </p:nvSpPr>
          <p:spPr>
            <a:xfrm>
              <a:off x="4761383" y="4687686"/>
              <a:ext cx="1031389" cy="356369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6ABC3150-671E-42B2-A654-84800D7A9855}"/>
                </a:ext>
              </a:extLst>
            </p:cNvPr>
            <p:cNvSpPr/>
            <p:nvPr/>
          </p:nvSpPr>
          <p:spPr>
            <a:xfrm>
              <a:off x="5848699" y="4687686"/>
              <a:ext cx="1031389" cy="356369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C77734C-928B-4484-B4E7-AAB74C21C94F}"/>
              </a:ext>
            </a:extLst>
          </p:cNvPr>
          <p:cNvGrpSpPr/>
          <p:nvPr/>
        </p:nvGrpSpPr>
        <p:grpSpPr>
          <a:xfrm>
            <a:off x="7386510" y="4687686"/>
            <a:ext cx="2118705" cy="356369"/>
            <a:chOff x="6936015" y="4687686"/>
            <a:chExt cx="2118705" cy="356369"/>
          </a:xfrm>
        </p:grpSpPr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2A330CAC-1967-4887-836B-77191B4D3EF1}"/>
                </a:ext>
              </a:extLst>
            </p:cNvPr>
            <p:cNvSpPr/>
            <p:nvPr/>
          </p:nvSpPr>
          <p:spPr>
            <a:xfrm>
              <a:off x="6936015" y="4687686"/>
              <a:ext cx="1031389" cy="356369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BD974648-EF7D-4FF2-A00D-8C4910FCF9B3}"/>
                </a:ext>
              </a:extLst>
            </p:cNvPr>
            <p:cNvSpPr/>
            <p:nvPr/>
          </p:nvSpPr>
          <p:spPr>
            <a:xfrm>
              <a:off x="8023331" y="4687686"/>
              <a:ext cx="1031389" cy="356369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76A1C75-28A6-461F-9C50-F55CAF17220C}"/>
              </a:ext>
            </a:extLst>
          </p:cNvPr>
          <p:cNvGrpSpPr/>
          <p:nvPr/>
        </p:nvGrpSpPr>
        <p:grpSpPr>
          <a:xfrm>
            <a:off x="414623" y="4127439"/>
            <a:ext cx="6462601" cy="347377"/>
            <a:chOff x="414623" y="4127439"/>
            <a:chExt cx="6462601" cy="347377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AB85D95F-6041-49B0-A445-27D58D052E39}"/>
                </a:ext>
              </a:extLst>
            </p:cNvPr>
            <p:cNvGrpSpPr/>
            <p:nvPr/>
          </p:nvGrpSpPr>
          <p:grpSpPr>
            <a:xfrm>
              <a:off x="414623" y="4127439"/>
              <a:ext cx="4293337" cy="347377"/>
              <a:chOff x="632952" y="964310"/>
              <a:chExt cx="9064625" cy="733425"/>
            </a:xfrm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830FB69C-FC1A-4074-864E-CC96552C61F7}"/>
                  </a:ext>
                </a:extLst>
              </p:cNvPr>
              <p:cNvSpPr/>
              <p:nvPr/>
            </p:nvSpPr>
            <p:spPr>
              <a:xfrm>
                <a:off x="6329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BC1F7092-F622-481D-B809-B9F11BA30177}"/>
                  </a:ext>
                </a:extLst>
              </p:cNvPr>
              <p:cNvSpPr/>
              <p:nvPr/>
            </p:nvSpPr>
            <p:spPr>
              <a:xfrm>
                <a:off x="29316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C9B43EFD-B90C-4594-BEF6-72F65163DADD}"/>
                  </a:ext>
                </a:extLst>
              </p:cNvPr>
              <p:cNvSpPr/>
              <p:nvPr/>
            </p:nvSpPr>
            <p:spPr>
              <a:xfrm>
                <a:off x="52303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11D72F7-A0AE-4BEF-9155-1A49B11F311F}"/>
                  </a:ext>
                </a:extLst>
              </p:cNvPr>
              <p:cNvSpPr/>
              <p:nvPr/>
            </p:nvSpPr>
            <p:spPr>
              <a:xfrm>
                <a:off x="7529052" y="964310"/>
                <a:ext cx="2168525" cy="733425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A65C967A-338A-422C-98C1-6E858BFD3F05}"/>
                </a:ext>
              </a:extLst>
            </p:cNvPr>
            <p:cNvSpPr/>
            <p:nvPr/>
          </p:nvSpPr>
          <p:spPr>
            <a:xfrm>
              <a:off x="4761383" y="4127439"/>
              <a:ext cx="1027093" cy="347377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D1BAB092-0A42-4684-8DD3-1622FA61C4A6}"/>
                </a:ext>
              </a:extLst>
            </p:cNvPr>
            <p:cNvSpPr/>
            <p:nvPr/>
          </p:nvSpPr>
          <p:spPr>
            <a:xfrm>
              <a:off x="5850131" y="4127439"/>
              <a:ext cx="1027093" cy="347377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4F532A4-7C7C-482E-B109-3D0FFA6E85C5}"/>
              </a:ext>
            </a:extLst>
          </p:cNvPr>
          <p:cNvGrpSpPr/>
          <p:nvPr/>
        </p:nvGrpSpPr>
        <p:grpSpPr>
          <a:xfrm>
            <a:off x="7389374" y="4127439"/>
            <a:ext cx="2115841" cy="347377"/>
            <a:chOff x="6938879" y="4127439"/>
            <a:chExt cx="2115841" cy="347377"/>
          </a:xfrm>
        </p:grpSpPr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790118F7-7285-4B4F-82DD-178D220535DC}"/>
                </a:ext>
              </a:extLst>
            </p:cNvPr>
            <p:cNvSpPr/>
            <p:nvPr/>
          </p:nvSpPr>
          <p:spPr>
            <a:xfrm>
              <a:off x="6938879" y="4127439"/>
              <a:ext cx="1027093" cy="347377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1DDE1E7E-1123-4D60-A3AE-E561173F3762}"/>
                </a:ext>
              </a:extLst>
            </p:cNvPr>
            <p:cNvSpPr/>
            <p:nvPr/>
          </p:nvSpPr>
          <p:spPr>
            <a:xfrm>
              <a:off x="8027627" y="4127439"/>
              <a:ext cx="1027093" cy="347377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6442776-3FB0-446D-8EE8-FE481FED8D0B}"/>
              </a:ext>
            </a:extLst>
          </p:cNvPr>
          <p:cNvGrpSpPr/>
          <p:nvPr/>
        </p:nvGrpSpPr>
        <p:grpSpPr>
          <a:xfrm>
            <a:off x="414623" y="3655400"/>
            <a:ext cx="6466716" cy="259169"/>
            <a:chOff x="414623" y="3655400"/>
            <a:chExt cx="6466716" cy="259169"/>
          </a:xfrm>
        </p:grpSpPr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8471CE9C-D0E0-49F0-95B5-EDFAD3B3E749}"/>
                </a:ext>
              </a:extLst>
            </p:cNvPr>
            <p:cNvGrpSpPr/>
            <p:nvPr/>
          </p:nvGrpSpPr>
          <p:grpSpPr>
            <a:xfrm>
              <a:off x="414623" y="3655400"/>
              <a:ext cx="4293337" cy="259169"/>
              <a:chOff x="632952" y="98963"/>
              <a:chExt cx="11991975" cy="723900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0852736-1E7D-439C-BFC8-9B4305B56E85}"/>
                  </a:ext>
                </a:extLst>
              </p:cNvPr>
              <p:cNvSpPr/>
              <p:nvPr/>
            </p:nvSpPr>
            <p:spPr>
              <a:xfrm>
                <a:off x="6329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0F72C0E0-1208-4923-8564-9593033448EF}"/>
                  </a:ext>
                </a:extLst>
              </p:cNvPr>
              <p:cNvSpPr/>
              <p:nvPr/>
            </p:nvSpPr>
            <p:spPr>
              <a:xfrm>
                <a:off x="36682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01A8A31-15BE-4A2E-AB73-9109A72A84C6}"/>
                  </a:ext>
                </a:extLst>
              </p:cNvPr>
              <p:cNvSpPr/>
              <p:nvPr/>
            </p:nvSpPr>
            <p:spPr>
              <a:xfrm>
                <a:off x="67035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5741473C-0227-450A-B612-828BB3523242}"/>
                  </a:ext>
                </a:extLst>
              </p:cNvPr>
              <p:cNvSpPr/>
              <p:nvPr/>
            </p:nvSpPr>
            <p:spPr>
              <a:xfrm>
                <a:off x="9738852" y="98963"/>
                <a:ext cx="2886075" cy="72390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2C3B10AC-9934-4DDB-ABA2-7FA2B9EA8AE2}"/>
                </a:ext>
              </a:extLst>
            </p:cNvPr>
            <p:cNvSpPr/>
            <p:nvPr/>
          </p:nvSpPr>
          <p:spPr>
            <a:xfrm>
              <a:off x="4761383" y="3655400"/>
              <a:ext cx="1033265" cy="259169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1BD5A2B5-B952-4363-BEC1-2555E6BB0EFD}"/>
                </a:ext>
              </a:extLst>
            </p:cNvPr>
            <p:cNvSpPr/>
            <p:nvPr/>
          </p:nvSpPr>
          <p:spPr>
            <a:xfrm>
              <a:off x="5848074" y="3655400"/>
              <a:ext cx="1033265" cy="259169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B90D9EC-79C8-4791-AFB2-F74540E83D7F}"/>
              </a:ext>
            </a:extLst>
          </p:cNvPr>
          <p:cNvGrpSpPr/>
          <p:nvPr/>
        </p:nvGrpSpPr>
        <p:grpSpPr>
          <a:xfrm>
            <a:off x="7385259" y="3655400"/>
            <a:ext cx="2119956" cy="259169"/>
            <a:chOff x="6934764" y="3655400"/>
            <a:chExt cx="2119956" cy="259169"/>
          </a:xfrm>
        </p:grpSpPr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77ED16C4-EE20-4DF0-B512-FFC4E5846C81}"/>
                </a:ext>
              </a:extLst>
            </p:cNvPr>
            <p:cNvSpPr/>
            <p:nvPr/>
          </p:nvSpPr>
          <p:spPr>
            <a:xfrm>
              <a:off x="6934764" y="3655400"/>
              <a:ext cx="1033265" cy="259169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E8E43E3E-CFB1-4300-8230-A6BAB4AEF954}"/>
                </a:ext>
              </a:extLst>
            </p:cNvPr>
            <p:cNvSpPr/>
            <p:nvPr/>
          </p:nvSpPr>
          <p:spPr>
            <a:xfrm>
              <a:off x="8021455" y="3655400"/>
              <a:ext cx="1033265" cy="259169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B0D885B-6CCC-4576-A69F-76328594A937}"/>
              </a:ext>
            </a:extLst>
          </p:cNvPr>
          <p:cNvGrpSpPr/>
          <p:nvPr/>
        </p:nvGrpSpPr>
        <p:grpSpPr>
          <a:xfrm>
            <a:off x="414623" y="6188666"/>
            <a:ext cx="6468451" cy="335895"/>
            <a:chOff x="414623" y="6188666"/>
            <a:chExt cx="6468451" cy="335895"/>
          </a:xfrm>
        </p:grpSpPr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1CB5703A-EF42-47FE-8118-82858F1252A5}"/>
                </a:ext>
              </a:extLst>
            </p:cNvPr>
            <p:cNvGrpSpPr/>
            <p:nvPr/>
          </p:nvGrpSpPr>
          <p:grpSpPr>
            <a:xfrm>
              <a:off x="414623" y="6188666"/>
              <a:ext cx="4291536" cy="335895"/>
              <a:chOff x="632952" y="4599491"/>
              <a:chExt cx="10387611" cy="813030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F6D61998-87CA-46ED-9A90-F1C12BA30A04}"/>
                  </a:ext>
                </a:extLst>
              </p:cNvPr>
              <p:cNvSpPr/>
              <p:nvPr/>
            </p:nvSpPr>
            <p:spPr>
              <a:xfrm>
                <a:off x="63295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20D351B0-19AB-4389-8C28-B818706A2927}"/>
                  </a:ext>
                </a:extLst>
              </p:cNvPr>
              <p:cNvSpPr/>
              <p:nvPr/>
            </p:nvSpPr>
            <p:spPr>
              <a:xfrm>
                <a:off x="238364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FFD925CD-6E09-41BF-B794-A29C1ECFDDAB}"/>
                  </a:ext>
                </a:extLst>
              </p:cNvPr>
              <p:cNvSpPr/>
              <p:nvPr/>
            </p:nvSpPr>
            <p:spPr>
              <a:xfrm>
                <a:off x="413434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66206313-7B2C-4DE9-B8E0-78DC44880101}"/>
                  </a:ext>
                </a:extLst>
              </p:cNvPr>
              <p:cNvSpPr/>
              <p:nvPr/>
            </p:nvSpPr>
            <p:spPr>
              <a:xfrm>
                <a:off x="588503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F1F0931D-F5F9-4E43-9CB4-A257F449A142}"/>
                  </a:ext>
                </a:extLst>
              </p:cNvPr>
              <p:cNvSpPr/>
              <p:nvPr/>
            </p:nvSpPr>
            <p:spPr>
              <a:xfrm>
                <a:off x="7635732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3EB7F647-B685-4322-9754-72B45783D3B0}"/>
                  </a:ext>
                </a:extLst>
              </p:cNvPr>
              <p:cNvSpPr/>
              <p:nvPr/>
            </p:nvSpPr>
            <p:spPr>
              <a:xfrm>
                <a:off x="9386427" y="4599491"/>
                <a:ext cx="1634136" cy="813030"/>
              </a:xfrm>
              <a:custGeom>
                <a:avLst/>
                <a:gdLst>
                  <a:gd name="connsiteX0" fmla="*/ 542925 w 2890837"/>
                  <a:gd name="connsiteY0" fmla="*/ 914400 h 1438275"/>
                  <a:gd name="connsiteX1" fmla="*/ 542925 w 2890837"/>
                  <a:gd name="connsiteY1" fmla="*/ 552450 h 1438275"/>
                  <a:gd name="connsiteX2" fmla="*/ 900112 w 2890837"/>
                  <a:gd name="connsiteY2" fmla="*/ 552450 h 1438275"/>
                  <a:gd name="connsiteX3" fmla="*/ 900112 w 2890837"/>
                  <a:gd name="connsiteY3" fmla="*/ 1090612 h 1438275"/>
                  <a:gd name="connsiteX4" fmla="*/ 376237 w 2890837"/>
                  <a:gd name="connsiteY4" fmla="*/ 1090612 h 1438275"/>
                  <a:gd name="connsiteX5" fmla="*/ 376237 w 2890837"/>
                  <a:gd name="connsiteY5" fmla="*/ 361950 h 1438275"/>
                  <a:gd name="connsiteX6" fmla="*/ 1076325 w 2890837"/>
                  <a:gd name="connsiteY6" fmla="*/ 361950 h 1438275"/>
                  <a:gd name="connsiteX7" fmla="*/ 1076325 w 2890837"/>
                  <a:gd name="connsiteY7" fmla="*/ 1262062 h 1438275"/>
                  <a:gd name="connsiteX8" fmla="*/ 171450 w 2890837"/>
                  <a:gd name="connsiteY8" fmla="*/ 1262062 h 1438275"/>
                  <a:gd name="connsiteX9" fmla="*/ 171450 w 2890837"/>
                  <a:gd name="connsiteY9" fmla="*/ 180975 h 1438275"/>
                  <a:gd name="connsiteX10" fmla="*/ 1276350 w 2890837"/>
                  <a:gd name="connsiteY10" fmla="*/ 180975 h 1438275"/>
                  <a:gd name="connsiteX11" fmla="*/ 1276350 w 2890837"/>
                  <a:gd name="connsiteY11" fmla="*/ 1438275 h 1438275"/>
                  <a:gd name="connsiteX12" fmla="*/ 0 w 2890837"/>
                  <a:gd name="connsiteY12" fmla="*/ 1438275 h 1438275"/>
                  <a:gd name="connsiteX13" fmla="*/ 0 w 2890837"/>
                  <a:gd name="connsiteY13" fmla="*/ 0 h 1438275"/>
                  <a:gd name="connsiteX14" fmla="*/ 1447800 w 2890837"/>
                  <a:gd name="connsiteY14" fmla="*/ 0 h 1438275"/>
                  <a:gd name="connsiteX15" fmla="*/ 1447800 w 2890837"/>
                  <a:gd name="connsiteY15" fmla="*/ 1438275 h 1438275"/>
                  <a:gd name="connsiteX16" fmla="*/ 2890837 w 2890837"/>
                  <a:gd name="connsiteY16" fmla="*/ 1438275 h 1438275"/>
                  <a:gd name="connsiteX17" fmla="*/ 2890837 w 2890837"/>
                  <a:gd name="connsiteY17" fmla="*/ 9525 h 1438275"/>
                  <a:gd name="connsiteX18" fmla="*/ 1614487 w 2890837"/>
                  <a:gd name="connsiteY18" fmla="*/ 9525 h 1438275"/>
                  <a:gd name="connsiteX19" fmla="*/ 1614487 w 2890837"/>
                  <a:gd name="connsiteY19" fmla="*/ 1276350 h 1438275"/>
                  <a:gd name="connsiteX20" fmla="*/ 2700337 w 2890837"/>
                  <a:gd name="connsiteY20" fmla="*/ 1276350 h 1438275"/>
                  <a:gd name="connsiteX21" fmla="*/ 2700337 w 2890837"/>
                  <a:gd name="connsiteY21" fmla="*/ 185737 h 1438275"/>
                  <a:gd name="connsiteX22" fmla="*/ 1781175 w 2890837"/>
                  <a:gd name="connsiteY22" fmla="*/ 185737 h 1438275"/>
                  <a:gd name="connsiteX23" fmla="*/ 1781175 w 2890837"/>
                  <a:gd name="connsiteY23" fmla="*/ 1109662 h 1438275"/>
                  <a:gd name="connsiteX24" fmla="*/ 2524125 w 2890837"/>
                  <a:gd name="connsiteY24" fmla="*/ 1109662 h 1438275"/>
                  <a:gd name="connsiteX25" fmla="*/ 2524125 w 2890837"/>
                  <a:gd name="connsiteY25" fmla="*/ 376237 h 1438275"/>
                  <a:gd name="connsiteX26" fmla="*/ 1981200 w 2890837"/>
                  <a:gd name="connsiteY26" fmla="*/ 376237 h 1438275"/>
                  <a:gd name="connsiteX27" fmla="*/ 1981200 w 2890837"/>
                  <a:gd name="connsiteY27" fmla="*/ 914400 h 1438275"/>
                  <a:gd name="connsiteX28" fmla="*/ 2338387 w 2890837"/>
                  <a:gd name="connsiteY28" fmla="*/ 914400 h 1438275"/>
                  <a:gd name="connsiteX29" fmla="*/ 2338387 w 2890837"/>
                  <a:gd name="connsiteY29" fmla="*/ 528637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90837" h="1438275">
                    <a:moveTo>
                      <a:pt x="542925" y="914400"/>
                    </a:moveTo>
                    <a:lnTo>
                      <a:pt x="542925" y="552450"/>
                    </a:lnTo>
                    <a:lnTo>
                      <a:pt x="900112" y="552450"/>
                    </a:lnTo>
                    <a:lnTo>
                      <a:pt x="900112" y="1090612"/>
                    </a:lnTo>
                    <a:lnTo>
                      <a:pt x="376237" y="1090612"/>
                    </a:lnTo>
                    <a:lnTo>
                      <a:pt x="376237" y="361950"/>
                    </a:lnTo>
                    <a:lnTo>
                      <a:pt x="1076325" y="361950"/>
                    </a:lnTo>
                    <a:lnTo>
                      <a:pt x="1076325" y="1262062"/>
                    </a:lnTo>
                    <a:lnTo>
                      <a:pt x="171450" y="1262062"/>
                    </a:lnTo>
                    <a:lnTo>
                      <a:pt x="171450" y="180975"/>
                    </a:lnTo>
                    <a:lnTo>
                      <a:pt x="1276350" y="180975"/>
                    </a:lnTo>
                    <a:lnTo>
                      <a:pt x="1276350" y="1438275"/>
                    </a:lnTo>
                    <a:lnTo>
                      <a:pt x="0" y="1438275"/>
                    </a:lnTo>
                    <a:lnTo>
                      <a:pt x="0" y="0"/>
                    </a:lnTo>
                    <a:lnTo>
                      <a:pt x="1447800" y="0"/>
                    </a:lnTo>
                    <a:lnTo>
                      <a:pt x="1447800" y="1438275"/>
                    </a:lnTo>
                    <a:lnTo>
                      <a:pt x="2890837" y="1438275"/>
                    </a:lnTo>
                    <a:lnTo>
                      <a:pt x="2890837" y="9525"/>
                    </a:lnTo>
                    <a:lnTo>
                      <a:pt x="1614487" y="9525"/>
                    </a:lnTo>
                    <a:lnTo>
                      <a:pt x="1614487" y="1276350"/>
                    </a:lnTo>
                    <a:lnTo>
                      <a:pt x="2700337" y="1276350"/>
                    </a:lnTo>
                    <a:lnTo>
                      <a:pt x="2700337" y="185737"/>
                    </a:lnTo>
                    <a:lnTo>
                      <a:pt x="1781175" y="185737"/>
                    </a:lnTo>
                    <a:lnTo>
                      <a:pt x="1781175" y="1109662"/>
                    </a:lnTo>
                    <a:lnTo>
                      <a:pt x="2524125" y="1109662"/>
                    </a:lnTo>
                    <a:lnTo>
                      <a:pt x="2524125" y="376237"/>
                    </a:lnTo>
                    <a:lnTo>
                      <a:pt x="1981200" y="376237"/>
                    </a:lnTo>
                    <a:lnTo>
                      <a:pt x="1981200" y="914400"/>
                    </a:lnTo>
                    <a:lnTo>
                      <a:pt x="2338387" y="914400"/>
                    </a:lnTo>
                    <a:lnTo>
                      <a:pt x="2338387" y="52863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DFE38A46-6117-4117-A2C1-47EE7FFE8728}"/>
                </a:ext>
              </a:extLst>
            </p:cNvPr>
            <p:cNvSpPr/>
            <p:nvPr/>
          </p:nvSpPr>
          <p:spPr>
            <a:xfrm>
              <a:off x="4761383" y="6188666"/>
              <a:ext cx="675127" cy="335895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4B01DE4D-D53B-4578-8F44-EE26CF081893}"/>
                </a:ext>
              </a:extLst>
            </p:cNvPr>
            <p:cNvSpPr/>
            <p:nvPr/>
          </p:nvSpPr>
          <p:spPr>
            <a:xfrm>
              <a:off x="5484665" y="6188666"/>
              <a:ext cx="675127" cy="335895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CE79C0EC-46C6-46B2-BF78-87F69493F479}"/>
                </a:ext>
              </a:extLst>
            </p:cNvPr>
            <p:cNvSpPr/>
            <p:nvPr/>
          </p:nvSpPr>
          <p:spPr>
            <a:xfrm>
              <a:off x="6207947" y="6188666"/>
              <a:ext cx="675127" cy="335895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DD1B45-6B6A-4858-84EC-BF675546599C}"/>
              </a:ext>
            </a:extLst>
          </p:cNvPr>
          <p:cNvGrpSpPr/>
          <p:nvPr/>
        </p:nvGrpSpPr>
        <p:grpSpPr>
          <a:xfrm>
            <a:off x="7381724" y="6188666"/>
            <a:ext cx="2121690" cy="335895"/>
            <a:chOff x="6931229" y="6188666"/>
            <a:chExt cx="2121690" cy="335895"/>
          </a:xfrm>
        </p:grpSpPr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69EB3CCF-02F6-4038-93C1-E01055B5DD58}"/>
                </a:ext>
              </a:extLst>
            </p:cNvPr>
            <p:cNvSpPr/>
            <p:nvPr/>
          </p:nvSpPr>
          <p:spPr>
            <a:xfrm>
              <a:off x="6931229" y="6188666"/>
              <a:ext cx="675127" cy="335895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02BDE007-5353-4D89-A095-1C1556234CDF}"/>
                </a:ext>
              </a:extLst>
            </p:cNvPr>
            <p:cNvSpPr/>
            <p:nvPr/>
          </p:nvSpPr>
          <p:spPr>
            <a:xfrm>
              <a:off x="7654510" y="6188666"/>
              <a:ext cx="675127" cy="335895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1FEAB8E2-3A32-40BA-A301-35792BD0089F}"/>
                </a:ext>
              </a:extLst>
            </p:cNvPr>
            <p:cNvSpPr/>
            <p:nvPr/>
          </p:nvSpPr>
          <p:spPr>
            <a:xfrm>
              <a:off x="8377792" y="6188666"/>
              <a:ext cx="675127" cy="335895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6434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DA448B59-E9A9-4617-90C2-71362BFBB267}"/>
              </a:ext>
            </a:extLst>
          </p:cNvPr>
          <p:cNvGrpSpPr/>
          <p:nvPr/>
        </p:nvGrpSpPr>
        <p:grpSpPr>
          <a:xfrm>
            <a:off x="632952" y="423117"/>
            <a:ext cx="8643722" cy="631559"/>
            <a:chOff x="-6066810" y="2726889"/>
            <a:chExt cx="9854266" cy="720009"/>
          </a:xfrm>
        </p:grpSpPr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8A9FDD59-AB11-46B8-AB7F-39B18E50E76A}"/>
                </a:ext>
              </a:extLst>
            </p:cNvPr>
            <p:cNvSpPr/>
            <p:nvPr/>
          </p:nvSpPr>
          <p:spPr>
            <a:xfrm>
              <a:off x="664590" y="2726889"/>
              <a:ext cx="1440016" cy="720009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D38A05FE-882C-4B9A-8FEA-B09241639EF8}"/>
                </a:ext>
              </a:extLst>
            </p:cNvPr>
            <p:cNvSpPr/>
            <p:nvPr/>
          </p:nvSpPr>
          <p:spPr>
            <a:xfrm>
              <a:off x="2347440" y="2726889"/>
              <a:ext cx="1440016" cy="720009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EA31CDA5-1A05-41AB-AC23-10818FE61D68}"/>
                </a:ext>
              </a:extLst>
            </p:cNvPr>
            <p:cNvSpPr/>
            <p:nvPr/>
          </p:nvSpPr>
          <p:spPr>
            <a:xfrm>
              <a:off x="-6066810" y="2726889"/>
              <a:ext cx="1440016" cy="720009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47CCA3C-D77C-4EE4-B8CF-07367F771685}"/>
                </a:ext>
              </a:extLst>
            </p:cNvPr>
            <p:cNvSpPr/>
            <p:nvPr/>
          </p:nvSpPr>
          <p:spPr>
            <a:xfrm>
              <a:off x="-4383960" y="2726889"/>
              <a:ext cx="1440016" cy="720009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E6ECAF5F-5967-4C4E-BCEB-8CAAA1BBFDC6}"/>
                </a:ext>
              </a:extLst>
            </p:cNvPr>
            <p:cNvSpPr/>
            <p:nvPr/>
          </p:nvSpPr>
          <p:spPr>
            <a:xfrm>
              <a:off x="-2701110" y="2726889"/>
              <a:ext cx="1440016" cy="720009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9FBBDB3F-C699-4CFE-8E8E-FED7F38F05B5}"/>
                </a:ext>
              </a:extLst>
            </p:cNvPr>
            <p:cNvSpPr/>
            <p:nvPr/>
          </p:nvSpPr>
          <p:spPr>
            <a:xfrm>
              <a:off x="-1018260" y="2726889"/>
              <a:ext cx="1440016" cy="720009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28C93363-36D4-4EF0-89FC-9AA6EFCB3939}"/>
              </a:ext>
            </a:extLst>
          </p:cNvPr>
          <p:cNvGrpSpPr/>
          <p:nvPr/>
        </p:nvGrpSpPr>
        <p:grpSpPr>
          <a:xfrm>
            <a:off x="632952" y="4956946"/>
            <a:ext cx="8643722" cy="494857"/>
            <a:chOff x="632952" y="3710050"/>
            <a:chExt cx="12727608" cy="728662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E96F087-97A5-44CB-A132-FCC293817949}"/>
                </a:ext>
              </a:extLst>
            </p:cNvPr>
            <p:cNvSpPr/>
            <p:nvPr/>
          </p:nvSpPr>
          <p:spPr>
            <a:xfrm>
              <a:off x="632952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2ED5F3A4-1397-4D79-B7FC-2EBE7D124F6F}"/>
                </a:ext>
              </a:extLst>
            </p:cNvPr>
            <p:cNvSpPr/>
            <p:nvPr/>
          </p:nvSpPr>
          <p:spPr>
            <a:xfrm>
              <a:off x="3848376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CB802068-7F13-471F-8330-CAEFD76A8D4E}"/>
                </a:ext>
              </a:extLst>
            </p:cNvPr>
            <p:cNvSpPr/>
            <p:nvPr/>
          </p:nvSpPr>
          <p:spPr>
            <a:xfrm>
              <a:off x="7063800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2A845068-A34E-4CF5-B450-259803CAFF85}"/>
                </a:ext>
              </a:extLst>
            </p:cNvPr>
            <p:cNvSpPr/>
            <p:nvPr/>
          </p:nvSpPr>
          <p:spPr>
            <a:xfrm>
              <a:off x="10279223" y="3710050"/>
              <a:ext cx="3081337" cy="728662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151D7305-03B9-4E10-9FEF-8A03BB74A60D}"/>
              </a:ext>
            </a:extLst>
          </p:cNvPr>
          <p:cNvGrpSpPr/>
          <p:nvPr/>
        </p:nvGrpSpPr>
        <p:grpSpPr>
          <a:xfrm>
            <a:off x="632952" y="4145127"/>
            <a:ext cx="8643722" cy="523862"/>
            <a:chOff x="632952" y="2847641"/>
            <a:chExt cx="11944350" cy="723900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C540987-6381-4473-9C03-EA869C184678}"/>
                </a:ext>
              </a:extLst>
            </p:cNvPr>
            <p:cNvSpPr/>
            <p:nvPr/>
          </p:nvSpPr>
          <p:spPr>
            <a:xfrm>
              <a:off x="632952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DF093013-E356-4F67-8224-DD833F27E572}"/>
                </a:ext>
              </a:extLst>
            </p:cNvPr>
            <p:cNvSpPr/>
            <p:nvPr/>
          </p:nvSpPr>
          <p:spPr>
            <a:xfrm>
              <a:off x="3652377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5447B912-ADE1-44CE-ABDE-C892FBCE627E}"/>
                </a:ext>
              </a:extLst>
            </p:cNvPr>
            <p:cNvSpPr/>
            <p:nvPr/>
          </p:nvSpPr>
          <p:spPr>
            <a:xfrm>
              <a:off x="6671802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ED12A42F-70A4-4D14-9871-C78EF9FB2988}"/>
                </a:ext>
              </a:extLst>
            </p:cNvPr>
            <p:cNvSpPr/>
            <p:nvPr/>
          </p:nvSpPr>
          <p:spPr>
            <a:xfrm>
              <a:off x="9691227" y="2847641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DC069156-AAF6-4131-B201-F87B0D19EA61}"/>
              </a:ext>
            </a:extLst>
          </p:cNvPr>
          <p:cNvGrpSpPr/>
          <p:nvPr/>
        </p:nvGrpSpPr>
        <p:grpSpPr>
          <a:xfrm>
            <a:off x="632953" y="3139697"/>
            <a:ext cx="8643722" cy="717473"/>
            <a:chOff x="632952" y="1839182"/>
            <a:chExt cx="10480675" cy="869950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BCC2EE85-FDF2-4F54-9268-6A8FD2408FDA}"/>
                </a:ext>
              </a:extLst>
            </p:cNvPr>
            <p:cNvSpPr/>
            <p:nvPr/>
          </p:nvSpPr>
          <p:spPr>
            <a:xfrm>
              <a:off x="6329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FC425236-CF7A-488F-A85D-FF672426E3A4}"/>
                </a:ext>
              </a:extLst>
            </p:cNvPr>
            <p:cNvSpPr/>
            <p:nvPr/>
          </p:nvSpPr>
          <p:spPr>
            <a:xfrm>
              <a:off x="32872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F6F4FEB1-43D8-4A20-9822-BF52A8E9DD85}"/>
                </a:ext>
              </a:extLst>
            </p:cNvPr>
            <p:cNvSpPr/>
            <p:nvPr/>
          </p:nvSpPr>
          <p:spPr>
            <a:xfrm>
              <a:off x="59415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B9E26CE2-BDDF-42B3-940C-9B5B51EB9C51}"/>
                </a:ext>
              </a:extLst>
            </p:cNvPr>
            <p:cNvSpPr/>
            <p:nvPr/>
          </p:nvSpPr>
          <p:spPr>
            <a:xfrm>
              <a:off x="8595852" y="1839182"/>
              <a:ext cx="2517775" cy="869950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F5F95324-5803-4EB9-B281-72773FDE7640}"/>
              </a:ext>
            </a:extLst>
          </p:cNvPr>
          <p:cNvGrpSpPr/>
          <p:nvPr/>
        </p:nvGrpSpPr>
        <p:grpSpPr>
          <a:xfrm>
            <a:off x="632953" y="2152371"/>
            <a:ext cx="8643722" cy="699369"/>
            <a:chOff x="632952" y="964310"/>
            <a:chExt cx="9064625" cy="733425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58042CC-A05A-4774-BB37-EB7B45DF309B}"/>
                </a:ext>
              </a:extLst>
            </p:cNvPr>
            <p:cNvSpPr/>
            <p:nvPr/>
          </p:nvSpPr>
          <p:spPr>
            <a:xfrm>
              <a:off x="6329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CEF35129-DCF8-4FA4-9151-E74B876AE85C}"/>
                </a:ext>
              </a:extLst>
            </p:cNvPr>
            <p:cNvSpPr/>
            <p:nvPr/>
          </p:nvSpPr>
          <p:spPr>
            <a:xfrm>
              <a:off x="29316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6131C60B-5EB2-4A3C-85FD-B96C80844C23}"/>
                </a:ext>
              </a:extLst>
            </p:cNvPr>
            <p:cNvSpPr/>
            <p:nvPr/>
          </p:nvSpPr>
          <p:spPr>
            <a:xfrm>
              <a:off x="52303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C695268C-24D0-432D-A96B-E530B785EC73}"/>
                </a:ext>
              </a:extLst>
            </p:cNvPr>
            <p:cNvSpPr/>
            <p:nvPr/>
          </p:nvSpPr>
          <p:spPr>
            <a:xfrm>
              <a:off x="7529052" y="964310"/>
              <a:ext cx="2168525" cy="733425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84D04C00-113C-47F8-9796-277B6279E0DD}"/>
              </a:ext>
            </a:extLst>
          </p:cNvPr>
          <p:cNvGrpSpPr/>
          <p:nvPr/>
        </p:nvGrpSpPr>
        <p:grpSpPr>
          <a:xfrm>
            <a:off x="632953" y="1342633"/>
            <a:ext cx="8643722" cy="521781"/>
            <a:chOff x="632952" y="98963"/>
            <a:chExt cx="11991975" cy="723900"/>
          </a:xfrm>
        </p:grpSpPr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95E01678-9F02-4BF4-848C-EBE7ABF7C135}"/>
                </a:ext>
              </a:extLst>
            </p:cNvPr>
            <p:cNvSpPr/>
            <p:nvPr/>
          </p:nvSpPr>
          <p:spPr>
            <a:xfrm>
              <a:off x="6329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3A569F81-641E-4958-AC05-625CC34FA892}"/>
                </a:ext>
              </a:extLst>
            </p:cNvPr>
            <p:cNvSpPr/>
            <p:nvPr/>
          </p:nvSpPr>
          <p:spPr>
            <a:xfrm>
              <a:off x="36682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0861629A-E3AB-4E23-9515-6A98A3C49D51}"/>
                </a:ext>
              </a:extLst>
            </p:cNvPr>
            <p:cNvSpPr/>
            <p:nvPr/>
          </p:nvSpPr>
          <p:spPr>
            <a:xfrm>
              <a:off x="67035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C7ED4917-5D51-441E-92E9-3B949442B947}"/>
                </a:ext>
              </a:extLst>
            </p:cNvPr>
            <p:cNvSpPr/>
            <p:nvPr/>
          </p:nvSpPr>
          <p:spPr>
            <a:xfrm>
              <a:off x="9738852" y="98963"/>
              <a:ext cx="2886075" cy="72390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3FB3E067-2CA8-4283-ABA0-7D39F88A6A3D}"/>
              </a:ext>
            </a:extLst>
          </p:cNvPr>
          <p:cNvGrpSpPr/>
          <p:nvPr/>
        </p:nvGrpSpPr>
        <p:grpSpPr>
          <a:xfrm>
            <a:off x="632952" y="5739759"/>
            <a:ext cx="8640097" cy="676253"/>
            <a:chOff x="632952" y="4599491"/>
            <a:chExt cx="10387611" cy="813030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4F910B3-3A52-4668-A947-052F6AD358B8}"/>
                </a:ext>
              </a:extLst>
            </p:cNvPr>
            <p:cNvSpPr/>
            <p:nvPr/>
          </p:nvSpPr>
          <p:spPr>
            <a:xfrm>
              <a:off x="63295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FEC5C897-E459-4DC7-8F22-409B6D7E15EA}"/>
                </a:ext>
              </a:extLst>
            </p:cNvPr>
            <p:cNvSpPr/>
            <p:nvPr/>
          </p:nvSpPr>
          <p:spPr>
            <a:xfrm>
              <a:off x="238364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FF798D6A-2F23-4470-8FD9-E8FCBC0B42A3}"/>
                </a:ext>
              </a:extLst>
            </p:cNvPr>
            <p:cNvSpPr/>
            <p:nvPr/>
          </p:nvSpPr>
          <p:spPr>
            <a:xfrm>
              <a:off x="413434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EFC6B6F7-42F9-4235-9010-4D12B20D95AB}"/>
                </a:ext>
              </a:extLst>
            </p:cNvPr>
            <p:cNvSpPr/>
            <p:nvPr/>
          </p:nvSpPr>
          <p:spPr>
            <a:xfrm>
              <a:off x="588503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532C1AB0-FF84-491E-A802-0C9D0C784858}"/>
                </a:ext>
              </a:extLst>
            </p:cNvPr>
            <p:cNvSpPr/>
            <p:nvPr/>
          </p:nvSpPr>
          <p:spPr>
            <a:xfrm>
              <a:off x="7635732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ED1B7924-233F-4664-82D1-966B6DEAA41D}"/>
                </a:ext>
              </a:extLst>
            </p:cNvPr>
            <p:cNvSpPr/>
            <p:nvPr/>
          </p:nvSpPr>
          <p:spPr>
            <a:xfrm>
              <a:off x="9386427" y="4599491"/>
              <a:ext cx="1634136" cy="813030"/>
            </a:xfrm>
            <a:custGeom>
              <a:avLst/>
              <a:gdLst>
                <a:gd name="connsiteX0" fmla="*/ 542925 w 2890837"/>
                <a:gd name="connsiteY0" fmla="*/ 914400 h 1438275"/>
                <a:gd name="connsiteX1" fmla="*/ 542925 w 2890837"/>
                <a:gd name="connsiteY1" fmla="*/ 552450 h 1438275"/>
                <a:gd name="connsiteX2" fmla="*/ 900112 w 2890837"/>
                <a:gd name="connsiteY2" fmla="*/ 552450 h 1438275"/>
                <a:gd name="connsiteX3" fmla="*/ 900112 w 2890837"/>
                <a:gd name="connsiteY3" fmla="*/ 1090612 h 1438275"/>
                <a:gd name="connsiteX4" fmla="*/ 376237 w 2890837"/>
                <a:gd name="connsiteY4" fmla="*/ 1090612 h 1438275"/>
                <a:gd name="connsiteX5" fmla="*/ 376237 w 2890837"/>
                <a:gd name="connsiteY5" fmla="*/ 361950 h 1438275"/>
                <a:gd name="connsiteX6" fmla="*/ 1076325 w 2890837"/>
                <a:gd name="connsiteY6" fmla="*/ 361950 h 1438275"/>
                <a:gd name="connsiteX7" fmla="*/ 1076325 w 2890837"/>
                <a:gd name="connsiteY7" fmla="*/ 1262062 h 1438275"/>
                <a:gd name="connsiteX8" fmla="*/ 171450 w 2890837"/>
                <a:gd name="connsiteY8" fmla="*/ 1262062 h 1438275"/>
                <a:gd name="connsiteX9" fmla="*/ 171450 w 2890837"/>
                <a:gd name="connsiteY9" fmla="*/ 180975 h 1438275"/>
                <a:gd name="connsiteX10" fmla="*/ 1276350 w 2890837"/>
                <a:gd name="connsiteY10" fmla="*/ 180975 h 1438275"/>
                <a:gd name="connsiteX11" fmla="*/ 1276350 w 2890837"/>
                <a:gd name="connsiteY11" fmla="*/ 1438275 h 1438275"/>
                <a:gd name="connsiteX12" fmla="*/ 0 w 2890837"/>
                <a:gd name="connsiteY12" fmla="*/ 1438275 h 1438275"/>
                <a:gd name="connsiteX13" fmla="*/ 0 w 2890837"/>
                <a:gd name="connsiteY13" fmla="*/ 0 h 1438275"/>
                <a:gd name="connsiteX14" fmla="*/ 1447800 w 2890837"/>
                <a:gd name="connsiteY14" fmla="*/ 0 h 1438275"/>
                <a:gd name="connsiteX15" fmla="*/ 1447800 w 2890837"/>
                <a:gd name="connsiteY15" fmla="*/ 1438275 h 1438275"/>
                <a:gd name="connsiteX16" fmla="*/ 2890837 w 2890837"/>
                <a:gd name="connsiteY16" fmla="*/ 1438275 h 1438275"/>
                <a:gd name="connsiteX17" fmla="*/ 2890837 w 2890837"/>
                <a:gd name="connsiteY17" fmla="*/ 9525 h 1438275"/>
                <a:gd name="connsiteX18" fmla="*/ 1614487 w 2890837"/>
                <a:gd name="connsiteY18" fmla="*/ 9525 h 1438275"/>
                <a:gd name="connsiteX19" fmla="*/ 1614487 w 2890837"/>
                <a:gd name="connsiteY19" fmla="*/ 1276350 h 1438275"/>
                <a:gd name="connsiteX20" fmla="*/ 2700337 w 2890837"/>
                <a:gd name="connsiteY20" fmla="*/ 1276350 h 1438275"/>
                <a:gd name="connsiteX21" fmla="*/ 2700337 w 2890837"/>
                <a:gd name="connsiteY21" fmla="*/ 185737 h 1438275"/>
                <a:gd name="connsiteX22" fmla="*/ 1781175 w 2890837"/>
                <a:gd name="connsiteY22" fmla="*/ 185737 h 1438275"/>
                <a:gd name="connsiteX23" fmla="*/ 1781175 w 2890837"/>
                <a:gd name="connsiteY23" fmla="*/ 1109662 h 1438275"/>
                <a:gd name="connsiteX24" fmla="*/ 2524125 w 2890837"/>
                <a:gd name="connsiteY24" fmla="*/ 1109662 h 1438275"/>
                <a:gd name="connsiteX25" fmla="*/ 2524125 w 2890837"/>
                <a:gd name="connsiteY25" fmla="*/ 376237 h 1438275"/>
                <a:gd name="connsiteX26" fmla="*/ 1981200 w 2890837"/>
                <a:gd name="connsiteY26" fmla="*/ 376237 h 1438275"/>
                <a:gd name="connsiteX27" fmla="*/ 1981200 w 2890837"/>
                <a:gd name="connsiteY27" fmla="*/ 914400 h 1438275"/>
                <a:gd name="connsiteX28" fmla="*/ 2338387 w 2890837"/>
                <a:gd name="connsiteY28" fmla="*/ 914400 h 1438275"/>
                <a:gd name="connsiteX29" fmla="*/ 2338387 w 2890837"/>
                <a:gd name="connsiteY29" fmla="*/ 52863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90837" h="1438275">
                  <a:moveTo>
                    <a:pt x="542925" y="914400"/>
                  </a:moveTo>
                  <a:lnTo>
                    <a:pt x="542925" y="552450"/>
                  </a:lnTo>
                  <a:lnTo>
                    <a:pt x="900112" y="552450"/>
                  </a:lnTo>
                  <a:lnTo>
                    <a:pt x="900112" y="1090612"/>
                  </a:lnTo>
                  <a:lnTo>
                    <a:pt x="376237" y="1090612"/>
                  </a:lnTo>
                  <a:lnTo>
                    <a:pt x="376237" y="361950"/>
                  </a:lnTo>
                  <a:lnTo>
                    <a:pt x="1076325" y="361950"/>
                  </a:lnTo>
                  <a:lnTo>
                    <a:pt x="1076325" y="1262062"/>
                  </a:lnTo>
                  <a:lnTo>
                    <a:pt x="171450" y="1262062"/>
                  </a:lnTo>
                  <a:lnTo>
                    <a:pt x="171450" y="180975"/>
                  </a:lnTo>
                  <a:lnTo>
                    <a:pt x="1276350" y="180975"/>
                  </a:lnTo>
                  <a:lnTo>
                    <a:pt x="1276350" y="1438275"/>
                  </a:lnTo>
                  <a:lnTo>
                    <a:pt x="0" y="1438275"/>
                  </a:lnTo>
                  <a:lnTo>
                    <a:pt x="0" y="0"/>
                  </a:lnTo>
                  <a:lnTo>
                    <a:pt x="1447800" y="0"/>
                  </a:lnTo>
                  <a:lnTo>
                    <a:pt x="1447800" y="1438275"/>
                  </a:lnTo>
                  <a:lnTo>
                    <a:pt x="2890837" y="1438275"/>
                  </a:lnTo>
                  <a:lnTo>
                    <a:pt x="2890837" y="9525"/>
                  </a:lnTo>
                  <a:lnTo>
                    <a:pt x="1614487" y="9525"/>
                  </a:lnTo>
                  <a:lnTo>
                    <a:pt x="1614487" y="1276350"/>
                  </a:lnTo>
                  <a:lnTo>
                    <a:pt x="2700337" y="1276350"/>
                  </a:lnTo>
                  <a:lnTo>
                    <a:pt x="2700337" y="185737"/>
                  </a:lnTo>
                  <a:lnTo>
                    <a:pt x="1781175" y="185737"/>
                  </a:lnTo>
                  <a:lnTo>
                    <a:pt x="1781175" y="1109662"/>
                  </a:lnTo>
                  <a:lnTo>
                    <a:pt x="2524125" y="1109662"/>
                  </a:lnTo>
                  <a:lnTo>
                    <a:pt x="2524125" y="376237"/>
                  </a:lnTo>
                  <a:lnTo>
                    <a:pt x="1981200" y="376237"/>
                  </a:lnTo>
                  <a:lnTo>
                    <a:pt x="1981200" y="914400"/>
                  </a:lnTo>
                  <a:lnTo>
                    <a:pt x="2338387" y="914400"/>
                  </a:lnTo>
                  <a:lnTo>
                    <a:pt x="2338387" y="528637"/>
                  </a:ln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5978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pptxe76_中華風の飾り線</dc:title>
  <dc:subject>pptxe76_中華風の飾り線</dc:subject>
  <dc:creator>でじけろお</dc:creator>
  <cp:revision>1</cp:revision>
  <dcterms:created xsi:type="dcterms:W3CDTF">2018-05-20T00:31:01Z</dcterms:created>
  <dcterms:modified xsi:type="dcterms:W3CDTF">2020-09-15T01:49:04Z</dcterms:modified>
  <cp:version>1</cp:version>
</cp:coreProperties>
</file>