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AF002433-1A1A-4AE6-94D8-9587ED0A0571}"/>
              </a:ext>
            </a:extLst>
          </p:cNvPr>
          <p:cNvGrpSpPr/>
          <p:nvPr/>
        </p:nvGrpSpPr>
        <p:grpSpPr>
          <a:xfrm>
            <a:off x="4475090" y="3822749"/>
            <a:ext cx="1133420" cy="2542974"/>
            <a:chOff x="6957021" y="4040585"/>
            <a:chExt cx="1463238" cy="3282962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4AB68DE-6704-4E1C-81B6-D2DAC50C00DD}"/>
                </a:ext>
              </a:extLst>
            </p:cNvPr>
            <p:cNvSpPr/>
            <p:nvPr/>
          </p:nvSpPr>
          <p:spPr>
            <a:xfrm rot="17100000">
              <a:off x="7216068" y="5041484"/>
              <a:ext cx="705303" cy="605401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91183676-76D2-447E-9319-5E667A641ADF}"/>
                </a:ext>
              </a:extLst>
            </p:cNvPr>
            <p:cNvGrpSpPr/>
            <p:nvPr/>
          </p:nvGrpSpPr>
          <p:grpSpPr>
            <a:xfrm>
              <a:off x="7005232" y="4040585"/>
              <a:ext cx="1255338" cy="3282962"/>
              <a:chOff x="7005232" y="3830462"/>
              <a:chExt cx="1255338" cy="3282962"/>
            </a:xfrm>
          </p:grpSpPr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D3B419B6-49C1-42E5-AE40-D7D547668AC9}"/>
                  </a:ext>
                </a:extLst>
              </p:cNvPr>
              <p:cNvSpPr/>
              <p:nvPr/>
            </p:nvSpPr>
            <p:spPr>
              <a:xfrm rot="10800000">
                <a:off x="7836408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966CC37-FED3-4F2C-A65F-C315A820F967}"/>
                  </a:ext>
                </a:extLst>
              </p:cNvPr>
              <p:cNvSpPr/>
              <p:nvPr/>
            </p:nvSpPr>
            <p:spPr>
              <a:xfrm>
                <a:off x="7677074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FDE0CC0F-3A0C-4BA7-9B55-711A946134EF}"/>
                  </a:ext>
                </a:extLst>
              </p:cNvPr>
              <p:cNvSpPr/>
              <p:nvPr/>
            </p:nvSpPr>
            <p:spPr>
              <a:xfrm rot="10800000">
                <a:off x="7905102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6ADE5FD5-3464-41C8-BF8C-4D73D89259A7}"/>
                  </a:ext>
                </a:extLst>
              </p:cNvPr>
              <p:cNvSpPr/>
              <p:nvPr/>
            </p:nvSpPr>
            <p:spPr>
              <a:xfrm>
                <a:off x="7745769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60F9B2AF-26C8-4009-9C05-EA2B1CC2CBE6}"/>
                  </a:ext>
                </a:extLst>
              </p:cNvPr>
              <p:cNvSpPr/>
              <p:nvPr/>
            </p:nvSpPr>
            <p:spPr>
              <a:xfrm rot="10800000">
                <a:off x="77142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14312A25-E6E1-4E49-A31C-27E048884484}"/>
                  </a:ext>
                </a:extLst>
              </p:cNvPr>
              <p:cNvSpPr/>
              <p:nvPr/>
            </p:nvSpPr>
            <p:spPr>
              <a:xfrm rot="10800000">
                <a:off x="77857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EE26A7B-C9F2-4FCE-B2AA-E2C9F560226B}"/>
                  </a:ext>
                </a:extLst>
              </p:cNvPr>
              <p:cNvSpPr/>
              <p:nvPr/>
            </p:nvSpPr>
            <p:spPr>
              <a:xfrm rot="20814620">
                <a:off x="7005232" y="383046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">
                <a:extLst>
                  <a:ext uri="{FF2B5EF4-FFF2-40B4-BE49-F238E27FC236}">
                    <a16:creationId xmlns:a16="http://schemas.microsoft.com/office/drawing/2014/main" id="{7581D7DF-C089-438D-80D5-A3E24B166E39}"/>
                  </a:ext>
                </a:extLst>
              </p:cNvPr>
              <p:cNvSpPr/>
              <p:nvPr/>
            </p:nvSpPr>
            <p:spPr>
              <a:xfrm rot="20814620">
                <a:off x="7016928" y="467781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9FC5252A-17A4-47BB-A81B-5C46DD1A0E37}"/>
                  </a:ext>
                </a:extLst>
              </p:cNvPr>
              <p:cNvSpPr/>
              <p:nvPr/>
            </p:nvSpPr>
            <p:spPr>
              <a:xfrm rot="20814620">
                <a:off x="7636758" y="499992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C850C588-224F-47F7-909F-AFC8380181F1}"/>
                  </a:ext>
                </a:extLst>
              </p:cNvPr>
              <p:cNvSpPr/>
              <p:nvPr/>
            </p:nvSpPr>
            <p:spPr>
              <a:xfrm rot="20814620">
                <a:off x="7046674" y="394526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上の 2 つの角を丸める 155">
                <a:extLst>
                  <a:ext uri="{FF2B5EF4-FFF2-40B4-BE49-F238E27FC236}">
                    <a16:creationId xmlns:a16="http://schemas.microsoft.com/office/drawing/2014/main" id="{71F9365B-9EB1-480A-AC54-58475C085730}"/>
                  </a:ext>
                </a:extLst>
              </p:cNvPr>
              <p:cNvSpPr/>
              <p:nvPr/>
            </p:nvSpPr>
            <p:spPr>
              <a:xfrm rot="20814620">
                <a:off x="7608523" y="520640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F779E4F-893B-4D59-AEF4-36271427A53B}"/>
                  </a:ext>
                </a:extLst>
              </p:cNvPr>
              <p:cNvSpPr/>
              <p:nvPr/>
            </p:nvSpPr>
            <p:spPr>
              <a:xfrm rot="19914620">
                <a:off x="7525938" y="522880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981EC62B-9CF8-4D7C-999F-68535902112F}"/>
                  </a:ext>
                </a:extLst>
              </p:cNvPr>
              <p:cNvSpPr/>
              <p:nvPr/>
            </p:nvSpPr>
            <p:spPr>
              <a:xfrm rot="4614620">
                <a:off x="7165548" y="415609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CDA7D63-4027-4E8D-91F9-6AFB1201422F}"/>
                  </a:ext>
                </a:extLst>
              </p:cNvPr>
              <p:cNvSpPr/>
              <p:nvPr/>
            </p:nvSpPr>
            <p:spPr>
              <a:xfrm rot="10477662">
                <a:off x="7557955" y="400866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2011870-51AA-4CC5-B6FA-EA40F30890EA}"/>
                  </a:ext>
                </a:extLst>
              </p:cNvPr>
              <p:cNvSpPr/>
              <p:nvPr/>
            </p:nvSpPr>
            <p:spPr>
              <a:xfrm rot="1014620">
                <a:off x="7180538" y="390167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F0C5BF9-8731-472B-900F-C74CB75E392A}"/>
                </a:ext>
              </a:extLst>
            </p:cNvPr>
            <p:cNvGrpSpPr/>
            <p:nvPr/>
          </p:nvGrpSpPr>
          <p:grpSpPr>
            <a:xfrm rot="19800000">
              <a:off x="7123194" y="4802707"/>
              <a:ext cx="1297065" cy="807855"/>
              <a:chOff x="7322780" y="-1289621"/>
              <a:chExt cx="1297065" cy="807855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1584924-DCAF-4CD1-9D4C-0232B2F13BDA}"/>
                  </a:ext>
                </a:extLst>
              </p:cNvPr>
              <p:cNvSpPr/>
              <p:nvPr/>
            </p:nvSpPr>
            <p:spPr>
              <a:xfrm rot="3600000">
                <a:off x="7636388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BF361AD-CC08-4586-94EF-B42FDF2409AB}"/>
                  </a:ext>
                </a:extLst>
              </p:cNvPr>
              <p:cNvSpPr/>
              <p:nvPr/>
            </p:nvSpPr>
            <p:spPr>
              <a:xfrm rot="18900000">
                <a:off x="7396258" y="-1093221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75714F3-8D8A-44AC-B4C0-A6D364800E28}"/>
                </a:ext>
              </a:extLst>
            </p:cNvPr>
            <p:cNvGrpSpPr/>
            <p:nvPr/>
          </p:nvGrpSpPr>
          <p:grpSpPr>
            <a:xfrm>
              <a:off x="6957021" y="4666057"/>
              <a:ext cx="338916" cy="335976"/>
              <a:chOff x="26765" y="4589148"/>
              <a:chExt cx="393366" cy="389954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83FE89C2-6336-4EE5-9E82-123BD2038ED6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54DDA60C-B1D5-43CD-85C7-CDA9FE4EE526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A183D9ED-AD10-4A45-803D-C1AB1E167CB3}"/>
                </a:ext>
              </a:extLst>
            </p:cNvPr>
            <p:cNvGrpSpPr/>
            <p:nvPr/>
          </p:nvGrpSpPr>
          <p:grpSpPr>
            <a:xfrm>
              <a:off x="7226781" y="5002396"/>
              <a:ext cx="176934" cy="278732"/>
              <a:chOff x="298547" y="5002396"/>
              <a:chExt cx="176934" cy="278732"/>
            </a:xfrm>
          </p:grpSpPr>
          <p:sp>
            <p:nvSpPr>
              <p:cNvPr id="113" name="楕円 14">
                <a:extLst>
                  <a:ext uri="{FF2B5EF4-FFF2-40B4-BE49-F238E27FC236}">
                    <a16:creationId xmlns:a16="http://schemas.microsoft.com/office/drawing/2014/main" id="{3710A43B-4A10-4EFE-A241-6115137AA72B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A093848-F89B-479E-8F89-BB5C82F07BD5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B93345C-55BC-4225-96DB-F9435E76A80C}"/>
              </a:ext>
            </a:extLst>
          </p:cNvPr>
          <p:cNvGrpSpPr/>
          <p:nvPr/>
        </p:nvGrpSpPr>
        <p:grpSpPr>
          <a:xfrm>
            <a:off x="7290745" y="3805814"/>
            <a:ext cx="1170604" cy="2557758"/>
            <a:chOff x="8547317" y="4021499"/>
            <a:chExt cx="1511242" cy="3302048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5D200BE1-A447-46DF-8D7B-541BDE133E03}"/>
                </a:ext>
              </a:extLst>
            </p:cNvPr>
            <p:cNvSpPr/>
            <p:nvPr/>
          </p:nvSpPr>
          <p:spPr>
            <a:xfrm rot="17100000">
              <a:off x="8845198" y="5060261"/>
              <a:ext cx="705303" cy="605401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4D3588E5-AF09-45FA-9844-D4427F0DE009}"/>
                </a:ext>
              </a:extLst>
            </p:cNvPr>
            <p:cNvGrpSpPr/>
            <p:nvPr/>
          </p:nvGrpSpPr>
          <p:grpSpPr>
            <a:xfrm>
              <a:off x="8547317" y="4021499"/>
              <a:ext cx="1388220" cy="3302048"/>
              <a:chOff x="8547317" y="3811376"/>
              <a:chExt cx="1388220" cy="3302048"/>
            </a:xfrm>
          </p:grpSpPr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450382BB-A0A2-4035-BABB-492F8FD71889}"/>
                  </a:ext>
                </a:extLst>
              </p:cNvPr>
              <p:cNvSpPr/>
              <p:nvPr/>
            </p:nvSpPr>
            <p:spPr>
              <a:xfrm rot="10800000">
                <a:off x="9436500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EBDCF6C-DEEA-4AB0-8D81-8E2497993211}"/>
                  </a:ext>
                </a:extLst>
              </p:cNvPr>
              <p:cNvSpPr/>
              <p:nvPr/>
            </p:nvSpPr>
            <p:spPr>
              <a:xfrm>
                <a:off x="9277166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C3ACEF2C-67EE-4289-9525-1A3B1F5FEEDC}"/>
                  </a:ext>
                </a:extLst>
              </p:cNvPr>
              <p:cNvSpPr/>
              <p:nvPr/>
            </p:nvSpPr>
            <p:spPr>
              <a:xfrm rot="10800000">
                <a:off x="9505194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3DC8EE3-F827-4163-AFF2-0D2C9266293B}"/>
                  </a:ext>
                </a:extLst>
              </p:cNvPr>
              <p:cNvSpPr/>
              <p:nvPr/>
            </p:nvSpPr>
            <p:spPr>
              <a:xfrm>
                <a:off x="9345861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45A40CBE-4F46-4CBB-9A7D-76E388738042}"/>
                  </a:ext>
                </a:extLst>
              </p:cNvPr>
              <p:cNvSpPr/>
              <p:nvPr/>
            </p:nvSpPr>
            <p:spPr>
              <a:xfrm>
                <a:off x="9276300" y="6017259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82897663-9D75-491D-8BF6-723B5A8633BF}"/>
                  </a:ext>
                </a:extLst>
              </p:cNvPr>
              <p:cNvSpPr/>
              <p:nvPr/>
            </p:nvSpPr>
            <p:spPr>
              <a:xfrm rot="19014620">
                <a:off x="8547317" y="3908919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">
                <a:extLst>
                  <a:ext uri="{FF2B5EF4-FFF2-40B4-BE49-F238E27FC236}">
                    <a16:creationId xmlns:a16="http://schemas.microsoft.com/office/drawing/2014/main" id="{C55B5CE8-A5B2-4883-BAD0-46C430FF1F64}"/>
                  </a:ext>
                </a:extLst>
              </p:cNvPr>
              <p:cNvSpPr/>
              <p:nvPr/>
            </p:nvSpPr>
            <p:spPr>
              <a:xfrm rot="20814620">
                <a:off x="8644471" y="4680612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0007A39D-1406-4431-BD9D-869F29665831}"/>
                  </a:ext>
                </a:extLst>
              </p:cNvPr>
              <p:cNvSpPr/>
              <p:nvPr/>
            </p:nvSpPr>
            <p:spPr>
              <a:xfrm rot="20814620">
                <a:off x="9267522" y="500197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F6345EA5-F01D-4C99-853D-B073E2EFFF1F}"/>
                  </a:ext>
                </a:extLst>
              </p:cNvPr>
              <p:cNvSpPr/>
              <p:nvPr/>
            </p:nvSpPr>
            <p:spPr>
              <a:xfrm rot="20814620">
                <a:off x="8677437" y="394732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78">
                <a:extLst>
                  <a:ext uri="{FF2B5EF4-FFF2-40B4-BE49-F238E27FC236}">
                    <a16:creationId xmlns:a16="http://schemas.microsoft.com/office/drawing/2014/main" id="{36C5F9EC-2C83-42E1-881D-50AB4149BC84}"/>
                  </a:ext>
                </a:extLst>
              </p:cNvPr>
              <p:cNvSpPr/>
              <p:nvPr/>
            </p:nvSpPr>
            <p:spPr>
              <a:xfrm rot="20814620">
                <a:off x="9240044" y="5208660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724BA77-1262-4B5E-89A8-18887FC983E4}"/>
                  </a:ext>
                </a:extLst>
              </p:cNvPr>
              <p:cNvSpPr/>
              <p:nvPr/>
            </p:nvSpPr>
            <p:spPr>
              <a:xfrm rot="19914620">
                <a:off x="9156701" y="5230859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6D6ECFDA-5034-47D8-BD37-5422A238B968}"/>
                  </a:ext>
                </a:extLst>
              </p:cNvPr>
              <p:cNvSpPr/>
              <p:nvPr/>
            </p:nvSpPr>
            <p:spPr>
              <a:xfrm rot="4614620">
                <a:off x="8790126" y="416555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400AC04-6FD9-470D-A5F5-ABC798840EA5}"/>
                  </a:ext>
                </a:extLst>
              </p:cNvPr>
              <p:cNvSpPr/>
              <p:nvPr/>
            </p:nvSpPr>
            <p:spPr>
              <a:xfrm rot="10477662">
                <a:off x="9282715" y="4038069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C8027C38-401E-4B63-ADD8-8047AFA0F0D5}"/>
                  </a:ext>
                </a:extLst>
              </p:cNvPr>
              <p:cNvSpPr/>
              <p:nvPr/>
            </p:nvSpPr>
            <p:spPr>
              <a:xfrm rot="20814620">
                <a:off x="9268816" y="441820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00BA69C-F12A-45FC-85FA-1F836C61ECAA}"/>
                  </a:ext>
                </a:extLst>
              </p:cNvPr>
              <p:cNvSpPr/>
              <p:nvPr/>
            </p:nvSpPr>
            <p:spPr>
              <a:xfrm rot="20814620">
                <a:off x="9267638" y="445757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FD1D7660-99E4-4CC5-8DD6-5E9C9F98FCB3}"/>
                  </a:ext>
                </a:extLst>
              </p:cNvPr>
              <p:cNvSpPr/>
              <p:nvPr/>
            </p:nvSpPr>
            <p:spPr>
              <a:xfrm rot="10800000">
                <a:off x="9199286" y="394019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D45FCC0-0AE9-499F-A56B-04BEB1B8A162}"/>
                  </a:ext>
                </a:extLst>
              </p:cNvPr>
              <p:cNvSpPr/>
              <p:nvPr/>
            </p:nvSpPr>
            <p:spPr>
              <a:xfrm rot="1475395">
                <a:off x="8866720" y="3811376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A8723EA7-AAB3-4978-85B0-57CDF659EB38}"/>
                </a:ext>
              </a:extLst>
            </p:cNvPr>
            <p:cNvGrpSpPr/>
            <p:nvPr/>
          </p:nvGrpSpPr>
          <p:grpSpPr>
            <a:xfrm rot="19800000">
              <a:off x="8761494" y="4802707"/>
              <a:ext cx="1297065" cy="807855"/>
              <a:chOff x="8961080" y="-1289621"/>
              <a:chExt cx="1297065" cy="807855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1A79057-A187-4480-9EF2-36E3994CD893}"/>
                  </a:ext>
                </a:extLst>
              </p:cNvPr>
              <p:cNvSpPr/>
              <p:nvPr/>
            </p:nvSpPr>
            <p:spPr>
              <a:xfrm rot="3600000">
                <a:off x="9274688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728A5BC-EFA2-4AA3-8D27-9CFBB5D71DE1}"/>
                  </a:ext>
                </a:extLst>
              </p:cNvPr>
              <p:cNvSpPr/>
              <p:nvPr/>
            </p:nvSpPr>
            <p:spPr>
              <a:xfrm rot="18900000">
                <a:off x="9034558" y="-1093221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5571716E-8D96-4B69-8729-548FA091B05A}"/>
                </a:ext>
              </a:extLst>
            </p:cNvPr>
            <p:cNvGrpSpPr/>
            <p:nvPr/>
          </p:nvGrpSpPr>
          <p:grpSpPr>
            <a:xfrm>
              <a:off x="8589444" y="4666057"/>
              <a:ext cx="338916" cy="335976"/>
              <a:chOff x="26765" y="4589148"/>
              <a:chExt cx="393366" cy="389954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DD415C89-16AC-4C99-9B38-45EC485A0AE9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D54BCAC2-051A-4D99-8049-9D0261C45B2D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4A97C1D8-1FB9-4473-9704-AB7AE965AF3A}"/>
                </a:ext>
              </a:extLst>
            </p:cNvPr>
            <p:cNvGrpSpPr/>
            <p:nvPr/>
          </p:nvGrpSpPr>
          <p:grpSpPr>
            <a:xfrm>
              <a:off x="8859204" y="5002396"/>
              <a:ext cx="176934" cy="278732"/>
              <a:chOff x="298547" y="5002396"/>
              <a:chExt cx="176934" cy="278732"/>
            </a:xfrm>
          </p:grpSpPr>
          <p:sp>
            <p:nvSpPr>
              <p:cNvPr id="140" name="楕円 14">
                <a:extLst>
                  <a:ext uri="{FF2B5EF4-FFF2-40B4-BE49-F238E27FC236}">
                    <a16:creationId xmlns:a16="http://schemas.microsoft.com/office/drawing/2014/main" id="{D7EEDCEE-C919-48A0-882B-8BFE3635F90B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6D1935B-406F-4DCA-8A77-CDEF488483F6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533215E6-B121-47E7-8B24-629A5FFF3E80}"/>
              </a:ext>
            </a:extLst>
          </p:cNvPr>
          <p:cNvGrpSpPr/>
          <p:nvPr/>
        </p:nvGrpSpPr>
        <p:grpSpPr>
          <a:xfrm>
            <a:off x="1493859" y="3855621"/>
            <a:ext cx="1138176" cy="2514278"/>
            <a:chOff x="5401484" y="4077633"/>
            <a:chExt cx="1469375" cy="3245914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2FA63989-902B-4C2E-B325-7705EF533663}"/>
                </a:ext>
              </a:extLst>
            </p:cNvPr>
            <p:cNvGrpSpPr/>
            <p:nvPr/>
          </p:nvGrpSpPr>
          <p:grpSpPr>
            <a:xfrm rot="19800000">
              <a:off x="5506866" y="4759016"/>
              <a:ext cx="1297065" cy="968277"/>
              <a:chOff x="137096" y="4887610"/>
              <a:chExt cx="1297065" cy="968277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B0C87259-3158-43A9-9590-85B605FBAF85}"/>
                  </a:ext>
                </a:extLst>
              </p:cNvPr>
              <p:cNvSpPr/>
              <p:nvPr/>
            </p:nvSpPr>
            <p:spPr>
              <a:xfrm rot="3600000">
                <a:off x="450704" y="4574002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上の 2 つの角を丸める 679">
                <a:extLst>
                  <a:ext uri="{FF2B5EF4-FFF2-40B4-BE49-F238E27FC236}">
                    <a16:creationId xmlns:a16="http://schemas.microsoft.com/office/drawing/2014/main" id="{CDF006E2-FB8A-48EA-9924-6DB1CAFC793B}"/>
                  </a:ext>
                </a:extLst>
              </p:cNvPr>
              <p:cNvSpPr/>
              <p:nvPr/>
            </p:nvSpPr>
            <p:spPr>
              <a:xfrm rot="18900000">
                <a:off x="387697" y="5473940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E1E5180-FA3C-4DFA-8A91-C18303DB400E}"/>
                </a:ext>
              </a:extLst>
            </p:cNvPr>
            <p:cNvGrpSpPr/>
            <p:nvPr/>
          </p:nvGrpSpPr>
          <p:grpSpPr>
            <a:xfrm>
              <a:off x="5401484" y="4077633"/>
              <a:ext cx="1306662" cy="3245914"/>
              <a:chOff x="5401484" y="4077633"/>
              <a:chExt cx="1306662" cy="3245914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D6576DE-5F87-4D0A-8548-0F8E58C9EE9C}"/>
                  </a:ext>
                </a:extLst>
              </p:cNvPr>
              <p:cNvGrpSpPr/>
              <p:nvPr/>
            </p:nvGrpSpPr>
            <p:grpSpPr>
              <a:xfrm>
                <a:off x="5436483" y="4077633"/>
                <a:ext cx="1271663" cy="3245914"/>
                <a:chOff x="5436483" y="3867510"/>
                <a:chExt cx="1271663" cy="3245914"/>
              </a:xfrm>
            </p:grpSpPr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258682C4-991D-4A96-9C9D-3119EA77E84D}"/>
                    </a:ext>
                  </a:extLst>
                </p:cNvPr>
                <p:cNvSpPr/>
                <p:nvPr/>
              </p:nvSpPr>
              <p:spPr>
                <a:xfrm rot="10800000">
                  <a:off x="6248800" y="6401436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F4F26815-7CAA-4BCE-8E04-FE2CA3FD779E}"/>
                    </a:ext>
                  </a:extLst>
                </p:cNvPr>
                <p:cNvSpPr/>
                <p:nvPr/>
              </p:nvSpPr>
              <p:spPr>
                <a:xfrm>
                  <a:off x="6089466" y="690137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B8620E7F-13E6-42B4-9819-75702E049169}"/>
                    </a:ext>
                  </a:extLst>
                </p:cNvPr>
                <p:cNvSpPr/>
                <p:nvPr/>
              </p:nvSpPr>
              <p:spPr>
                <a:xfrm rot="10800000">
                  <a:off x="6317494" y="644119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62AA3920-02A8-4761-B08A-C9EFD7038B12}"/>
                    </a:ext>
                  </a:extLst>
                </p:cNvPr>
                <p:cNvSpPr/>
                <p:nvPr/>
              </p:nvSpPr>
              <p:spPr>
                <a:xfrm>
                  <a:off x="6158161" y="694113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D308EC01-F821-4686-9139-98E3E4686720}"/>
                    </a:ext>
                  </a:extLst>
                </p:cNvPr>
                <p:cNvSpPr/>
                <p:nvPr/>
              </p:nvSpPr>
              <p:spPr>
                <a:xfrm>
                  <a:off x="6088600" y="6017259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">
                  <a:extLst>
                    <a:ext uri="{FF2B5EF4-FFF2-40B4-BE49-F238E27FC236}">
                      <a16:creationId xmlns:a16="http://schemas.microsoft.com/office/drawing/2014/main" id="{7332BCDC-0EFC-46C5-9264-FD515FBE5BE3}"/>
                    </a:ext>
                  </a:extLst>
                </p:cNvPr>
                <p:cNvSpPr/>
                <p:nvPr/>
              </p:nvSpPr>
              <p:spPr>
                <a:xfrm rot="20814620">
                  <a:off x="5453980" y="4669468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8AC08914-B8CD-41AE-97AD-ED01FBBDDB14}"/>
                    </a:ext>
                  </a:extLst>
                </p:cNvPr>
                <p:cNvSpPr/>
                <p:nvPr/>
              </p:nvSpPr>
              <p:spPr>
                <a:xfrm rot="20814620">
                  <a:off x="6075356" y="4991222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BFE86B7A-BAC6-49F3-B8CF-32D78DEFE95C}"/>
                    </a:ext>
                  </a:extLst>
                </p:cNvPr>
                <p:cNvSpPr/>
                <p:nvPr/>
              </p:nvSpPr>
              <p:spPr>
                <a:xfrm rot="20814620">
                  <a:off x="5470428" y="39400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四角形: 上の 2 つの角を丸める 169">
                  <a:extLst>
                    <a:ext uri="{FF2B5EF4-FFF2-40B4-BE49-F238E27FC236}">
                      <a16:creationId xmlns:a16="http://schemas.microsoft.com/office/drawing/2014/main" id="{40532605-13DC-4CD9-A2EC-3857109B05F9}"/>
                    </a:ext>
                  </a:extLst>
                </p:cNvPr>
                <p:cNvSpPr/>
                <p:nvPr/>
              </p:nvSpPr>
              <p:spPr>
                <a:xfrm rot="20814620">
                  <a:off x="6045979" y="5198122"/>
                  <a:ext cx="517947" cy="946008"/>
                </a:xfrm>
                <a:custGeom>
                  <a:avLst/>
                  <a:gdLst>
                    <a:gd name="connsiteX0" fmla="*/ 228486 w 517944"/>
                    <a:gd name="connsiteY0" fmla="*/ 0 h 840881"/>
                    <a:gd name="connsiteX1" fmla="*/ 289458 w 517944"/>
                    <a:gd name="connsiteY1" fmla="*/ 0 h 840881"/>
                    <a:gd name="connsiteX2" fmla="*/ 517944 w 517944"/>
                    <a:gd name="connsiteY2" fmla="*/ 228486 h 840881"/>
                    <a:gd name="connsiteX3" fmla="*/ 517944 w 517944"/>
                    <a:gd name="connsiteY3" fmla="*/ 840881 h 840881"/>
                    <a:gd name="connsiteX4" fmla="*/ 517944 w 517944"/>
                    <a:gd name="connsiteY4" fmla="*/ 840881 h 840881"/>
                    <a:gd name="connsiteX5" fmla="*/ 0 w 517944"/>
                    <a:gd name="connsiteY5" fmla="*/ 840881 h 840881"/>
                    <a:gd name="connsiteX6" fmla="*/ 0 w 517944"/>
                    <a:gd name="connsiteY6" fmla="*/ 840881 h 840881"/>
                    <a:gd name="connsiteX7" fmla="*/ 0 w 517944"/>
                    <a:gd name="connsiteY7" fmla="*/ 228486 h 840881"/>
                    <a:gd name="connsiteX8" fmla="*/ 228486 w 517944"/>
                    <a:gd name="connsiteY8" fmla="*/ 0 h 840881"/>
                    <a:gd name="connsiteX0" fmla="*/ 228486 w 517947"/>
                    <a:gd name="connsiteY0" fmla="*/ 0 h 946008"/>
                    <a:gd name="connsiteX1" fmla="*/ 289458 w 517947"/>
                    <a:gd name="connsiteY1" fmla="*/ 0 h 946008"/>
                    <a:gd name="connsiteX2" fmla="*/ 517944 w 517947"/>
                    <a:gd name="connsiteY2" fmla="*/ 228486 h 946008"/>
                    <a:gd name="connsiteX3" fmla="*/ 517944 w 517947"/>
                    <a:gd name="connsiteY3" fmla="*/ 840881 h 946008"/>
                    <a:gd name="connsiteX4" fmla="*/ 517947 w 517947"/>
                    <a:gd name="connsiteY4" fmla="*/ 946008 h 946008"/>
                    <a:gd name="connsiteX5" fmla="*/ 0 w 517947"/>
                    <a:gd name="connsiteY5" fmla="*/ 840881 h 946008"/>
                    <a:gd name="connsiteX6" fmla="*/ 0 w 517947"/>
                    <a:gd name="connsiteY6" fmla="*/ 840881 h 946008"/>
                    <a:gd name="connsiteX7" fmla="*/ 0 w 517947"/>
                    <a:gd name="connsiteY7" fmla="*/ 228486 h 946008"/>
                    <a:gd name="connsiteX8" fmla="*/ 228486 w 517947"/>
                    <a:gd name="connsiteY8" fmla="*/ 0 h 946008"/>
                    <a:gd name="connsiteX0" fmla="*/ 228486 w 517947"/>
                    <a:gd name="connsiteY0" fmla="*/ 0 h 946008"/>
                    <a:gd name="connsiteX1" fmla="*/ 289458 w 517947"/>
                    <a:gd name="connsiteY1" fmla="*/ 0 h 946008"/>
                    <a:gd name="connsiteX2" fmla="*/ 517944 w 517947"/>
                    <a:gd name="connsiteY2" fmla="*/ 228486 h 946008"/>
                    <a:gd name="connsiteX3" fmla="*/ 517947 w 517947"/>
                    <a:gd name="connsiteY3" fmla="*/ 946008 h 946008"/>
                    <a:gd name="connsiteX4" fmla="*/ 0 w 517947"/>
                    <a:gd name="connsiteY4" fmla="*/ 840881 h 946008"/>
                    <a:gd name="connsiteX5" fmla="*/ 0 w 517947"/>
                    <a:gd name="connsiteY5" fmla="*/ 840881 h 946008"/>
                    <a:gd name="connsiteX6" fmla="*/ 0 w 517947"/>
                    <a:gd name="connsiteY6" fmla="*/ 228486 h 946008"/>
                    <a:gd name="connsiteX7" fmla="*/ 228486 w 517947"/>
                    <a:gd name="connsiteY7" fmla="*/ 0 h 946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7947" h="946008">
                      <a:moveTo>
                        <a:pt x="228486" y="0"/>
                      </a:moveTo>
                      <a:lnTo>
                        <a:pt x="289458" y="0"/>
                      </a:lnTo>
                      <a:cubicBezTo>
                        <a:pt x="415647" y="0"/>
                        <a:pt x="517944" y="102297"/>
                        <a:pt x="517944" y="228486"/>
                      </a:cubicBezTo>
                      <a:lnTo>
                        <a:pt x="517947" y="946008"/>
                      </a:lnTo>
                      <a:lnTo>
                        <a:pt x="0" y="840881"/>
                      </a:lnTo>
                      <a:lnTo>
                        <a:pt x="0" y="840881"/>
                      </a:lnTo>
                      <a:lnTo>
                        <a:pt x="0" y="228486"/>
                      </a:lnTo>
                      <a:cubicBezTo>
                        <a:pt x="0" y="102297"/>
                        <a:pt x="102297" y="0"/>
                        <a:pt x="228486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A32626A-F53D-41F0-A741-6F9125D8261B}"/>
                    </a:ext>
                  </a:extLst>
                </p:cNvPr>
                <p:cNvSpPr/>
                <p:nvPr/>
              </p:nvSpPr>
              <p:spPr>
                <a:xfrm rot="20814620">
                  <a:off x="5436483" y="3867510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F557AB8-6A4E-43CD-A68D-E4AAF4E0C014}"/>
                    </a:ext>
                  </a:extLst>
                </p:cNvPr>
                <p:cNvSpPr/>
                <p:nvPr/>
              </p:nvSpPr>
              <p:spPr>
                <a:xfrm rot="20814620">
                  <a:off x="6061806" y="4410905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3367C5D8-5A49-4D51-9212-F24CA408BB10}"/>
                    </a:ext>
                  </a:extLst>
                </p:cNvPr>
                <p:cNvSpPr/>
                <p:nvPr/>
              </p:nvSpPr>
              <p:spPr>
                <a:xfrm rot="20814620">
                  <a:off x="6060628" y="4450272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A6370458-EB7E-401A-BA7E-738A0422988F}"/>
                    </a:ext>
                  </a:extLst>
                </p:cNvPr>
                <p:cNvSpPr/>
                <p:nvPr/>
              </p:nvSpPr>
              <p:spPr>
                <a:xfrm rot="20097141" flipH="1">
                  <a:off x="5887848" y="4100073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767ECB7D-24BA-4A1E-AE49-59CF6F227437}"/>
                    </a:ext>
                  </a:extLst>
                </p:cNvPr>
                <p:cNvSpPr/>
                <p:nvPr/>
              </p:nvSpPr>
              <p:spPr>
                <a:xfrm rot="4614620">
                  <a:off x="5566737" y="4303780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DBB68A6B-EB47-4243-9759-6F5C2862CC38}"/>
                  </a:ext>
                </a:extLst>
              </p:cNvPr>
              <p:cNvGrpSpPr/>
              <p:nvPr/>
            </p:nvGrpSpPr>
            <p:grpSpPr>
              <a:xfrm>
                <a:off x="5401484" y="4666057"/>
                <a:ext cx="338916" cy="335976"/>
                <a:chOff x="26765" y="4589148"/>
                <a:chExt cx="393366" cy="389954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42B13DB-9CFD-4431-AF08-EA454F269F70}"/>
                    </a:ext>
                  </a:extLst>
                </p:cNvPr>
                <p:cNvSpPr/>
                <p:nvPr/>
              </p:nvSpPr>
              <p:spPr>
                <a:xfrm rot="20700000">
                  <a:off x="26765" y="4589148"/>
                  <a:ext cx="393366" cy="38995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41A4DEC4-646B-4336-B784-9EB0F7DFA535}"/>
                    </a:ext>
                  </a:extLst>
                </p:cNvPr>
                <p:cNvSpPr/>
                <p:nvPr/>
              </p:nvSpPr>
              <p:spPr>
                <a:xfrm rot="20700000">
                  <a:off x="94599" y="4851826"/>
                  <a:ext cx="63079" cy="6253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93451F40-94A6-4FD9-B600-93C3BA30BA5E}"/>
                  </a:ext>
                </a:extLst>
              </p:cNvPr>
              <p:cNvGrpSpPr/>
              <p:nvPr/>
            </p:nvGrpSpPr>
            <p:grpSpPr>
              <a:xfrm>
                <a:off x="5671244" y="5002396"/>
                <a:ext cx="176934" cy="278732"/>
                <a:chOff x="298547" y="5002396"/>
                <a:chExt cx="176934" cy="278732"/>
              </a:xfrm>
            </p:grpSpPr>
            <p:sp>
              <p:nvSpPr>
                <p:cNvPr id="172" name="楕円 14">
                  <a:extLst>
                    <a:ext uri="{FF2B5EF4-FFF2-40B4-BE49-F238E27FC236}">
                      <a16:creationId xmlns:a16="http://schemas.microsoft.com/office/drawing/2014/main" id="{0C1831CF-3F2E-4223-8637-432D4EBFE448}"/>
                    </a:ext>
                  </a:extLst>
                </p:cNvPr>
                <p:cNvSpPr/>
                <p:nvPr/>
              </p:nvSpPr>
              <p:spPr>
                <a:xfrm rot="19914620">
                  <a:off x="298547" y="5002396"/>
                  <a:ext cx="155113" cy="2787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  <a:gd name="connsiteX0" fmla="*/ 90 w 1157378"/>
                    <a:gd name="connsiteY0" fmla="*/ 309463 h 920011"/>
                    <a:gd name="connsiteX1" fmla="*/ 555469 w 1157378"/>
                    <a:gd name="connsiteY1" fmla="*/ -1 h 920011"/>
                    <a:gd name="connsiteX2" fmla="*/ 1157378 w 1157378"/>
                    <a:gd name="connsiteY2" fmla="*/ 309463 h 920011"/>
                    <a:gd name="connsiteX3" fmla="*/ 588259 w 1157378"/>
                    <a:gd name="connsiteY3" fmla="*/ 920011 h 920011"/>
                    <a:gd name="connsiteX4" fmla="*/ 90 w 1157378"/>
                    <a:gd name="connsiteY4" fmla="*/ 309463 h 920011"/>
                    <a:gd name="connsiteX0" fmla="*/ 2261 w 1159549"/>
                    <a:gd name="connsiteY0" fmla="*/ 311477 h 922025"/>
                    <a:gd name="connsiteX1" fmla="*/ 557640 w 1159549"/>
                    <a:gd name="connsiteY1" fmla="*/ 2013 h 922025"/>
                    <a:gd name="connsiteX2" fmla="*/ 1159549 w 1159549"/>
                    <a:gd name="connsiteY2" fmla="*/ 311477 h 922025"/>
                    <a:gd name="connsiteX3" fmla="*/ 590430 w 1159549"/>
                    <a:gd name="connsiteY3" fmla="*/ 922025 h 922025"/>
                    <a:gd name="connsiteX4" fmla="*/ 2261 w 1159549"/>
                    <a:gd name="connsiteY4" fmla="*/ 311477 h 922025"/>
                    <a:gd name="connsiteX0" fmla="*/ 799 w 1158087"/>
                    <a:gd name="connsiteY0" fmla="*/ 319273 h 929821"/>
                    <a:gd name="connsiteX1" fmla="*/ 556178 w 1158087"/>
                    <a:gd name="connsiteY1" fmla="*/ 9809 h 929821"/>
                    <a:gd name="connsiteX2" fmla="*/ 1158087 w 1158087"/>
                    <a:gd name="connsiteY2" fmla="*/ 319273 h 929821"/>
                    <a:gd name="connsiteX3" fmla="*/ 588968 w 1158087"/>
                    <a:gd name="connsiteY3" fmla="*/ 929821 h 929821"/>
                    <a:gd name="connsiteX4" fmla="*/ 799 w 1158087"/>
                    <a:gd name="connsiteY4" fmla="*/ 319273 h 929821"/>
                    <a:gd name="connsiteX0" fmla="*/ 19243 w 1184148"/>
                    <a:gd name="connsiteY0" fmla="*/ 313940 h 924488"/>
                    <a:gd name="connsiteX1" fmla="*/ 574622 w 1184148"/>
                    <a:gd name="connsiteY1" fmla="*/ 4476 h 924488"/>
                    <a:gd name="connsiteX2" fmla="*/ 1176531 w 1184148"/>
                    <a:gd name="connsiteY2" fmla="*/ 313940 h 924488"/>
                    <a:gd name="connsiteX3" fmla="*/ 607412 w 1184148"/>
                    <a:gd name="connsiteY3" fmla="*/ 924488 h 924488"/>
                    <a:gd name="connsiteX4" fmla="*/ 19243 w 1184148"/>
                    <a:gd name="connsiteY4" fmla="*/ 313940 h 924488"/>
                    <a:gd name="connsiteX0" fmla="*/ 374 w 1157661"/>
                    <a:gd name="connsiteY0" fmla="*/ 315038 h 925586"/>
                    <a:gd name="connsiteX1" fmla="*/ 555753 w 1157661"/>
                    <a:gd name="connsiteY1" fmla="*/ 5574 h 925586"/>
                    <a:gd name="connsiteX2" fmla="*/ 1157662 w 1157661"/>
                    <a:gd name="connsiteY2" fmla="*/ 315038 h 925586"/>
                    <a:gd name="connsiteX3" fmla="*/ 588543 w 1157661"/>
                    <a:gd name="connsiteY3" fmla="*/ 925586 h 925586"/>
                    <a:gd name="connsiteX4" fmla="*/ 374 w 1157661"/>
                    <a:gd name="connsiteY4" fmla="*/ 315038 h 925586"/>
                    <a:gd name="connsiteX0" fmla="*/ 8 w 1157295"/>
                    <a:gd name="connsiteY0" fmla="*/ 410288 h 1020836"/>
                    <a:gd name="connsiteX1" fmla="*/ 600385 w 1157295"/>
                    <a:gd name="connsiteY1" fmla="*/ 4257 h 1020836"/>
                    <a:gd name="connsiteX2" fmla="*/ 1157296 w 1157295"/>
                    <a:gd name="connsiteY2" fmla="*/ 410288 h 1020836"/>
                    <a:gd name="connsiteX3" fmla="*/ 588177 w 1157295"/>
                    <a:gd name="connsiteY3" fmla="*/ 1020836 h 1020836"/>
                    <a:gd name="connsiteX4" fmla="*/ 8 w 1157295"/>
                    <a:gd name="connsiteY4" fmla="*/ 410288 h 1020836"/>
                    <a:gd name="connsiteX0" fmla="*/ 8 w 1157295"/>
                    <a:gd name="connsiteY0" fmla="*/ 406239 h 1016787"/>
                    <a:gd name="connsiteX1" fmla="*/ 600385 w 1157295"/>
                    <a:gd name="connsiteY1" fmla="*/ 208 h 1016787"/>
                    <a:gd name="connsiteX2" fmla="*/ 1157296 w 1157295"/>
                    <a:gd name="connsiteY2" fmla="*/ 406239 h 1016787"/>
                    <a:gd name="connsiteX3" fmla="*/ 588177 w 1157295"/>
                    <a:gd name="connsiteY3" fmla="*/ 1016787 h 1016787"/>
                    <a:gd name="connsiteX4" fmla="*/ 8 w 1157295"/>
                    <a:gd name="connsiteY4" fmla="*/ 406239 h 1016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95" h="1016787">
                      <a:moveTo>
                        <a:pt x="8" y="406239"/>
                      </a:moveTo>
                      <a:cubicBezTo>
                        <a:pt x="2043" y="236809"/>
                        <a:pt x="129258" y="9890"/>
                        <a:pt x="600385" y="208"/>
                      </a:cubicBezTo>
                      <a:cubicBezTo>
                        <a:pt x="1071512" y="-9474"/>
                        <a:pt x="1157296" y="324177"/>
                        <a:pt x="1157296" y="406239"/>
                      </a:cubicBezTo>
                      <a:cubicBezTo>
                        <a:pt x="1157296" y="488301"/>
                        <a:pt x="907753" y="1016787"/>
                        <a:pt x="588177" y="1016787"/>
                      </a:cubicBezTo>
                      <a:cubicBezTo>
                        <a:pt x="268601" y="1016787"/>
                        <a:pt x="-2027" y="575669"/>
                        <a:pt x="8" y="4062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8E9CCBF0-C016-4EEA-A8FB-6DED349B288A}"/>
                    </a:ext>
                  </a:extLst>
                </p:cNvPr>
                <p:cNvSpPr/>
                <p:nvPr/>
              </p:nvSpPr>
              <p:spPr>
                <a:xfrm rot="19914620">
                  <a:off x="349440" y="5089619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B7F2A3A5-FC11-4A74-90A4-FAB90885B444}"/>
                </a:ext>
              </a:extLst>
            </p:cNvPr>
            <p:cNvGrpSpPr/>
            <p:nvPr/>
          </p:nvGrpSpPr>
          <p:grpSpPr>
            <a:xfrm rot="19800000">
              <a:off x="5573794" y="4802706"/>
              <a:ext cx="1297065" cy="968277"/>
              <a:chOff x="5773380" y="-1289622"/>
              <a:chExt cx="1297065" cy="968277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D052D38-A7D5-4C0A-8EE1-F6DE25D5816A}"/>
                  </a:ext>
                </a:extLst>
              </p:cNvPr>
              <p:cNvSpPr/>
              <p:nvPr/>
            </p:nvSpPr>
            <p:spPr>
              <a:xfrm rot="3600000">
                <a:off x="6086988" y="-160323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679">
                <a:extLst>
                  <a:ext uri="{FF2B5EF4-FFF2-40B4-BE49-F238E27FC236}">
                    <a16:creationId xmlns:a16="http://schemas.microsoft.com/office/drawing/2014/main" id="{F358EE35-50D1-469C-9F41-81189F8CFE48}"/>
                  </a:ext>
                </a:extLst>
              </p:cNvPr>
              <p:cNvSpPr/>
              <p:nvPr/>
            </p:nvSpPr>
            <p:spPr>
              <a:xfrm rot="18900000">
                <a:off x="6023981" y="-703292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7F08536A-FD1A-4AC4-AABF-3BFD4C620355}"/>
              </a:ext>
            </a:extLst>
          </p:cNvPr>
          <p:cNvGrpSpPr/>
          <p:nvPr/>
        </p:nvGrpSpPr>
        <p:grpSpPr>
          <a:xfrm>
            <a:off x="1381321" y="953703"/>
            <a:ext cx="1718452" cy="2539185"/>
            <a:chOff x="5607443" y="592542"/>
            <a:chExt cx="2218508" cy="3278070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B991CF85-A790-495B-9F19-87AADD514E07}"/>
                </a:ext>
              </a:extLst>
            </p:cNvPr>
            <p:cNvGrpSpPr/>
            <p:nvPr/>
          </p:nvGrpSpPr>
          <p:grpSpPr>
            <a:xfrm>
              <a:off x="5607443" y="592542"/>
              <a:ext cx="2218508" cy="3278070"/>
              <a:chOff x="5607443" y="592542"/>
              <a:chExt cx="2218508" cy="3278070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12287EF6-7BF3-4140-A4E0-378FF251DF18}"/>
                  </a:ext>
                </a:extLst>
              </p:cNvPr>
              <p:cNvGrpSpPr/>
              <p:nvPr/>
            </p:nvGrpSpPr>
            <p:grpSpPr>
              <a:xfrm rot="1800000">
                <a:off x="5607443" y="3158624"/>
                <a:ext cx="412305" cy="711988"/>
                <a:chOff x="5909865" y="3387125"/>
                <a:chExt cx="412305" cy="711988"/>
              </a:xfrm>
            </p:grpSpPr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F77DC9B6-2B5F-4C78-9378-B15EFAD72A2D}"/>
                    </a:ext>
                  </a:extLst>
                </p:cNvPr>
                <p:cNvSpPr/>
                <p:nvPr/>
              </p:nvSpPr>
              <p:spPr>
                <a:xfrm rot="10800000">
                  <a:off x="6069199" y="338712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34CD33B8-A83B-4E07-8178-715A435B8A65}"/>
                    </a:ext>
                  </a:extLst>
                </p:cNvPr>
                <p:cNvSpPr/>
                <p:nvPr/>
              </p:nvSpPr>
              <p:spPr>
                <a:xfrm>
                  <a:off x="5909865" y="388706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台形 241">
                  <a:extLst>
                    <a:ext uri="{FF2B5EF4-FFF2-40B4-BE49-F238E27FC236}">
                      <a16:creationId xmlns:a16="http://schemas.microsoft.com/office/drawing/2014/main" id="{DC8E83BB-8D6D-49C3-AC4A-1FEA2500EAB6}"/>
                    </a:ext>
                  </a:extLst>
                </p:cNvPr>
                <p:cNvSpPr/>
                <p:nvPr/>
              </p:nvSpPr>
              <p:spPr>
                <a:xfrm rot="10800000">
                  <a:off x="6137893" y="3426884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7DAFE7D3-5A63-4F28-9228-8B1F2C760FFC}"/>
                    </a:ext>
                  </a:extLst>
                </p:cNvPr>
                <p:cNvSpPr/>
                <p:nvPr/>
              </p:nvSpPr>
              <p:spPr>
                <a:xfrm>
                  <a:off x="5978560" y="392682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7444B90A-9C38-4192-BB1D-9C93E5B140D0}"/>
                  </a:ext>
                </a:extLst>
              </p:cNvPr>
              <p:cNvSpPr/>
              <p:nvPr/>
            </p:nvSpPr>
            <p:spPr>
              <a:xfrm rot="900000">
                <a:off x="5855715" y="294858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B8089371-9C54-4D7C-8F55-A27AA473796E}"/>
                  </a:ext>
                </a:extLst>
              </p:cNvPr>
              <p:cNvGrpSpPr/>
              <p:nvPr/>
            </p:nvGrpSpPr>
            <p:grpSpPr>
              <a:xfrm>
                <a:off x="5642400" y="1533963"/>
                <a:ext cx="1297065" cy="968277"/>
                <a:chOff x="137096" y="4887610"/>
                <a:chExt cx="1297065" cy="968277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F7A1050-F212-4365-AB27-48EF7B6F2FDF}"/>
                    </a:ext>
                  </a:extLst>
                </p:cNvPr>
                <p:cNvSpPr/>
                <p:nvPr/>
              </p:nvSpPr>
              <p:spPr>
                <a:xfrm rot="3600000">
                  <a:off x="450704" y="4574002"/>
                  <a:ext cx="669849" cy="1297065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69849" h="1297065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3685" y="316240"/>
                      </a:lnTo>
                      <a:cubicBezTo>
                        <a:pt x="362427" y="334701"/>
                        <a:pt x="362079" y="336154"/>
                        <a:pt x="369482" y="351385"/>
                      </a:cubicBez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38000" y="1055444"/>
                      </a:lnTo>
                      <a:lnTo>
                        <a:pt x="614142" y="981452"/>
                      </a:lnTo>
                      <a:lnTo>
                        <a:pt x="669849" y="1189354"/>
                      </a:lnTo>
                      <a:lnTo>
                        <a:pt x="244109" y="1297065"/>
                      </a:lnTo>
                      <a:cubicBezTo>
                        <a:pt x="187847" y="1297065"/>
                        <a:pt x="142238" y="1255266"/>
                        <a:pt x="142238" y="1203704"/>
                      </a:cubicBezTo>
                      <a:cubicBezTo>
                        <a:pt x="142343" y="1202746"/>
                        <a:pt x="142449" y="1201789"/>
                        <a:pt x="142554" y="1200831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86742" y="356537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上の 2 つの角を丸める 679">
                  <a:extLst>
                    <a:ext uri="{FF2B5EF4-FFF2-40B4-BE49-F238E27FC236}">
                      <a16:creationId xmlns:a16="http://schemas.microsoft.com/office/drawing/2014/main" id="{11D95877-5F93-4E57-95F9-B9AA45A0FD19}"/>
                    </a:ext>
                  </a:extLst>
                </p:cNvPr>
                <p:cNvSpPr/>
                <p:nvPr/>
              </p:nvSpPr>
              <p:spPr>
                <a:xfrm rot="18900000">
                  <a:off x="387697" y="5473940"/>
                  <a:ext cx="250083" cy="381947"/>
                </a:xfrm>
                <a:custGeom>
                  <a:avLst/>
                  <a:gdLst>
                    <a:gd name="connsiteX0" fmla="*/ 0 w 250083"/>
                    <a:gd name="connsiteY0" fmla="*/ 0 h 381947"/>
                    <a:gd name="connsiteX1" fmla="*/ 250083 w 250083"/>
                    <a:gd name="connsiteY1" fmla="*/ 0 h 381947"/>
                    <a:gd name="connsiteX2" fmla="*/ 250083 w 250083"/>
                    <a:gd name="connsiteY2" fmla="*/ 0 h 381947"/>
                    <a:gd name="connsiteX3" fmla="*/ 250083 w 250083"/>
                    <a:gd name="connsiteY3" fmla="*/ 381947 h 381947"/>
                    <a:gd name="connsiteX4" fmla="*/ 250083 w 250083"/>
                    <a:gd name="connsiteY4" fmla="*/ 381947 h 381947"/>
                    <a:gd name="connsiteX5" fmla="*/ 0 w 250083"/>
                    <a:gd name="connsiteY5" fmla="*/ 381947 h 381947"/>
                    <a:gd name="connsiteX6" fmla="*/ 0 w 250083"/>
                    <a:gd name="connsiteY6" fmla="*/ 381947 h 381947"/>
                    <a:gd name="connsiteX7" fmla="*/ 0 w 250083"/>
                    <a:gd name="connsiteY7" fmla="*/ 0 h 381947"/>
                    <a:gd name="connsiteX8" fmla="*/ 0 w 250083"/>
                    <a:gd name="connsiteY8" fmla="*/ 0 h 381947"/>
                    <a:gd name="connsiteX0" fmla="*/ 0 w 250083"/>
                    <a:gd name="connsiteY0" fmla="*/ 0 h 463545"/>
                    <a:gd name="connsiteX1" fmla="*/ 250083 w 250083"/>
                    <a:gd name="connsiteY1" fmla="*/ 0 h 463545"/>
                    <a:gd name="connsiteX2" fmla="*/ 250083 w 250083"/>
                    <a:gd name="connsiteY2" fmla="*/ 0 h 463545"/>
                    <a:gd name="connsiteX3" fmla="*/ 250083 w 250083"/>
                    <a:gd name="connsiteY3" fmla="*/ 381947 h 463545"/>
                    <a:gd name="connsiteX4" fmla="*/ 250083 w 250083"/>
                    <a:gd name="connsiteY4" fmla="*/ 381947 h 463545"/>
                    <a:gd name="connsiteX5" fmla="*/ 131082 w 250083"/>
                    <a:gd name="connsiteY5" fmla="*/ 463545 h 463545"/>
                    <a:gd name="connsiteX6" fmla="*/ 0 w 250083"/>
                    <a:gd name="connsiteY6" fmla="*/ 381947 h 463545"/>
                    <a:gd name="connsiteX7" fmla="*/ 0 w 250083"/>
                    <a:gd name="connsiteY7" fmla="*/ 381947 h 463545"/>
                    <a:gd name="connsiteX8" fmla="*/ 0 w 250083"/>
                    <a:gd name="connsiteY8" fmla="*/ 0 h 463545"/>
                    <a:gd name="connsiteX9" fmla="*/ 0 w 250083"/>
                    <a:gd name="connsiteY9" fmla="*/ 0 h 463545"/>
                    <a:gd name="connsiteX0" fmla="*/ 131082 w 250083"/>
                    <a:gd name="connsiteY0" fmla="*/ 463545 h 554985"/>
                    <a:gd name="connsiteX1" fmla="*/ 0 w 250083"/>
                    <a:gd name="connsiteY1" fmla="*/ 381947 h 554985"/>
                    <a:gd name="connsiteX2" fmla="*/ 0 w 250083"/>
                    <a:gd name="connsiteY2" fmla="*/ 381947 h 554985"/>
                    <a:gd name="connsiteX3" fmla="*/ 0 w 250083"/>
                    <a:gd name="connsiteY3" fmla="*/ 0 h 554985"/>
                    <a:gd name="connsiteX4" fmla="*/ 0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0 h 554985"/>
                    <a:gd name="connsiteX7" fmla="*/ 250083 w 250083"/>
                    <a:gd name="connsiteY7" fmla="*/ 381947 h 554985"/>
                    <a:gd name="connsiteX8" fmla="*/ 250083 w 250083"/>
                    <a:gd name="connsiteY8" fmla="*/ 381947 h 554985"/>
                    <a:gd name="connsiteX9" fmla="*/ 222522 w 250083"/>
                    <a:gd name="connsiteY9" fmla="*/ 554985 h 554985"/>
                    <a:gd name="connsiteX0" fmla="*/ 0 w 250083"/>
                    <a:gd name="connsiteY0" fmla="*/ 381947 h 554985"/>
                    <a:gd name="connsiteX1" fmla="*/ 0 w 250083"/>
                    <a:gd name="connsiteY1" fmla="*/ 381947 h 554985"/>
                    <a:gd name="connsiteX2" fmla="*/ 0 w 250083"/>
                    <a:gd name="connsiteY2" fmla="*/ 0 h 554985"/>
                    <a:gd name="connsiteX3" fmla="*/ 0 w 250083"/>
                    <a:gd name="connsiteY3" fmla="*/ 0 h 554985"/>
                    <a:gd name="connsiteX4" fmla="*/ 250083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381947 h 554985"/>
                    <a:gd name="connsiteX7" fmla="*/ 250083 w 250083"/>
                    <a:gd name="connsiteY7" fmla="*/ 381947 h 554985"/>
                    <a:gd name="connsiteX8" fmla="*/ 222522 w 250083"/>
                    <a:gd name="connsiteY8" fmla="*/ 554985 h 554985"/>
                    <a:gd name="connsiteX0" fmla="*/ 0 w 250083"/>
                    <a:gd name="connsiteY0" fmla="*/ 381947 h 381947"/>
                    <a:gd name="connsiteX1" fmla="*/ 0 w 250083"/>
                    <a:gd name="connsiteY1" fmla="*/ 381947 h 381947"/>
                    <a:gd name="connsiteX2" fmla="*/ 0 w 250083"/>
                    <a:gd name="connsiteY2" fmla="*/ 0 h 381947"/>
                    <a:gd name="connsiteX3" fmla="*/ 0 w 250083"/>
                    <a:gd name="connsiteY3" fmla="*/ 0 h 381947"/>
                    <a:gd name="connsiteX4" fmla="*/ 250083 w 250083"/>
                    <a:gd name="connsiteY4" fmla="*/ 0 h 381947"/>
                    <a:gd name="connsiteX5" fmla="*/ 250083 w 250083"/>
                    <a:gd name="connsiteY5" fmla="*/ 0 h 381947"/>
                    <a:gd name="connsiteX6" fmla="*/ 250083 w 250083"/>
                    <a:gd name="connsiteY6" fmla="*/ 381947 h 381947"/>
                    <a:gd name="connsiteX7" fmla="*/ 250083 w 250083"/>
                    <a:gd name="connsiteY7" fmla="*/ 381947 h 381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0083" h="381947">
                      <a:moveTo>
                        <a:pt x="0" y="381947"/>
                      </a:moveTo>
                      <a:lnTo>
                        <a:pt x="0" y="38194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0083" y="0"/>
                      </a:lnTo>
                      <a:lnTo>
                        <a:pt x="250083" y="0"/>
                      </a:lnTo>
                      <a:lnTo>
                        <a:pt x="250083" y="381947"/>
                      </a:lnTo>
                      <a:lnTo>
                        <a:pt x="250083" y="381947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6D2E0DBF-33C2-4388-826D-DDDD404154B3}"/>
                  </a:ext>
                </a:extLst>
              </p:cNvPr>
              <p:cNvSpPr/>
              <p:nvPr/>
            </p:nvSpPr>
            <p:spPr>
              <a:xfrm>
                <a:off x="5959801" y="220651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1">
                <a:extLst>
                  <a:ext uri="{FF2B5EF4-FFF2-40B4-BE49-F238E27FC236}">
                    <a16:creationId xmlns:a16="http://schemas.microsoft.com/office/drawing/2014/main" id="{3D72267F-A0F5-4A44-9CA8-809CD668A45F}"/>
                  </a:ext>
                </a:extLst>
              </p:cNvPr>
              <p:cNvSpPr/>
              <p:nvPr/>
            </p:nvSpPr>
            <p:spPr>
              <a:xfrm rot="1800000">
                <a:off x="5672656" y="1280581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A68CB4FE-C1AC-438F-A286-34CA369F4A98}"/>
                  </a:ext>
                </a:extLst>
              </p:cNvPr>
              <p:cNvSpPr/>
              <p:nvPr/>
            </p:nvSpPr>
            <p:spPr>
              <a:xfrm rot="1800000">
                <a:off x="5728634" y="945100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135789 w 1112808"/>
                  <a:gd name="connsiteY11" fmla="*/ 863905 h 1204554"/>
                  <a:gd name="connsiteX12" fmla="*/ 62641 w 1112808"/>
                  <a:gd name="connsiteY12" fmla="*/ 897553 h 1204554"/>
                  <a:gd name="connsiteX13" fmla="*/ 57412 w 1112808"/>
                  <a:gd name="connsiteY13" fmla="*/ 902732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0440" y="1151820"/>
                    </a:lnTo>
                    <a:lnTo>
                      <a:pt x="351341" y="1111309"/>
                    </a:lnTo>
                    <a:cubicBezTo>
                      <a:pt x="378894" y="1071578"/>
                      <a:pt x="389766" y="1023975"/>
                      <a:pt x="377425" y="977919"/>
                    </a:cubicBezTo>
                    <a:cubicBezTo>
                      <a:pt x="352743" y="885806"/>
                      <a:pt x="244559" y="834760"/>
                      <a:pt x="135789" y="863905"/>
                    </a:cubicBezTo>
                    <a:cubicBezTo>
                      <a:pt x="108597" y="871191"/>
                      <a:pt x="83942" y="882800"/>
                      <a:pt x="62641" y="897553"/>
                    </a:cubicBezTo>
                    <a:lnTo>
                      <a:pt x="57412" y="902732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56895FEA-CA0F-4799-B004-E40409E58BA8}"/>
                  </a:ext>
                </a:extLst>
              </p:cNvPr>
              <p:cNvSpPr/>
              <p:nvPr/>
            </p:nvSpPr>
            <p:spPr>
              <a:xfrm rot="1800000">
                <a:off x="5800408" y="1177436"/>
                <a:ext cx="274029" cy="326094"/>
              </a:xfrm>
              <a:custGeom>
                <a:avLst/>
                <a:gdLst>
                  <a:gd name="connsiteX0" fmla="*/ 4834 w 274029"/>
                  <a:gd name="connsiteY0" fmla="*/ 4930 h 326094"/>
                  <a:gd name="connsiteX1" fmla="*/ 25716 w 274029"/>
                  <a:gd name="connsiteY1" fmla="*/ 37206 h 326094"/>
                  <a:gd name="connsiteX2" fmla="*/ 57879 w 274029"/>
                  <a:gd name="connsiteY2" fmla="*/ 65159 h 326094"/>
                  <a:gd name="connsiteX3" fmla="*/ 66623 w 274029"/>
                  <a:gd name="connsiteY3" fmla="*/ 47755 h 326094"/>
                  <a:gd name="connsiteX4" fmla="*/ 78293 w 274029"/>
                  <a:gd name="connsiteY4" fmla="*/ 37196 h 326094"/>
                  <a:gd name="connsiteX5" fmla="*/ 82642 w 274029"/>
                  <a:gd name="connsiteY5" fmla="*/ 32014 h 326094"/>
                  <a:gd name="connsiteX6" fmla="*/ 84918 w 274029"/>
                  <a:gd name="connsiteY6" fmla="*/ 31202 h 326094"/>
                  <a:gd name="connsiteX7" fmla="*/ 105242 w 274029"/>
                  <a:gd name="connsiteY7" fmla="*/ 12813 h 326094"/>
                  <a:gd name="connsiteX8" fmla="*/ 152533 w 274029"/>
                  <a:gd name="connsiteY8" fmla="*/ 0 h 326094"/>
                  <a:gd name="connsiteX9" fmla="*/ 274029 w 274029"/>
                  <a:gd name="connsiteY9" fmla="*/ 163047 h 326094"/>
                  <a:gd name="connsiteX10" fmla="*/ 152533 w 274029"/>
                  <a:gd name="connsiteY10" fmla="*/ 326094 h 326094"/>
                  <a:gd name="connsiteX11" fmla="*/ 31037 w 274029"/>
                  <a:gd name="connsiteY11" fmla="*/ 163047 h 326094"/>
                  <a:gd name="connsiteX12" fmla="*/ 40585 w 274029"/>
                  <a:gd name="connsiteY12" fmla="*/ 99582 h 326094"/>
                  <a:gd name="connsiteX13" fmla="*/ 46734 w 274029"/>
                  <a:gd name="connsiteY13" fmla="*/ 87342 h 326094"/>
                  <a:gd name="connsiteX14" fmla="*/ 44292 w 274029"/>
                  <a:gd name="connsiteY14" fmla="*/ 86442 h 326094"/>
                  <a:gd name="connsiteX15" fmla="*/ 4834 w 274029"/>
                  <a:gd name="connsiteY15" fmla="*/ 4930 h 326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029" h="326094">
                    <a:moveTo>
                      <a:pt x="4834" y="4930"/>
                    </a:moveTo>
                    <a:cubicBezTo>
                      <a:pt x="9433" y="15882"/>
                      <a:pt x="16598" y="26872"/>
                      <a:pt x="25716" y="37206"/>
                    </a:cubicBezTo>
                    <a:lnTo>
                      <a:pt x="57879" y="65159"/>
                    </a:lnTo>
                    <a:lnTo>
                      <a:pt x="66623" y="47755"/>
                    </a:lnTo>
                    <a:lnTo>
                      <a:pt x="78293" y="37196"/>
                    </a:lnTo>
                    <a:lnTo>
                      <a:pt x="82642" y="32014"/>
                    </a:lnTo>
                    <a:lnTo>
                      <a:pt x="84918" y="31202"/>
                    </a:lnTo>
                    <a:lnTo>
                      <a:pt x="105242" y="12813"/>
                    </a:lnTo>
                    <a:cubicBezTo>
                      <a:pt x="119777" y="4563"/>
                      <a:pt x="135758" y="0"/>
                      <a:pt x="152533" y="0"/>
                    </a:cubicBezTo>
                    <a:cubicBezTo>
                      <a:pt x="219633" y="0"/>
                      <a:pt x="274029" y="72999"/>
                      <a:pt x="274029" y="163047"/>
                    </a:cubicBezTo>
                    <a:cubicBezTo>
                      <a:pt x="274029" y="253095"/>
                      <a:pt x="219633" y="326094"/>
                      <a:pt x="152533" y="326094"/>
                    </a:cubicBezTo>
                    <a:cubicBezTo>
                      <a:pt x="85433" y="326094"/>
                      <a:pt x="31037" y="253095"/>
                      <a:pt x="31037" y="163047"/>
                    </a:cubicBezTo>
                    <a:cubicBezTo>
                      <a:pt x="31037" y="140535"/>
                      <a:pt x="34437" y="119089"/>
                      <a:pt x="40585" y="99582"/>
                    </a:cubicBezTo>
                    <a:lnTo>
                      <a:pt x="46734" y="87342"/>
                    </a:lnTo>
                    <a:lnTo>
                      <a:pt x="44292" y="86442"/>
                    </a:lnTo>
                    <a:cubicBezTo>
                      <a:pt x="8436" y="62395"/>
                      <a:pt x="-9230" y="25901"/>
                      <a:pt x="4834" y="49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8AEB4E8-A883-4F05-826C-BB3E35518015}"/>
                  </a:ext>
                </a:extLst>
              </p:cNvPr>
              <p:cNvSpPr/>
              <p:nvPr/>
            </p:nvSpPr>
            <p:spPr>
              <a:xfrm rot="1800000">
                <a:off x="5701319" y="883639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C5592296-B366-4C05-9CE3-0843FB7D0FF4}"/>
                  </a:ext>
                </a:extLst>
              </p:cNvPr>
              <p:cNvSpPr/>
              <p:nvPr/>
            </p:nvSpPr>
            <p:spPr>
              <a:xfrm rot="1800000">
                <a:off x="6261451" y="149820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A8B5FC8-B44E-42C3-8B8F-5CBC8A9D908C}"/>
                  </a:ext>
                </a:extLst>
              </p:cNvPr>
              <p:cNvSpPr/>
              <p:nvPr/>
            </p:nvSpPr>
            <p:spPr>
              <a:xfrm rot="1800000">
                <a:off x="6268579" y="152123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04DFEEF8-F0B1-48D8-948C-7C257657D72E}"/>
                  </a:ext>
                </a:extLst>
              </p:cNvPr>
              <p:cNvSpPr/>
              <p:nvPr/>
            </p:nvSpPr>
            <p:spPr>
              <a:xfrm rot="1082521" flipH="1">
                <a:off x="6271249" y="1120051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5F90BD09-DA76-4C09-B436-22DA060A60B8}"/>
                  </a:ext>
                </a:extLst>
              </p:cNvPr>
              <p:cNvSpPr/>
              <p:nvPr/>
            </p:nvSpPr>
            <p:spPr>
              <a:xfrm rot="7200000">
                <a:off x="6031908" y="1067837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35A9223-2C9C-4F10-B99B-5E83907D928D}"/>
                  </a:ext>
                </a:extLst>
              </p:cNvPr>
              <p:cNvSpPr/>
              <p:nvPr/>
            </p:nvSpPr>
            <p:spPr>
              <a:xfrm rot="3600000">
                <a:off x="6086988" y="125427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上の 2 つの角を丸める 679">
                <a:extLst>
                  <a:ext uri="{FF2B5EF4-FFF2-40B4-BE49-F238E27FC236}">
                    <a16:creationId xmlns:a16="http://schemas.microsoft.com/office/drawing/2014/main" id="{A093D93D-A996-4492-A3A3-DAFABA3DCF75}"/>
                  </a:ext>
                </a:extLst>
              </p:cNvPr>
              <p:cNvSpPr/>
              <p:nvPr/>
            </p:nvSpPr>
            <p:spPr>
              <a:xfrm rot="18900000">
                <a:off x="6023981" y="2154208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D9D6DC7-C706-4CA6-94EF-BB62F9EC5ECE}"/>
                  </a:ext>
                </a:extLst>
              </p:cNvPr>
              <p:cNvSpPr/>
              <p:nvPr/>
            </p:nvSpPr>
            <p:spPr>
              <a:xfrm rot="1800000">
                <a:off x="5835120" y="1344818"/>
                <a:ext cx="48795" cy="4879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25D8138-EBEE-49A4-8DBA-3470C5DEB6F1}"/>
                  </a:ext>
                </a:extLst>
              </p:cNvPr>
              <p:cNvSpPr/>
              <p:nvPr/>
            </p:nvSpPr>
            <p:spPr>
              <a:xfrm rot="6300000">
                <a:off x="7278433" y="551428"/>
                <a:ext cx="506404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76960F94-1B5A-4596-BE93-2B97E97DAA7B}"/>
                </a:ext>
              </a:extLst>
            </p:cNvPr>
            <p:cNvSpPr/>
            <p:nvPr/>
          </p:nvSpPr>
          <p:spPr>
            <a:xfrm rot="3600000">
              <a:off x="6774954" y="100928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FDFE394C-13C5-475A-81A5-2FA37F40CA67}"/>
              </a:ext>
            </a:extLst>
          </p:cNvPr>
          <p:cNvGrpSpPr/>
          <p:nvPr/>
        </p:nvGrpSpPr>
        <p:grpSpPr>
          <a:xfrm>
            <a:off x="4465124" y="896274"/>
            <a:ext cx="1393690" cy="2592624"/>
            <a:chOff x="7236898" y="519055"/>
            <a:chExt cx="1799243" cy="3347061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9460E741-FBD0-428F-91AB-3789DC6258FA}"/>
                </a:ext>
              </a:extLst>
            </p:cNvPr>
            <p:cNvGrpSpPr/>
            <p:nvPr/>
          </p:nvGrpSpPr>
          <p:grpSpPr>
            <a:xfrm rot="1800000">
              <a:off x="7277329" y="2766773"/>
              <a:ext cx="518013" cy="1099343"/>
              <a:chOff x="7497473" y="2963334"/>
              <a:chExt cx="518013" cy="1099343"/>
            </a:xfrm>
          </p:grpSpPr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D4EB8FFB-665D-4635-8C33-CDB6F3AD0A37}"/>
                  </a:ext>
                </a:extLst>
              </p:cNvPr>
              <p:cNvSpPr/>
              <p:nvPr/>
            </p:nvSpPr>
            <p:spPr>
              <a:xfrm rot="10800000">
                <a:off x="7656807" y="3350689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7C866853-5DFC-4232-AA20-0C33F9630CE3}"/>
                  </a:ext>
                </a:extLst>
              </p:cNvPr>
              <p:cNvSpPr/>
              <p:nvPr/>
            </p:nvSpPr>
            <p:spPr>
              <a:xfrm>
                <a:off x="7497473" y="385063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4D09C25E-71F3-4669-9F1F-E423237C0B88}"/>
                  </a:ext>
                </a:extLst>
              </p:cNvPr>
              <p:cNvSpPr/>
              <p:nvPr/>
            </p:nvSpPr>
            <p:spPr>
              <a:xfrm rot="10800000">
                <a:off x="7725501" y="339044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0EE9B20D-89DC-46A7-9DDE-3D3B5B0C4185}"/>
                  </a:ext>
                </a:extLst>
              </p:cNvPr>
              <p:cNvSpPr/>
              <p:nvPr/>
            </p:nvSpPr>
            <p:spPr>
              <a:xfrm>
                <a:off x="7566168" y="389038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23B202D3-7C21-4022-8840-A31691C8098A}"/>
                  </a:ext>
                </a:extLst>
              </p:cNvPr>
              <p:cNvSpPr/>
              <p:nvPr/>
            </p:nvSpPr>
            <p:spPr>
              <a:xfrm rot="10800000">
                <a:off x="7534678" y="296333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台形 267">
                <a:extLst>
                  <a:ext uri="{FF2B5EF4-FFF2-40B4-BE49-F238E27FC236}">
                    <a16:creationId xmlns:a16="http://schemas.microsoft.com/office/drawing/2014/main" id="{E1BE8C1C-F87E-42F5-8772-796B7E2B8D7C}"/>
                  </a:ext>
                </a:extLst>
              </p:cNvPr>
              <p:cNvSpPr/>
              <p:nvPr/>
            </p:nvSpPr>
            <p:spPr>
              <a:xfrm rot="10800000">
                <a:off x="7606116" y="3001434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B75D95CB-38CC-4E32-9D7F-9F765F12F9DC}"/>
                </a:ext>
              </a:extLst>
            </p:cNvPr>
            <p:cNvGrpSpPr/>
            <p:nvPr/>
          </p:nvGrpSpPr>
          <p:grpSpPr>
            <a:xfrm>
              <a:off x="7236898" y="519055"/>
              <a:ext cx="1799243" cy="2491908"/>
              <a:chOff x="7236898" y="519055"/>
              <a:chExt cx="1799243" cy="2491908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042E149-2CFE-4D3B-AD52-AC1DDE02B806}"/>
                  </a:ext>
                </a:extLst>
              </p:cNvPr>
              <p:cNvSpPr/>
              <p:nvPr/>
            </p:nvSpPr>
            <p:spPr>
              <a:xfrm rot="18900000">
                <a:off x="7237317" y="1767306"/>
                <a:ext cx="705303" cy="605401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台形 248">
                <a:extLst>
                  <a:ext uri="{FF2B5EF4-FFF2-40B4-BE49-F238E27FC236}">
                    <a16:creationId xmlns:a16="http://schemas.microsoft.com/office/drawing/2014/main" id="{7E85EC02-71ED-4CEA-994C-E4225B150C85}"/>
                  </a:ext>
                </a:extLst>
              </p:cNvPr>
              <p:cNvSpPr/>
              <p:nvPr/>
            </p:nvSpPr>
            <p:spPr>
              <a:xfrm>
                <a:off x="7667951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A035C405-7906-43C6-A4ED-73A196DE17D9}"/>
                  </a:ext>
                </a:extLst>
              </p:cNvPr>
              <p:cNvSpPr/>
              <p:nvPr/>
            </p:nvSpPr>
            <p:spPr>
              <a:xfrm>
                <a:off x="7515551" y="2170082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0D1C8910-29B3-4A22-8AF9-6DC22E96C965}"/>
                  </a:ext>
                </a:extLst>
              </p:cNvPr>
              <p:cNvSpPr/>
              <p:nvPr/>
            </p:nvSpPr>
            <p:spPr>
              <a:xfrm rot="1800000">
                <a:off x="7398435" y="83283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1">
                <a:extLst>
                  <a:ext uri="{FF2B5EF4-FFF2-40B4-BE49-F238E27FC236}">
                    <a16:creationId xmlns:a16="http://schemas.microsoft.com/office/drawing/2014/main" id="{30EAE552-F2F3-407F-99A4-030833635AA7}"/>
                  </a:ext>
                </a:extLst>
              </p:cNvPr>
              <p:cNvSpPr/>
              <p:nvPr/>
            </p:nvSpPr>
            <p:spPr>
              <a:xfrm rot="1800000">
                <a:off x="7236898" y="122501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51BCCB2-2B18-413B-B5E3-B69FA77CAEE5}"/>
                  </a:ext>
                </a:extLst>
              </p:cNvPr>
              <p:cNvSpPr/>
              <p:nvPr/>
            </p:nvSpPr>
            <p:spPr>
              <a:xfrm rot="1800000">
                <a:off x="7304701" y="89635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95194 w 1112808"/>
                  <a:gd name="connsiteY12" fmla="*/ 892971 h 1204554"/>
                  <a:gd name="connsiteX13" fmla="*/ 67176 w 1112808"/>
                  <a:gd name="connsiteY13" fmla="*/ 920721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27580" y="1161123"/>
                    </a:lnTo>
                    <a:lnTo>
                      <a:pt x="330870" y="1159244"/>
                    </a:lnTo>
                    <a:cubicBezTo>
                      <a:pt x="394772" y="1114985"/>
                      <a:pt x="428489" y="1042421"/>
                      <a:pt x="409978" y="973336"/>
                    </a:cubicBezTo>
                    <a:cubicBezTo>
                      <a:pt x="385296" y="881223"/>
                      <a:pt x="277113" y="830178"/>
                      <a:pt x="168343" y="859323"/>
                    </a:cubicBezTo>
                    <a:cubicBezTo>
                      <a:pt x="141150" y="866609"/>
                      <a:pt x="116495" y="878217"/>
                      <a:pt x="95194" y="892971"/>
                    </a:cubicBezTo>
                    <a:lnTo>
                      <a:pt x="67176" y="920721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49E388B6-CB23-4809-BA35-1B9B10F39850}"/>
                  </a:ext>
                </a:extLst>
              </p:cNvPr>
              <p:cNvSpPr/>
              <p:nvPr/>
            </p:nvSpPr>
            <p:spPr>
              <a:xfrm rot="7200000">
                <a:off x="7677221" y="929737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560FE4A-D726-4E3A-9E9F-7E04B0DF5805}"/>
                  </a:ext>
                </a:extLst>
              </p:cNvPr>
              <p:cNvSpPr/>
              <p:nvPr/>
            </p:nvSpPr>
            <p:spPr>
              <a:xfrm rot="16974948">
                <a:off x="7574918" y="1154954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421285B8-378B-41A3-B748-55F3403A68F8}"/>
                  </a:ext>
                </a:extLst>
              </p:cNvPr>
              <p:cNvSpPr/>
              <p:nvPr/>
            </p:nvSpPr>
            <p:spPr>
              <a:xfrm rot="1800000">
                <a:off x="7379074" y="1064558"/>
                <a:ext cx="271718" cy="44322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350A8EC-2672-494A-AC79-E1CA02F0B377}"/>
                  </a:ext>
                </a:extLst>
              </p:cNvPr>
              <p:cNvSpPr/>
              <p:nvPr/>
            </p:nvSpPr>
            <p:spPr>
              <a:xfrm rot="1800000">
                <a:off x="7392855" y="1316832"/>
                <a:ext cx="45719" cy="6404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671C554-365E-4A6F-918D-755B61758433}"/>
                  </a:ext>
                </a:extLst>
              </p:cNvPr>
              <p:cNvSpPr/>
              <p:nvPr/>
            </p:nvSpPr>
            <p:spPr>
              <a:xfrm rot="11359813">
                <a:off x="7787489" y="11852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21991B75-5E8D-4574-8AD2-38B2499E4D9A}"/>
                  </a:ext>
                </a:extLst>
              </p:cNvPr>
              <p:cNvSpPr/>
              <p:nvPr/>
            </p:nvSpPr>
            <p:spPr>
              <a:xfrm rot="3600000">
                <a:off x="7624150" y="97227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601258A5-57D0-443E-81D2-93CF00970357}"/>
                  </a:ext>
                </a:extLst>
              </p:cNvPr>
              <p:cNvSpPr/>
              <p:nvPr/>
            </p:nvSpPr>
            <p:spPr>
              <a:xfrm rot="3600000">
                <a:off x="7636388" y="1254271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A4D7478-9BED-4A6D-AA8B-3DA4E81960A5}"/>
                  </a:ext>
                </a:extLst>
              </p:cNvPr>
              <p:cNvSpPr/>
              <p:nvPr/>
            </p:nvSpPr>
            <p:spPr>
              <a:xfrm rot="18900000">
                <a:off x="7396258" y="1764279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2A6D46A-7445-4FA6-BC7C-6CAF73C68A23}"/>
                  </a:ext>
                </a:extLst>
              </p:cNvPr>
              <p:cNvSpPr/>
              <p:nvPr/>
            </p:nvSpPr>
            <p:spPr>
              <a:xfrm rot="6300000">
                <a:off x="8488623" y="477941"/>
                <a:ext cx="506403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9DDDEBB8-FB5A-4D7E-B0D1-A86806789DD2}"/>
                </a:ext>
              </a:extLst>
            </p:cNvPr>
            <p:cNvSpPr/>
            <p:nvPr/>
          </p:nvSpPr>
          <p:spPr>
            <a:xfrm rot="3600000">
              <a:off x="8457704" y="100928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47997B90-A4DE-4FE9-8754-31B92141EC04}"/>
              </a:ext>
            </a:extLst>
          </p:cNvPr>
          <p:cNvGrpSpPr/>
          <p:nvPr/>
        </p:nvGrpSpPr>
        <p:grpSpPr>
          <a:xfrm>
            <a:off x="7168066" y="981944"/>
            <a:ext cx="1850763" cy="2540591"/>
            <a:chOff x="8794482" y="624140"/>
            <a:chExt cx="2389323" cy="3279885"/>
          </a:xfrm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FE4D0AE2-7451-42E2-845A-9423FF52F789}"/>
                </a:ext>
              </a:extLst>
            </p:cNvPr>
            <p:cNvGrpSpPr/>
            <p:nvPr/>
          </p:nvGrpSpPr>
          <p:grpSpPr>
            <a:xfrm>
              <a:off x="8794482" y="624140"/>
              <a:ext cx="2389323" cy="3279885"/>
              <a:chOff x="8794482" y="624140"/>
              <a:chExt cx="2389323" cy="3279885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CD6DA10E-9047-4CE5-A5DD-7B355F33AFFE}"/>
                  </a:ext>
                </a:extLst>
              </p:cNvPr>
              <p:cNvGrpSpPr/>
              <p:nvPr/>
            </p:nvGrpSpPr>
            <p:grpSpPr>
              <a:xfrm rot="1800000">
                <a:off x="8794482" y="3192037"/>
                <a:ext cx="412305" cy="711988"/>
                <a:chOff x="9097565" y="3350689"/>
                <a:chExt cx="412305" cy="711988"/>
              </a:xfrm>
            </p:grpSpPr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1E6D6805-9314-41A5-88D2-D0FE409F45F0}"/>
                    </a:ext>
                  </a:extLst>
                </p:cNvPr>
                <p:cNvSpPr/>
                <p:nvPr/>
              </p:nvSpPr>
              <p:spPr>
                <a:xfrm rot="10800000">
                  <a:off x="9256899" y="3350689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3A478E42-C09D-48D8-88D9-086FABA09B74}"/>
                    </a:ext>
                  </a:extLst>
                </p:cNvPr>
                <p:cNvSpPr/>
                <p:nvPr/>
              </p:nvSpPr>
              <p:spPr>
                <a:xfrm>
                  <a:off x="9097565" y="385063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台形 294">
                  <a:extLst>
                    <a:ext uri="{FF2B5EF4-FFF2-40B4-BE49-F238E27FC236}">
                      <a16:creationId xmlns:a16="http://schemas.microsoft.com/office/drawing/2014/main" id="{0E9E8E75-7B3B-4736-869D-95334F8D7407}"/>
                    </a:ext>
                  </a:extLst>
                </p:cNvPr>
                <p:cNvSpPr/>
                <p:nvPr/>
              </p:nvSpPr>
              <p:spPr>
                <a:xfrm rot="10800000">
                  <a:off x="9325593" y="339044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18A0F75D-17F4-4DC7-BA67-70A9197FECD5}"/>
                    </a:ext>
                  </a:extLst>
                </p:cNvPr>
                <p:cNvSpPr/>
                <p:nvPr/>
              </p:nvSpPr>
              <p:spPr>
                <a:xfrm>
                  <a:off x="9166260" y="389038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3" name="台形 272">
                <a:extLst>
                  <a:ext uri="{FF2B5EF4-FFF2-40B4-BE49-F238E27FC236}">
                    <a16:creationId xmlns:a16="http://schemas.microsoft.com/office/drawing/2014/main" id="{90AB945C-CD43-42F5-80E6-387C9E9AE6BD}"/>
                  </a:ext>
                </a:extLst>
              </p:cNvPr>
              <p:cNvSpPr/>
              <p:nvPr/>
            </p:nvSpPr>
            <p:spPr>
              <a:xfrm rot="900000">
                <a:off x="9039091" y="2900753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7D527133-D241-4F64-BC84-8FAFF37C6BF0}"/>
                  </a:ext>
                </a:extLst>
              </p:cNvPr>
              <p:cNvSpPr/>
              <p:nvPr/>
            </p:nvSpPr>
            <p:spPr>
              <a:xfrm rot="18900000">
                <a:off x="8875617" y="1767306"/>
                <a:ext cx="705303" cy="605401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48989FBD-739C-411C-9EAA-A9F97FB41ED2}"/>
                  </a:ext>
                </a:extLst>
              </p:cNvPr>
              <p:cNvSpPr/>
              <p:nvPr/>
            </p:nvSpPr>
            <p:spPr>
              <a:xfrm>
                <a:off x="9299901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16EDAE4E-43F3-4E77-B290-2D0F221A6D58}"/>
                  </a:ext>
                </a:extLst>
              </p:cNvPr>
              <p:cNvSpPr/>
              <p:nvPr/>
            </p:nvSpPr>
            <p:spPr>
              <a:xfrm>
                <a:off x="9147501" y="2170082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79AA4C32-6EFE-4580-92A1-7E5C1BCB7CDB}"/>
                  </a:ext>
                </a:extLst>
              </p:cNvPr>
              <p:cNvSpPr/>
              <p:nvPr/>
            </p:nvSpPr>
            <p:spPr>
              <a:xfrm>
                <a:off x="9124252" y="765806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A2E8CF1A-6876-4242-857A-90F46C7C6ECA}"/>
                  </a:ext>
                </a:extLst>
              </p:cNvPr>
              <p:cNvSpPr/>
              <p:nvPr/>
            </p:nvSpPr>
            <p:spPr>
              <a:xfrm rot="1800000">
                <a:off x="8916069" y="1232299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93F80ED7-0F44-42CC-95DD-DDF163006456}"/>
                  </a:ext>
                </a:extLst>
              </p:cNvPr>
              <p:cNvSpPr/>
              <p:nvPr/>
            </p:nvSpPr>
            <p:spPr>
              <a:xfrm rot="1800000">
                <a:off x="8986734" y="905297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69348 w 1112808"/>
                  <a:gd name="connsiteY12" fmla="*/ 897569 h 1204554"/>
                  <a:gd name="connsiteX13" fmla="*/ 59762 w 1112808"/>
                  <a:gd name="connsiteY13" fmla="*/ 907063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8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4783" y="1154177"/>
                    </a:lnTo>
                    <a:lnTo>
                      <a:pt x="358047" y="1111325"/>
                    </a:lnTo>
                    <a:cubicBezTo>
                      <a:pt x="385601" y="1071593"/>
                      <a:pt x="396472" y="1023991"/>
                      <a:pt x="384132" y="977934"/>
                    </a:cubicBezTo>
                    <a:cubicBezTo>
                      <a:pt x="359450" y="885822"/>
                      <a:pt x="251266" y="834776"/>
                      <a:pt x="142496" y="863921"/>
                    </a:cubicBezTo>
                    <a:cubicBezTo>
                      <a:pt x="115304" y="871207"/>
                      <a:pt x="90649" y="882816"/>
                      <a:pt x="69348" y="897569"/>
                    </a:cubicBezTo>
                    <a:lnTo>
                      <a:pt x="59762" y="907063"/>
                    </a:lnTo>
                    <a:lnTo>
                      <a:pt x="42395" y="875065"/>
                    </a:lnTo>
                    <a:cubicBezTo>
                      <a:pt x="15096" y="810522"/>
                      <a:pt x="1" y="739562"/>
                      <a:pt x="0" y="665076"/>
                    </a:cubicBezTo>
                    <a:lnTo>
                      <a:pt x="0" y="539478"/>
                    </a:lnTo>
                    <a:cubicBezTo>
                      <a:pt x="1" y="353262"/>
                      <a:pt x="94349" y="189082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C4E9023E-0A7E-4A48-9170-E024FCD9D5C3}"/>
                  </a:ext>
                </a:extLst>
              </p:cNvPr>
              <p:cNvSpPr/>
              <p:nvPr/>
            </p:nvSpPr>
            <p:spPr>
              <a:xfrm rot="1800000">
                <a:off x="9117329" y="1109579"/>
                <a:ext cx="200316" cy="35781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3C0703D6-382F-4253-8356-FC3FF695EC72}"/>
                  </a:ext>
                </a:extLst>
              </p:cNvPr>
              <p:cNvSpPr/>
              <p:nvPr/>
            </p:nvSpPr>
            <p:spPr>
              <a:xfrm rot="7200000">
                <a:off x="9369204" y="936454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F0C72A4-4B2F-4129-AB28-A49F58442BA1}"/>
                  </a:ext>
                </a:extLst>
              </p:cNvPr>
              <p:cNvSpPr/>
              <p:nvPr/>
            </p:nvSpPr>
            <p:spPr>
              <a:xfrm rot="11359813">
                <a:off x="9477343" y="1242110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B3DA145-CF11-4F1C-9ECF-82205F961D5B}"/>
                  </a:ext>
                </a:extLst>
              </p:cNvPr>
              <p:cNvSpPr/>
              <p:nvPr/>
            </p:nvSpPr>
            <p:spPr>
              <a:xfrm rot="1800000">
                <a:off x="9519551" y="1458400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E19FF38F-DC54-4110-BCB7-06496191C1FD}"/>
                  </a:ext>
                </a:extLst>
              </p:cNvPr>
              <p:cNvSpPr/>
              <p:nvPr/>
            </p:nvSpPr>
            <p:spPr>
              <a:xfrm rot="1800000">
                <a:off x="9526679" y="1481430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E2EAB947-C904-4652-896D-B52C47911E01}"/>
                  </a:ext>
                </a:extLst>
              </p:cNvPr>
              <p:cNvSpPr/>
              <p:nvPr/>
            </p:nvSpPr>
            <p:spPr>
              <a:xfrm rot="11883217">
                <a:off x="9496783" y="907791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F47E4E7F-8F2A-471A-9522-F2B25F58ABC5}"/>
                  </a:ext>
                </a:extLst>
              </p:cNvPr>
              <p:cNvSpPr/>
              <p:nvPr/>
            </p:nvSpPr>
            <p:spPr>
              <a:xfrm rot="4060775">
                <a:off x="9391615" y="954045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010DA22-C896-4705-A72F-6332EDEEA5EE}"/>
                  </a:ext>
                </a:extLst>
              </p:cNvPr>
              <p:cNvSpPr/>
              <p:nvPr/>
            </p:nvSpPr>
            <p:spPr>
              <a:xfrm rot="16974948">
                <a:off x="9308512" y="1222129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00F2C0FA-85CD-4EB8-8F2C-0A7AB4090860}"/>
                  </a:ext>
                </a:extLst>
              </p:cNvPr>
              <p:cNvSpPr/>
              <p:nvPr/>
            </p:nvSpPr>
            <p:spPr>
              <a:xfrm rot="3600000">
                <a:off x="9274688" y="1254271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511886B2-05E9-40B5-AAD0-F160304387F3}"/>
                  </a:ext>
                </a:extLst>
              </p:cNvPr>
              <p:cNvSpPr/>
              <p:nvPr/>
            </p:nvSpPr>
            <p:spPr>
              <a:xfrm rot="18900000">
                <a:off x="9034558" y="1764279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3CB51FA-5FD9-42DC-930F-FEF640A7CEE1}"/>
                  </a:ext>
                </a:extLst>
              </p:cNvPr>
              <p:cNvSpPr/>
              <p:nvPr/>
            </p:nvSpPr>
            <p:spPr>
              <a:xfrm rot="11359813">
                <a:off x="9406449" y="2175929"/>
                <a:ext cx="630615" cy="359657"/>
              </a:xfrm>
              <a:custGeom>
                <a:avLst/>
                <a:gdLst>
                  <a:gd name="connsiteX0" fmla="*/ 615503 w 630615"/>
                  <a:gd name="connsiteY0" fmla="*/ 258531 h 359657"/>
                  <a:gd name="connsiteX1" fmla="*/ 0 w 630615"/>
                  <a:gd name="connsiteY1" fmla="*/ 359657 h 359657"/>
                  <a:gd name="connsiteX2" fmla="*/ 12238 w 630615"/>
                  <a:gd name="connsiteY2" fmla="*/ 286911 h 359657"/>
                  <a:gd name="connsiteX3" fmla="*/ 179478 w 630615"/>
                  <a:gd name="connsiteY3" fmla="*/ 0 h 359657"/>
                  <a:gd name="connsiteX4" fmla="*/ 171060 w 630615"/>
                  <a:gd name="connsiteY4" fmla="*/ 144022 h 359657"/>
                  <a:gd name="connsiteX5" fmla="*/ 213756 w 630615"/>
                  <a:gd name="connsiteY5" fmla="*/ 51139 h 359657"/>
                  <a:gd name="connsiteX6" fmla="*/ 292262 w 630615"/>
                  <a:gd name="connsiteY6" fmla="*/ 0 h 359657"/>
                  <a:gd name="connsiteX7" fmla="*/ 283843 w 630615"/>
                  <a:gd name="connsiteY7" fmla="*/ 144026 h 359657"/>
                  <a:gd name="connsiteX8" fmla="*/ 326541 w 630615"/>
                  <a:gd name="connsiteY8" fmla="*/ 51139 h 359657"/>
                  <a:gd name="connsiteX9" fmla="*/ 405046 w 630615"/>
                  <a:gd name="connsiteY9" fmla="*/ 0 h 359657"/>
                  <a:gd name="connsiteX10" fmla="*/ 397349 w 630615"/>
                  <a:gd name="connsiteY10" fmla="*/ 131685 h 359657"/>
                  <a:gd name="connsiteX11" fmla="*/ 405067 w 630615"/>
                  <a:gd name="connsiteY11" fmla="*/ 111138 h 359657"/>
                  <a:gd name="connsiteX12" fmla="*/ 517830 w 630615"/>
                  <a:gd name="connsiteY12" fmla="*/ 0 h 359657"/>
                  <a:gd name="connsiteX13" fmla="*/ 510134 w 630615"/>
                  <a:gd name="connsiteY13" fmla="*/ 131685 h 359657"/>
                  <a:gd name="connsiteX14" fmla="*/ 517851 w 630615"/>
                  <a:gd name="connsiteY14" fmla="*/ 111139 h 359657"/>
                  <a:gd name="connsiteX15" fmla="*/ 630615 w 630615"/>
                  <a:gd name="connsiteY15" fmla="*/ 0 h 359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615" h="359657">
                    <a:moveTo>
                      <a:pt x="615503" y="258531"/>
                    </a:moveTo>
                    <a:lnTo>
                      <a:pt x="0" y="359657"/>
                    </a:lnTo>
                    <a:lnTo>
                      <a:pt x="12238" y="286911"/>
                    </a:lnTo>
                    <a:cubicBezTo>
                      <a:pt x="48482" y="113810"/>
                      <a:pt x="109861" y="0"/>
                      <a:pt x="179478" y="0"/>
                    </a:cubicBezTo>
                    <a:lnTo>
                      <a:pt x="171060" y="144022"/>
                    </a:lnTo>
                    <a:lnTo>
                      <a:pt x="213756" y="51139"/>
                    </a:lnTo>
                    <a:cubicBezTo>
                      <a:pt x="237886" y="18210"/>
                      <a:pt x="264415" y="0"/>
                      <a:pt x="292262" y="0"/>
                    </a:cubicBezTo>
                    <a:lnTo>
                      <a:pt x="283843" y="144026"/>
                    </a:lnTo>
                    <a:lnTo>
                      <a:pt x="326541" y="51139"/>
                    </a:lnTo>
                    <a:cubicBezTo>
                      <a:pt x="350670" y="18210"/>
                      <a:pt x="377199" y="0"/>
                      <a:pt x="405046" y="0"/>
                    </a:cubicBezTo>
                    <a:lnTo>
                      <a:pt x="397349" y="131685"/>
                    </a:lnTo>
                    <a:lnTo>
                      <a:pt x="405067" y="111138"/>
                    </a:lnTo>
                    <a:cubicBezTo>
                      <a:pt x="437256" y="40971"/>
                      <a:pt x="476060" y="0"/>
                      <a:pt x="517830" y="0"/>
                    </a:cubicBezTo>
                    <a:lnTo>
                      <a:pt x="510134" y="131685"/>
                    </a:lnTo>
                    <a:lnTo>
                      <a:pt x="517851" y="111139"/>
                    </a:lnTo>
                    <a:cubicBezTo>
                      <a:pt x="550040" y="40971"/>
                      <a:pt x="588844" y="0"/>
                      <a:pt x="6306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8FD638B-0D93-4897-86FE-3D68951725EE}"/>
                  </a:ext>
                </a:extLst>
              </p:cNvPr>
              <p:cNvSpPr/>
              <p:nvPr/>
            </p:nvSpPr>
            <p:spPr>
              <a:xfrm rot="6300000">
                <a:off x="10636287" y="583026"/>
                <a:ext cx="506404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ABC2478E-2AFB-4755-9FFD-55A84F51A6F4}"/>
                  </a:ext>
                </a:extLst>
              </p:cNvPr>
              <p:cNvSpPr/>
              <p:nvPr/>
            </p:nvSpPr>
            <p:spPr>
              <a:xfrm rot="1800000">
                <a:off x="9100813" y="1306966"/>
                <a:ext cx="80792" cy="807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FA15708-1F22-4D45-B154-5393E30E125D}"/>
                </a:ext>
              </a:extLst>
            </p:cNvPr>
            <p:cNvSpPr/>
            <p:nvPr/>
          </p:nvSpPr>
          <p:spPr>
            <a:xfrm rot="3600000">
              <a:off x="10134104" y="101563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A86BFD-DE9A-40BF-AD07-AC255E1CF04B}"/>
              </a:ext>
            </a:extLst>
          </p:cNvPr>
          <p:cNvGrpSpPr/>
          <p:nvPr/>
        </p:nvGrpSpPr>
        <p:grpSpPr>
          <a:xfrm>
            <a:off x="4475090" y="3822749"/>
            <a:ext cx="1133420" cy="2542974"/>
            <a:chOff x="6957021" y="4040585"/>
            <a:chExt cx="1463238" cy="328296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D504E3C-0290-44D6-84B3-D888F32C94DC}"/>
                </a:ext>
              </a:extLst>
            </p:cNvPr>
            <p:cNvSpPr/>
            <p:nvPr/>
          </p:nvSpPr>
          <p:spPr>
            <a:xfrm rot="17100000">
              <a:off x="7216068" y="5041484"/>
              <a:ext cx="705303" cy="605401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483B765-BD69-4A4D-804D-7668BDC85F34}"/>
                </a:ext>
              </a:extLst>
            </p:cNvPr>
            <p:cNvGrpSpPr/>
            <p:nvPr/>
          </p:nvGrpSpPr>
          <p:grpSpPr>
            <a:xfrm>
              <a:off x="7005232" y="4040585"/>
              <a:ext cx="1255338" cy="3282962"/>
              <a:chOff x="7005232" y="3830462"/>
              <a:chExt cx="1255338" cy="3282962"/>
            </a:xfrm>
          </p:grpSpPr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4F91E701-235E-467F-964C-7AF36EB0AABF}"/>
                  </a:ext>
                </a:extLst>
              </p:cNvPr>
              <p:cNvSpPr/>
              <p:nvPr/>
            </p:nvSpPr>
            <p:spPr>
              <a:xfrm rot="10800000">
                <a:off x="7836408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943D172-124E-42C3-AF02-6C88C3DB9BED}"/>
                  </a:ext>
                </a:extLst>
              </p:cNvPr>
              <p:cNvSpPr/>
              <p:nvPr/>
            </p:nvSpPr>
            <p:spPr>
              <a:xfrm>
                <a:off x="7677074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9F5E6390-A2EC-4A18-94F2-BBEEA1A6FCDE}"/>
                  </a:ext>
                </a:extLst>
              </p:cNvPr>
              <p:cNvSpPr/>
              <p:nvPr/>
            </p:nvSpPr>
            <p:spPr>
              <a:xfrm rot="10800000">
                <a:off x="7905102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F30FB67-711B-46B3-9AF3-E49807C1531A}"/>
                  </a:ext>
                </a:extLst>
              </p:cNvPr>
              <p:cNvSpPr/>
              <p:nvPr/>
            </p:nvSpPr>
            <p:spPr>
              <a:xfrm>
                <a:off x="7745769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30613F9C-36EF-4030-9FCA-593C94E22DC2}"/>
                  </a:ext>
                </a:extLst>
              </p:cNvPr>
              <p:cNvSpPr/>
              <p:nvPr/>
            </p:nvSpPr>
            <p:spPr>
              <a:xfrm rot="10800000">
                <a:off x="77142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6339B863-6EAF-4DAB-8566-E52C5FBCBA6E}"/>
                  </a:ext>
                </a:extLst>
              </p:cNvPr>
              <p:cNvSpPr/>
              <p:nvPr/>
            </p:nvSpPr>
            <p:spPr>
              <a:xfrm rot="10800000">
                <a:off x="77857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77416ED-AFA0-4459-9DC0-85D01FAD3EC6}"/>
                  </a:ext>
                </a:extLst>
              </p:cNvPr>
              <p:cNvSpPr/>
              <p:nvPr/>
            </p:nvSpPr>
            <p:spPr>
              <a:xfrm rot="20814620">
                <a:off x="7005232" y="383046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6D2891B6-ED6B-40D4-9C82-72F6062ED3C2}"/>
                  </a:ext>
                </a:extLst>
              </p:cNvPr>
              <p:cNvSpPr/>
              <p:nvPr/>
            </p:nvSpPr>
            <p:spPr>
              <a:xfrm rot="20814620">
                <a:off x="7016928" y="467781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13F9F6D7-D52A-47A5-A193-013A8256B4D9}"/>
                  </a:ext>
                </a:extLst>
              </p:cNvPr>
              <p:cNvSpPr/>
              <p:nvPr/>
            </p:nvSpPr>
            <p:spPr>
              <a:xfrm rot="20814620">
                <a:off x="7636758" y="499992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32979428-384C-4C37-B3E0-5C035BAD34DB}"/>
                  </a:ext>
                </a:extLst>
              </p:cNvPr>
              <p:cNvSpPr/>
              <p:nvPr/>
            </p:nvSpPr>
            <p:spPr>
              <a:xfrm rot="20814620">
                <a:off x="7046674" y="394526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155">
                <a:extLst>
                  <a:ext uri="{FF2B5EF4-FFF2-40B4-BE49-F238E27FC236}">
                    <a16:creationId xmlns:a16="http://schemas.microsoft.com/office/drawing/2014/main" id="{696C242A-0CB9-4AD9-BF68-A557CBD2A75B}"/>
                  </a:ext>
                </a:extLst>
              </p:cNvPr>
              <p:cNvSpPr/>
              <p:nvPr/>
            </p:nvSpPr>
            <p:spPr>
              <a:xfrm rot="20814620">
                <a:off x="7608523" y="5206408"/>
                <a:ext cx="520430" cy="956363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17944 w 520969"/>
                  <a:gd name="connsiteY3" fmla="*/ 840881 h 954044"/>
                  <a:gd name="connsiteX4" fmla="*/ 520969 w 520969"/>
                  <a:gd name="connsiteY4" fmla="*/ 954044 h 954044"/>
                  <a:gd name="connsiteX5" fmla="*/ 0 w 520969"/>
                  <a:gd name="connsiteY5" fmla="*/ 840881 h 954044"/>
                  <a:gd name="connsiteX6" fmla="*/ 0 w 520969"/>
                  <a:gd name="connsiteY6" fmla="*/ 840881 h 954044"/>
                  <a:gd name="connsiteX7" fmla="*/ 0 w 520969"/>
                  <a:gd name="connsiteY7" fmla="*/ 228486 h 954044"/>
                  <a:gd name="connsiteX8" fmla="*/ 228486 w 520969"/>
                  <a:gd name="connsiteY8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969"/>
                  <a:gd name="connsiteY0" fmla="*/ 0 h 954044"/>
                  <a:gd name="connsiteX1" fmla="*/ 289458 w 520969"/>
                  <a:gd name="connsiteY1" fmla="*/ 0 h 954044"/>
                  <a:gd name="connsiteX2" fmla="*/ 517944 w 520969"/>
                  <a:gd name="connsiteY2" fmla="*/ 228486 h 954044"/>
                  <a:gd name="connsiteX3" fmla="*/ 520969 w 520969"/>
                  <a:gd name="connsiteY3" fmla="*/ 954044 h 954044"/>
                  <a:gd name="connsiteX4" fmla="*/ 0 w 520969"/>
                  <a:gd name="connsiteY4" fmla="*/ 840881 h 954044"/>
                  <a:gd name="connsiteX5" fmla="*/ 0 w 520969"/>
                  <a:gd name="connsiteY5" fmla="*/ 840881 h 954044"/>
                  <a:gd name="connsiteX6" fmla="*/ 0 w 520969"/>
                  <a:gd name="connsiteY6" fmla="*/ 228486 h 954044"/>
                  <a:gd name="connsiteX7" fmla="*/ 228486 w 520969"/>
                  <a:gd name="connsiteY7" fmla="*/ 0 h 954044"/>
                  <a:gd name="connsiteX0" fmla="*/ 228486 w 520430"/>
                  <a:gd name="connsiteY0" fmla="*/ 0 h 956363"/>
                  <a:gd name="connsiteX1" fmla="*/ 289458 w 520430"/>
                  <a:gd name="connsiteY1" fmla="*/ 0 h 956363"/>
                  <a:gd name="connsiteX2" fmla="*/ 517944 w 520430"/>
                  <a:gd name="connsiteY2" fmla="*/ 228486 h 956363"/>
                  <a:gd name="connsiteX3" fmla="*/ 520430 w 520430"/>
                  <a:gd name="connsiteY3" fmla="*/ 956363 h 956363"/>
                  <a:gd name="connsiteX4" fmla="*/ 0 w 520430"/>
                  <a:gd name="connsiteY4" fmla="*/ 840881 h 956363"/>
                  <a:gd name="connsiteX5" fmla="*/ 0 w 520430"/>
                  <a:gd name="connsiteY5" fmla="*/ 840881 h 956363"/>
                  <a:gd name="connsiteX6" fmla="*/ 0 w 520430"/>
                  <a:gd name="connsiteY6" fmla="*/ 228486 h 956363"/>
                  <a:gd name="connsiteX7" fmla="*/ 228486 w 520430"/>
                  <a:gd name="connsiteY7" fmla="*/ 0 h 95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0430" h="956363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8952" y="470339"/>
                      <a:pt x="519422" y="714510"/>
                      <a:pt x="520430" y="956363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9F2F94D-6289-419F-BEC9-2BC02CE407B9}"/>
                  </a:ext>
                </a:extLst>
              </p:cNvPr>
              <p:cNvSpPr/>
              <p:nvPr/>
            </p:nvSpPr>
            <p:spPr>
              <a:xfrm rot="19914620">
                <a:off x="7525938" y="5228806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26A13C8C-B8F1-4781-9261-CF6F860CD810}"/>
                  </a:ext>
                </a:extLst>
              </p:cNvPr>
              <p:cNvSpPr/>
              <p:nvPr/>
            </p:nvSpPr>
            <p:spPr>
              <a:xfrm rot="4614620">
                <a:off x="7165548" y="415609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4B73E0F-120A-4ADB-9559-3B6CE7F0EBB5}"/>
                  </a:ext>
                </a:extLst>
              </p:cNvPr>
              <p:cNvSpPr/>
              <p:nvPr/>
            </p:nvSpPr>
            <p:spPr>
              <a:xfrm rot="10477662">
                <a:off x="7557955" y="400866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47BA391-DB9C-4A74-9E79-7F3A92DE9A2A}"/>
                  </a:ext>
                </a:extLst>
              </p:cNvPr>
              <p:cNvSpPr/>
              <p:nvPr/>
            </p:nvSpPr>
            <p:spPr>
              <a:xfrm rot="1014620">
                <a:off x="7180538" y="3901676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05B0312-53CB-43F3-88F1-AB89B5C37AA2}"/>
                </a:ext>
              </a:extLst>
            </p:cNvPr>
            <p:cNvGrpSpPr/>
            <p:nvPr/>
          </p:nvGrpSpPr>
          <p:grpSpPr>
            <a:xfrm rot="19800000">
              <a:off x="7123194" y="4802707"/>
              <a:ext cx="1297065" cy="807855"/>
              <a:chOff x="7322780" y="-1289621"/>
              <a:chExt cx="1297065" cy="80785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2DA8ED5-FDF4-4AC0-990B-D528DD73CA69}"/>
                  </a:ext>
                </a:extLst>
              </p:cNvPr>
              <p:cNvSpPr/>
              <p:nvPr/>
            </p:nvSpPr>
            <p:spPr>
              <a:xfrm rot="3600000">
                <a:off x="7636388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7DBF517-7B02-470F-8BA2-8CF3AC7C047F}"/>
                  </a:ext>
                </a:extLst>
              </p:cNvPr>
              <p:cNvSpPr/>
              <p:nvPr/>
            </p:nvSpPr>
            <p:spPr>
              <a:xfrm rot="18900000">
                <a:off x="7396258" y="-1093221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08631B5-9FF4-48DD-B3EB-9CEAA21A9D92}"/>
                </a:ext>
              </a:extLst>
            </p:cNvPr>
            <p:cNvGrpSpPr/>
            <p:nvPr/>
          </p:nvGrpSpPr>
          <p:grpSpPr>
            <a:xfrm>
              <a:off x="6957021" y="4666057"/>
              <a:ext cx="338916" cy="335976"/>
              <a:chOff x="26765" y="4589148"/>
              <a:chExt cx="393366" cy="389954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5E42ED60-EE96-402B-845B-67AD24B124E4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DD607F80-16E0-4493-9F3D-04959838CA11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486A872-3CAB-457B-B307-E814429C1E3E}"/>
                </a:ext>
              </a:extLst>
            </p:cNvPr>
            <p:cNvGrpSpPr/>
            <p:nvPr/>
          </p:nvGrpSpPr>
          <p:grpSpPr>
            <a:xfrm>
              <a:off x="7226781" y="5002396"/>
              <a:ext cx="176934" cy="278732"/>
              <a:chOff x="298547" y="5002396"/>
              <a:chExt cx="176934" cy="278732"/>
            </a:xfrm>
          </p:grpSpPr>
          <p:sp>
            <p:nvSpPr>
              <p:cNvPr id="8" name="楕円 14">
                <a:extLst>
                  <a:ext uri="{FF2B5EF4-FFF2-40B4-BE49-F238E27FC236}">
                    <a16:creationId xmlns:a16="http://schemas.microsoft.com/office/drawing/2014/main" id="{BE0DDEAC-24AA-4984-9670-BFF5483D85AB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BF907B4-62D2-4231-916E-4818C17B0F5E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11EF4DB-6369-40FB-89BE-015BB4F63873}"/>
              </a:ext>
            </a:extLst>
          </p:cNvPr>
          <p:cNvGrpSpPr/>
          <p:nvPr/>
        </p:nvGrpSpPr>
        <p:grpSpPr>
          <a:xfrm>
            <a:off x="7290745" y="3805814"/>
            <a:ext cx="1170604" cy="2557758"/>
            <a:chOff x="8547317" y="4021499"/>
            <a:chExt cx="1511242" cy="3302048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0460DAA-EC87-4E6E-8A47-C6CE22F31BC4}"/>
                </a:ext>
              </a:extLst>
            </p:cNvPr>
            <p:cNvSpPr/>
            <p:nvPr/>
          </p:nvSpPr>
          <p:spPr>
            <a:xfrm rot="17100000">
              <a:off x="8845198" y="5060261"/>
              <a:ext cx="705303" cy="605401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6F46EBA-48F1-4ACE-B897-20312CD9E672}"/>
                </a:ext>
              </a:extLst>
            </p:cNvPr>
            <p:cNvGrpSpPr/>
            <p:nvPr/>
          </p:nvGrpSpPr>
          <p:grpSpPr>
            <a:xfrm>
              <a:off x="8547317" y="4021499"/>
              <a:ext cx="1388220" cy="3302048"/>
              <a:chOff x="8547317" y="3811376"/>
              <a:chExt cx="1388220" cy="3302048"/>
            </a:xfrm>
          </p:grpSpPr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D00FDF4F-DA62-45D1-9A28-F7064D09DB4F}"/>
                  </a:ext>
                </a:extLst>
              </p:cNvPr>
              <p:cNvSpPr/>
              <p:nvPr/>
            </p:nvSpPr>
            <p:spPr>
              <a:xfrm rot="10800000">
                <a:off x="9436500" y="6401436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702854C-B070-4368-B231-61D9252027EF}"/>
                  </a:ext>
                </a:extLst>
              </p:cNvPr>
              <p:cNvSpPr/>
              <p:nvPr/>
            </p:nvSpPr>
            <p:spPr>
              <a:xfrm>
                <a:off x="9277166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A4774D7B-E341-4553-AD48-F7C1B96530F5}"/>
                  </a:ext>
                </a:extLst>
              </p:cNvPr>
              <p:cNvSpPr/>
              <p:nvPr/>
            </p:nvSpPr>
            <p:spPr>
              <a:xfrm rot="10800000">
                <a:off x="9505194" y="644119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200E08F-F6C2-4A06-BA41-01B19785D879}"/>
                  </a:ext>
                </a:extLst>
              </p:cNvPr>
              <p:cNvSpPr/>
              <p:nvPr/>
            </p:nvSpPr>
            <p:spPr>
              <a:xfrm>
                <a:off x="9345861" y="6941135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3CF0F63D-10F5-4E65-832B-AB7D7B23DED3}"/>
                  </a:ext>
                </a:extLst>
              </p:cNvPr>
              <p:cNvSpPr/>
              <p:nvPr/>
            </p:nvSpPr>
            <p:spPr>
              <a:xfrm>
                <a:off x="9276300" y="6017259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8F1531E-D67E-4396-A1C4-6E4D3F5B20C4}"/>
                  </a:ext>
                </a:extLst>
              </p:cNvPr>
              <p:cNvSpPr/>
              <p:nvPr/>
            </p:nvSpPr>
            <p:spPr>
              <a:xfrm rot="19014620">
                <a:off x="8547317" y="3908919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1">
                <a:extLst>
                  <a:ext uri="{FF2B5EF4-FFF2-40B4-BE49-F238E27FC236}">
                    <a16:creationId xmlns:a16="http://schemas.microsoft.com/office/drawing/2014/main" id="{8BFAE3A8-B032-4030-9A48-92857F0969F7}"/>
                  </a:ext>
                </a:extLst>
              </p:cNvPr>
              <p:cNvSpPr/>
              <p:nvPr/>
            </p:nvSpPr>
            <p:spPr>
              <a:xfrm rot="20814620">
                <a:off x="8644471" y="4680612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8B8354C3-6E67-460F-A11A-0CE14CC20FE2}"/>
                  </a:ext>
                </a:extLst>
              </p:cNvPr>
              <p:cNvSpPr/>
              <p:nvPr/>
            </p:nvSpPr>
            <p:spPr>
              <a:xfrm rot="20814620">
                <a:off x="9267522" y="500197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15E6D902-9275-437C-98A8-DCDFD9A2D6D5}"/>
                  </a:ext>
                </a:extLst>
              </p:cNvPr>
              <p:cNvSpPr/>
              <p:nvPr/>
            </p:nvSpPr>
            <p:spPr>
              <a:xfrm rot="20814620">
                <a:off x="8677437" y="394732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178">
                <a:extLst>
                  <a:ext uri="{FF2B5EF4-FFF2-40B4-BE49-F238E27FC236}">
                    <a16:creationId xmlns:a16="http://schemas.microsoft.com/office/drawing/2014/main" id="{C1FC0F1A-7013-4611-970E-BE9BC6425BC8}"/>
                  </a:ext>
                </a:extLst>
              </p:cNvPr>
              <p:cNvSpPr/>
              <p:nvPr/>
            </p:nvSpPr>
            <p:spPr>
              <a:xfrm rot="20814620">
                <a:off x="9240044" y="5208660"/>
                <a:ext cx="517944" cy="962782"/>
              </a:xfrm>
              <a:custGeom>
                <a:avLst/>
                <a:gdLst>
                  <a:gd name="connsiteX0" fmla="*/ 228486 w 517944"/>
                  <a:gd name="connsiteY0" fmla="*/ 0 h 840881"/>
                  <a:gd name="connsiteX1" fmla="*/ 289458 w 517944"/>
                  <a:gd name="connsiteY1" fmla="*/ 0 h 840881"/>
                  <a:gd name="connsiteX2" fmla="*/ 517944 w 517944"/>
                  <a:gd name="connsiteY2" fmla="*/ 228486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28486 h 840881"/>
                  <a:gd name="connsiteX8" fmla="*/ 228486 w 517944"/>
                  <a:gd name="connsiteY8" fmla="*/ 0 h 840881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7944 w 517944"/>
                  <a:gd name="connsiteY3" fmla="*/ 840881 h 962782"/>
                  <a:gd name="connsiteX4" fmla="*/ 516493 w 517944"/>
                  <a:gd name="connsiteY4" fmla="*/ 962782 h 962782"/>
                  <a:gd name="connsiteX5" fmla="*/ 0 w 517944"/>
                  <a:gd name="connsiteY5" fmla="*/ 840881 h 962782"/>
                  <a:gd name="connsiteX6" fmla="*/ 0 w 517944"/>
                  <a:gd name="connsiteY6" fmla="*/ 840881 h 962782"/>
                  <a:gd name="connsiteX7" fmla="*/ 0 w 517944"/>
                  <a:gd name="connsiteY7" fmla="*/ 228486 h 962782"/>
                  <a:gd name="connsiteX8" fmla="*/ 228486 w 517944"/>
                  <a:gd name="connsiteY8" fmla="*/ 0 h 962782"/>
                  <a:gd name="connsiteX0" fmla="*/ 228486 w 517944"/>
                  <a:gd name="connsiteY0" fmla="*/ 0 h 962782"/>
                  <a:gd name="connsiteX1" fmla="*/ 289458 w 517944"/>
                  <a:gd name="connsiteY1" fmla="*/ 0 h 962782"/>
                  <a:gd name="connsiteX2" fmla="*/ 517944 w 517944"/>
                  <a:gd name="connsiteY2" fmla="*/ 228486 h 962782"/>
                  <a:gd name="connsiteX3" fmla="*/ 516493 w 517944"/>
                  <a:gd name="connsiteY3" fmla="*/ 962782 h 962782"/>
                  <a:gd name="connsiteX4" fmla="*/ 0 w 517944"/>
                  <a:gd name="connsiteY4" fmla="*/ 840881 h 962782"/>
                  <a:gd name="connsiteX5" fmla="*/ 0 w 517944"/>
                  <a:gd name="connsiteY5" fmla="*/ 840881 h 962782"/>
                  <a:gd name="connsiteX6" fmla="*/ 0 w 517944"/>
                  <a:gd name="connsiteY6" fmla="*/ 228486 h 962782"/>
                  <a:gd name="connsiteX7" fmla="*/ 228486 w 517944"/>
                  <a:gd name="connsiteY7" fmla="*/ 0 h 9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944" h="962782">
                    <a:moveTo>
                      <a:pt x="228486" y="0"/>
                    </a:moveTo>
                    <a:lnTo>
                      <a:pt x="289458" y="0"/>
                    </a:lnTo>
                    <a:cubicBezTo>
                      <a:pt x="415647" y="0"/>
                      <a:pt x="517944" y="102297"/>
                      <a:pt x="517944" y="228486"/>
                    </a:cubicBezTo>
                    <a:cubicBezTo>
                      <a:pt x="517460" y="473251"/>
                      <a:pt x="516977" y="718017"/>
                      <a:pt x="516493" y="96278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28486"/>
                    </a:lnTo>
                    <a:cubicBezTo>
                      <a:pt x="0" y="102297"/>
                      <a:pt x="102297" y="0"/>
                      <a:pt x="22848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4F7F248-AAD3-4C33-9A03-BE9260748222}"/>
                  </a:ext>
                </a:extLst>
              </p:cNvPr>
              <p:cNvSpPr/>
              <p:nvPr/>
            </p:nvSpPr>
            <p:spPr>
              <a:xfrm rot="19914620">
                <a:off x="9156701" y="5230859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3D81D345-5095-4FDD-B3AB-8BBF18E12F3E}"/>
                  </a:ext>
                </a:extLst>
              </p:cNvPr>
              <p:cNvSpPr/>
              <p:nvPr/>
            </p:nvSpPr>
            <p:spPr>
              <a:xfrm rot="4614620">
                <a:off x="8790126" y="416555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D7D12D3-F2A6-44A9-A062-ACEBFA56A62E}"/>
                  </a:ext>
                </a:extLst>
              </p:cNvPr>
              <p:cNvSpPr/>
              <p:nvPr/>
            </p:nvSpPr>
            <p:spPr>
              <a:xfrm rot="10477662">
                <a:off x="9282715" y="4038069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63667E8-1C39-441A-A310-5D302E6B3C0C}"/>
                  </a:ext>
                </a:extLst>
              </p:cNvPr>
              <p:cNvSpPr/>
              <p:nvPr/>
            </p:nvSpPr>
            <p:spPr>
              <a:xfrm rot="20814620">
                <a:off x="9268816" y="441820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9095D5A-9591-4B84-BB2C-9C2143342AE5}"/>
                  </a:ext>
                </a:extLst>
              </p:cNvPr>
              <p:cNvSpPr/>
              <p:nvPr/>
            </p:nvSpPr>
            <p:spPr>
              <a:xfrm rot="20814620">
                <a:off x="9267638" y="445757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F54417AB-21D8-4314-85E0-673015D31A62}"/>
                  </a:ext>
                </a:extLst>
              </p:cNvPr>
              <p:cNvSpPr/>
              <p:nvPr/>
            </p:nvSpPr>
            <p:spPr>
              <a:xfrm rot="10800000">
                <a:off x="9199286" y="394019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49BD3B5-9684-4C14-860D-6A6F2C29288C}"/>
                  </a:ext>
                </a:extLst>
              </p:cNvPr>
              <p:cNvSpPr/>
              <p:nvPr/>
            </p:nvSpPr>
            <p:spPr>
              <a:xfrm rot="1475395">
                <a:off x="8866720" y="3811376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D00F916-EE52-497A-8686-F414DB05368D}"/>
                </a:ext>
              </a:extLst>
            </p:cNvPr>
            <p:cNvGrpSpPr/>
            <p:nvPr/>
          </p:nvGrpSpPr>
          <p:grpSpPr>
            <a:xfrm rot="19800000">
              <a:off x="8761494" y="4802707"/>
              <a:ext cx="1297065" cy="807855"/>
              <a:chOff x="8961080" y="-1289621"/>
              <a:chExt cx="1297065" cy="807855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D0E9BA6-2659-41A1-A783-D32856438BC7}"/>
                  </a:ext>
                </a:extLst>
              </p:cNvPr>
              <p:cNvSpPr/>
              <p:nvPr/>
            </p:nvSpPr>
            <p:spPr>
              <a:xfrm rot="3600000">
                <a:off x="9274688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16D1539-DFC8-4095-ABDB-E9B1B9C13437}"/>
                  </a:ext>
                </a:extLst>
              </p:cNvPr>
              <p:cNvSpPr/>
              <p:nvPr/>
            </p:nvSpPr>
            <p:spPr>
              <a:xfrm rot="18900000">
                <a:off x="9034558" y="-1093221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5F6834A-E6B9-473A-938B-CFB8CB023DFF}"/>
                </a:ext>
              </a:extLst>
            </p:cNvPr>
            <p:cNvGrpSpPr/>
            <p:nvPr/>
          </p:nvGrpSpPr>
          <p:grpSpPr>
            <a:xfrm>
              <a:off x="8589444" y="4666057"/>
              <a:ext cx="338916" cy="335976"/>
              <a:chOff x="26765" y="4589148"/>
              <a:chExt cx="393366" cy="389954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2B96DDEB-8AFB-4BC5-BCD5-0F2DE65FB79B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BC7B3D2C-8256-430A-ABFD-CA215841FF52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BB497C7-BC84-4674-8615-8969AE8D9180}"/>
                </a:ext>
              </a:extLst>
            </p:cNvPr>
            <p:cNvGrpSpPr/>
            <p:nvPr/>
          </p:nvGrpSpPr>
          <p:grpSpPr>
            <a:xfrm>
              <a:off x="8859204" y="5002396"/>
              <a:ext cx="176934" cy="278732"/>
              <a:chOff x="298547" y="5002396"/>
              <a:chExt cx="176934" cy="278732"/>
            </a:xfrm>
          </p:grpSpPr>
          <p:sp>
            <p:nvSpPr>
              <p:cNvPr id="35" name="楕円 14">
                <a:extLst>
                  <a:ext uri="{FF2B5EF4-FFF2-40B4-BE49-F238E27FC236}">
                    <a16:creationId xmlns:a16="http://schemas.microsoft.com/office/drawing/2014/main" id="{7CACAEFE-2EE8-466F-AE31-E9425FB5EEA7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6001A29-CDC8-49B6-A2EE-9483A4EBF985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9A16556-429E-4325-B6C3-1A04D9A75757}"/>
              </a:ext>
            </a:extLst>
          </p:cNvPr>
          <p:cNvGrpSpPr/>
          <p:nvPr/>
        </p:nvGrpSpPr>
        <p:grpSpPr>
          <a:xfrm>
            <a:off x="1493859" y="3855621"/>
            <a:ext cx="1138176" cy="2514278"/>
            <a:chOff x="5401484" y="4077633"/>
            <a:chExt cx="1469375" cy="324591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225A06C-05FD-4ED0-9B1A-3860BABE4580}"/>
                </a:ext>
              </a:extLst>
            </p:cNvPr>
            <p:cNvGrpSpPr/>
            <p:nvPr/>
          </p:nvGrpSpPr>
          <p:grpSpPr>
            <a:xfrm rot="19800000">
              <a:off x="5506866" y="4759016"/>
              <a:ext cx="1297065" cy="968277"/>
              <a:chOff x="137096" y="4887610"/>
              <a:chExt cx="1297065" cy="968277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46E0A3A-F697-4862-A704-7C4BC60E4D98}"/>
                  </a:ext>
                </a:extLst>
              </p:cNvPr>
              <p:cNvSpPr/>
              <p:nvPr/>
            </p:nvSpPr>
            <p:spPr>
              <a:xfrm rot="3600000">
                <a:off x="450704" y="4574002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679">
                <a:extLst>
                  <a:ext uri="{FF2B5EF4-FFF2-40B4-BE49-F238E27FC236}">
                    <a16:creationId xmlns:a16="http://schemas.microsoft.com/office/drawing/2014/main" id="{BE13D3F8-53C6-4501-A825-9C7392550249}"/>
                  </a:ext>
                </a:extLst>
              </p:cNvPr>
              <p:cNvSpPr/>
              <p:nvPr/>
            </p:nvSpPr>
            <p:spPr>
              <a:xfrm rot="18900000">
                <a:off x="387697" y="5473940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759BF60-231B-49A2-9B4E-E4F869AAECC9}"/>
                </a:ext>
              </a:extLst>
            </p:cNvPr>
            <p:cNvGrpSpPr/>
            <p:nvPr/>
          </p:nvGrpSpPr>
          <p:grpSpPr>
            <a:xfrm>
              <a:off x="5401484" y="4077633"/>
              <a:ext cx="1306662" cy="3245914"/>
              <a:chOff x="5401484" y="4077633"/>
              <a:chExt cx="1306662" cy="3245914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48AD5CA-12AD-4218-9D0B-FC836469285D}"/>
                  </a:ext>
                </a:extLst>
              </p:cNvPr>
              <p:cNvGrpSpPr/>
              <p:nvPr/>
            </p:nvGrpSpPr>
            <p:grpSpPr>
              <a:xfrm>
                <a:off x="5436483" y="4077633"/>
                <a:ext cx="1271663" cy="3245914"/>
                <a:chOff x="5436483" y="3867510"/>
                <a:chExt cx="1271663" cy="3245914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D8BD1708-FA96-4088-9E03-4BB352C888D3}"/>
                    </a:ext>
                  </a:extLst>
                </p:cNvPr>
                <p:cNvSpPr/>
                <p:nvPr/>
              </p:nvSpPr>
              <p:spPr>
                <a:xfrm rot="10800000">
                  <a:off x="6248800" y="6401436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F06F2A1-8D3E-4B68-881F-392909C121B3}"/>
                    </a:ext>
                  </a:extLst>
                </p:cNvPr>
                <p:cNvSpPr/>
                <p:nvPr/>
              </p:nvSpPr>
              <p:spPr>
                <a:xfrm>
                  <a:off x="6089466" y="690137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612D30EB-29F9-48A7-9C72-F478A0A6155A}"/>
                    </a:ext>
                  </a:extLst>
                </p:cNvPr>
                <p:cNvSpPr/>
                <p:nvPr/>
              </p:nvSpPr>
              <p:spPr>
                <a:xfrm rot="10800000">
                  <a:off x="6317494" y="644119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87D9891D-5754-4EB8-A1BC-BB0ECBCBEE85}"/>
                    </a:ext>
                  </a:extLst>
                </p:cNvPr>
                <p:cNvSpPr/>
                <p:nvPr/>
              </p:nvSpPr>
              <p:spPr>
                <a:xfrm>
                  <a:off x="6158161" y="694113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台形 74">
                  <a:extLst>
                    <a:ext uri="{FF2B5EF4-FFF2-40B4-BE49-F238E27FC236}">
                      <a16:creationId xmlns:a16="http://schemas.microsoft.com/office/drawing/2014/main" id="{9D7E538C-4929-4E96-9F8D-7207ED1F36D8}"/>
                    </a:ext>
                  </a:extLst>
                </p:cNvPr>
                <p:cNvSpPr/>
                <p:nvPr/>
              </p:nvSpPr>
              <p:spPr>
                <a:xfrm>
                  <a:off x="6088600" y="6017259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1">
                  <a:extLst>
                    <a:ext uri="{FF2B5EF4-FFF2-40B4-BE49-F238E27FC236}">
                      <a16:creationId xmlns:a16="http://schemas.microsoft.com/office/drawing/2014/main" id="{8D7678C4-282F-4927-B153-131B1BE9F6F9}"/>
                    </a:ext>
                  </a:extLst>
                </p:cNvPr>
                <p:cNvSpPr/>
                <p:nvPr/>
              </p:nvSpPr>
              <p:spPr>
                <a:xfrm rot="20814620">
                  <a:off x="5453980" y="4669468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2B096593-E39F-4B1D-ADCD-439168F5BBC2}"/>
                    </a:ext>
                  </a:extLst>
                </p:cNvPr>
                <p:cNvSpPr/>
                <p:nvPr/>
              </p:nvSpPr>
              <p:spPr>
                <a:xfrm rot="20814620">
                  <a:off x="6075356" y="4991222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09098921-1861-4CD5-AD76-428D1BB67398}"/>
                    </a:ext>
                  </a:extLst>
                </p:cNvPr>
                <p:cNvSpPr/>
                <p:nvPr/>
              </p:nvSpPr>
              <p:spPr>
                <a:xfrm rot="20814620">
                  <a:off x="5470428" y="39400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169">
                  <a:extLst>
                    <a:ext uri="{FF2B5EF4-FFF2-40B4-BE49-F238E27FC236}">
                      <a16:creationId xmlns:a16="http://schemas.microsoft.com/office/drawing/2014/main" id="{2C1B49E4-2875-4A0E-BB0F-4D394D6E891E}"/>
                    </a:ext>
                  </a:extLst>
                </p:cNvPr>
                <p:cNvSpPr/>
                <p:nvPr/>
              </p:nvSpPr>
              <p:spPr>
                <a:xfrm rot="20814620">
                  <a:off x="6045979" y="5198122"/>
                  <a:ext cx="517947" cy="946008"/>
                </a:xfrm>
                <a:custGeom>
                  <a:avLst/>
                  <a:gdLst>
                    <a:gd name="connsiteX0" fmla="*/ 228486 w 517944"/>
                    <a:gd name="connsiteY0" fmla="*/ 0 h 840881"/>
                    <a:gd name="connsiteX1" fmla="*/ 289458 w 517944"/>
                    <a:gd name="connsiteY1" fmla="*/ 0 h 840881"/>
                    <a:gd name="connsiteX2" fmla="*/ 517944 w 517944"/>
                    <a:gd name="connsiteY2" fmla="*/ 228486 h 840881"/>
                    <a:gd name="connsiteX3" fmla="*/ 517944 w 517944"/>
                    <a:gd name="connsiteY3" fmla="*/ 840881 h 840881"/>
                    <a:gd name="connsiteX4" fmla="*/ 517944 w 517944"/>
                    <a:gd name="connsiteY4" fmla="*/ 840881 h 840881"/>
                    <a:gd name="connsiteX5" fmla="*/ 0 w 517944"/>
                    <a:gd name="connsiteY5" fmla="*/ 840881 h 840881"/>
                    <a:gd name="connsiteX6" fmla="*/ 0 w 517944"/>
                    <a:gd name="connsiteY6" fmla="*/ 840881 h 840881"/>
                    <a:gd name="connsiteX7" fmla="*/ 0 w 517944"/>
                    <a:gd name="connsiteY7" fmla="*/ 228486 h 840881"/>
                    <a:gd name="connsiteX8" fmla="*/ 228486 w 517944"/>
                    <a:gd name="connsiteY8" fmla="*/ 0 h 840881"/>
                    <a:gd name="connsiteX0" fmla="*/ 228486 w 517947"/>
                    <a:gd name="connsiteY0" fmla="*/ 0 h 946008"/>
                    <a:gd name="connsiteX1" fmla="*/ 289458 w 517947"/>
                    <a:gd name="connsiteY1" fmla="*/ 0 h 946008"/>
                    <a:gd name="connsiteX2" fmla="*/ 517944 w 517947"/>
                    <a:gd name="connsiteY2" fmla="*/ 228486 h 946008"/>
                    <a:gd name="connsiteX3" fmla="*/ 517944 w 517947"/>
                    <a:gd name="connsiteY3" fmla="*/ 840881 h 946008"/>
                    <a:gd name="connsiteX4" fmla="*/ 517947 w 517947"/>
                    <a:gd name="connsiteY4" fmla="*/ 946008 h 946008"/>
                    <a:gd name="connsiteX5" fmla="*/ 0 w 517947"/>
                    <a:gd name="connsiteY5" fmla="*/ 840881 h 946008"/>
                    <a:gd name="connsiteX6" fmla="*/ 0 w 517947"/>
                    <a:gd name="connsiteY6" fmla="*/ 840881 h 946008"/>
                    <a:gd name="connsiteX7" fmla="*/ 0 w 517947"/>
                    <a:gd name="connsiteY7" fmla="*/ 228486 h 946008"/>
                    <a:gd name="connsiteX8" fmla="*/ 228486 w 517947"/>
                    <a:gd name="connsiteY8" fmla="*/ 0 h 946008"/>
                    <a:gd name="connsiteX0" fmla="*/ 228486 w 517947"/>
                    <a:gd name="connsiteY0" fmla="*/ 0 h 946008"/>
                    <a:gd name="connsiteX1" fmla="*/ 289458 w 517947"/>
                    <a:gd name="connsiteY1" fmla="*/ 0 h 946008"/>
                    <a:gd name="connsiteX2" fmla="*/ 517944 w 517947"/>
                    <a:gd name="connsiteY2" fmla="*/ 228486 h 946008"/>
                    <a:gd name="connsiteX3" fmla="*/ 517947 w 517947"/>
                    <a:gd name="connsiteY3" fmla="*/ 946008 h 946008"/>
                    <a:gd name="connsiteX4" fmla="*/ 0 w 517947"/>
                    <a:gd name="connsiteY4" fmla="*/ 840881 h 946008"/>
                    <a:gd name="connsiteX5" fmla="*/ 0 w 517947"/>
                    <a:gd name="connsiteY5" fmla="*/ 840881 h 946008"/>
                    <a:gd name="connsiteX6" fmla="*/ 0 w 517947"/>
                    <a:gd name="connsiteY6" fmla="*/ 228486 h 946008"/>
                    <a:gd name="connsiteX7" fmla="*/ 228486 w 517947"/>
                    <a:gd name="connsiteY7" fmla="*/ 0 h 946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7947" h="946008">
                      <a:moveTo>
                        <a:pt x="228486" y="0"/>
                      </a:moveTo>
                      <a:lnTo>
                        <a:pt x="289458" y="0"/>
                      </a:lnTo>
                      <a:cubicBezTo>
                        <a:pt x="415647" y="0"/>
                        <a:pt x="517944" y="102297"/>
                        <a:pt x="517944" y="228486"/>
                      </a:cubicBezTo>
                      <a:lnTo>
                        <a:pt x="517947" y="946008"/>
                      </a:lnTo>
                      <a:lnTo>
                        <a:pt x="0" y="840881"/>
                      </a:lnTo>
                      <a:lnTo>
                        <a:pt x="0" y="840881"/>
                      </a:lnTo>
                      <a:lnTo>
                        <a:pt x="0" y="228486"/>
                      </a:lnTo>
                      <a:cubicBezTo>
                        <a:pt x="0" y="102297"/>
                        <a:pt x="102297" y="0"/>
                        <a:pt x="228486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331950CD-07F6-4785-81C4-6FDBD524566A}"/>
                    </a:ext>
                  </a:extLst>
                </p:cNvPr>
                <p:cNvSpPr/>
                <p:nvPr/>
              </p:nvSpPr>
              <p:spPr>
                <a:xfrm rot="20814620">
                  <a:off x="5436483" y="3867510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BE5052A-10BD-4754-BC82-91F32E820913}"/>
                    </a:ext>
                  </a:extLst>
                </p:cNvPr>
                <p:cNvSpPr/>
                <p:nvPr/>
              </p:nvSpPr>
              <p:spPr>
                <a:xfrm rot="20814620">
                  <a:off x="6061806" y="4410905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C739B64B-F961-4F38-8510-D5F33132A59D}"/>
                    </a:ext>
                  </a:extLst>
                </p:cNvPr>
                <p:cNvSpPr/>
                <p:nvPr/>
              </p:nvSpPr>
              <p:spPr>
                <a:xfrm rot="20814620">
                  <a:off x="6060628" y="4450272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79FD8D19-7F20-4097-879A-BB7951BC6601}"/>
                    </a:ext>
                  </a:extLst>
                </p:cNvPr>
                <p:cNvSpPr/>
                <p:nvPr/>
              </p:nvSpPr>
              <p:spPr>
                <a:xfrm rot="20097141" flipH="1">
                  <a:off x="5887848" y="4100073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7874821D-BBE7-409F-8B80-FCEE002A8FA6}"/>
                    </a:ext>
                  </a:extLst>
                </p:cNvPr>
                <p:cNvSpPr/>
                <p:nvPr/>
              </p:nvSpPr>
              <p:spPr>
                <a:xfrm rot="4614620">
                  <a:off x="5566737" y="4303780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5A583F8B-3C15-49D0-BDBA-D11F1F408880}"/>
                  </a:ext>
                </a:extLst>
              </p:cNvPr>
              <p:cNvGrpSpPr/>
              <p:nvPr/>
            </p:nvGrpSpPr>
            <p:grpSpPr>
              <a:xfrm>
                <a:off x="5401484" y="4666057"/>
                <a:ext cx="338916" cy="335976"/>
                <a:chOff x="26765" y="4589148"/>
                <a:chExt cx="393366" cy="389954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AFAF9B39-9C1C-48D8-A441-5C1AF5EA05C0}"/>
                    </a:ext>
                  </a:extLst>
                </p:cNvPr>
                <p:cNvSpPr/>
                <p:nvPr/>
              </p:nvSpPr>
              <p:spPr>
                <a:xfrm rot="20700000">
                  <a:off x="26765" y="4589148"/>
                  <a:ext cx="393366" cy="38995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7B1FC1D5-B8F4-42CC-AF45-0FB2A509D89D}"/>
                    </a:ext>
                  </a:extLst>
                </p:cNvPr>
                <p:cNvSpPr/>
                <p:nvPr/>
              </p:nvSpPr>
              <p:spPr>
                <a:xfrm rot="20700000">
                  <a:off x="94599" y="4851826"/>
                  <a:ext cx="63079" cy="6253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6FE2A88-07B8-49E9-A4E5-CECA02958F10}"/>
                  </a:ext>
                </a:extLst>
              </p:cNvPr>
              <p:cNvGrpSpPr/>
              <p:nvPr/>
            </p:nvGrpSpPr>
            <p:grpSpPr>
              <a:xfrm>
                <a:off x="5671244" y="5002396"/>
                <a:ext cx="176934" cy="278732"/>
                <a:chOff x="298547" y="5002396"/>
                <a:chExt cx="176934" cy="278732"/>
              </a:xfrm>
            </p:grpSpPr>
            <p:sp>
              <p:nvSpPr>
                <p:cNvPr id="67" name="楕円 14">
                  <a:extLst>
                    <a:ext uri="{FF2B5EF4-FFF2-40B4-BE49-F238E27FC236}">
                      <a16:creationId xmlns:a16="http://schemas.microsoft.com/office/drawing/2014/main" id="{18754F7B-EAF0-4A49-B283-06121F66760D}"/>
                    </a:ext>
                  </a:extLst>
                </p:cNvPr>
                <p:cNvSpPr/>
                <p:nvPr/>
              </p:nvSpPr>
              <p:spPr>
                <a:xfrm rot="19914620">
                  <a:off x="298547" y="5002396"/>
                  <a:ext cx="155113" cy="2787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  <a:gd name="connsiteX0" fmla="*/ 90 w 1157378"/>
                    <a:gd name="connsiteY0" fmla="*/ 309463 h 920011"/>
                    <a:gd name="connsiteX1" fmla="*/ 555469 w 1157378"/>
                    <a:gd name="connsiteY1" fmla="*/ -1 h 920011"/>
                    <a:gd name="connsiteX2" fmla="*/ 1157378 w 1157378"/>
                    <a:gd name="connsiteY2" fmla="*/ 309463 h 920011"/>
                    <a:gd name="connsiteX3" fmla="*/ 588259 w 1157378"/>
                    <a:gd name="connsiteY3" fmla="*/ 920011 h 920011"/>
                    <a:gd name="connsiteX4" fmla="*/ 90 w 1157378"/>
                    <a:gd name="connsiteY4" fmla="*/ 309463 h 920011"/>
                    <a:gd name="connsiteX0" fmla="*/ 2261 w 1159549"/>
                    <a:gd name="connsiteY0" fmla="*/ 311477 h 922025"/>
                    <a:gd name="connsiteX1" fmla="*/ 557640 w 1159549"/>
                    <a:gd name="connsiteY1" fmla="*/ 2013 h 922025"/>
                    <a:gd name="connsiteX2" fmla="*/ 1159549 w 1159549"/>
                    <a:gd name="connsiteY2" fmla="*/ 311477 h 922025"/>
                    <a:gd name="connsiteX3" fmla="*/ 590430 w 1159549"/>
                    <a:gd name="connsiteY3" fmla="*/ 922025 h 922025"/>
                    <a:gd name="connsiteX4" fmla="*/ 2261 w 1159549"/>
                    <a:gd name="connsiteY4" fmla="*/ 311477 h 922025"/>
                    <a:gd name="connsiteX0" fmla="*/ 799 w 1158087"/>
                    <a:gd name="connsiteY0" fmla="*/ 319273 h 929821"/>
                    <a:gd name="connsiteX1" fmla="*/ 556178 w 1158087"/>
                    <a:gd name="connsiteY1" fmla="*/ 9809 h 929821"/>
                    <a:gd name="connsiteX2" fmla="*/ 1158087 w 1158087"/>
                    <a:gd name="connsiteY2" fmla="*/ 319273 h 929821"/>
                    <a:gd name="connsiteX3" fmla="*/ 588968 w 1158087"/>
                    <a:gd name="connsiteY3" fmla="*/ 929821 h 929821"/>
                    <a:gd name="connsiteX4" fmla="*/ 799 w 1158087"/>
                    <a:gd name="connsiteY4" fmla="*/ 319273 h 929821"/>
                    <a:gd name="connsiteX0" fmla="*/ 19243 w 1184148"/>
                    <a:gd name="connsiteY0" fmla="*/ 313940 h 924488"/>
                    <a:gd name="connsiteX1" fmla="*/ 574622 w 1184148"/>
                    <a:gd name="connsiteY1" fmla="*/ 4476 h 924488"/>
                    <a:gd name="connsiteX2" fmla="*/ 1176531 w 1184148"/>
                    <a:gd name="connsiteY2" fmla="*/ 313940 h 924488"/>
                    <a:gd name="connsiteX3" fmla="*/ 607412 w 1184148"/>
                    <a:gd name="connsiteY3" fmla="*/ 924488 h 924488"/>
                    <a:gd name="connsiteX4" fmla="*/ 19243 w 1184148"/>
                    <a:gd name="connsiteY4" fmla="*/ 313940 h 924488"/>
                    <a:gd name="connsiteX0" fmla="*/ 374 w 1157661"/>
                    <a:gd name="connsiteY0" fmla="*/ 315038 h 925586"/>
                    <a:gd name="connsiteX1" fmla="*/ 555753 w 1157661"/>
                    <a:gd name="connsiteY1" fmla="*/ 5574 h 925586"/>
                    <a:gd name="connsiteX2" fmla="*/ 1157662 w 1157661"/>
                    <a:gd name="connsiteY2" fmla="*/ 315038 h 925586"/>
                    <a:gd name="connsiteX3" fmla="*/ 588543 w 1157661"/>
                    <a:gd name="connsiteY3" fmla="*/ 925586 h 925586"/>
                    <a:gd name="connsiteX4" fmla="*/ 374 w 1157661"/>
                    <a:gd name="connsiteY4" fmla="*/ 315038 h 925586"/>
                    <a:gd name="connsiteX0" fmla="*/ 8 w 1157295"/>
                    <a:gd name="connsiteY0" fmla="*/ 410288 h 1020836"/>
                    <a:gd name="connsiteX1" fmla="*/ 600385 w 1157295"/>
                    <a:gd name="connsiteY1" fmla="*/ 4257 h 1020836"/>
                    <a:gd name="connsiteX2" fmla="*/ 1157296 w 1157295"/>
                    <a:gd name="connsiteY2" fmla="*/ 410288 h 1020836"/>
                    <a:gd name="connsiteX3" fmla="*/ 588177 w 1157295"/>
                    <a:gd name="connsiteY3" fmla="*/ 1020836 h 1020836"/>
                    <a:gd name="connsiteX4" fmla="*/ 8 w 1157295"/>
                    <a:gd name="connsiteY4" fmla="*/ 410288 h 1020836"/>
                    <a:gd name="connsiteX0" fmla="*/ 8 w 1157295"/>
                    <a:gd name="connsiteY0" fmla="*/ 406239 h 1016787"/>
                    <a:gd name="connsiteX1" fmla="*/ 600385 w 1157295"/>
                    <a:gd name="connsiteY1" fmla="*/ 208 h 1016787"/>
                    <a:gd name="connsiteX2" fmla="*/ 1157296 w 1157295"/>
                    <a:gd name="connsiteY2" fmla="*/ 406239 h 1016787"/>
                    <a:gd name="connsiteX3" fmla="*/ 588177 w 1157295"/>
                    <a:gd name="connsiteY3" fmla="*/ 1016787 h 1016787"/>
                    <a:gd name="connsiteX4" fmla="*/ 8 w 1157295"/>
                    <a:gd name="connsiteY4" fmla="*/ 406239 h 1016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95" h="1016787">
                      <a:moveTo>
                        <a:pt x="8" y="406239"/>
                      </a:moveTo>
                      <a:cubicBezTo>
                        <a:pt x="2043" y="236809"/>
                        <a:pt x="129258" y="9890"/>
                        <a:pt x="600385" y="208"/>
                      </a:cubicBezTo>
                      <a:cubicBezTo>
                        <a:pt x="1071512" y="-9474"/>
                        <a:pt x="1157296" y="324177"/>
                        <a:pt x="1157296" y="406239"/>
                      </a:cubicBezTo>
                      <a:cubicBezTo>
                        <a:pt x="1157296" y="488301"/>
                        <a:pt x="907753" y="1016787"/>
                        <a:pt x="588177" y="1016787"/>
                      </a:cubicBezTo>
                      <a:cubicBezTo>
                        <a:pt x="268601" y="1016787"/>
                        <a:pt x="-2027" y="575669"/>
                        <a:pt x="8" y="4062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C9C27F1-B55B-4B3C-94D3-E890A0F30A28}"/>
                    </a:ext>
                  </a:extLst>
                </p:cNvPr>
                <p:cNvSpPr/>
                <p:nvPr/>
              </p:nvSpPr>
              <p:spPr>
                <a:xfrm rot="19914620">
                  <a:off x="349440" y="5089619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74B8ED5F-51CC-43BF-970B-BEBF65B1493F}"/>
                </a:ext>
              </a:extLst>
            </p:cNvPr>
            <p:cNvGrpSpPr/>
            <p:nvPr/>
          </p:nvGrpSpPr>
          <p:grpSpPr>
            <a:xfrm rot="19800000">
              <a:off x="5573794" y="4802706"/>
              <a:ext cx="1297065" cy="968277"/>
              <a:chOff x="5773380" y="-1289622"/>
              <a:chExt cx="1297065" cy="968277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2772E8D-A21F-41DA-BD56-1E848D961493}"/>
                  </a:ext>
                </a:extLst>
              </p:cNvPr>
              <p:cNvSpPr/>
              <p:nvPr/>
            </p:nvSpPr>
            <p:spPr>
              <a:xfrm rot="3600000">
                <a:off x="6086988" y="-160323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79">
                <a:extLst>
                  <a:ext uri="{FF2B5EF4-FFF2-40B4-BE49-F238E27FC236}">
                    <a16:creationId xmlns:a16="http://schemas.microsoft.com/office/drawing/2014/main" id="{B1831E85-33BD-4730-8D3D-8EA3480706B0}"/>
                  </a:ext>
                </a:extLst>
              </p:cNvPr>
              <p:cNvSpPr/>
              <p:nvPr/>
            </p:nvSpPr>
            <p:spPr>
              <a:xfrm rot="18900000">
                <a:off x="6023981" y="-703292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7453F59D-D5DD-4C87-A4E2-9DFB6C058E8B}"/>
              </a:ext>
            </a:extLst>
          </p:cNvPr>
          <p:cNvGrpSpPr/>
          <p:nvPr/>
        </p:nvGrpSpPr>
        <p:grpSpPr>
          <a:xfrm>
            <a:off x="1381321" y="953703"/>
            <a:ext cx="1718452" cy="2539185"/>
            <a:chOff x="5607443" y="592542"/>
            <a:chExt cx="2218508" cy="3278070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3C65B702-EF34-411D-A9FE-ABB966B230DC}"/>
                </a:ext>
              </a:extLst>
            </p:cNvPr>
            <p:cNvGrpSpPr/>
            <p:nvPr/>
          </p:nvGrpSpPr>
          <p:grpSpPr>
            <a:xfrm>
              <a:off x="5607443" y="592542"/>
              <a:ext cx="2218508" cy="3278070"/>
              <a:chOff x="5607443" y="592542"/>
              <a:chExt cx="2218508" cy="3278070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9D29EF0-3957-45CC-9282-E879AACE349D}"/>
                  </a:ext>
                </a:extLst>
              </p:cNvPr>
              <p:cNvGrpSpPr/>
              <p:nvPr/>
            </p:nvGrpSpPr>
            <p:grpSpPr>
              <a:xfrm rot="1800000">
                <a:off x="5607443" y="3158624"/>
                <a:ext cx="412305" cy="711988"/>
                <a:chOff x="5909865" y="3387125"/>
                <a:chExt cx="412305" cy="711988"/>
              </a:xfrm>
            </p:grpSpPr>
            <p:sp>
              <p:nvSpPr>
                <p:cNvPr id="108" name="台形 107">
                  <a:extLst>
                    <a:ext uri="{FF2B5EF4-FFF2-40B4-BE49-F238E27FC236}">
                      <a16:creationId xmlns:a16="http://schemas.microsoft.com/office/drawing/2014/main" id="{03D769A0-BEC6-4C86-A5D8-4012C9384488}"/>
                    </a:ext>
                  </a:extLst>
                </p:cNvPr>
                <p:cNvSpPr/>
                <p:nvPr/>
              </p:nvSpPr>
              <p:spPr>
                <a:xfrm rot="10800000">
                  <a:off x="6069199" y="338712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CA23D29C-78A5-4324-BFD8-2EB93CFB1439}"/>
                    </a:ext>
                  </a:extLst>
                </p:cNvPr>
                <p:cNvSpPr/>
                <p:nvPr/>
              </p:nvSpPr>
              <p:spPr>
                <a:xfrm>
                  <a:off x="5909865" y="388706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E75B0BFA-DC9C-4DA9-AAB0-CF272632EC1B}"/>
                    </a:ext>
                  </a:extLst>
                </p:cNvPr>
                <p:cNvSpPr/>
                <p:nvPr/>
              </p:nvSpPr>
              <p:spPr>
                <a:xfrm rot="10800000">
                  <a:off x="6137893" y="3426884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6F779502-86A6-4394-94DB-5EFF961B28E7}"/>
                    </a:ext>
                  </a:extLst>
                </p:cNvPr>
                <p:cNvSpPr/>
                <p:nvPr/>
              </p:nvSpPr>
              <p:spPr>
                <a:xfrm>
                  <a:off x="5978560" y="392682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401D8FED-CBDD-4803-A80C-CBE86CD987CC}"/>
                  </a:ext>
                </a:extLst>
              </p:cNvPr>
              <p:cNvSpPr/>
              <p:nvPr/>
            </p:nvSpPr>
            <p:spPr>
              <a:xfrm rot="900000">
                <a:off x="5855715" y="294858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9935CB8E-84CD-4120-87DD-901112A22DE0}"/>
                  </a:ext>
                </a:extLst>
              </p:cNvPr>
              <p:cNvGrpSpPr/>
              <p:nvPr/>
            </p:nvGrpSpPr>
            <p:grpSpPr>
              <a:xfrm>
                <a:off x="5642400" y="1533963"/>
                <a:ext cx="1297065" cy="968277"/>
                <a:chOff x="137096" y="4887610"/>
                <a:chExt cx="1297065" cy="968277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4EB25BE0-35A4-4CA6-BDFE-98EA004BE55B}"/>
                    </a:ext>
                  </a:extLst>
                </p:cNvPr>
                <p:cNvSpPr/>
                <p:nvPr/>
              </p:nvSpPr>
              <p:spPr>
                <a:xfrm rot="3600000">
                  <a:off x="450704" y="4574002"/>
                  <a:ext cx="669849" cy="1297065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69849" h="1297065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3685" y="316240"/>
                      </a:lnTo>
                      <a:cubicBezTo>
                        <a:pt x="362427" y="334701"/>
                        <a:pt x="362079" y="336154"/>
                        <a:pt x="369482" y="351385"/>
                      </a:cubicBez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38000" y="1055444"/>
                      </a:lnTo>
                      <a:lnTo>
                        <a:pt x="614142" y="981452"/>
                      </a:lnTo>
                      <a:lnTo>
                        <a:pt x="669849" y="1189354"/>
                      </a:lnTo>
                      <a:lnTo>
                        <a:pt x="244109" y="1297065"/>
                      </a:lnTo>
                      <a:cubicBezTo>
                        <a:pt x="187847" y="1297065"/>
                        <a:pt x="142238" y="1255266"/>
                        <a:pt x="142238" y="1203704"/>
                      </a:cubicBezTo>
                      <a:cubicBezTo>
                        <a:pt x="142343" y="1202746"/>
                        <a:pt x="142449" y="1201789"/>
                        <a:pt x="142554" y="1200831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86742" y="356537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679">
                  <a:extLst>
                    <a:ext uri="{FF2B5EF4-FFF2-40B4-BE49-F238E27FC236}">
                      <a16:creationId xmlns:a16="http://schemas.microsoft.com/office/drawing/2014/main" id="{2446474E-497B-47A7-9387-4B3875860AFA}"/>
                    </a:ext>
                  </a:extLst>
                </p:cNvPr>
                <p:cNvSpPr/>
                <p:nvPr/>
              </p:nvSpPr>
              <p:spPr>
                <a:xfrm rot="18900000">
                  <a:off x="387697" y="5473940"/>
                  <a:ext cx="250083" cy="381947"/>
                </a:xfrm>
                <a:custGeom>
                  <a:avLst/>
                  <a:gdLst>
                    <a:gd name="connsiteX0" fmla="*/ 0 w 250083"/>
                    <a:gd name="connsiteY0" fmla="*/ 0 h 381947"/>
                    <a:gd name="connsiteX1" fmla="*/ 250083 w 250083"/>
                    <a:gd name="connsiteY1" fmla="*/ 0 h 381947"/>
                    <a:gd name="connsiteX2" fmla="*/ 250083 w 250083"/>
                    <a:gd name="connsiteY2" fmla="*/ 0 h 381947"/>
                    <a:gd name="connsiteX3" fmla="*/ 250083 w 250083"/>
                    <a:gd name="connsiteY3" fmla="*/ 381947 h 381947"/>
                    <a:gd name="connsiteX4" fmla="*/ 250083 w 250083"/>
                    <a:gd name="connsiteY4" fmla="*/ 381947 h 381947"/>
                    <a:gd name="connsiteX5" fmla="*/ 0 w 250083"/>
                    <a:gd name="connsiteY5" fmla="*/ 381947 h 381947"/>
                    <a:gd name="connsiteX6" fmla="*/ 0 w 250083"/>
                    <a:gd name="connsiteY6" fmla="*/ 381947 h 381947"/>
                    <a:gd name="connsiteX7" fmla="*/ 0 w 250083"/>
                    <a:gd name="connsiteY7" fmla="*/ 0 h 381947"/>
                    <a:gd name="connsiteX8" fmla="*/ 0 w 250083"/>
                    <a:gd name="connsiteY8" fmla="*/ 0 h 381947"/>
                    <a:gd name="connsiteX0" fmla="*/ 0 w 250083"/>
                    <a:gd name="connsiteY0" fmla="*/ 0 h 463545"/>
                    <a:gd name="connsiteX1" fmla="*/ 250083 w 250083"/>
                    <a:gd name="connsiteY1" fmla="*/ 0 h 463545"/>
                    <a:gd name="connsiteX2" fmla="*/ 250083 w 250083"/>
                    <a:gd name="connsiteY2" fmla="*/ 0 h 463545"/>
                    <a:gd name="connsiteX3" fmla="*/ 250083 w 250083"/>
                    <a:gd name="connsiteY3" fmla="*/ 381947 h 463545"/>
                    <a:gd name="connsiteX4" fmla="*/ 250083 w 250083"/>
                    <a:gd name="connsiteY4" fmla="*/ 381947 h 463545"/>
                    <a:gd name="connsiteX5" fmla="*/ 131082 w 250083"/>
                    <a:gd name="connsiteY5" fmla="*/ 463545 h 463545"/>
                    <a:gd name="connsiteX6" fmla="*/ 0 w 250083"/>
                    <a:gd name="connsiteY6" fmla="*/ 381947 h 463545"/>
                    <a:gd name="connsiteX7" fmla="*/ 0 w 250083"/>
                    <a:gd name="connsiteY7" fmla="*/ 381947 h 463545"/>
                    <a:gd name="connsiteX8" fmla="*/ 0 w 250083"/>
                    <a:gd name="connsiteY8" fmla="*/ 0 h 463545"/>
                    <a:gd name="connsiteX9" fmla="*/ 0 w 250083"/>
                    <a:gd name="connsiteY9" fmla="*/ 0 h 463545"/>
                    <a:gd name="connsiteX0" fmla="*/ 131082 w 250083"/>
                    <a:gd name="connsiteY0" fmla="*/ 463545 h 554985"/>
                    <a:gd name="connsiteX1" fmla="*/ 0 w 250083"/>
                    <a:gd name="connsiteY1" fmla="*/ 381947 h 554985"/>
                    <a:gd name="connsiteX2" fmla="*/ 0 w 250083"/>
                    <a:gd name="connsiteY2" fmla="*/ 381947 h 554985"/>
                    <a:gd name="connsiteX3" fmla="*/ 0 w 250083"/>
                    <a:gd name="connsiteY3" fmla="*/ 0 h 554985"/>
                    <a:gd name="connsiteX4" fmla="*/ 0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0 h 554985"/>
                    <a:gd name="connsiteX7" fmla="*/ 250083 w 250083"/>
                    <a:gd name="connsiteY7" fmla="*/ 381947 h 554985"/>
                    <a:gd name="connsiteX8" fmla="*/ 250083 w 250083"/>
                    <a:gd name="connsiteY8" fmla="*/ 381947 h 554985"/>
                    <a:gd name="connsiteX9" fmla="*/ 222522 w 250083"/>
                    <a:gd name="connsiteY9" fmla="*/ 554985 h 554985"/>
                    <a:gd name="connsiteX0" fmla="*/ 0 w 250083"/>
                    <a:gd name="connsiteY0" fmla="*/ 381947 h 554985"/>
                    <a:gd name="connsiteX1" fmla="*/ 0 w 250083"/>
                    <a:gd name="connsiteY1" fmla="*/ 381947 h 554985"/>
                    <a:gd name="connsiteX2" fmla="*/ 0 w 250083"/>
                    <a:gd name="connsiteY2" fmla="*/ 0 h 554985"/>
                    <a:gd name="connsiteX3" fmla="*/ 0 w 250083"/>
                    <a:gd name="connsiteY3" fmla="*/ 0 h 554985"/>
                    <a:gd name="connsiteX4" fmla="*/ 250083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381947 h 554985"/>
                    <a:gd name="connsiteX7" fmla="*/ 250083 w 250083"/>
                    <a:gd name="connsiteY7" fmla="*/ 381947 h 554985"/>
                    <a:gd name="connsiteX8" fmla="*/ 222522 w 250083"/>
                    <a:gd name="connsiteY8" fmla="*/ 554985 h 554985"/>
                    <a:gd name="connsiteX0" fmla="*/ 0 w 250083"/>
                    <a:gd name="connsiteY0" fmla="*/ 381947 h 381947"/>
                    <a:gd name="connsiteX1" fmla="*/ 0 w 250083"/>
                    <a:gd name="connsiteY1" fmla="*/ 381947 h 381947"/>
                    <a:gd name="connsiteX2" fmla="*/ 0 w 250083"/>
                    <a:gd name="connsiteY2" fmla="*/ 0 h 381947"/>
                    <a:gd name="connsiteX3" fmla="*/ 0 w 250083"/>
                    <a:gd name="connsiteY3" fmla="*/ 0 h 381947"/>
                    <a:gd name="connsiteX4" fmla="*/ 250083 w 250083"/>
                    <a:gd name="connsiteY4" fmla="*/ 0 h 381947"/>
                    <a:gd name="connsiteX5" fmla="*/ 250083 w 250083"/>
                    <a:gd name="connsiteY5" fmla="*/ 0 h 381947"/>
                    <a:gd name="connsiteX6" fmla="*/ 250083 w 250083"/>
                    <a:gd name="connsiteY6" fmla="*/ 381947 h 381947"/>
                    <a:gd name="connsiteX7" fmla="*/ 250083 w 250083"/>
                    <a:gd name="connsiteY7" fmla="*/ 381947 h 381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0083" h="381947">
                      <a:moveTo>
                        <a:pt x="0" y="381947"/>
                      </a:moveTo>
                      <a:lnTo>
                        <a:pt x="0" y="38194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0083" y="0"/>
                      </a:lnTo>
                      <a:lnTo>
                        <a:pt x="250083" y="0"/>
                      </a:lnTo>
                      <a:lnTo>
                        <a:pt x="250083" y="381947"/>
                      </a:lnTo>
                      <a:lnTo>
                        <a:pt x="250083" y="381947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CA77E2E5-36BD-45E7-8F20-B9722DEF2E4D}"/>
                  </a:ext>
                </a:extLst>
              </p:cNvPr>
              <p:cNvSpPr/>
              <p:nvPr/>
            </p:nvSpPr>
            <p:spPr>
              <a:xfrm>
                <a:off x="5959801" y="220651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1">
                <a:extLst>
                  <a:ext uri="{FF2B5EF4-FFF2-40B4-BE49-F238E27FC236}">
                    <a16:creationId xmlns:a16="http://schemas.microsoft.com/office/drawing/2014/main" id="{03D36DAC-35C5-4CD3-9CFC-3F296CEECA3A}"/>
                  </a:ext>
                </a:extLst>
              </p:cNvPr>
              <p:cNvSpPr/>
              <p:nvPr/>
            </p:nvSpPr>
            <p:spPr>
              <a:xfrm rot="1800000">
                <a:off x="5672656" y="1280581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0808033-D51C-46B0-9442-A1A28D70DE5F}"/>
                  </a:ext>
                </a:extLst>
              </p:cNvPr>
              <p:cNvSpPr/>
              <p:nvPr/>
            </p:nvSpPr>
            <p:spPr>
              <a:xfrm rot="1800000">
                <a:off x="5728634" y="945100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135789 w 1112808"/>
                  <a:gd name="connsiteY11" fmla="*/ 863905 h 1204554"/>
                  <a:gd name="connsiteX12" fmla="*/ 62641 w 1112808"/>
                  <a:gd name="connsiteY12" fmla="*/ 897553 h 1204554"/>
                  <a:gd name="connsiteX13" fmla="*/ 57412 w 1112808"/>
                  <a:gd name="connsiteY13" fmla="*/ 902732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0440" y="1151820"/>
                    </a:lnTo>
                    <a:lnTo>
                      <a:pt x="351341" y="1111309"/>
                    </a:lnTo>
                    <a:cubicBezTo>
                      <a:pt x="378894" y="1071578"/>
                      <a:pt x="389766" y="1023975"/>
                      <a:pt x="377425" y="977919"/>
                    </a:cubicBezTo>
                    <a:cubicBezTo>
                      <a:pt x="352743" y="885806"/>
                      <a:pt x="244559" y="834760"/>
                      <a:pt x="135789" y="863905"/>
                    </a:cubicBezTo>
                    <a:cubicBezTo>
                      <a:pt x="108597" y="871191"/>
                      <a:pt x="83942" y="882800"/>
                      <a:pt x="62641" y="897553"/>
                    </a:cubicBezTo>
                    <a:lnTo>
                      <a:pt x="57412" y="902732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4A76499-97E8-4F15-878F-2D4747AE57CB}"/>
                  </a:ext>
                </a:extLst>
              </p:cNvPr>
              <p:cNvSpPr/>
              <p:nvPr/>
            </p:nvSpPr>
            <p:spPr>
              <a:xfrm rot="1800000">
                <a:off x="5800408" y="1177436"/>
                <a:ext cx="274029" cy="326094"/>
              </a:xfrm>
              <a:custGeom>
                <a:avLst/>
                <a:gdLst>
                  <a:gd name="connsiteX0" fmla="*/ 4834 w 274029"/>
                  <a:gd name="connsiteY0" fmla="*/ 4930 h 326094"/>
                  <a:gd name="connsiteX1" fmla="*/ 25716 w 274029"/>
                  <a:gd name="connsiteY1" fmla="*/ 37206 h 326094"/>
                  <a:gd name="connsiteX2" fmla="*/ 57879 w 274029"/>
                  <a:gd name="connsiteY2" fmla="*/ 65159 h 326094"/>
                  <a:gd name="connsiteX3" fmla="*/ 66623 w 274029"/>
                  <a:gd name="connsiteY3" fmla="*/ 47755 h 326094"/>
                  <a:gd name="connsiteX4" fmla="*/ 78293 w 274029"/>
                  <a:gd name="connsiteY4" fmla="*/ 37196 h 326094"/>
                  <a:gd name="connsiteX5" fmla="*/ 82642 w 274029"/>
                  <a:gd name="connsiteY5" fmla="*/ 32014 h 326094"/>
                  <a:gd name="connsiteX6" fmla="*/ 84918 w 274029"/>
                  <a:gd name="connsiteY6" fmla="*/ 31202 h 326094"/>
                  <a:gd name="connsiteX7" fmla="*/ 105242 w 274029"/>
                  <a:gd name="connsiteY7" fmla="*/ 12813 h 326094"/>
                  <a:gd name="connsiteX8" fmla="*/ 152533 w 274029"/>
                  <a:gd name="connsiteY8" fmla="*/ 0 h 326094"/>
                  <a:gd name="connsiteX9" fmla="*/ 274029 w 274029"/>
                  <a:gd name="connsiteY9" fmla="*/ 163047 h 326094"/>
                  <a:gd name="connsiteX10" fmla="*/ 152533 w 274029"/>
                  <a:gd name="connsiteY10" fmla="*/ 326094 h 326094"/>
                  <a:gd name="connsiteX11" fmla="*/ 31037 w 274029"/>
                  <a:gd name="connsiteY11" fmla="*/ 163047 h 326094"/>
                  <a:gd name="connsiteX12" fmla="*/ 40585 w 274029"/>
                  <a:gd name="connsiteY12" fmla="*/ 99582 h 326094"/>
                  <a:gd name="connsiteX13" fmla="*/ 46734 w 274029"/>
                  <a:gd name="connsiteY13" fmla="*/ 87342 h 326094"/>
                  <a:gd name="connsiteX14" fmla="*/ 44292 w 274029"/>
                  <a:gd name="connsiteY14" fmla="*/ 86442 h 326094"/>
                  <a:gd name="connsiteX15" fmla="*/ 4834 w 274029"/>
                  <a:gd name="connsiteY15" fmla="*/ 4930 h 326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029" h="326094">
                    <a:moveTo>
                      <a:pt x="4834" y="4930"/>
                    </a:moveTo>
                    <a:cubicBezTo>
                      <a:pt x="9433" y="15882"/>
                      <a:pt x="16598" y="26872"/>
                      <a:pt x="25716" y="37206"/>
                    </a:cubicBezTo>
                    <a:lnTo>
                      <a:pt x="57879" y="65159"/>
                    </a:lnTo>
                    <a:lnTo>
                      <a:pt x="66623" y="47755"/>
                    </a:lnTo>
                    <a:lnTo>
                      <a:pt x="78293" y="37196"/>
                    </a:lnTo>
                    <a:lnTo>
                      <a:pt x="82642" y="32014"/>
                    </a:lnTo>
                    <a:lnTo>
                      <a:pt x="84918" y="31202"/>
                    </a:lnTo>
                    <a:lnTo>
                      <a:pt x="105242" y="12813"/>
                    </a:lnTo>
                    <a:cubicBezTo>
                      <a:pt x="119777" y="4563"/>
                      <a:pt x="135758" y="0"/>
                      <a:pt x="152533" y="0"/>
                    </a:cubicBezTo>
                    <a:cubicBezTo>
                      <a:pt x="219633" y="0"/>
                      <a:pt x="274029" y="72999"/>
                      <a:pt x="274029" y="163047"/>
                    </a:cubicBezTo>
                    <a:cubicBezTo>
                      <a:pt x="274029" y="253095"/>
                      <a:pt x="219633" y="326094"/>
                      <a:pt x="152533" y="326094"/>
                    </a:cubicBezTo>
                    <a:cubicBezTo>
                      <a:pt x="85433" y="326094"/>
                      <a:pt x="31037" y="253095"/>
                      <a:pt x="31037" y="163047"/>
                    </a:cubicBezTo>
                    <a:cubicBezTo>
                      <a:pt x="31037" y="140535"/>
                      <a:pt x="34437" y="119089"/>
                      <a:pt x="40585" y="99582"/>
                    </a:cubicBezTo>
                    <a:lnTo>
                      <a:pt x="46734" y="87342"/>
                    </a:lnTo>
                    <a:lnTo>
                      <a:pt x="44292" y="86442"/>
                    </a:lnTo>
                    <a:cubicBezTo>
                      <a:pt x="8436" y="62395"/>
                      <a:pt x="-9230" y="25901"/>
                      <a:pt x="4834" y="49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0BCC3E8-80D2-4FD2-A0A9-054AB0A1D034}"/>
                  </a:ext>
                </a:extLst>
              </p:cNvPr>
              <p:cNvSpPr/>
              <p:nvPr/>
            </p:nvSpPr>
            <p:spPr>
              <a:xfrm rot="1800000">
                <a:off x="5701319" y="883639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6748DFFC-3DF1-4AFE-809A-A917DD91CF28}"/>
                  </a:ext>
                </a:extLst>
              </p:cNvPr>
              <p:cNvSpPr/>
              <p:nvPr/>
            </p:nvSpPr>
            <p:spPr>
              <a:xfrm rot="1800000">
                <a:off x="6261451" y="149820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17B587E-3BC0-4CCA-81A0-EB34AB932309}"/>
                  </a:ext>
                </a:extLst>
              </p:cNvPr>
              <p:cNvSpPr/>
              <p:nvPr/>
            </p:nvSpPr>
            <p:spPr>
              <a:xfrm rot="1800000">
                <a:off x="6268579" y="152123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42E21E82-77E6-417F-B656-C197C597E3A0}"/>
                  </a:ext>
                </a:extLst>
              </p:cNvPr>
              <p:cNvSpPr/>
              <p:nvPr/>
            </p:nvSpPr>
            <p:spPr>
              <a:xfrm rot="1082521" flipH="1">
                <a:off x="6271249" y="1120051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7F1D3F46-B036-414D-BD73-DF0ADAD4FB9A}"/>
                  </a:ext>
                </a:extLst>
              </p:cNvPr>
              <p:cNvSpPr/>
              <p:nvPr/>
            </p:nvSpPr>
            <p:spPr>
              <a:xfrm rot="7200000">
                <a:off x="6031908" y="1067837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3723720-A221-48EA-8D78-D4497BCDB90B}"/>
                  </a:ext>
                </a:extLst>
              </p:cNvPr>
              <p:cNvSpPr/>
              <p:nvPr/>
            </p:nvSpPr>
            <p:spPr>
              <a:xfrm rot="3600000">
                <a:off x="6086988" y="125427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679">
                <a:extLst>
                  <a:ext uri="{FF2B5EF4-FFF2-40B4-BE49-F238E27FC236}">
                    <a16:creationId xmlns:a16="http://schemas.microsoft.com/office/drawing/2014/main" id="{9A71AB6E-087D-4216-A221-4B943EFEBEB0}"/>
                  </a:ext>
                </a:extLst>
              </p:cNvPr>
              <p:cNvSpPr/>
              <p:nvPr/>
            </p:nvSpPr>
            <p:spPr>
              <a:xfrm rot="18900000">
                <a:off x="6023981" y="2154208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BE5478CA-A010-447E-9D69-3FFA40180F0F}"/>
                  </a:ext>
                </a:extLst>
              </p:cNvPr>
              <p:cNvSpPr/>
              <p:nvPr/>
            </p:nvSpPr>
            <p:spPr>
              <a:xfrm rot="1800000">
                <a:off x="5835120" y="1344818"/>
                <a:ext cx="48795" cy="4879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F8955CC-591D-4207-825D-79FC53843A2A}"/>
                  </a:ext>
                </a:extLst>
              </p:cNvPr>
              <p:cNvSpPr/>
              <p:nvPr/>
            </p:nvSpPr>
            <p:spPr>
              <a:xfrm rot="6300000">
                <a:off x="7278433" y="551428"/>
                <a:ext cx="506404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4473E7C7-3C44-474F-9B0C-D90B3992857E}"/>
                </a:ext>
              </a:extLst>
            </p:cNvPr>
            <p:cNvSpPr/>
            <p:nvPr/>
          </p:nvSpPr>
          <p:spPr>
            <a:xfrm rot="3600000">
              <a:off x="6774954" y="100928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793C1780-16EE-433D-B349-2D7D197F8553}"/>
              </a:ext>
            </a:extLst>
          </p:cNvPr>
          <p:cNvGrpSpPr/>
          <p:nvPr/>
        </p:nvGrpSpPr>
        <p:grpSpPr>
          <a:xfrm>
            <a:off x="4465124" y="896274"/>
            <a:ext cx="1393690" cy="2592624"/>
            <a:chOff x="7236898" y="519055"/>
            <a:chExt cx="1799243" cy="3347061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62ECF74F-DBC9-48B9-872D-2413D7012A21}"/>
                </a:ext>
              </a:extLst>
            </p:cNvPr>
            <p:cNvGrpSpPr/>
            <p:nvPr/>
          </p:nvGrpSpPr>
          <p:grpSpPr>
            <a:xfrm rot="1800000">
              <a:off x="7277329" y="2766773"/>
              <a:ext cx="518013" cy="1099343"/>
              <a:chOff x="7497473" y="2963334"/>
              <a:chExt cx="518013" cy="1099343"/>
            </a:xfrm>
          </p:grpSpPr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286D8806-6491-4222-81E4-46EA5E426A57}"/>
                  </a:ext>
                </a:extLst>
              </p:cNvPr>
              <p:cNvSpPr/>
              <p:nvPr/>
            </p:nvSpPr>
            <p:spPr>
              <a:xfrm rot="10800000">
                <a:off x="7656807" y="3350689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0FA40BA-9E96-4F02-852B-3A3F871A898F}"/>
                  </a:ext>
                </a:extLst>
              </p:cNvPr>
              <p:cNvSpPr/>
              <p:nvPr/>
            </p:nvSpPr>
            <p:spPr>
              <a:xfrm>
                <a:off x="7497473" y="385063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5B725543-8FDD-4AB0-8E3D-48E6C030E505}"/>
                  </a:ext>
                </a:extLst>
              </p:cNvPr>
              <p:cNvSpPr/>
              <p:nvPr/>
            </p:nvSpPr>
            <p:spPr>
              <a:xfrm rot="10800000">
                <a:off x="7725501" y="339044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78C9B30-A7CE-47A7-A4CD-3F7462A2161B}"/>
                  </a:ext>
                </a:extLst>
              </p:cNvPr>
              <p:cNvSpPr/>
              <p:nvPr/>
            </p:nvSpPr>
            <p:spPr>
              <a:xfrm>
                <a:off x="7566168" y="389038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1A64B4A3-A6E4-431E-8779-3BFE5A499D4A}"/>
                  </a:ext>
                </a:extLst>
              </p:cNvPr>
              <p:cNvSpPr/>
              <p:nvPr/>
            </p:nvSpPr>
            <p:spPr>
              <a:xfrm rot="10800000">
                <a:off x="7534678" y="296333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B5630500-B58F-4213-A973-5ED09708449C}"/>
                  </a:ext>
                </a:extLst>
              </p:cNvPr>
              <p:cNvSpPr/>
              <p:nvPr/>
            </p:nvSpPr>
            <p:spPr>
              <a:xfrm rot="10800000">
                <a:off x="7606116" y="3001434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96BFA33-D4ED-4CDD-8617-373D1002D3A7}"/>
                </a:ext>
              </a:extLst>
            </p:cNvPr>
            <p:cNvGrpSpPr/>
            <p:nvPr/>
          </p:nvGrpSpPr>
          <p:grpSpPr>
            <a:xfrm>
              <a:off x="7236898" y="519055"/>
              <a:ext cx="1799243" cy="2491908"/>
              <a:chOff x="7236898" y="519055"/>
              <a:chExt cx="1799243" cy="2491908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6B2615E-74F8-43D6-AFCC-08B1FA95F36B}"/>
                  </a:ext>
                </a:extLst>
              </p:cNvPr>
              <p:cNvSpPr/>
              <p:nvPr/>
            </p:nvSpPr>
            <p:spPr>
              <a:xfrm rot="18900000">
                <a:off x="7237317" y="1767306"/>
                <a:ext cx="705303" cy="605401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14A91445-5D0F-4912-BAF4-DC708AAC2086}"/>
                  </a:ext>
                </a:extLst>
              </p:cNvPr>
              <p:cNvSpPr/>
              <p:nvPr/>
            </p:nvSpPr>
            <p:spPr>
              <a:xfrm>
                <a:off x="7667951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ED908CEF-20A5-4D7D-88C1-66F4A29A0BF3}"/>
                  </a:ext>
                </a:extLst>
              </p:cNvPr>
              <p:cNvSpPr/>
              <p:nvPr/>
            </p:nvSpPr>
            <p:spPr>
              <a:xfrm>
                <a:off x="7515551" y="2170082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45E0F2D1-D8E6-4E99-9CBF-6F145E00E4C1}"/>
                  </a:ext>
                </a:extLst>
              </p:cNvPr>
              <p:cNvSpPr/>
              <p:nvPr/>
            </p:nvSpPr>
            <p:spPr>
              <a:xfrm rot="1800000">
                <a:off x="7398435" y="832832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">
                <a:extLst>
                  <a:ext uri="{FF2B5EF4-FFF2-40B4-BE49-F238E27FC236}">
                    <a16:creationId xmlns:a16="http://schemas.microsoft.com/office/drawing/2014/main" id="{D5E0F828-312F-4106-A883-B5608FD32E8F}"/>
                  </a:ext>
                </a:extLst>
              </p:cNvPr>
              <p:cNvSpPr/>
              <p:nvPr/>
            </p:nvSpPr>
            <p:spPr>
              <a:xfrm rot="1800000">
                <a:off x="7236898" y="1225010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10A500D-7D2F-4FC6-A735-8D88A8ECCD0C}"/>
                  </a:ext>
                </a:extLst>
              </p:cNvPr>
              <p:cNvSpPr/>
              <p:nvPr/>
            </p:nvSpPr>
            <p:spPr>
              <a:xfrm rot="1800000">
                <a:off x="7304701" y="89635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95194 w 1112808"/>
                  <a:gd name="connsiteY12" fmla="*/ 892971 h 1204554"/>
                  <a:gd name="connsiteX13" fmla="*/ 67176 w 1112808"/>
                  <a:gd name="connsiteY13" fmla="*/ 920721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27580" y="1161123"/>
                    </a:lnTo>
                    <a:lnTo>
                      <a:pt x="330870" y="1159244"/>
                    </a:lnTo>
                    <a:cubicBezTo>
                      <a:pt x="394772" y="1114985"/>
                      <a:pt x="428489" y="1042421"/>
                      <a:pt x="409978" y="973336"/>
                    </a:cubicBezTo>
                    <a:cubicBezTo>
                      <a:pt x="385296" y="881223"/>
                      <a:pt x="277113" y="830178"/>
                      <a:pt x="168343" y="859323"/>
                    </a:cubicBezTo>
                    <a:cubicBezTo>
                      <a:pt x="141150" y="866609"/>
                      <a:pt x="116495" y="878217"/>
                      <a:pt x="95194" y="892971"/>
                    </a:cubicBezTo>
                    <a:lnTo>
                      <a:pt x="67176" y="920721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15ED4E86-5673-4B83-A6BA-1FAD1A04065F}"/>
                  </a:ext>
                </a:extLst>
              </p:cNvPr>
              <p:cNvSpPr/>
              <p:nvPr/>
            </p:nvSpPr>
            <p:spPr>
              <a:xfrm rot="7200000">
                <a:off x="7677221" y="929737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89CDD9C-4F1C-4930-BEBD-13546237D207}"/>
                  </a:ext>
                </a:extLst>
              </p:cNvPr>
              <p:cNvSpPr/>
              <p:nvPr/>
            </p:nvSpPr>
            <p:spPr>
              <a:xfrm rot="16974948">
                <a:off x="7574918" y="1154954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023D378E-8AD6-41EF-83FD-841C06BB3B46}"/>
                  </a:ext>
                </a:extLst>
              </p:cNvPr>
              <p:cNvSpPr/>
              <p:nvPr/>
            </p:nvSpPr>
            <p:spPr>
              <a:xfrm rot="1800000">
                <a:off x="7379074" y="1064558"/>
                <a:ext cx="271718" cy="44322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CADC8E1E-3B5B-4666-BDCA-1954C0B036E4}"/>
                  </a:ext>
                </a:extLst>
              </p:cNvPr>
              <p:cNvSpPr/>
              <p:nvPr/>
            </p:nvSpPr>
            <p:spPr>
              <a:xfrm rot="1800000">
                <a:off x="7392855" y="1316832"/>
                <a:ext cx="45719" cy="6404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050CF0E-DD78-422B-AA63-82F17497D9C3}"/>
                  </a:ext>
                </a:extLst>
              </p:cNvPr>
              <p:cNvSpPr/>
              <p:nvPr/>
            </p:nvSpPr>
            <p:spPr>
              <a:xfrm rot="11359813">
                <a:off x="7787489" y="11852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8528673-4A7B-4780-B4B2-95C28D5C91F6}"/>
                  </a:ext>
                </a:extLst>
              </p:cNvPr>
              <p:cNvSpPr/>
              <p:nvPr/>
            </p:nvSpPr>
            <p:spPr>
              <a:xfrm rot="3600000">
                <a:off x="7624150" y="97227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1B1C4E4-CBAB-4688-B7DE-5C71F54BEC2B}"/>
                  </a:ext>
                </a:extLst>
              </p:cNvPr>
              <p:cNvSpPr/>
              <p:nvPr/>
            </p:nvSpPr>
            <p:spPr>
              <a:xfrm rot="3600000">
                <a:off x="7636388" y="1254271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43938C0-0F71-4E26-887B-8B803CD10BD3}"/>
                  </a:ext>
                </a:extLst>
              </p:cNvPr>
              <p:cNvSpPr/>
              <p:nvPr/>
            </p:nvSpPr>
            <p:spPr>
              <a:xfrm rot="18900000">
                <a:off x="7396258" y="1764279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A86F32D-7821-4915-B89B-F436BDE95B6F}"/>
                  </a:ext>
                </a:extLst>
              </p:cNvPr>
              <p:cNvSpPr/>
              <p:nvPr/>
            </p:nvSpPr>
            <p:spPr>
              <a:xfrm rot="6300000">
                <a:off x="8488623" y="477941"/>
                <a:ext cx="506403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CF959BB-8F7A-4223-BF01-65A460B5A3C7}"/>
                </a:ext>
              </a:extLst>
            </p:cNvPr>
            <p:cNvSpPr/>
            <p:nvPr/>
          </p:nvSpPr>
          <p:spPr>
            <a:xfrm rot="3600000">
              <a:off x="8457704" y="100928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1E6FD168-DFB1-4B50-83E8-5160FA8D7EA1}"/>
              </a:ext>
            </a:extLst>
          </p:cNvPr>
          <p:cNvGrpSpPr/>
          <p:nvPr/>
        </p:nvGrpSpPr>
        <p:grpSpPr>
          <a:xfrm>
            <a:off x="7168066" y="981944"/>
            <a:ext cx="1850763" cy="2540591"/>
            <a:chOff x="8794482" y="624140"/>
            <a:chExt cx="2389323" cy="3279885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82416DC6-B51B-4AD4-827F-7E821A202CD3}"/>
                </a:ext>
              </a:extLst>
            </p:cNvPr>
            <p:cNvGrpSpPr/>
            <p:nvPr/>
          </p:nvGrpSpPr>
          <p:grpSpPr>
            <a:xfrm>
              <a:off x="8794482" y="624140"/>
              <a:ext cx="2389323" cy="3279885"/>
              <a:chOff x="8794482" y="624140"/>
              <a:chExt cx="2389323" cy="3279885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1BC3E825-3060-4E19-9598-DCBEE942176D}"/>
                  </a:ext>
                </a:extLst>
              </p:cNvPr>
              <p:cNvGrpSpPr/>
              <p:nvPr/>
            </p:nvGrpSpPr>
            <p:grpSpPr>
              <a:xfrm rot="1800000">
                <a:off x="8794482" y="3192037"/>
                <a:ext cx="412305" cy="711988"/>
                <a:chOff x="9097565" y="3350689"/>
                <a:chExt cx="412305" cy="711988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DBBFB627-E1CA-40DC-8024-065AA3A37392}"/>
                    </a:ext>
                  </a:extLst>
                </p:cNvPr>
                <p:cNvSpPr/>
                <p:nvPr/>
              </p:nvSpPr>
              <p:spPr>
                <a:xfrm rot="10800000">
                  <a:off x="9256899" y="3350689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11C933E7-F2D5-4894-AEB4-4F18748EE9E0}"/>
                    </a:ext>
                  </a:extLst>
                </p:cNvPr>
                <p:cNvSpPr/>
                <p:nvPr/>
              </p:nvSpPr>
              <p:spPr>
                <a:xfrm>
                  <a:off x="9097565" y="385063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21837D17-D711-45A3-9E1A-78AB09D53A89}"/>
                    </a:ext>
                  </a:extLst>
                </p:cNvPr>
                <p:cNvSpPr/>
                <p:nvPr/>
              </p:nvSpPr>
              <p:spPr>
                <a:xfrm rot="10800000">
                  <a:off x="9325593" y="339044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F21DF5E8-E024-4081-BDC2-E56A3F053D4F}"/>
                    </a:ext>
                  </a:extLst>
                </p:cNvPr>
                <p:cNvSpPr/>
                <p:nvPr/>
              </p:nvSpPr>
              <p:spPr>
                <a:xfrm>
                  <a:off x="9166260" y="389038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2356D3FF-D54F-45E1-B2CF-C2861DB7F079}"/>
                  </a:ext>
                </a:extLst>
              </p:cNvPr>
              <p:cNvSpPr/>
              <p:nvPr/>
            </p:nvSpPr>
            <p:spPr>
              <a:xfrm rot="900000">
                <a:off x="9039091" y="2900753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CF3A65C-B9DC-4492-9F7D-9CC99ED48A56}"/>
                  </a:ext>
                </a:extLst>
              </p:cNvPr>
              <p:cNvSpPr/>
              <p:nvPr/>
            </p:nvSpPr>
            <p:spPr>
              <a:xfrm rot="18900000">
                <a:off x="8875617" y="1767306"/>
                <a:ext cx="705303" cy="605401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台形 142">
                <a:extLst>
                  <a:ext uri="{FF2B5EF4-FFF2-40B4-BE49-F238E27FC236}">
                    <a16:creationId xmlns:a16="http://schemas.microsoft.com/office/drawing/2014/main" id="{06CD5F79-B20C-4536-B960-401D39EEA6F3}"/>
                  </a:ext>
                </a:extLst>
              </p:cNvPr>
              <p:cNvSpPr/>
              <p:nvPr/>
            </p:nvSpPr>
            <p:spPr>
              <a:xfrm>
                <a:off x="9299901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7BAF55B2-6ACB-45CC-81AC-D9A804D389C8}"/>
                  </a:ext>
                </a:extLst>
              </p:cNvPr>
              <p:cNvSpPr/>
              <p:nvPr/>
            </p:nvSpPr>
            <p:spPr>
              <a:xfrm>
                <a:off x="9147501" y="2170082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4BF28DE5-9C91-4754-A280-EA1E8EDECED5}"/>
                  </a:ext>
                </a:extLst>
              </p:cNvPr>
              <p:cNvSpPr/>
              <p:nvPr/>
            </p:nvSpPr>
            <p:spPr>
              <a:xfrm>
                <a:off x="9124252" y="765806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">
                <a:extLst>
                  <a:ext uri="{FF2B5EF4-FFF2-40B4-BE49-F238E27FC236}">
                    <a16:creationId xmlns:a16="http://schemas.microsoft.com/office/drawing/2014/main" id="{C2F20736-401D-4D5F-B76F-02F3ADBC7E09}"/>
                  </a:ext>
                </a:extLst>
              </p:cNvPr>
              <p:cNvSpPr/>
              <p:nvPr/>
            </p:nvSpPr>
            <p:spPr>
              <a:xfrm rot="1800000">
                <a:off x="8916069" y="1232299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B7F18FC-B3E9-4680-BC84-B9A0CBE1021A}"/>
                  </a:ext>
                </a:extLst>
              </p:cNvPr>
              <p:cNvSpPr/>
              <p:nvPr/>
            </p:nvSpPr>
            <p:spPr>
              <a:xfrm rot="1800000">
                <a:off x="8986734" y="905297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69348 w 1112808"/>
                  <a:gd name="connsiteY12" fmla="*/ 897569 h 1204554"/>
                  <a:gd name="connsiteX13" fmla="*/ 59762 w 1112808"/>
                  <a:gd name="connsiteY13" fmla="*/ 907063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8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4783" y="1154177"/>
                    </a:lnTo>
                    <a:lnTo>
                      <a:pt x="358047" y="1111325"/>
                    </a:lnTo>
                    <a:cubicBezTo>
                      <a:pt x="385601" y="1071593"/>
                      <a:pt x="396472" y="1023991"/>
                      <a:pt x="384132" y="977934"/>
                    </a:cubicBezTo>
                    <a:cubicBezTo>
                      <a:pt x="359450" y="885822"/>
                      <a:pt x="251266" y="834776"/>
                      <a:pt x="142496" y="863921"/>
                    </a:cubicBezTo>
                    <a:cubicBezTo>
                      <a:pt x="115304" y="871207"/>
                      <a:pt x="90649" y="882816"/>
                      <a:pt x="69348" y="897569"/>
                    </a:cubicBezTo>
                    <a:lnTo>
                      <a:pt x="59762" y="907063"/>
                    </a:lnTo>
                    <a:lnTo>
                      <a:pt x="42395" y="875065"/>
                    </a:lnTo>
                    <a:cubicBezTo>
                      <a:pt x="15096" y="810522"/>
                      <a:pt x="1" y="739562"/>
                      <a:pt x="0" y="665076"/>
                    </a:cubicBezTo>
                    <a:lnTo>
                      <a:pt x="0" y="539478"/>
                    </a:lnTo>
                    <a:cubicBezTo>
                      <a:pt x="1" y="353262"/>
                      <a:pt x="94349" y="189082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4A22B324-B243-4026-BD90-A7356294318A}"/>
                  </a:ext>
                </a:extLst>
              </p:cNvPr>
              <p:cNvSpPr/>
              <p:nvPr/>
            </p:nvSpPr>
            <p:spPr>
              <a:xfrm rot="1800000">
                <a:off x="9117329" y="1109579"/>
                <a:ext cx="200316" cy="35781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1E682639-E4FE-411F-9813-42CE5F262E36}"/>
                  </a:ext>
                </a:extLst>
              </p:cNvPr>
              <p:cNvSpPr/>
              <p:nvPr/>
            </p:nvSpPr>
            <p:spPr>
              <a:xfrm rot="7200000">
                <a:off x="9369204" y="936454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153112A-C8C6-4B55-8176-B531E12A4621}"/>
                  </a:ext>
                </a:extLst>
              </p:cNvPr>
              <p:cNvSpPr/>
              <p:nvPr/>
            </p:nvSpPr>
            <p:spPr>
              <a:xfrm rot="11359813">
                <a:off x="9477343" y="1242110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0D09AF7-4833-46D8-B8B7-8FD189729336}"/>
                  </a:ext>
                </a:extLst>
              </p:cNvPr>
              <p:cNvSpPr/>
              <p:nvPr/>
            </p:nvSpPr>
            <p:spPr>
              <a:xfrm rot="1800000">
                <a:off x="9519551" y="1458400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6F2947F-B9D1-4BD6-890D-3BA1F8E3D03A}"/>
                  </a:ext>
                </a:extLst>
              </p:cNvPr>
              <p:cNvSpPr/>
              <p:nvPr/>
            </p:nvSpPr>
            <p:spPr>
              <a:xfrm rot="1800000">
                <a:off x="9526679" y="1481430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0B2EFA21-4FC4-4271-87D9-E987FB4888AA}"/>
                  </a:ext>
                </a:extLst>
              </p:cNvPr>
              <p:cNvSpPr/>
              <p:nvPr/>
            </p:nvSpPr>
            <p:spPr>
              <a:xfrm rot="11883217">
                <a:off x="9496783" y="907791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FE927482-747B-4642-A998-2833C797555F}"/>
                  </a:ext>
                </a:extLst>
              </p:cNvPr>
              <p:cNvSpPr/>
              <p:nvPr/>
            </p:nvSpPr>
            <p:spPr>
              <a:xfrm rot="4060775">
                <a:off x="9391615" y="954045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767D6DA-60A1-4C24-8A57-B49EBF8F10D5}"/>
                  </a:ext>
                </a:extLst>
              </p:cNvPr>
              <p:cNvSpPr/>
              <p:nvPr/>
            </p:nvSpPr>
            <p:spPr>
              <a:xfrm rot="16974948">
                <a:off x="9308512" y="1222129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FBF4FEA-8EB6-4C71-B0BA-883DC24312C9}"/>
                  </a:ext>
                </a:extLst>
              </p:cNvPr>
              <p:cNvSpPr/>
              <p:nvPr/>
            </p:nvSpPr>
            <p:spPr>
              <a:xfrm rot="3600000">
                <a:off x="9274688" y="1254271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C2F73882-922C-4F0D-A05D-70413FEBBFF3}"/>
                  </a:ext>
                </a:extLst>
              </p:cNvPr>
              <p:cNvSpPr/>
              <p:nvPr/>
            </p:nvSpPr>
            <p:spPr>
              <a:xfrm rot="18900000">
                <a:off x="9034558" y="1764279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E9100EE-9A89-4B59-95E7-99C9DB5C321B}"/>
                  </a:ext>
                </a:extLst>
              </p:cNvPr>
              <p:cNvSpPr/>
              <p:nvPr/>
            </p:nvSpPr>
            <p:spPr>
              <a:xfrm rot="11359813">
                <a:off x="9406449" y="2175929"/>
                <a:ext cx="630615" cy="359657"/>
              </a:xfrm>
              <a:custGeom>
                <a:avLst/>
                <a:gdLst>
                  <a:gd name="connsiteX0" fmla="*/ 615503 w 630615"/>
                  <a:gd name="connsiteY0" fmla="*/ 258531 h 359657"/>
                  <a:gd name="connsiteX1" fmla="*/ 0 w 630615"/>
                  <a:gd name="connsiteY1" fmla="*/ 359657 h 359657"/>
                  <a:gd name="connsiteX2" fmla="*/ 12238 w 630615"/>
                  <a:gd name="connsiteY2" fmla="*/ 286911 h 359657"/>
                  <a:gd name="connsiteX3" fmla="*/ 179478 w 630615"/>
                  <a:gd name="connsiteY3" fmla="*/ 0 h 359657"/>
                  <a:gd name="connsiteX4" fmla="*/ 171060 w 630615"/>
                  <a:gd name="connsiteY4" fmla="*/ 144022 h 359657"/>
                  <a:gd name="connsiteX5" fmla="*/ 213756 w 630615"/>
                  <a:gd name="connsiteY5" fmla="*/ 51139 h 359657"/>
                  <a:gd name="connsiteX6" fmla="*/ 292262 w 630615"/>
                  <a:gd name="connsiteY6" fmla="*/ 0 h 359657"/>
                  <a:gd name="connsiteX7" fmla="*/ 283843 w 630615"/>
                  <a:gd name="connsiteY7" fmla="*/ 144026 h 359657"/>
                  <a:gd name="connsiteX8" fmla="*/ 326541 w 630615"/>
                  <a:gd name="connsiteY8" fmla="*/ 51139 h 359657"/>
                  <a:gd name="connsiteX9" fmla="*/ 405046 w 630615"/>
                  <a:gd name="connsiteY9" fmla="*/ 0 h 359657"/>
                  <a:gd name="connsiteX10" fmla="*/ 397349 w 630615"/>
                  <a:gd name="connsiteY10" fmla="*/ 131685 h 359657"/>
                  <a:gd name="connsiteX11" fmla="*/ 405067 w 630615"/>
                  <a:gd name="connsiteY11" fmla="*/ 111138 h 359657"/>
                  <a:gd name="connsiteX12" fmla="*/ 517830 w 630615"/>
                  <a:gd name="connsiteY12" fmla="*/ 0 h 359657"/>
                  <a:gd name="connsiteX13" fmla="*/ 510134 w 630615"/>
                  <a:gd name="connsiteY13" fmla="*/ 131685 h 359657"/>
                  <a:gd name="connsiteX14" fmla="*/ 517851 w 630615"/>
                  <a:gd name="connsiteY14" fmla="*/ 111139 h 359657"/>
                  <a:gd name="connsiteX15" fmla="*/ 630615 w 630615"/>
                  <a:gd name="connsiteY15" fmla="*/ 0 h 359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615" h="359657">
                    <a:moveTo>
                      <a:pt x="615503" y="258531"/>
                    </a:moveTo>
                    <a:lnTo>
                      <a:pt x="0" y="359657"/>
                    </a:lnTo>
                    <a:lnTo>
                      <a:pt x="12238" y="286911"/>
                    </a:lnTo>
                    <a:cubicBezTo>
                      <a:pt x="48482" y="113810"/>
                      <a:pt x="109861" y="0"/>
                      <a:pt x="179478" y="0"/>
                    </a:cubicBezTo>
                    <a:lnTo>
                      <a:pt x="171060" y="144022"/>
                    </a:lnTo>
                    <a:lnTo>
                      <a:pt x="213756" y="51139"/>
                    </a:lnTo>
                    <a:cubicBezTo>
                      <a:pt x="237886" y="18210"/>
                      <a:pt x="264415" y="0"/>
                      <a:pt x="292262" y="0"/>
                    </a:cubicBezTo>
                    <a:lnTo>
                      <a:pt x="283843" y="144026"/>
                    </a:lnTo>
                    <a:lnTo>
                      <a:pt x="326541" y="51139"/>
                    </a:lnTo>
                    <a:cubicBezTo>
                      <a:pt x="350670" y="18210"/>
                      <a:pt x="377199" y="0"/>
                      <a:pt x="405046" y="0"/>
                    </a:cubicBezTo>
                    <a:lnTo>
                      <a:pt x="397349" y="131685"/>
                    </a:lnTo>
                    <a:lnTo>
                      <a:pt x="405067" y="111138"/>
                    </a:lnTo>
                    <a:cubicBezTo>
                      <a:pt x="437256" y="40971"/>
                      <a:pt x="476060" y="0"/>
                      <a:pt x="517830" y="0"/>
                    </a:cubicBezTo>
                    <a:lnTo>
                      <a:pt x="510134" y="131685"/>
                    </a:lnTo>
                    <a:lnTo>
                      <a:pt x="517851" y="111139"/>
                    </a:lnTo>
                    <a:cubicBezTo>
                      <a:pt x="550040" y="40971"/>
                      <a:pt x="588844" y="0"/>
                      <a:pt x="6306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3E02642-277A-4612-B374-3442C1E19034}"/>
                  </a:ext>
                </a:extLst>
              </p:cNvPr>
              <p:cNvSpPr/>
              <p:nvPr/>
            </p:nvSpPr>
            <p:spPr>
              <a:xfrm rot="6300000">
                <a:off x="10636287" y="583026"/>
                <a:ext cx="506404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4D706D9B-B518-4C73-9308-E49CFA041CA0}"/>
                  </a:ext>
                </a:extLst>
              </p:cNvPr>
              <p:cNvSpPr/>
              <p:nvPr/>
            </p:nvSpPr>
            <p:spPr>
              <a:xfrm rot="1800000">
                <a:off x="9100813" y="1306966"/>
                <a:ext cx="80792" cy="8079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8E9C93DC-587C-477E-865C-4C428E19C8C6}"/>
                </a:ext>
              </a:extLst>
            </p:cNvPr>
            <p:cNvSpPr/>
            <p:nvPr/>
          </p:nvSpPr>
          <p:spPr>
            <a:xfrm rot="3600000">
              <a:off x="10134104" y="101563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pptxe75_驚いている女の子のイラスト</dc:title>
  <dc:subject>pptxe75_驚いている女の子のイラスト</dc:subject>
  <dc:creator>でじけろお</dc:creator>
  <cp:revision>1</cp:revision>
  <dcterms:created xsi:type="dcterms:W3CDTF">2018-05-20T00:31:01Z</dcterms:created>
  <dcterms:modified xsi:type="dcterms:W3CDTF">2020-09-12T17:08:19Z</dcterms:modified>
  <cp:version>1</cp:version>
</cp:coreProperties>
</file>