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A9F44FF8-77D1-4E6E-B4BC-47EE43AA61F0}"/>
              </a:ext>
            </a:extLst>
          </p:cNvPr>
          <p:cNvGrpSpPr/>
          <p:nvPr/>
        </p:nvGrpSpPr>
        <p:grpSpPr>
          <a:xfrm>
            <a:off x="4556703" y="909629"/>
            <a:ext cx="1312950" cy="2589204"/>
            <a:chOff x="2042877" y="519055"/>
            <a:chExt cx="1695010" cy="3342644"/>
          </a:xfrm>
        </p:grpSpPr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CD4C640D-0B50-4B6E-89D7-0C4A5E8D7DA1}"/>
                </a:ext>
              </a:extLst>
            </p:cNvPr>
            <p:cNvSpPr/>
            <p:nvPr/>
          </p:nvSpPr>
          <p:spPr>
            <a:xfrm rot="18900000">
              <a:off x="2074768" y="1764279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85C9332D-44F3-43C8-883F-F3A339886F74}"/>
                </a:ext>
              </a:extLst>
            </p:cNvPr>
            <p:cNvSpPr/>
            <p:nvPr/>
          </p:nvSpPr>
          <p:spPr>
            <a:xfrm>
              <a:off x="2500092" y="194906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B8C0DDAB-3AD8-48A4-BC3D-BE0AC98483C7}"/>
                </a:ext>
              </a:extLst>
            </p:cNvPr>
            <p:cNvGrpSpPr/>
            <p:nvPr/>
          </p:nvGrpSpPr>
          <p:grpSpPr>
            <a:xfrm rot="1800000">
              <a:off x="2110854" y="2766773"/>
              <a:ext cx="515588" cy="1094926"/>
              <a:chOff x="2330998" y="2963334"/>
              <a:chExt cx="515588" cy="1094926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6C1EB648-D7D6-4293-AC92-31D57AF26F9F}"/>
                  </a:ext>
                </a:extLst>
              </p:cNvPr>
              <p:cNvSpPr/>
              <p:nvPr/>
            </p:nvSpPr>
            <p:spPr>
              <a:xfrm rot="10800000">
                <a:off x="2482455" y="335069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C1D5336-A41C-481F-99BB-55AD6EA07822}"/>
                  </a:ext>
                </a:extLst>
              </p:cNvPr>
              <p:cNvSpPr/>
              <p:nvPr/>
            </p:nvSpPr>
            <p:spPr>
              <a:xfrm>
                <a:off x="2330998" y="385063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085F240F-1C14-43B1-9D2C-ECE81956608C}"/>
                  </a:ext>
                </a:extLst>
              </p:cNvPr>
              <p:cNvSpPr/>
              <p:nvPr/>
            </p:nvSpPr>
            <p:spPr>
              <a:xfrm rot="10800000">
                <a:off x="2541526" y="338603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C9C0BA7-8020-46EC-A59E-C2651F47F7A3}"/>
                  </a:ext>
                </a:extLst>
              </p:cNvPr>
              <p:cNvSpPr/>
              <p:nvPr/>
            </p:nvSpPr>
            <p:spPr>
              <a:xfrm>
                <a:off x="2390068" y="3885971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FBF75A64-ADE8-4B34-B400-E08353A0346F}"/>
                  </a:ext>
                </a:extLst>
              </p:cNvPr>
              <p:cNvSpPr/>
              <p:nvPr/>
            </p:nvSpPr>
            <p:spPr>
              <a:xfrm rot="10800000">
                <a:off x="2365778" y="296333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F71A27BB-A34D-4503-9281-7DCCD0EC5537}"/>
                  </a:ext>
                </a:extLst>
              </p:cNvPr>
              <p:cNvSpPr/>
              <p:nvPr/>
            </p:nvSpPr>
            <p:spPr>
              <a:xfrm rot="10800000">
                <a:off x="2437216" y="3001434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10EA414B-D9CF-403D-8C83-929B5F463CDD}"/>
                </a:ext>
              </a:extLst>
            </p:cNvPr>
            <p:cNvSpPr/>
            <p:nvPr/>
          </p:nvSpPr>
          <p:spPr>
            <a:xfrm>
              <a:off x="2347692" y="217008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">
              <a:extLst>
                <a:ext uri="{FF2B5EF4-FFF2-40B4-BE49-F238E27FC236}">
                  <a16:creationId xmlns:a16="http://schemas.microsoft.com/office/drawing/2014/main" id="{0E60015F-9280-4D0F-8FAD-081AB6935C8F}"/>
                </a:ext>
              </a:extLst>
            </p:cNvPr>
            <p:cNvSpPr/>
            <p:nvPr/>
          </p:nvSpPr>
          <p:spPr>
            <a:xfrm rot="1800000">
              <a:off x="2042877" y="1259324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73D59BDA-3205-4FBB-8449-F06474986D78}"/>
                </a:ext>
              </a:extLst>
            </p:cNvPr>
            <p:cNvSpPr/>
            <p:nvPr/>
          </p:nvSpPr>
          <p:spPr>
            <a:xfrm rot="1800000">
              <a:off x="2117013" y="929124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280065 w 1112808"/>
                <a:gd name="connsiteY8" fmla="*/ 1135333 h 1204554"/>
                <a:gd name="connsiteX9" fmla="*/ 295794 w 1112808"/>
                <a:gd name="connsiteY9" fmla="*/ 1119755 h 1204554"/>
                <a:gd name="connsiteX10" fmla="*/ 321877 w 1112808"/>
                <a:gd name="connsiteY10" fmla="*/ 986364 h 1204554"/>
                <a:gd name="connsiteX11" fmla="*/ 80242 w 1112808"/>
                <a:gd name="connsiteY11" fmla="*/ 872351 h 1204554"/>
                <a:gd name="connsiteX12" fmla="*/ 47373 w 1112808"/>
                <a:gd name="connsiteY12" fmla="*/ 884236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80065" y="1135333"/>
                  </a:lnTo>
                  <a:lnTo>
                    <a:pt x="295794" y="1119755"/>
                  </a:lnTo>
                  <a:cubicBezTo>
                    <a:pt x="323347" y="1080023"/>
                    <a:pt x="334218" y="1032420"/>
                    <a:pt x="321877" y="986364"/>
                  </a:cubicBezTo>
                  <a:cubicBezTo>
                    <a:pt x="297196" y="894251"/>
                    <a:pt x="189012" y="843206"/>
                    <a:pt x="80242" y="872351"/>
                  </a:cubicBezTo>
                  <a:lnTo>
                    <a:pt x="47373" y="88423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562E41B-1CB4-4AFF-925B-7EC305F1C113}"/>
                </a:ext>
              </a:extLst>
            </p:cNvPr>
            <p:cNvSpPr/>
            <p:nvPr/>
          </p:nvSpPr>
          <p:spPr>
            <a:xfrm rot="1800000">
              <a:off x="2199968" y="1132171"/>
              <a:ext cx="257150" cy="3750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9D36E037-C1C7-4EB5-850C-F3797A75C239}"/>
                </a:ext>
              </a:extLst>
            </p:cNvPr>
            <p:cNvSpPr/>
            <p:nvPr/>
          </p:nvSpPr>
          <p:spPr>
            <a:xfrm rot="1800000">
              <a:off x="2214694" y="1318804"/>
              <a:ext cx="48696" cy="4572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CD12160-0EB5-4D5E-B315-17ECC34FB8FF}"/>
                </a:ext>
              </a:extLst>
            </p:cNvPr>
            <p:cNvSpPr/>
            <p:nvPr/>
          </p:nvSpPr>
          <p:spPr>
            <a:xfrm rot="1800000">
              <a:off x="2297805" y="977568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599F588-30A8-4ED2-837E-BDA89CE8B205}"/>
                </a:ext>
              </a:extLst>
            </p:cNvPr>
            <p:cNvSpPr/>
            <p:nvPr/>
          </p:nvSpPr>
          <p:spPr>
            <a:xfrm rot="1800000">
              <a:off x="2659438" y="147100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8A6B9B4-104B-4106-9127-92B8F4F315AE}"/>
                </a:ext>
              </a:extLst>
            </p:cNvPr>
            <p:cNvSpPr/>
            <p:nvPr/>
          </p:nvSpPr>
          <p:spPr>
            <a:xfrm rot="1800000">
              <a:off x="2666566" y="149403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216">
              <a:extLst>
                <a:ext uri="{FF2B5EF4-FFF2-40B4-BE49-F238E27FC236}">
                  <a16:creationId xmlns:a16="http://schemas.microsoft.com/office/drawing/2014/main" id="{1DAC6445-53A1-4C9C-95D3-5A5AB6BDD11C}"/>
                </a:ext>
              </a:extLst>
            </p:cNvPr>
            <p:cNvSpPr/>
            <p:nvPr/>
          </p:nvSpPr>
          <p:spPr>
            <a:xfrm rot="1800000">
              <a:off x="2331791" y="1079678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7B2CAA9-5883-4123-BFD3-1C5064F693B6}"/>
                </a:ext>
              </a:extLst>
            </p:cNvPr>
            <p:cNvSpPr/>
            <p:nvPr/>
          </p:nvSpPr>
          <p:spPr>
            <a:xfrm rot="3600000">
              <a:off x="2473839" y="1254271"/>
              <a:ext cx="669849" cy="1297065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9849" h="1297065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3685" y="316240"/>
                  </a:lnTo>
                  <a:cubicBezTo>
                    <a:pt x="362427" y="334701"/>
                    <a:pt x="362079" y="336154"/>
                    <a:pt x="369482" y="351385"/>
                  </a:cubicBez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38000" y="1055444"/>
                  </a:lnTo>
                  <a:lnTo>
                    <a:pt x="614142" y="981452"/>
                  </a:lnTo>
                  <a:lnTo>
                    <a:pt x="669849" y="1189354"/>
                  </a:lnTo>
                  <a:lnTo>
                    <a:pt x="244109" y="1297065"/>
                  </a:lnTo>
                  <a:cubicBezTo>
                    <a:pt x="187847" y="1297065"/>
                    <a:pt x="142238" y="1255266"/>
                    <a:pt x="142238" y="1203704"/>
                  </a:cubicBezTo>
                  <a:cubicBezTo>
                    <a:pt x="142343" y="1202746"/>
                    <a:pt x="142449" y="1201789"/>
                    <a:pt x="142554" y="1200831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86742" y="356537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3E9D27E-CCD3-43CE-8095-76CBFE2FB759}"/>
                </a:ext>
              </a:extLst>
            </p:cNvPr>
            <p:cNvSpPr/>
            <p:nvPr/>
          </p:nvSpPr>
          <p:spPr>
            <a:xfrm rot="18900000">
              <a:off x="2233709" y="1764279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2BD28E21-EDC3-4CF0-A99D-910A589104C0}"/>
                </a:ext>
              </a:extLst>
            </p:cNvPr>
            <p:cNvSpPr/>
            <p:nvPr/>
          </p:nvSpPr>
          <p:spPr>
            <a:xfrm rot="6300000">
              <a:off x="3190369" y="477941"/>
              <a:ext cx="506403" cy="588632"/>
            </a:xfrm>
            <a:custGeom>
              <a:avLst/>
              <a:gdLst>
                <a:gd name="connsiteX0" fmla="*/ 87464 w 506403"/>
                <a:gd name="connsiteY0" fmla="*/ 82941 h 588632"/>
                <a:gd name="connsiteX1" fmla="*/ 231305 w 506403"/>
                <a:gd name="connsiteY1" fmla="*/ 0 h 588632"/>
                <a:gd name="connsiteX2" fmla="*/ 305806 w 506403"/>
                <a:gd name="connsiteY2" fmla="*/ 129635 h 588632"/>
                <a:gd name="connsiteX3" fmla="*/ 275075 w 506403"/>
                <a:gd name="connsiteY3" fmla="*/ 144923 h 588632"/>
                <a:gd name="connsiteX4" fmla="*/ 368914 w 506403"/>
                <a:gd name="connsiteY4" fmla="*/ 256008 h 588632"/>
                <a:gd name="connsiteX5" fmla="*/ 338184 w 506403"/>
                <a:gd name="connsiteY5" fmla="*/ 274558 h 588632"/>
                <a:gd name="connsiteX6" fmla="*/ 454197 w 506403"/>
                <a:gd name="connsiteY6" fmla="*/ 460546 h 588632"/>
                <a:gd name="connsiteX7" fmla="*/ 257451 w 506403"/>
                <a:gd name="connsiteY7" fmla="*/ 318011 h 588632"/>
                <a:gd name="connsiteX8" fmla="*/ 294974 w 506403"/>
                <a:gd name="connsiteY8" fmla="*/ 298225 h 588632"/>
                <a:gd name="connsiteX9" fmla="*/ 172730 w 506403"/>
                <a:gd name="connsiteY9" fmla="*/ 206926 h 588632"/>
                <a:gd name="connsiteX10" fmla="*/ 216534 w 506403"/>
                <a:gd name="connsiteY10" fmla="*/ 178717 h 588632"/>
                <a:gd name="connsiteX11" fmla="*/ 0 w 506403"/>
                <a:gd name="connsiteY11" fmla="*/ 444983 h 588632"/>
                <a:gd name="connsiteX12" fmla="*/ 83100 w 506403"/>
                <a:gd name="connsiteY12" fmla="*/ 301234 h 588632"/>
                <a:gd name="connsiteX13" fmla="*/ 212437 w 506403"/>
                <a:gd name="connsiteY13" fmla="*/ 376250 h 588632"/>
                <a:gd name="connsiteX14" fmla="*/ 193467 w 506403"/>
                <a:gd name="connsiteY14" fmla="*/ 404855 h 588632"/>
                <a:gd name="connsiteX15" fmla="*/ 330277 w 506403"/>
                <a:gd name="connsiteY15" fmla="*/ 454138 h 588632"/>
                <a:gd name="connsiteX16" fmla="*/ 312939 w 506403"/>
                <a:gd name="connsiteY16" fmla="*/ 485568 h 588632"/>
                <a:gd name="connsiteX17" fmla="*/ 506403 w 506403"/>
                <a:gd name="connsiteY17" fmla="*/ 588632 h 588632"/>
                <a:gd name="connsiteX18" fmla="*/ 264749 w 506403"/>
                <a:gd name="connsiteY18" fmla="*/ 563566 h 588632"/>
                <a:gd name="connsiteX19" fmla="*/ 287351 w 506403"/>
                <a:gd name="connsiteY19" fmla="*/ 527669 h 588632"/>
                <a:gd name="connsiteX20" fmla="*/ 135835 w 506403"/>
                <a:gd name="connsiteY20" fmla="*/ 509724 h 588632"/>
                <a:gd name="connsiteX21" fmla="*/ 159666 w 506403"/>
                <a:gd name="connsiteY21" fmla="*/ 463393 h 5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06403" h="588632">
                  <a:moveTo>
                    <a:pt x="87464" y="82941"/>
                  </a:moveTo>
                  <a:lnTo>
                    <a:pt x="231305" y="0"/>
                  </a:lnTo>
                  <a:lnTo>
                    <a:pt x="305806" y="129635"/>
                  </a:lnTo>
                  <a:lnTo>
                    <a:pt x="275075" y="144923"/>
                  </a:lnTo>
                  <a:lnTo>
                    <a:pt x="368914" y="256008"/>
                  </a:lnTo>
                  <a:lnTo>
                    <a:pt x="338184" y="274558"/>
                  </a:lnTo>
                  <a:lnTo>
                    <a:pt x="454197" y="460546"/>
                  </a:lnTo>
                  <a:lnTo>
                    <a:pt x="257451" y="318011"/>
                  </a:lnTo>
                  <a:lnTo>
                    <a:pt x="294974" y="298225"/>
                  </a:lnTo>
                  <a:lnTo>
                    <a:pt x="172730" y="206926"/>
                  </a:lnTo>
                  <a:lnTo>
                    <a:pt x="216534" y="178717"/>
                  </a:lnTo>
                  <a:close/>
                  <a:moveTo>
                    <a:pt x="0" y="444983"/>
                  </a:moveTo>
                  <a:lnTo>
                    <a:pt x="83100" y="301234"/>
                  </a:lnTo>
                  <a:lnTo>
                    <a:pt x="212437" y="376250"/>
                  </a:lnTo>
                  <a:lnTo>
                    <a:pt x="193467" y="404855"/>
                  </a:lnTo>
                  <a:lnTo>
                    <a:pt x="330277" y="454138"/>
                  </a:lnTo>
                  <a:lnTo>
                    <a:pt x="312939" y="485568"/>
                  </a:lnTo>
                  <a:lnTo>
                    <a:pt x="506403" y="588632"/>
                  </a:lnTo>
                  <a:lnTo>
                    <a:pt x="264749" y="563566"/>
                  </a:lnTo>
                  <a:lnTo>
                    <a:pt x="287351" y="527669"/>
                  </a:lnTo>
                  <a:lnTo>
                    <a:pt x="135835" y="509724"/>
                  </a:lnTo>
                  <a:lnTo>
                    <a:pt x="159666" y="46339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823275C-52FF-4DA8-9F9B-CB8E1DF2514F}"/>
              </a:ext>
            </a:extLst>
          </p:cNvPr>
          <p:cNvGrpSpPr/>
          <p:nvPr/>
        </p:nvGrpSpPr>
        <p:grpSpPr>
          <a:xfrm>
            <a:off x="1375232" y="3875401"/>
            <a:ext cx="1128288" cy="2485038"/>
            <a:chOff x="-15001" y="4110963"/>
            <a:chExt cx="1456611" cy="3208167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C64599B5-DA1F-410D-BDDC-35433FB50A0A}"/>
                </a:ext>
              </a:extLst>
            </p:cNvPr>
            <p:cNvGrpSpPr/>
            <p:nvPr/>
          </p:nvGrpSpPr>
          <p:grpSpPr>
            <a:xfrm rot="19800000">
              <a:off x="87069" y="4759665"/>
              <a:ext cx="1297065" cy="968277"/>
              <a:chOff x="137096" y="4887610"/>
              <a:chExt cx="1297065" cy="968277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E13A7C5-BAC3-4501-ABA3-F7F95344CBFC}"/>
                  </a:ext>
                </a:extLst>
              </p:cNvPr>
              <p:cNvSpPr/>
              <p:nvPr/>
            </p:nvSpPr>
            <p:spPr>
              <a:xfrm rot="3600000">
                <a:off x="450704" y="4574002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上の 2 つの角を丸める 679">
                <a:extLst>
                  <a:ext uri="{FF2B5EF4-FFF2-40B4-BE49-F238E27FC236}">
                    <a16:creationId xmlns:a16="http://schemas.microsoft.com/office/drawing/2014/main" id="{0DABB1B5-EC9E-4B29-AFCD-A94C3597D7B3}"/>
                  </a:ext>
                </a:extLst>
              </p:cNvPr>
              <p:cNvSpPr/>
              <p:nvPr/>
            </p:nvSpPr>
            <p:spPr>
              <a:xfrm rot="18900000">
                <a:off x="387697" y="5473940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675E75BF-0F08-44D0-A890-7EA3871A022C}"/>
                </a:ext>
              </a:extLst>
            </p:cNvPr>
            <p:cNvGrpSpPr/>
            <p:nvPr/>
          </p:nvGrpSpPr>
          <p:grpSpPr>
            <a:xfrm>
              <a:off x="-15001" y="4110963"/>
              <a:ext cx="1288887" cy="3208167"/>
              <a:chOff x="-15001" y="3900840"/>
              <a:chExt cx="1288887" cy="3208167"/>
            </a:xfrm>
          </p:grpSpPr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571FD128-1B13-4EFC-8BFC-F15FD6F2200B}"/>
                  </a:ext>
                </a:extLst>
              </p:cNvPr>
              <p:cNvSpPr/>
              <p:nvPr/>
            </p:nvSpPr>
            <p:spPr>
              <a:xfrm rot="10800000">
                <a:off x="909755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B311BCF-7CE0-4FFD-A04F-79B4AF917FD2}"/>
                  </a:ext>
                </a:extLst>
              </p:cNvPr>
              <p:cNvSpPr/>
              <p:nvPr/>
            </p:nvSpPr>
            <p:spPr>
              <a:xfrm>
                <a:off x="758298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2AB0DC95-7249-419C-9B20-8E9636AF93C0}"/>
                  </a:ext>
                </a:extLst>
              </p:cNvPr>
              <p:cNvSpPr/>
              <p:nvPr/>
            </p:nvSpPr>
            <p:spPr>
              <a:xfrm rot="10800000">
                <a:off x="968826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66C18B0B-7E90-4F9A-8A30-3E19871FCE93}"/>
                  </a:ext>
                </a:extLst>
              </p:cNvPr>
              <p:cNvSpPr/>
              <p:nvPr/>
            </p:nvSpPr>
            <p:spPr>
              <a:xfrm>
                <a:off x="817368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BC1A6209-40BB-4131-8D2D-31D3DBA55AC7}"/>
                  </a:ext>
                </a:extLst>
              </p:cNvPr>
              <p:cNvSpPr/>
              <p:nvPr/>
            </p:nvSpPr>
            <p:spPr>
              <a:xfrm rot="10800000">
                <a:off x="793078" y="601408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台形 197">
                <a:extLst>
                  <a:ext uri="{FF2B5EF4-FFF2-40B4-BE49-F238E27FC236}">
                    <a16:creationId xmlns:a16="http://schemas.microsoft.com/office/drawing/2014/main" id="{2F87FF03-BBA4-47BD-B9E2-B267B28806BB}"/>
                  </a:ext>
                </a:extLst>
              </p:cNvPr>
              <p:cNvSpPr/>
              <p:nvPr/>
            </p:nvSpPr>
            <p:spPr>
              <a:xfrm rot="10800000">
                <a:off x="864516" y="605218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9FFFAC6E-3FFB-4EC6-9F2D-44639BA46920}"/>
                  </a:ext>
                </a:extLst>
              </p:cNvPr>
              <p:cNvSpPr/>
              <p:nvPr/>
            </p:nvSpPr>
            <p:spPr>
              <a:xfrm rot="20814620">
                <a:off x="69759" y="467106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9CB31BD6-3756-4695-8728-D21314B11F89}"/>
                  </a:ext>
                </a:extLst>
              </p:cNvPr>
              <p:cNvSpPr/>
              <p:nvPr/>
            </p:nvSpPr>
            <p:spPr>
              <a:xfrm rot="20814620">
                <a:off x="707782" y="499063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6E437A4D-FC58-4F4A-BC47-DE94BA4B63B3}"/>
                  </a:ext>
                </a:extLst>
              </p:cNvPr>
              <p:cNvSpPr/>
              <p:nvPr/>
            </p:nvSpPr>
            <p:spPr>
              <a:xfrm rot="20814620">
                <a:off x="102854" y="39394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上の 2 つの角を丸める 33">
                <a:extLst>
                  <a:ext uri="{FF2B5EF4-FFF2-40B4-BE49-F238E27FC236}">
                    <a16:creationId xmlns:a16="http://schemas.microsoft.com/office/drawing/2014/main" id="{1F81D33E-7188-4617-A1A0-7ECE109F3A06}"/>
                  </a:ext>
                </a:extLst>
              </p:cNvPr>
              <p:cNvSpPr/>
              <p:nvPr/>
            </p:nvSpPr>
            <p:spPr>
              <a:xfrm rot="20814620">
                <a:off x="679857" y="519679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11">
                <a:extLst>
                  <a:ext uri="{FF2B5EF4-FFF2-40B4-BE49-F238E27FC236}">
                    <a16:creationId xmlns:a16="http://schemas.microsoft.com/office/drawing/2014/main" id="{50DEB614-065D-4E11-95CB-A2BAAAB4E20E}"/>
                  </a:ext>
                </a:extLst>
              </p:cNvPr>
              <p:cNvSpPr/>
              <p:nvPr/>
            </p:nvSpPr>
            <p:spPr>
              <a:xfrm rot="20814620">
                <a:off x="568824" y="425428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B528A469-5B43-427F-8430-42E2D3EFAC10}"/>
                  </a:ext>
                </a:extLst>
              </p:cNvPr>
              <p:cNvSpPr/>
              <p:nvPr/>
            </p:nvSpPr>
            <p:spPr>
              <a:xfrm rot="4614620">
                <a:off x="200797" y="4176739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4FA4E882-C56A-44E5-BB24-2726DE75C29D}"/>
                  </a:ext>
                </a:extLst>
              </p:cNvPr>
              <p:cNvSpPr/>
              <p:nvPr/>
            </p:nvSpPr>
            <p:spPr>
              <a:xfrm rot="5514620">
                <a:off x="98760" y="378707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D487D7E-8654-4217-99E2-40DAE9F1C60F}"/>
                  </a:ext>
                </a:extLst>
              </p:cNvPr>
              <p:cNvSpPr/>
              <p:nvPr/>
            </p:nvSpPr>
            <p:spPr>
              <a:xfrm rot="20814620">
                <a:off x="675677" y="441463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01106F9-C23F-4218-A09F-2185E682B05C}"/>
                  </a:ext>
                </a:extLst>
              </p:cNvPr>
              <p:cNvSpPr/>
              <p:nvPr/>
            </p:nvSpPr>
            <p:spPr>
              <a:xfrm rot="20814620">
                <a:off x="674500" y="445400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EA9DC9F-581A-4E1A-B62A-55E580DA4EA1}"/>
                </a:ext>
              </a:extLst>
            </p:cNvPr>
            <p:cNvGrpSpPr/>
            <p:nvPr/>
          </p:nvGrpSpPr>
          <p:grpSpPr>
            <a:xfrm rot="19800000">
              <a:off x="144545" y="4802707"/>
              <a:ext cx="1297065" cy="968277"/>
              <a:chOff x="344131" y="-1289621"/>
              <a:chExt cx="1297065" cy="968277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B7E409C8-BA6B-4A2D-BDEE-CFF1F9C7ED0F}"/>
                  </a:ext>
                </a:extLst>
              </p:cNvPr>
              <p:cNvSpPr/>
              <p:nvPr/>
            </p:nvSpPr>
            <p:spPr>
              <a:xfrm rot="3600000">
                <a:off x="657739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679">
                <a:extLst>
                  <a:ext uri="{FF2B5EF4-FFF2-40B4-BE49-F238E27FC236}">
                    <a16:creationId xmlns:a16="http://schemas.microsoft.com/office/drawing/2014/main" id="{190EEA2D-46CA-4FA8-8F6D-ED34AB627935}"/>
                  </a:ext>
                </a:extLst>
              </p:cNvPr>
              <p:cNvSpPr/>
              <p:nvPr/>
            </p:nvSpPr>
            <p:spPr>
              <a:xfrm rot="18900000">
                <a:off x="594732" y="-703291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3567A8E7-57E2-4291-81B4-B394DA308F5E}"/>
                </a:ext>
              </a:extLst>
            </p:cNvPr>
            <p:cNvGrpSpPr/>
            <p:nvPr/>
          </p:nvGrpSpPr>
          <p:grpSpPr>
            <a:xfrm>
              <a:off x="26765" y="4589148"/>
              <a:ext cx="393366" cy="389954"/>
              <a:chOff x="26765" y="4589148"/>
              <a:chExt cx="393366" cy="389954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EA3E0F59-985E-4526-9F04-68C1C6FA434A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424B7969-CF2E-47FB-B215-E65927A31D38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7F411349-0829-48B1-880E-1BC119774B88}"/>
                </a:ext>
              </a:extLst>
            </p:cNvPr>
            <p:cNvGrpSpPr/>
            <p:nvPr/>
          </p:nvGrpSpPr>
          <p:grpSpPr>
            <a:xfrm>
              <a:off x="298547" y="5002396"/>
              <a:ext cx="176934" cy="278732"/>
              <a:chOff x="298547" y="5002396"/>
              <a:chExt cx="176934" cy="278732"/>
            </a:xfrm>
          </p:grpSpPr>
          <p:sp>
            <p:nvSpPr>
              <p:cNvPr id="187" name="楕円 14">
                <a:extLst>
                  <a:ext uri="{FF2B5EF4-FFF2-40B4-BE49-F238E27FC236}">
                    <a16:creationId xmlns:a16="http://schemas.microsoft.com/office/drawing/2014/main" id="{A43679F0-1856-4875-8143-BAC49D42BC36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373705F-BC22-45DE-82CC-A256FCADA4FB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44D5B398-2A5A-400C-8C21-000EB54C21D0}"/>
              </a:ext>
            </a:extLst>
          </p:cNvPr>
          <p:cNvGrpSpPr/>
          <p:nvPr/>
        </p:nvGrpSpPr>
        <p:grpSpPr>
          <a:xfrm>
            <a:off x="4299272" y="3901216"/>
            <a:ext cx="1159880" cy="2462502"/>
            <a:chOff x="1760315" y="4140058"/>
            <a:chExt cx="1497395" cy="3179072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226B074-C8BC-46DC-8C59-9324E4855965}"/>
                </a:ext>
              </a:extLst>
            </p:cNvPr>
            <p:cNvSpPr/>
            <p:nvPr/>
          </p:nvSpPr>
          <p:spPr>
            <a:xfrm rot="17100000">
              <a:off x="2053406" y="5058016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0BB230D9-24E5-439C-943A-FD67731B70F1}"/>
                </a:ext>
              </a:extLst>
            </p:cNvPr>
            <p:cNvGrpSpPr/>
            <p:nvPr/>
          </p:nvGrpSpPr>
          <p:grpSpPr>
            <a:xfrm>
              <a:off x="1816342" y="4140058"/>
              <a:ext cx="1209845" cy="3179072"/>
              <a:chOff x="1816342" y="3929935"/>
              <a:chExt cx="1209845" cy="3179072"/>
            </a:xfrm>
          </p:grpSpPr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1A7DC228-1C5E-40F6-9B94-E1A818D60812}"/>
                  </a:ext>
                </a:extLst>
              </p:cNvPr>
              <p:cNvSpPr/>
              <p:nvPr/>
            </p:nvSpPr>
            <p:spPr>
              <a:xfrm rot="10800000">
                <a:off x="26620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B4C6C32E-8170-4573-A157-2FA29253A936}"/>
                  </a:ext>
                </a:extLst>
              </p:cNvPr>
              <p:cNvSpPr/>
              <p:nvPr/>
            </p:nvSpPr>
            <p:spPr>
              <a:xfrm>
                <a:off x="25105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台形 223">
                <a:extLst>
                  <a:ext uri="{FF2B5EF4-FFF2-40B4-BE49-F238E27FC236}">
                    <a16:creationId xmlns:a16="http://schemas.microsoft.com/office/drawing/2014/main" id="{4AEE1ECE-39D1-424C-B2E0-E3A8DAA4DCF0}"/>
                  </a:ext>
                </a:extLst>
              </p:cNvPr>
              <p:cNvSpPr/>
              <p:nvPr/>
            </p:nvSpPr>
            <p:spPr>
              <a:xfrm rot="10800000">
                <a:off x="27211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ED58CC4-7481-447A-A570-01AFE9E85F11}"/>
                  </a:ext>
                </a:extLst>
              </p:cNvPr>
              <p:cNvSpPr/>
              <p:nvPr/>
            </p:nvSpPr>
            <p:spPr>
              <a:xfrm>
                <a:off x="25696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3B089209-732E-4669-B3B8-7800A041F1D7}"/>
                  </a:ext>
                </a:extLst>
              </p:cNvPr>
              <p:cNvSpPr/>
              <p:nvPr/>
            </p:nvSpPr>
            <p:spPr>
              <a:xfrm rot="10800000">
                <a:off x="25453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台形 226">
                <a:extLst>
                  <a:ext uri="{FF2B5EF4-FFF2-40B4-BE49-F238E27FC236}">
                    <a16:creationId xmlns:a16="http://schemas.microsoft.com/office/drawing/2014/main" id="{50BE58AF-2961-46A5-9D46-328C74492123}"/>
                  </a:ext>
                </a:extLst>
              </p:cNvPr>
              <p:cNvSpPr/>
              <p:nvPr/>
            </p:nvSpPr>
            <p:spPr>
              <a:xfrm rot="10800000">
                <a:off x="26168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1">
                <a:extLst>
                  <a:ext uri="{FF2B5EF4-FFF2-40B4-BE49-F238E27FC236}">
                    <a16:creationId xmlns:a16="http://schemas.microsoft.com/office/drawing/2014/main" id="{F30FA03B-B397-4691-8336-4CF31E1E00BC}"/>
                  </a:ext>
                </a:extLst>
              </p:cNvPr>
              <p:cNvSpPr/>
              <p:nvPr/>
            </p:nvSpPr>
            <p:spPr>
              <a:xfrm rot="20814620">
                <a:off x="1816342" y="466396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3EF2BAB6-B5A0-4DFC-81E1-22A293FE4CA4}"/>
                  </a:ext>
                </a:extLst>
              </p:cNvPr>
              <p:cNvSpPr/>
              <p:nvPr/>
            </p:nvSpPr>
            <p:spPr>
              <a:xfrm rot="20814620">
                <a:off x="2454365" y="498353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0156C1B9-EE63-4019-8C2E-9C491C5935FF}"/>
                  </a:ext>
                </a:extLst>
              </p:cNvPr>
              <p:cNvSpPr/>
              <p:nvPr/>
            </p:nvSpPr>
            <p:spPr>
              <a:xfrm rot="20814620">
                <a:off x="1849437" y="39323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90">
                <a:extLst>
                  <a:ext uri="{FF2B5EF4-FFF2-40B4-BE49-F238E27FC236}">
                    <a16:creationId xmlns:a16="http://schemas.microsoft.com/office/drawing/2014/main" id="{2578A03A-D143-4D21-B25C-73282D002BFD}"/>
                  </a:ext>
                </a:extLst>
              </p:cNvPr>
              <p:cNvSpPr/>
              <p:nvPr/>
            </p:nvSpPr>
            <p:spPr>
              <a:xfrm rot="20814620">
                <a:off x="2426480" y="518933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847D09D-9E12-4DD7-B9E9-C24A8DE3F202}"/>
                  </a:ext>
                </a:extLst>
              </p:cNvPr>
              <p:cNvSpPr/>
              <p:nvPr/>
            </p:nvSpPr>
            <p:spPr>
              <a:xfrm rot="20814620">
                <a:off x="1870348" y="392993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DBD06BF-5AC5-4B9B-AB6F-B7A4974D9D06}"/>
                  </a:ext>
                </a:extLst>
              </p:cNvPr>
              <p:cNvSpPr/>
              <p:nvPr/>
            </p:nvSpPr>
            <p:spPr>
              <a:xfrm rot="20814620">
                <a:off x="2440167" y="438846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706C3A2-37C4-4DD2-AA2F-7DF54B08C143}"/>
                  </a:ext>
                </a:extLst>
              </p:cNvPr>
              <p:cNvSpPr/>
              <p:nvPr/>
            </p:nvSpPr>
            <p:spPr>
              <a:xfrm rot="20814620">
                <a:off x="2438990" y="442783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16">
                <a:extLst>
                  <a:ext uri="{FF2B5EF4-FFF2-40B4-BE49-F238E27FC236}">
                    <a16:creationId xmlns:a16="http://schemas.microsoft.com/office/drawing/2014/main" id="{D9A8AEF0-71BF-4389-814F-FEEBEB36BBE6}"/>
                  </a:ext>
                </a:extLst>
              </p:cNvPr>
              <p:cNvSpPr/>
              <p:nvPr/>
            </p:nvSpPr>
            <p:spPr>
              <a:xfrm rot="20814620">
                <a:off x="1857700" y="4316578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24F142F-68D9-424D-BF6E-546D911B007C}"/>
                </a:ext>
              </a:extLst>
            </p:cNvPr>
            <p:cNvGrpSpPr/>
            <p:nvPr/>
          </p:nvGrpSpPr>
          <p:grpSpPr>
            <a:xfrm rot="19800000">
              <a:off x="1960645" y="4802707"/>
              <a:ext cx="1297065" cy="807855"/>
              <a:chOff x="2160231" y="-1289621"/>
              <a:chExt cx="1297065" cy="807855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C856995-C358-4692-B3F0-842CC7257D09}"/>
                  </a:ext>
                </a:extLst>
              </p:cNvPr>
              <p:cNvSpPr/>
              <p:nvPr/>
            </p:nvSpPr>
            <p:spPr>
              <a:xfrm rot="3600000">
                <a:off x="2473839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42C3EEA-FC9E-450A-8CF9-3DC876132FDE}"/>
                  </a:ext>
                </a:extLst>
              </p:cNvPr>
              <p:cNvSpPr/>
              <p:nvPr/>
            </p:nvSpPr>
            <p:spPr>
              <a:xfrm rot="18900000">
                <a:off x="2233709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0533450F-20A4-49E4-A654-3884BA2CC235}"/>
                </a:ext>
              </a:extLst>
            </p:cNvPr>
            <p:cNvGrpSpPr/>
            <p:nvPr/>
          </p:nvGrpSpPr>
          <p:grpSpPr>
            <a:xfrm>
              <a:off x="1760315" y="4589148"/>
              <a:ext cx="393366" cy="389954"/>
              <a:chOff x="26765" y="4589148"/>
              <a:chExt cx="393366" cy="389954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80580A2-0837-4CDD-8587-96F7D7B5DF84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6FF91389-CA0C-4B56-81AE-5E5F4DEB7AA8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D97EB8A7-C50F-48BE-9767-40A1127ADCFC}"/>
                </a:ext>
              </a:extLst>
            </p:cNvPr>
            <p:cNvGrpSpPr/>
            <p:nvPr/>
          </p:nvGrpSpPr>
          <p:grpSpPr>
            <a:xfrm>
              <a:off x="2063847" y="5002396"/>
              <a:ext cx="176934" cy="278732"/>
              <a:chOff x="298547" y="5002396"/>
              <a:chExt cx="176934" cy="278732"/>
            </a:xfrm>
          </p:grpSpPr>
          <p:sp>
            <p:nvSpPr>
              <p:cNvPr id="216" name="楕円 14">
                <a:extLst>
                  <a:ext uri="{FF2B5EF4-FFF2-40B4-BE49-F238E27FC236}">
                    <a16:creationId xmlns:a16="http://schemas.microsoft.com/office/drawing/2014/main" id="{64253A73-46F9-4189-9130-2F02EA2482A8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2303CAF-C6C7-42CB-948B-BADBE8641BD5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7DBA319-8AA6-4470-B5BA-0DFE8AC0C3C3}"/>
              </a:ext>
            </a:extLst>
          </p:cNvPr>
          <p:cNvGrpSpPr/>
          <p:nvPr/>
        </p:nvGrpSpPr>
        <p:grpSpPr>
          <a:xfrm>
            <a:off x="7201625" y="3770112"/>
            <a:ext cx="1150040" cy="2576954"/>
            <a:chOff x="3430365" y="3992301"/>
            <a:chExt cx="1484694" cy="3326829"/>
          </a:xfrm>
        </p:grpSpPr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366C595-FEEB-455F-9298-A331D4F0B376}"/>
                </a:ext>
              </a:extLst>
            </p:cNvPr>
            <p:cNvSpPr/>
            <p:nvPr/>
          </p:nvSpPr>
          <p:spPr>
            <a:xfrm rot="17100000">
              <a:off x="3701980" y="5060260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971E86AB-E3F0-4DF0-957C-211907ABF662}"/>
                </a:ext>
              </a:extLst>
            </p:cNvPr>
            <p:cNvGrpSpPr/>
            <p:nvPr/>
          </p:nvGrpSpPr>
          <p:grpSpPr>
            <a:xfrm>
              <a:off x="3496024" y="3992301"/>
              <a:ext cx="1193863" cy="3326829"/>
              <a:chOff x="3496024" y="3782178"/>
              <a:chExt cx="1193863" cy="3326829"/>
            </a:xfrm>
          </p:grpSpPr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8CEBA5B5-69CC-4B00-BCA2-30BB08C6B2FD}"/>
                  </a:ext>
                </a:extLst>
              </p:cNvPr>
              <p:cNvSpPr/>
              <p:nvPr/>
            </p:nvSpPr>
            <p:spPr>
              <a:xfrm rot="10800000">
                <a:off x="43257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4699C9B-847C-4D60-BFCB-3BF3DD1C35DB}"/>
                  </a:ext>
                </a:extLst>
              </p:cNvPr>
              <p:cNvSpPr/>
              <p:nvPr/>
            </p:nvSpPr>
            <p:spPr>
              <a:xfrm>
                <a:off x="41742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8C57ACB4-77F0-4D4A-B36D-7D1296C98117}"/>
                  </a:ext>
                </a:extLst>
              </p:cNvPr>
              <p:cNvSpPr/>
              <p:nvPr/>
            </p:nvSpPr>
            <p:spPr>
              <a:xfrm rot="10800000">
                <a:off x="43848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3EEA1125-BDA0-4482-A505-426F83FC50A0}"/>
                  </a:ext>
                </a:extLst>
              </p:cNvPr>
              <p:cNvSpPr/>
              <p:nvPr/>
            </p:nvSpPr>
            <p:spPr>
              <a:xfrm>
                <a:off x="42333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台形 251">
                <a:extLst>
                  <a:ext uri="{FF2B5EF4-FFF2-40B4-BE49-F238E27FC236}">
                    <a16:creationId xmlns:a16="http://schemas.microsoft.com/office/drawing/2014/main" id="{A2CA8F42-7E31-4522-A012-EEC47963B22A}"/>
                  </a:ext>
                </a:extLst>
              </p:cNvPr>
              <p:cNvSpPr/>
              <p:nvPr/>
            </p:nvSpPr>
            <p:spPr>
              <a:xfrm rot="10800000">
                <a:off x="42090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A2164C1F-0D0D-4792-983B-18887FFE7D89}"/>
                  </a:ext>
                </a:extLst>
              </p:cNvPr>
              <p:cNvSpPr/>
              <p:nvPr/>
            </p:nvSpPr>
            <p:spPr>
              <a:xfrm rot="10800000">
                <a:off x="42805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1">
                <a:extLst>
                  <a:ext uri="{FF2B5EF4-FFF2-40B4-BE49-F238E27FC236}">
                    <a16:creationId xmlns:a16="http://schemas.microsoft.com/office/drawing/2014/main" id="{404A87F3-3F82-4DE5-8C46-52810A3D5173}"/>
                  </a:ext>
                </a:extLst>
              </p:cNvPr>
              <p:cNvSpPr/>
              <p:nvPr/>
            </p:nvSpPr>
            <p:spPr>
              <a:xfrm rot="20814620">
                <a:off x="3496024" y="466999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FF95AABB-9479-4D51-9FC6-5D1A1F596C9E}"/>
                  </a:ext>
                </a:extLst>
              </p:cNvPr>
              <p:cNvSpPr/>
              <p:nvPr/>
            </p:nvSpPr>
            <p:spPr>
              <a:xfrm rot="20814620">
                <a:off x="4134047" y="49895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C9F7D86B-D362-463B-955F-5755F1962AC3}"/>
                  </a:ext>
                </a:extLst>
              </p:cNvPr>
              <p:cNvSpPr/>
              <p:nvPr/>
            </p:nvSpPr>
            <p:spPr>
              <a:xfrm rot="20814620">
                <a:off x="3529119" y="393836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上の 2 つの角を丸める 134">
                <a:extLst>
                  <a:ext uri="{FF2B5EF4-FFF2-40B4-BE49-F238E27FC236}">
                    <a16:creationId xmlns:a16="http://schemas.microsoft.com/office/drawing/2014/main" id="{6E1DB0C7-02CA-4DB5-9BE3-85E565F06C2D}"/>
                  </a:ext>
                </a:extLst>
              </p:cNvPr>
              <p:cNvSpPr/>
              <p:nvPr/>
            </p:nvSpPr>
            <p:spPr>
              <a:xfrm rot="20814620">
                <a:off x="4106840" y="519580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52C29D75-6001-49EF-ADDC-127E3024CF7A}"/>
                  </a:ext>
                </a:extLst>
              </p:cNvPr>
              <p:cNvSpPr/>
              <p:nvPr/>
            </p:nvSpPr>
            <p:spPr>
              <a:xfrm rot="4614620">
                <a:off x="3627062" y="425550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A6E834A-0169-4DD1-8F8B-8971A501577F}"/>
                  </a:ext>
                </a:extLst>
              </p:cNvPr>
              <p:cNvSpPr/>
              <p:nvPr/>
            </p:nvSpPr>
            <p:spPr>
              <a:xfrm rot="8214620">
                <a:off x="3660290" y="378217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107EFFFC-089C-42F9-A866-011C9026F0AF}"/>
                  </a:ext>
                </a:extLst>
              </p:cNvPr>
              <p:cNvSpPr/>
              <p:nvPr/>
            </p:nvSpPr>
            <p:spPr>
              <a:xfrm rot="20814620">
                <a:off x="4101942" y="441356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655E1CED-C4D6-477D-8A78-1C51D57743BE}"/>
                  </a:ext>
                </a:extLst>
              </p:cNvPr>
              <p:cNvSpPr/>
              <p:nvPr/>
            </p:nvSpPr>
            <p:spPr>
              <a:xfrm rot="20814620">
                <a:off x="4100765" y="445293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63181763-D3AF-4507-BD64-BE838CFAA611}"/>
                  </a:ext>
                </a:extLst>
              </p:cNvPr>
              <p:cNvSpPr/>
              <p:nvPr/>
            </p:nvSpPr>
            <p:spPr>
              <a:xfrm rot="10014620">
                <a:off x="3985935" y="396030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AE3FA6F-D403-4E3D-89B8-AF7BCA6C85CB}"/>
                  </a:ext>
                </a:extLst>
              </p:cNvPr>
              <p:cNvSpPr/>
              <p:nvPr/>
            </p:nvSpPr>
            <p:spPr>
              <a:xfrm rot="19914620">
                <a:off x="4022487" y="521862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1B7D47E6-5322-41F9-A124-225F4B0E94DB}"/>
                </a:ext>
              </a:extLst>
            </p:cNvPr>
            <p:cNvGrpSpPr/>
            <p:nvPr/>
          </p:nvGrpSpPr>
          <p:grpSpPr>
            <a:xfrm rot="19800000">
              <a:off x="3617994" y="4802706"/>
              <a:ext cx="1297065" cy="807855"/>
              <a:chOff x="3817580" y="-1289622"/>
              <a:chExt cx="1297065" cy="807855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41D6AE7-6055-4A2A-85CA-DAD4ABFA84B7}"/>
                  </a:ext>
                </a:extLst>
              </p:cNvPr>
              <p:cNvSpPr/>
              <p:nvPr/>
            </p:nvSpPr>
            <p:spPr>
              <a:xfrm rot="3600000">
                <a:off x="4131188" y="-160323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8531619-FD05-49DC-B2A6-91D8408612C6}"/>
                  </a:ext>
                </a:extLst>
              </p:cNvPr>
              <p:cNvSpPr/>
              <p:nvPr/>
            </p:nvSpPr>
            <p:spPr>
              <a:xfrm rot="18900000">
                <a:off x="3891058" y="-1093222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ACF8D3EE-36D2-49A4-B829-EC84296B027B}"/>
                </a:ext>
              </a:extLst>
            </p:cNvPr>
            <p:cNvGrpSpPr/>
            <p:nvPr/>
          </p:nvGrpSpPr>
          <p:grpSpPr>
            <a:xfrm>
              <a:off x="3430365" y="4589148"/>
              <a:ext cx="393366" cy="389954"/>
              <a:chOff x="26765" y="4589148"/>
              <a:chExt cx="393366" cy="389954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D4DB8037-4D0D-47E1-8038-CCD010EECB66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3785E414-16B2-4FCF-86B3-3181B4951F04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AAB7E8A-02E4-4561-B360-2CAB25CA6441}"/>
                </a:ext>
              </a:extLst>
            </p:cNvPr>
            <p:cNvGrpSpPr/>
            <p:nvPr/>
          </p:nvGrpSpPr>
          <p:grpSpPr>
            <a:xfrm>
              <a:off x="3733897" y="5002396"/>
              <a:ext cx="176934" cy="278732"/>
              <a:chOff x="298547" y="5002396"/>
              <a:chExt cx="176934" cy="278732"/>
            </a:xfrm>
          </p:grpSpPr>
          <p:sp>
            <p:nvSpPr>
              <p:cNvPr id="242" name="楕円 14">
                <a:extLst>
                  <a:ext uri="{FF2B5EF4-FFF2-40B4-BE49-F238E27FC236}">
                    <a16:creationId xmlns:a16="http://schemas.microsoft.com/office/drawing/2014/main" id="{A6BE892D-1497-4B21-9A4A-EEC58738CAC0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2E99895-7C59-4979-9491-8B4A14CDFB76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18575D7C-828E-49F9-B956-6228A0A23C08}"/>
              </a:ext>
            </a:extLst>
          </p:cNvPr>
          <p:cNvGrpSpPr/>
          <p:nvPr/>
        </p:nvGrpSpPr>
        <p:grpSpPr>
          <a:xfrm>
            <a:off x="1593258" y="914225"/>
            <a:ext cx="1384498" cy="2620790"/>
            <a:chOff x="213151" y="519055"/>
            <a:chExt cx="1787375" cy="3383421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224DB48-CA90-422F-8B25-918789C3A1A1}"/>
                </a:ext>
              </a:extLst>
            </p:cNvPr>
            <p:cNvGrpSpPr/>
            <p:nvPr/>
          </p:nvGrpSpPr>
          <p:grpSpPr>
            <a:xfrm>
              <a:off x="213151" y="519055"/>
              <a:ext cx="1787375" cy="3383421"/>
              <a:chOff x="213151" y="519055"/>
              <a:chExt cx="1787375" cy="3383421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9953F478-B5CC-49AD-A3FF-D023F3C6CD34}"/>
                  </a:ext>
                </a:extLst>
              </p:cNvPr>
              <p:cNvGrpSpPr/>
              <p:nvPr/>
            </p:nvGrpSpPr>
            <p:grpSpPr>
              <a:xfrm>
                <a:off x="213151" y="1533964"/>
                <a:ext cx="1297065" cy="968277"/>
                <a:chOff x="137096" y="4887610"/>
                <a:chExt cx="1297065" cy="968277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2A09CC6E-AFF7-4777-8A07-ECDE50847B70}"/>
                    </a:ext>
                  </a:extLst>
                </p:cNvPr>
                <p:cNvSpPr/>
                <p:nvPr/>
              </p:nvSpPr>
              <p:spPr>
                <a:xfrm rot="3600000">
                  <a:off x="450704" y="4574002"/>
                  <a:ext cx="669849" cy="1297065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9849" h="1297065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3685" y="316240"/>
                      </a:lnTo>
                      <a:cubicBezTo>
                        <a:pt x="362427" y="334701"/>
                        <a:pt x="362079" y="336154"/>
                        <a:pt x="369482" y="351385"/>
                      </a:cubicBez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38000" y="1055444"/>
                      </a:lnTo>
                      <a:lnTo>
                        <a:pt x="614142" y="981452"/>
                      </a:lnTo>
                      <a:lnTo>
                        <a:pt x="669849" y="1189354"/>
                      </a:lnTo>
                      <a:lnTo>
                        <a:pt x="244109" y="1297065"/>
                      </a:lnTo>
                      <a:cubicBezTo>
                        <a:pt x="187847" y="1297065"/>
                        <a:pt x="142238" y="1255266"/>
                        <a:pt x="142238" y="1203704"/>
                      </a:cubicBezTo>
                      <a:cubicBezTo>
                        <a:pt x="142343" y="1202746"/>
                        <a:pt x="142449" y="1201789"/>
                        <a:pt x="142554" y="1200831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86742" y="356537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679">
                  <a:extLst>
                    <a:ext uri="{FF2B5EF4-FFF2-40B4-BE49-F238E27FC236}">
                      <a16:creationId xmlns:a16="http://schemas.microsoft.com/office/drawing/2014/main" id="{1EAB0851-1E94-41C5-BFE4-51BE7F9ACF29}"/>
                    </a:ext>
                  </a:extLst>
                </p:cNvPr>
                <p:cNvSpPr/>
                <p:nvPr/>
              </p:nvSpPr>
              <p:spPr>
                <a:xfrm rot="18900000">
                  <a:off x="387697" y="5473940"/>
                  <a:ext cx="250083" cy="381947"/>
                </a:xfrm>
                <a:custGeom>
                  <a:avLst/>
                  <a:gdLst>
                    <a:gd name="connsiteX0" fmla="*/ 0 w 250083"/>
                    <a:gd name="connsiteY0" fmla="*/ 0 h 381947"/>
                    <a:gd name="connsiteX1" fmla="*/ 250083 w 250083"/>
                    <a:gd name="connsiteY1" fmla="*/ 0 h 381947"/>
                    <a:gd name="connsiteX2" fmla="*/ 250083 w 250083"/>
                    <a:gd name="connsiteY2" fmla="*/ 0 h 381947"/>
                    <a:gd name="connsiteX3" fmla="*/ 250083 w 250083"/>
                    <a:gd name="connsiteY3" fmla="*/ 381947 h 381947"/>
                    <a:gd name="connsiteX4" fmla="*/ 250083 w 250083"/>
                    <a:gd name="connsiteY4" fmla="*/ 381947 h 381947"/>
                    <a:gd name="connsiteX5" fmla="*/ 0 w 250083"/>
                    <a:gd name="connsiteY5" fmla="*/ 381947 h 381947"/>
                    <a:gd name="connsiteX6" fmla="*/ 0 w 250083"/>
                    <a:gd name="connsiteY6" fmla="*/ 381947 h 381947"/>
                    <a:gd name="connsiteX7" fmla="*/ 0 w 250083"/>
                    <a:gd name="connsiteY7" fmla="*/ 0 h 381947"/>
                    <a:gd name="connsiteX8" fmla="*/ 0 w 250083"/>
                    <a:gd name="connsiteY8" fmla="*/ 0 h 381947"/>
                    <a:gd name="connsiteX0" fmla="*/ 0 w 250083"/>
                    <a:gd name="connsiteY0" fmla="*/ 0 h 463545"/>
                    <a:gd name="connsiteX1" fmla="*/ 250083 w 250083"/>
                    <a:gd name="connsiteY1" fmla="*/ 0 h 463545"/>
                    <a:gd name="connsiteX2" fmla="*/ 250083 w 250083"/>
                    <a:gd name="connsiteY2" fmla="*/ 0 h 463545"/>
                    <a:gd name="connsiteX3" fmla="*/ 250083 w 250083"/>
                    <a:gd name="connsiteY3" fmla="*/ 381947 h 463545"/>
                    <a:gd name="connsiteX4" fmla="*/ 250083 w 250083"/>
                    <a:gd name="connsiteY4" fmla="*/ 381947 h 463545"/>
                    <a:gd name="connsiteX5" fmla="*/ 131082 w 250083"/>
                    <a:gd name="connsiteY5" fmla="*/ 463545 h 463545"/>
                    <a:gd name="connsiteX6" fmla="*/ 0 w 250083"/>
                    <a:gd name="connsiteY6" fmla="*/ 381947 h 463545"/>
                    <a:gd name="connsiteX7" fmla="*/ 0 w 250083"/>
                    <a:gd name="connsiteY7" fmla="*/ 381947 h 463545"/>
                    <a:gd name="connsiteX8" fmla="*/ 0 w 250083"/>
                    <a:gd name="connsiteY8" fmla="*/ 0 h 463545"/>
                    <a:gd name="connsiteX9" fmla="*/ 0 w 250083"/>
                    <a:gd name="connsiteY9" fmla="*/ 0 h 463545"/>
                    <a:gd name="connsiteX0" fmla="*/ 131082 w 250083"/>
                    <a:gd name="connsiteY0" fmla="*/ 463545 h 554985"/>
                    <a:gd name="connsiteX1" fmla="*/ 0 w 250083"/>
                    <a:gd name="connsiteY1" fmla="*/ 381947 h 554985"/>
                    <a:gd name="connsiteX2" fmla="*/ 0 w 250083"/>
                    <a:gd name="connsiteY2" fmla="*/ 381947 h 554985"/>
                    <a:gd name="connsiteX3" fmla="*/ 0 w 250083"/>
                    <a:gd name="connsiteY3" fmla="*/ 0 h 554985"/>
                    <a:gd name="connsiteX4" fmla="*/ 0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0 h 554985"/>
                    <a:gd name="connsiteX7" fmla="*/ 250083 w 250083"/>
                    <a:gd name="connsiteY7" fmla="*/ 381947 h 554985"/>
                    <a:gd name="connsiteX8" fmla="*/ 250083 w 250083"/>
                    <a:gd name="connsiteY8" fmla="*/ 381947 h 554985"/>
                    <a:gd name="connsiteX9" fmla="*/ 222522 w 250083"/>
                    <a:gd name="connsiteY9" fmla="*/ 554985 h 554985"/>
                    <a:gd name="connsiteX0" fmla="*/ 0 w 250083"/>
                    <a:gd name="connsiteY0" fmla="*/ 381947 h 554985"/>
                    <a:gd name="connsiteX1" fmla="*/ 0 w 250083"/>
                    <a:gd name="connsiteY1" fmla="*/ 381947 h 554985"/>
                    <a:gd name="connsiteX2" fmla="*/ 0 w 250083"/>
                    <a:gd name="connsiteY2" fmla="*/ 0 h 554985"/>
                    <a:gd name="connsiteX3" fmla="*/ 0 w 250083"/>
                    <a:gd name="connsiteY3" fmla="*/ 0 h 554985"/>
                    <a:gd name="connsiteX4" fmla="*/ 250083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381947 h 554985"/>
                    <a:gd name="connsiteX7" fmla="*/ 250083 w 250083"/>
                    <a:gd name="connsiteY7" fmla="*/ 381947 h 554985"/>
                    <a:gd name="connsiteX8" fmla="*/ 222522 w 250083"/>
                    <a:gd name="connsiteY8" fmla="*/ 554985 h 554985"/>
                    <a:gd name="connsiteX0" fmla="*/ 0 w 250083"/>
                    <a:gd name="connsiteY0" fmla="*/ 381947 h 381947"/>
                    <a:gd name="connsiteX1" fmla="*/ 0 w 250083"/>
                    <a:gd name="connsiteY1" fmla="*/ 381947 h 381947"/>
                    <a:gd name="connsiteX2" fmla="*/ 0 w 250083"/>
                    <a:gd name="connsiteY2" fmla="*/ 0 h 381947"/>
                    <a:gd name="connsiteX3" fmla="*/ 0 w 250083"/>
                    <a:gd name="connsiteY3" fmla="*/ 0 h 381947"/>
                    <a:gd name="connsiteX4" fmla="*/ 250083 w 250083"/>
                    <a:gd name="connsiteY4" fmla="*/ 0 h 381947"/>
                    <a:gd name="connsiteX5" fmla="*/ 250083 w 250083"/>
                    <a:gd name="connsiteY5" fmla="*/ 0 h 381947"/>
                    <a:gd name="connsiteX6" fmla="*/ 250083 w 250083"/>
                    <a:gd name="connsiteY6" fmla="*/ 381947 h 381947"/>
                    <a:gd name="connsiteX7" fmla="*/ 250083 w 250083"/>
                    <a:gd name="connsiteY7" fmla="*/ 381947 h 381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0083" h="381947">
                      <a:moveTo>
                        <a:pt x="0" y="381947"/>
                      </a:moveTo>
                      <a:lnTo>
                        <a:pt x="0" y="38194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0083" y="0"/>
                      </a:lnTo>
                      <a:lnTo>
                        <a:pt x="250083" y="0"/>
                      </a:lnTo>
                      <a:lnTo>
                        <a:pt x="250083" y="381947"/>
                      </a:lnTo>
                      <a:lnTo>
                        <a:pt x="250083" y="381947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8" name="台形 267">
                <a:extLst>
                  <a:ext uri="{FF2B5EF4-FFF2-40B4-BE49-F238E27FC236}">
                    <a16:creationId xmlns:a16="http://schemas.microsoft.com/office/drawing/2014/main" id="{7839BF55-B777-4538-AF5E-6537FC85B7A0}"/>
                  </a:ext>
                </a:extLst>
              </p:cNvPr>
              <p:cNvSpPr/>
              <p:nvPr/>
            </p:nvSpPr>
            <p:spPr>
              <a:xfrm>
                <a:off x="755112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96078B17-F538-4402-87F9-8E8A0025558A}"/>
                  </a:ext>
                </a:extLst>
              </p:cNvPr>
              <p:cNvGrpSpPr/>
              <p:nvPr/>
            </p:nvGrpSpPr>
            <p:grpSpPr>
              <a:xfrm rot="1800000">
                <a:off x="357127" y="2807552"/>
                <a:ext cx="515588" cy="1094924"/>
                <a:chOff x="578697" y="2999772"/>
                <a:chExt cx="515588" cy="1094924"/>
              </a:xfrm>
            </p:grpSpPr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24E57367-8686-4187-AAE6-370DE990464A}"/>
                    </a:ext>
                  </a:extLst>
                </p:cNvPr>
                <p:cNvSpPr/>
                <p:nvPr/>
              </p:nvSpPr>
              <p:spPr>
                <a:xfrm rot="10800000">
                  <a:off x="730154" y="338712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F1D9E08-C7E9-4929-A2CF-42DF46AFED65}"/>
                    </a:ext>
                  </a:extLst>
                </p:cNvPr>
                <p:cNvSpPr/>
                <p:nvPr/>
              </p:nvSpPr>
              <p:spPr>
                <a:xfrm>
                  <a:off x="578697" y="388706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台形 284">
                  <a:extLst>
                    <a:ext uri="{FF2B5EF4-FFF2-40B4-BE49-F238E27FC236}">
                      <a16:creationId xmlns:a16="http://schemas.microsoft.com/office/drawing/2014/main" id="{158E91C7-6598-43B5-9F83-41C9D959C1A3}"/>
                    </a:ext>
                  </a:extLst>
                </p:cNvPr>
                <p:cNvSpPr/>
                <p:nvPr/>
              </p:nvSpPr>
              <p:spPr>
                <a:xfrm rot="10800000">
                  <a:off x="789225" y="3422467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8F0A4BB4-8F34-4584-B25F-1A635D8FADEC}"/>
                    </a:ext>
                  </a:extLst>
                </p:cNvPr>
                <p:cNvSpPr/>
                <p:nvPr/>
              </p:nvSpPr>
              <p:spPr>
                <a:xfrm>
                  <a:off x="637767" y="392240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台形 286">
                  <a:extLst>
                    <a:ext uri="{FF2B5EF4-FFF2-40B4-BE49-F238E27FC236}">
                      <a16:creationId xmlns:a16="http://schemas.microsoft.com/office/drawing/2014/main" id="{5D9E8127-47C8-411C-91C2-7C11035FF8BD}"/>
                    </a:ext>
                  </a:extLst>
                </p:cNvPr>
                <p:cNvSpPr/>
                <p:nvPr/>
              </p:nvSpPr>
              <p:spPr>
                <a:xfrm rot="10800000">
                  <a:off x="613477" y="2999772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台形 287">
                  <a:extLst>
                    <a:ext uri="{FF2B5EF4-FFF2-40B4-BE49-F238E27FC236}">
                      <a16:creationId xmlns:a16="http://schemas.microsoft.com/office/drawing/2014/main" id="{FB0FB234-36BB-4A8A-A5DF-BD7890E72D83}"/>
                    </a:ext>
                  </a:extLst>
                </p:cNvPr>
                <p:cNvSpPr/>
                <p:nvPr/>
              </p:nvSpPr>
              <p:spPr>
                <a:xfrm rot="10800000">
                  <a:off x="684915" y="3037872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38BA9CBC-C7F2-43CC-9653-6CA6FB350A14}"/>
                  </a:ext>
                </a:extLst>
              </p:cNvPr>
              <p:cNvSpPr/>
              <p:nvPr/>
            </p:nvSpPr>
            <p:spPr>
              <a:xfrm>
                <a:off x="595391" y="220651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1AF7A997-AD4C-4FEC-97B2-80D8CF1199D7}"/>
                  </a:ext>
                </a:extLst>
              </p:cNvPr>
              <p:cNvSpPr/>
              <p:nvPr/>
            </p:nvSpPr>
            <p:spPr>
              <a:xfrm rot="1800000">
                <a:off x="284422" y="127599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9640AFF-D5A2-4A5C-863E-74642C5A8902}"/>
                  </a:ext>
                </a:extLst>
              </p:cNvPr>
              <p:cNvSpPr/>
              <p:nvPr/>
            </p:nvSpPr>
            <p:spPr>
              <a:xfrm rot="1800000">
                <a:off x="358557" y="94579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47829 w 1112808"/>
                  <a:gd name="connsiteY10" fmla="*/ 99420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01943" y="1147207"/>
                    </a:lnTo>
                    <a:lnTo>
                      <a:pt x="321745" y="1127594"/>
                    </a:lnTo>
                    <a:cubicBezTo>
                      <a:pt x="349298" y="1087862"/>
                      <a:pt x="360170" y="1040259"/>
                      <a:pt x="347829" y="994203"/>
                    </a:cubicBezTo>
                    <a:cubicBezTo>
                      <a:pt x="323147" y="902091"/>
                      <a:pt x="214963" y="851045"/>
                      <a:pt x="106193" y="880190"/>
                    </a:cubicBezTo>
                    <a:cubicBezTo>
                      <a:pt x="92597" y="883833"/>
                      <a:pt x="79635" y="888557"/>
                      <a:pt x="67410" y="894214"/>
                    </a:cubicBezTo>
                    <a:lnTo>
                      <a:pt x="56248" y="90058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081C84AB-42F4-4327-A649-82F3234A8B4D}"/>
                  </a:ext>
                </a:extLst>
              </p:cNvPr>
              <p:cNvSpPr/>
              <p:nvPr/>
            </p:nvSpPr>
            <p:spPr>
              <a:xfrm>
                <a:off x="444009" y="1113219"/>
                <a:ext cx="330804" cy="32536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正方形/長方形 11">
                <a:extLst>
                  <a:ext uri="{FF2B5EF4-FFF2-40B4-BE49-F238E27FC236}">
                    <a16:creationId xmlns:a16="http://schemas.microsoft.com/office/drawing/2014/main" id="{BFBB61F7-0F91-469E-9A83-0F17816040FC}"/>
                  </a:ext>
                </a:extLst>
              </p:cNvPr>
              <p:cNvSpPr/>
              <p:nvPr/>
            </p:nvSpPr>
            <p:spPr>
              <a:xfrm rot="1800000">
                <a:off x="907131" y="1267241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9BE4673A-6E53-4EB9-8DD3-550EC2415CBD}"/>
                  </a:ext>
                </a:extLst>
              </p:cNvPr>
              <p:cNvSpPr/>
              <p:nvPr/>
            </p:nvSpPr>
            <p:spPr>
              <a:xfrm rot="7200000">
                <a:off x="723084" y="997997"/>
                <a:ext cx="64291" cy="182836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0946B4D-FE75-4059-924B-985630DEAE28}"/>
                  </a:ext>
                </a:extLst>
              </p:cNvPr>
              <p:cNvSpPr/>
              <p:nvPr/>
            </p:nvSpPr>
            <p:spPr>
              <a:xfrm rot="8100000">
                <a:off x="438970" y="802276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8D4548C9-BAF9-4437-9C9F-9FFBE8F0EA79}"/>
                  </a:ext>
                </a:extLst>
              </p:cNvPr>
              <p:cNvSpPr/>
              <p:nvPr/>
            </p:nvSpPr>
            <p:spPr>
              <a:xfrm rot="1800000">
                <a:off x="874876" y="148937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063AB7F-5FA2-4582-AC9C-D051EDA59EA4}"/>
                  </a:ext>
                </a:extLst>
              </p:cNvPr>
              <p:cNvSpPr/>
              <p:nvPr/>
            </p:nvSpPr>
            <p:spPr>
              <a:xfrm rot="1800000">
                <a:off x="882004" y="1512404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98F006E1-019A-420E-9657-5991B7AADCF5}"/>
                  </a:ext>
                </a:extLst>
              </p:cNvPr>
              <p:cNvSpPr/>
              <p:nvPr/>
            </p:nvSpPr>
            <p:spPr>
              <a:xfrm rot="3600000">
                <a:off x="657739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上の 2 つの角を丸める 679">
                <a:extLst>
                  <a:ext uri="{FF2B5EF4-FFF2-40B4-BE49-F238E27FC236}">
                    <a16:creationId xmlns:a16="http://schemas.microsoft.com/office/drawing/2014/main" id="{81F176BD-0B1B-402E-9A72-69BF7FBD47E5}"/>
                  </a:ext>
                </a:extLst>
              </p:cNvPr>
              <p:cNvSpPr/>
              <p:nvPr/>
            </p:nvSpPr>
            <p:spPr>
              <a:xfrm rot="18900000">
                <a:off x="594732" y="2154209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1ADDFE2E-426A-4C71-BA0F-EE3ABF820B57}"/>
                  </a:ext>
                </a:extLst>
              </p:cNvPr>
              <p:cNvSpPr/>
              <p:nvPr/>
            </p:nvSpPr>
            <p:spPr>
              <a:xfrm rot="10800000" flipV="1">
                <a:off x="474393" y="1262549"/>
                <a:ext cx="61988" cy="6096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DF0DCA6-09B6-4A2D-90E2-5D0ACACB9799}"/>
                  </a:ext>
                </a:extLst>
              </p:cNvPr>
              <p:cNvSpPr/>
              <p:nvPr/>
            </p:nvSpPr>
            <p:spPr>
              <a:xfrm rot="6300000">
                <a:off x="1453008" y="477941"/>
                <a:ext cx="506403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2134F7D4-E3F8-4E21-9BA3-296356FDDC0B}"/>
                </a:ext>
              </a:extLst>
            </p:cNvPr>
            <p:cNvSpPr/>
            <p:nvPr/>
          </p:nvSpPr>
          <p:spPr>
            <a:xfrm rot="3600000">
              <a:off x="1421903" y="9965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ED06A4B8-5B27-4AD4-B1FB-5469B4CAD8E9}"/>
              </a:ext>
            </a:extLst>
          </p:cNvPr>
          <p:cNvGrpSpPr/>
          <p:nvPr/>
        </p:nvGrpSpPr>
        <p:grpSpPr>
          <a:xfrm>
            <a:off x="7264483" y="967894"/>
            <a:ext cx="1707757" cy="2522075"/>
            <a:chOff x="3677761" y="611276"/>
            <a:chExt cx="2204702" cy="3255980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F2028407-0E6A-438A-81C6-58E064D5CEE1}"/>
                </a:ext>
              </a:extLst>
            </p:cNvPr>
            <p:cNvGrpSpPr/>
            <p:nvPr/>
          </p:nvGrpSpPr>
          <p:grpSpPr>
            <a:xfrm>
              <a:off x="3677761" y="611276"/>
              <a:ext cx="2204702" cy="3255980"/>
              <a:chOff x="3677851" y="605719"/>
              <a:chExt cx="2204702" cy="3255980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9C7222A-2A0A-4A9A-9CC6-1FF9335AFF72}"/>
                  </a:ext>
                </a:extLst>
              </p:cNvPr>
              <p:cNvSpPr/>
              <p:nvPr/>
            </p:nvSpPr>
            <p:spPr>
              <a:xfrm rot="18900000">
                <a:off x="3732117" y="1767305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0EA9CCF5-5A98-4097-843C-EEF9BFDA0716}"/>
                  </a:ext>
                </a:extLst>
              </p:cNvPr>
              <p:cNvGrpSpPr/>
              <p:nvPr/>
            </p:nvGrpSpPr>
            <p:grpSpPr>
              <a:xfrm rot="1800000">
                <a:off x="3774554" y="2766773"/>
                <a:ext cx="515588" cy="1094926"/>
                <a:chOff x="3994698" y="2963334"/>
                <a:chExt cx="515588" cy="1094926"/>
              </a:xfrm>
            </p:grpSpPr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03662170-F0C8-4555-9408-8AB3E8C97197}"/>
                    </a:ext>
                  </a:extLst>
                </p:cNvPr>
                <p:cNvSpPr/>
                <p:nvPr/>
              </p:nvSpPr>
              <p:spPr>
                <a:xfrm rot="10800000">
                  <a:off x="4146155" y="335069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94B4177-F808-4135-A49E-5AA85C98D2B3}"/>
                    </a:ext>
                  </a:extLst>
                </p:cNvPr>
                <p:cNvSpPr/>
                <p:nvPr/>
              </p:nvSpPr>
              <p:spPr>
                <a:xfrm>
                  <a:off x="3994698" y="385063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台形 311">
                  <a:extLst>
                    <a:ext uri="{FF2B5EF4-FFF2-40B4-BE49-F238E27FC236}">
                      <a16:creationId xmlns:a16="http://schemas.microsoft.com/office/drawing/2014/main" id="{76B7E691-DA36-4100-BC13-E8D86B1D185C}"/>
                    </a:ext>
                  </a:extLst>
                </p:cNvPr>
                <p:cNvSpPr/>
                <p:nvPr/>
              </p:nvSpPr>
              <p:spPr>
                <a:xfrm rot="10800000">
                  <a:off x="4205226" y="3386031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F4FD675-17DF-4E68-8397-1BB4CC2D8A2F}"/>
                    </a:ext>
                  </a:extLst>
                </p:cNvPr>
                <p:cNvSpPr/>
                <p:nvPr/>
              </p:nvSpPr>
              <p:spPr>
                <a:xfrm>
                  <a:off x="4053768" y="388597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113114B7-4C95-44A6-9A83-EDC7F14BFBE9}"/>
                    </a:ext>
                  </a:extLst>
                </p:cNvPr>
                <p:cNvSpPr/>
                <p:nvPr/>
              </p:nvSpPr>
              <p:spPr>
                <a:xfrm rot="10800000">
                  <a:off x="4029478" y="2963334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台形 314">
                  <a:extLst>
                    <a:ext uri="{FF2B5EF4-FFF2-40B4-BE49-F238E27FC236}">
                      <a16:creationId xmlns:a16="http://schemas.microsoft.com/office/drawing/2014/main" id="{6922C3E4-039E-4B85-BA2A-B564B21A2360}"/>
                    </a:ext>
                  </a:extLst>
                </p:cNvPr>
                <p:cNvSpPr/>
                <p:nvPr/>
              </p:nvSpPr>
              <p:spPr>
                <a:xfrm rot="10800000">
                  <a:off x="4100916" y="3001434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ABF4E688-7236-4049-87DC-104C65FF6AE2}"/>
                  </a:ext>
                </a:extLst>
              </p:cNvPr>
              <p:cNvSpPr/>
              <p:nvPr/>
            </p:nvSpPr>
            <p:spPr>
              <a:xfrm>
                <a:off x="4163792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38668221-5180-49EB-8ECA-CBEADABFE993}"/>
                  </a:ext>
                </a:extLst>
              </p:cNvPr>
              <p:cNvSpPr/>
              <p:nvPr/>
            </p:nvSpPr>
            <p:spPr>
              <a:xfrm>
                <a:off x="4011392" y="217008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4AB6D01F-2CE3-4C77-8501-32A93FC36462}"/>
                  </a:ext>
                </a:extLst>
              </p:cNvPr>
              <p:cNvSpPr/>
              <p:nvPr/>
            </p:nvSpPr>
            <p:spPr>
              <a:xfrm rot="1800000">
                <a:off x="3677851" y="12332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5CF2F616-4E91-4FB3-A3CC-C77283796303}"/>
                  </a:ext>
                </a:extLst>
              </p:cNvPr>
              <p:cNvSpPr/>
              <p:nvPr/>
            </p:nvSpPr>
            <p:spPr>
              <a:xfrm rot="1800000">
                <a:off x="3751987" y="903059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354" y="1153944"/>
                    </a:lnTo>
                    <a:lnTo>
                      <a:pt x="350200" y="1118440"/>
                    </a:lnTo>
                    <a:cubicBezTo>
                      <a:pt x="377753" y="1078708"/>
                      <a:pt x="388625" y="1031105"/>
                      <a:pt x="376284" y="985049"/>
                    </a:cubicBezTo>
                    <a:cubicBezTo>
                      <a:pt x="351603" y="892936"/>
                      <a:pt x="243419" y="841891"/>
                      <a:pt x="134649" y="871036"/>
                    </a:cubicBezTo>
                    <a:cubicBezTo>
                      <a:pt x="107456" y="878322"/>
                      <a:pt x="82802" y="889930"/>
                      <a:pt x="61501" y="904684"/>
                    </a:cubicBezTo>
                    <a:lnTo>
                      <a:pt x="59531" y="906635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6DCA79D0-2612-421A-8508-D08ECA9369AF}"/>
                  </a:ext>
                </a:extLst>
              </p:cNvPr>
              <p:cNvSpPr/>
              <p:nvPr/>
            </p:nvSpPr>
            <p:spPr>
              <a:xfrm rot="1800000">
                <a:off x="3865952" y="1148244"/>
                <a:ext cx="252674" cy="23459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F215CF86-BECC-4E2A-806D-DA97EC3DD7D2}"/>
                  </a:ext>
                </a:extLst>
              </p:cNvPr>
              <p:cNvSpPr/>
              <p:nvPr/>
            </p:nvSpPr>
            <p:spPr>
              <a:xfrm rot="7200000">
                <a:off x="4083389" y="986300"/>
                <a:ext cx="64291" cy="229300"/>
              </a:xfrm>
              <a:prstGeom prst="moon">
                <a:avLst>
                  <a:gd name="adj" fmla="val 5909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B915D4E4-66BA-453B-869F-D468AF2AB173}"/>
                  </a:ext>
                </a:extLst>
              </p:cNvPr>
              <p:cNvSpPr/>
              <p:nvPr/>
            </p:nvSpPr>
            <p:spPr>
              <a:xfrm rot="10800000">
                <a:off x="4015282" y="858704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21F7E03-D269-4CEA-A708-E079F5CA8EAC}"/>
                  </a:ext>
                </a:extLst>
              </p:cNvPr>
              <p:cNvSpPr/>
              <p:nvPr/>
            </p:nvSpPr>
            <p:spPr>
              <a:xfrm rot="1800000">
                <a:off x="4268306" y="144663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8BD4914-2D9C-4961-94D8-8D3DE6616CF0}"/>
                  </a:ext>
                </a:extLst>
              </p:cNvPr>
              <p:cNvSpPr/>
              <p:nvPr/>
            </p:nvSpPr>
            <p:spPr>
              <a:xfrm rot="1800000">
                <a:off x="4275434" y="1469667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月 304">
                <a:extLst>
                  <a:ext uri="{FF2B5EF4-FFF2-40B4-BE49-F238E27FC236}">
                    <a16:creationId xmlns:a16="http://schemas.microsoft.com/office/drawing/2014/main" id="{7869E304-1F2C-4C7E-ACE9-686193E315EB}"/>
                  </a:ext>
                </a:extLst>
              </p:cNvPr>
              <p:cNvSpPr/>
              <p:nvPr/>
            </p:nvSpPr>
            <p:spPr>
              <a:xfrm rot="12600000">
                <a:off x="4356862" y="958105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4C6DD877-4A9B-4B9D-91D9-CC407003ED28}"/>
                  </a:ext>
                </a:extLst>
              </p:cNvPr>
              <p:cNvSpPr/>
              <p:nvPr/>
            </p:nvSpPr>
            <p:spPr>
              <a:xfrm rot="1800000">
                <a:off x="3897816" y="123040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424628EC-8731-4214-90C3-2DCB1994CB76}"/>
                  </a:ext>
                </a:extLst>
              </p:cNvPr>
              <p:cNvSpPr/>
              <p:nvPr/>
            </p:nvSpPr>
            <p:spPr>
              <a:xfrm rot="3600000">
                <a:off x="4131188" y="125427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B9AE351-960A-4E85-985D-67A4FA42301B}"/>
                  </a:ext>
                </a:extLst>
              </p:cNvPr>
              <p:cNvSpPr/>
              <p:nvPr/>
            </p:nvSpPr>
            <p:spPr>
              <a:xfrm rot="18900000">
                <a:off x="3891058" y="1764278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40CECF6-7367-4392-9EF0-D24D798D5A87}"/>
                  </a:ext>
                </a:extLst>
              </p:cNvPr>
              <p:cNvSpPr/>
              <p:nvPr/>
            </p:nvSpPr>
            <p:spPr>
              <a:xfrm rot="6300000">
                <a:off x="5335035" y="564605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40780756-2D63-4F15-9CFE-0E896042836F}"/>
                </a:ext>
              </a:extLst>
            </p:cNvPr>
            <p:cNvSpPr/>
            <p:nvPr/>
          </p:nvSpPr>
          <p:spPr>
            <a:xfrm rot="3224088">
              <a:off x="4765083" y="890295"/>
              <a:ext cx="502654" cy="47486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AC01A6-79D3-4ED0-B40D-FEE969881FA4}"/>
              </a:ext>
            </a:extLst>
          </p:cNvPr>
          <p:cNvGrpSpPr/>
          <p:nvPr/>
        </p:nvGrpSpPr>
        <p:grpSpPr>
          <a:xfrm>
            <a:off x="4556703" y="909629"/>
            <a:ext cx="1312950" cy="2589204"/>
            <a:chOff x="2042877" y="519055"/>
            <a:chExt cx="1695010" cy="334264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618F916-462F-4BCC-9580-825434413D62}"/>
                </a:ext>
              </a:extLst>
            </p:cNvPr>
            <p:cNvSpPr/>
            <p:nvPr/>
          </p:nvSpPr>
          <p:spPr>
            <a:xfrm rot="18900000">
              <a:off x="2074768" y="1764279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14F9F2FC-6D0D-436C-8B50-F36C2535D6C9}"/>
                </a:ext>
              </a:extLst>
            </p:cNvPr>
            <p:cNvSpPr/>
            <p:nvPr/>
          </p:nvSpPr>
          <p:spPr>
            <a:xfrm>
              <a:off x="2500092" y="194906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73690C7-97F7-425C-BFC9-1BD2B921F214}"/>
                </a:ext>
              </a:extLst>
            </p:cNvPr>
            <p:cNvGrpSpPr/>
            <p:nvPr/>
          </p:nvGrpSpPr>
          <p:grpSpPr>
            <a:xfrm rot="1800000">
              <a:off x="2110854" y="2766773"/>
              <a:ext cx="515588" cy="1094926"/>
              <a:chOff x="2330998" y="2963334"/>
              <a:chExt cx="515588" cy="1094926"/>
            </a:xfrm>
          </p:grpSpPr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E82376D2-6C0D-41F2-96EF-E4F91ED35AD5}"/>
                  </a:ext>
                </a:extLst>
              </p:cNvPr>
              <p:cNvSpPr/>
              <p:nvPr/>
            </p:nvSpPr>
            <p:spPr>
              <a:xfrm rot="10800000">
                <a:off x="2482455" y="335069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8815C43-EE70-4B46-A41F-7CA0070A579D}"/>
                  </a:ext>
                </a:extLst>
              </p:cNvPr>
              <p:cNvSpPr/>
              <p:nvPr/>
            </p:nvSpPr>
            <p:spPr>
              <a:xfrm>
                <a:off x="2330998" y="385063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07AF1B2C-0608-458D-BB59-732D6F256AC4}"/>
                  </a:ext>
                </a:extLst>
              </p:cNvPr>
              <p:cNvSpPr/>
              <p:nvPr/>
            </p:nvSpPr>
            <p:spPr>
              <a:xfrm rot="10800000">
                <a:off x="2541526" y="3386031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9059C44-7CC5-42DE-AAA9-C5C49D1252FA}"/>
                  </a:ext>
                </a:extLst>
              </p:cNvPr>
              <p:cNvSpPr/>
              <p:nvPr/>
            </p:nvSpPr>
            <p:spPr>
              <a:xfrm>
                <a:off x="2390068" y="3885971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3F20ACA7-F9E8-4B92-9A1F-BC3B9EEBF4E4}"/>
                  </a:ext>
                </a:extLst>
              </p:cNvPr>
              <p:cNvSpPr/>
              <p:nvPr/>
            </p:nvSpPr>
            <p:spPr>
              <a:xfrm rot="10800000">
                <a:off x="2365778" y="296333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DBCF2592-BA20-447C-91A1-44E0596C5707}"/>
                  </a:ext>
                </a:extLst>
              </p:cNvPr>
              <p:cNvSpPr/>
              <p:nvPr/>
            </p:nvSpPr>
            <p:spPr>
              <a:xfrm rot="10800000">
                <a:off x="2437216" y="3001434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DEC1E6E0-3034-45B0-8490-5E4F99F2E6EA}"/>
                </a:ext>
              </a:extLst>
            </p:cNvPr>
            <p:cNvSpPr/>
            <p:nvPr/>
          </p:nvSpPr>
          <p:spPr>
            <a:xfrm>
              <a:off x="2347692" y="217008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1">
              <a:extLst>
                <a:ext uri="{FF2B5EF4-FFF2-40B4-BE49-F238E27FC236}">
                  <a16:creationId xmlns:a16="http://schemas.microsoft.com/office/drawing/2014/main" id="{EF4FCFA1-6BB0-4D73-8648-979C023405DB}"/>
                </a:ext>
              </a:extLst>
            </p:cNvPr>
            <p:cNvSpPr/>
            <p:nvPr/>
          </p:nvSpPr>
          <p:spPr>
            <a:xfrm rot="1800000">
              <a:off x="2042877" y="1259324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30E2518-6536-445A-97E1-17791DECC409}"/>
                </a:ext>
              </a:extLst>
            </p:cNvPr>
            <p:cNvSpPr/>
            <p:nvPr/>
          </p:nvSpPr>
          <p:spPr>
            <a:xfrm rot="1800000">
              <a:off x="2117013" y="929124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280065 w 1112808"/>
                <a:gd name="connsiteY8" fmla="*/ 1135333 h 1204554"/>
                <a:gd name="connsiteX9" fmla="*/ 295794 w 1112808"/>
                <a:gd name="connsiteY9" fmla="*/ 1119755 h 1204554"/>
                <a:gd name="connsiteX10" fmla="*/ 321877 w 1112808"/>
                <a:gd name="connsiteY10" fmla="*/ 986364 h 1204554"/>
                <a:gd name="connsiteX11" fmla="*/ 80242 w 1112808"/>
                <a:gd name="connsiteY11" fmla="*/ 872351 h 1204554"/>
                <a:gd name="connsiteX12" fmla="*/ 47373 w 1112808"/>
                <a:gd name="connsiteY12" fmla="*/ 884236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80065" y="1135333"/>
                  </a:lnTo>
                  <a:lnTo>
                    <a:pt x="295794" y="1119755"/>
                  </a:lnTo>
                  <a:cubicBezTo>
                    <a:pt x="323347" y="1080023"/>
                    <a:pt x="334218" y="1032420"/>
                    <a:pt x="321877" y="986364"/>
                  </a:cubicBezTo>
                  <a:cubicBezTo>
                    <a:pt x="297196" y="894251"/>
                    <a:pt x="189012" y="843206"/>
                    <a:pt x="80242" y="872351"/>
                  </a:cubicBezTo>
                  <a:lnTo>
                    <a:pt x="47373" y="88423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97C8F72-3366-43EA-A453-561F2CA5D0EC}"/>
                </a:ext>
              </a:extLst>
            </p:cNvPr>
            <p:cNvSpPr/>
            <p:nvPr/>
          </p:nvSpPr>
          <p:spPr>
            <a:xfrm rot="1800000">
              <a:off x="2199968" y="1132171"/>
              <a:ext cx="257150" cy="37503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B798AAD-D8F9-4ACF-9694-94B824580CA4}"/>
                </a:ext>
              </a:extLst>
            </p:cNvPr>
            <p:cNvSpPr/>
            <p:nvPr/>
          </p:nvSpPr>
          <p:spPr>
            <a:xfrm rot="1800000">
              <a:off x="2214694" y="1318804"/>
              <a:ext cx="48696" cy="4572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E297BE3-8023-4252-82E9-F6E3F409A5C2}"/>
                </a:ext>
              </a:extLst>
            </p:cNvPr>
            <p:cNvSpPr/>
            <p:nvPr/>
          </p:nvSpPr>
          <p:spPr>
            <a:xfrm rot="1800000">
              <a:off x="2297805" y="977568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9A1C98A-39E8-450B-98B5-9899085AB402}"/>
                </a:ext>
              </a:extLst>
            </p:cNvPr>
            <p:cNvSpPr/>
            <p:nvPr/>
          </p:nvSpPr>
          <p:spPr>
            <a:xfrm rot="1800000">
              <a:off x="2659438" y="147100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B020289-7379-4CCE-BB1E-C03E93DD685B}"/>
                </a:ext>
              </a:extLst>
            </p:cNvPr>
            <p:cNvSpPr/>
            <p:nvPr/>
          </p:nvSpPr>
          <p:spPr>
            <a:xfrm rot="1800000">
              <a:off x="2666566" y="149403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216">
              <a:extLst>
                <a:ext uri="{FF2B5EF4-FFF2-40B4-BE49-F238E27FC236}">
                  <a16:creationId xmlns:a16="http://schemas.microsoft.com/office/drawing/2014/main" id="{758CF3EC-C882-4472-B842-4F744E05CAFF}"/>
                </a:ext>
              </a:extLst>
            </p:cNvPr>
            <p:cNvSpPr/>
            <p:nvPr/>
          </p:nvSpPr>
          <p:spPr>
            <a:xfrm rot="1800000">
              <a:off x="2331791" y="1079678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F3E0C00-E8D4-4AF8-ABEA-4BBCA1C0E2E3}"/>
                </a:ext>
              </a:extLst>
            </p:cNvPr>
            <p:cNvSpPr/>
            <p:nvPr/>
          </p:nvSpPr>
          <p:spPr>
            <a:xfrm rot="3600000">
              <a:off x="2473839" y="1254271"/>
              <a:ext cx="669849" cy="1297065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9849" h="1297065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3685" y="316240"/>
                  </a:lnTo>
                  <a:cubicBezTo>
                    <a:pt x="362427" y="334701"/>
                    <a:pt x="362079" y="336154"/>
                    <a:pt x="369482" y="351385"/>
                  </a:cubicBez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38000" y="1055444"/>
                  </a:lnTo>
                  <a:lnTo>
                    <a:pt x="614142" y="981452"/>
                  </a:lnTo>
                  <a:lnTo>
                    <a:pt x="669849" y="1189354"/>
                  </a:lnTo>
                  <a:lnTo>
                    <a:pt x="244109" y="1297065"/>
                  </a:lnTo>
                  <a:cubicBezTo>
                    <a:pt x="187847" y="1297065"/>
                    <a:pt x="142238" y="1255266"/>
                    <a:pt x="142238" y="1203704"/>
                  </a:cubicBezTo>
                  <a:cubicBezTo>
                    <a:pt x="142343" y="1202746"/>
                    <a:pt x="142449" y="1201789"/>
                    <a:pt x="142554" y="1200831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86742" y="356537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DB8633E-D1DD-4C5E-8A86-DCAA3A538027}"/>
                </a:ext>
              </a:extLst>
            </p:cNvPr>
            <p:cNvSpPr/>
            <p:nvPr/>
          </p:nvSpPr>
          <p:spPr>
            <a:xfrm rot="18900000">
              <a:off x="2233709" y="1764279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A6458D8-F7A1-4D85-A0A0-D1F04EF97868}"/>
                </a:ext>
              </a:extLst>
            </p:cNvPr>
            <p:cNvSpPr/>
            <p:nvPr/>
          </p:nvSpPr>
          <p:spPr>
            <a:xfrm rot="6300000">
              <a:off x="3190369" y="477941"/>
              <a:ext cx="506403" cy="588632"/>
            </a:xfrm>
            <a:custGeom>
              <a:avLst/>
              <a:gdLst>
                <a:gd name="connsiteX0" fmla="*/ 87464 w 506403"/>
                <a:gd name="connsiteY0" fmla="*/ 82941 h 588632"/>
                <a:gd name="connsiteX1" fmla="*/ 231305 w 506403"/>
                <a:gd name="connsiteY1" fmla="*/ 0 h 588632"/>
                <a:gd name="connsiteX2" fmla="*/ 305806 w 506403"/>
                <a:gd name="connsiteY2" fmla="*/ 129635 h 588632"/>
                <a:gd name="connsiteX3" fmla="*/ 275075 w 506403"/>
                <a:gd name="connsiteY3" fmla="*/ 144923 h 588632"/>
                <a:gd name="connsiteX4" fmla="*/ 368914 w 506403"/>
                <a:gd name="connsiteY4" fmla="*/ 256008 h 588632"/>
                <a:gd name="connsiteX5" fmla="*/ 338184 w 506403"/>
                <a:gd name="connsiteY5" fmla="*/ 274558 h 588632"/>
                <a:gd name="connsiteX6" fmla="*/ 454197 w 506403"/>
                <a:gd name="connsiteY6" fmla="*/ 460546 h 588632"/>
                <a:gd name="connsiteX7" fmla="*/ 257451 w 506403"/>
                <a:gd name="connsiteY7" fmla="*/ 318011 h 588632"/>
                <a:gd name="connsiteX8" fmla="*/ 294974 w 506403"/>
                <a:gd name="connsiteY8" fmla="*/ 298225 h 588632"/>
                <a:gd name="connsiteX9" fmla="*/ 172730 w 506403"/>
                <a:gd name="connsiteY9" fmla="*/ 206926 h 588632"/>
                <a:gd name="connsiteX10" fmla="*/ 216534 w 506403"/>
                <a:gd name="connsiteY10" fmla="*/ 178717 h 588632"/>
                <a:gd name="connsiteX11" fmla="*/ 0 w 506403"/>
                <a:gd name="connsiteY11" fmla="*/ 444983 h 588632"/>
                <a:gd name="connsiteX12" fmla="*/ 83100 w 506403"/>
                <a:gd name="connsiteY12" fmla="*/ 301234 h 588632"/>
                <a:gd name="connsiteX13" fmla="*/ 212437 w 506403"/>
                <a:gd name="connsiteY13" fmla="*/ 376250 h 588632"/>
                <a:gd name="connsiteX14" fmla="*/ 193467 w 506403"/>
                <a:gd name="connsiteY14" fmla="*/ 404855 h 588632"/>
                <a:gd name="connsiteX15" fmla="*/ 330277 w 506403"/>
                <a:gd name="connsiteY15" fmla="*/ 454138 h 588632"/>
                <a:gd name="connsiteX16" fmla="*/ 312939 w 506403"/>
                <a:gd name="connsiteY16" fmla="*/ 485568 h 588632"/>
                <a:gd name="connsiteX17" fmla="*/ 506403 w 506403"/>
                <a:gd name="connsiteY17" fmla="*/ 588632 h 588632"/>
                <a:gd name="connsiteX18" fmla="*/ 264749 w 506403"/>
                <a:gd name="connsiteY18" fmla="*/ 563566 h 588632"/>
                <a:gd name="connsiteX19" fmla="*/ 287351 w 506403"/>
                <a:gd name="connsiteY19" fmla="*/ 527669 h 588632"/>
                <a:gd name="connsiteX20" fmla="*/ 135835 w 506403"/>
                <a:gd name="connsiteY20" fmla="*/ 509724 h 588632"/>
                <a:gd name="connsiteX21" fmla="*/ 159666 w 506403"/>
                <a:gd name="connsiteY21" fmla="*/ 463393 h 5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06403" h="588632">
                  <a:moveTo>
                    <a:pt x="87464" y="82941"/>
                  </a:moveTo>
                  <a:lnTo>
                    <a:pt x="231305" y="0"/>
                  </a:lnTo>
                  <a:lnTo>
                    <a:pt x="305806" y="129635"/>
                  </a:lnTo>
                  <a:lnTo>
                    <a:pt x="275075" y="144923"/>
                  </a:lnTo>
                  <a:lnTo>
                    <a:pt x="368914" y="256008"/>
                  </a:lnTo>
                  <a:lnTo>
                    <a:pt x="338184" y="274558"/>
                  </a:lnTo>
                  <a:lnTo>
                    <a:pt x="454197" y="460546"/>
                  </a:lnTo>
                  <a:lnTo>
                    <a:pt x="257451" y="318011"/>
                  </a:lnTo>
                  <a:lnTo>
                    <a:pt x="294974" y="298225"/>
                  </a:lnTo>
                  <a:lnTo>
                    <a:pt x="172730" y="206926"/>
                  </a:lnTo>
                  <a:lnTo>
                    <a:pt x="216534" y="178717"/>
                  </a:lnTo>
                  <a:close/>
                  <a:moveTo>
                    <a:pt x="0" y="444983"/>
                  </a:moveTo>
                  <a:lnTo>
                    <a:pt x="83100" y="301234"/>
                  </a:lnTo>
                  <a:lnTo>
                    <a:pt x="212437" y="376250"/>
                  </a:lnTo>
                  <a:lnTo>
                    <a:pt x="193467" y="404855"/>
                  </a:lnTo>
                  <a:lnTo>
                    <a:pt x="330277" y="454138"/>
                  </a:lnTo>
                  <a:lnTo>
                    <a:pt x="312939" y="485568"/>
                  </a:lnTo>
                  <a:lnTo>
                    <a:pt x="506403" y="588632"/>
                  </a:lnTo>
                  <a:lnTo>
                    <a:pt x="264749" y="563566"/>
                  </a:lnTo>
                  <a:lnTo>
                    <a:pt x="287351" y="527669"/>
                  </a:lnTo>
                  <a:lnTo>
                    <a:pt x="135835" y="509724"/>
                  </a:lnTo>
                  <a:lnTo>
                    <a:pt x="159666" y="46339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03304A3-FF83-4C1B-87AB-E944BFD882B3}"/>
              </a:ext>
            </a:extLst>
          </p:cNvPr>
          <p:cNvGrpSpPr/>
          <p:nvPr/>
        </p:nvGrpSpPr>
        <p:grpSpPr>
          <a:xfrm>
            <a:off x="1375232" y="3875401"/>
            <a:ext cx="1128288" cy="2485038"/>
            <a:chOff x="-15001" y="4110963"/>
            <a:chExt cx="1456611" cy="320816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FD8E2FA-C3AF-412C-BB46-7444B05D44A5}"/>
                </a:ext>
              </a:extLst>
            </p:cNvPr>
            <p:cNvGrpSpPr/>
            <p:nvPr/>
          </p:nvGrpSpPr>
          <p:grpSpPr>
            <a:xfrm rot="19800000">
              <a:off x="87069" y="4759665"/>
              <a:ext cx="1297065" cy="968277"/>
              <a:chOff x="137096" y="4887610"/>
              <a:chExt cx="1297065" cy="96827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CD7E94B-62C4-4A39-84F7-7234DC3D50C7}"/>
                  </a:ext>
                </a:extLst>
              </p:cNvPr>
              <p:cNvSpPr/>
              <p:nvPr/>
            </p:nvSpPr>
            <p:spPr>
              <a:xfrm rot="3600000">
                <a:off x="450704" y="4574002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679">
                <a:extLst>
                  <a:ext uri="{FF2B5EF4-FFF2-40B4-BE49-F238E27FC236}">
                    <a16:creationId xmlns:a16="http://schemas.microsoft.com/office/drawing/2014/main" id="{1974DFEB-76D3-4A34-A2BE-6E6D2AE135A1}"/>
                  </a:ext>
                </a:extLst>
              </p:cNvPr>
              <p:cNvSpPr/>
              <p:nvPr/>
            </p:nvSpPr>
            <p:spPr>
              <a:xfrm rot="18900000">
                <a:off x="387697" y="5473940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CEBF46D-6EE3-4DEC-A9B3-5516BEAE733B}"/>
                </a:ext>
              </a:extLst>
            </p:cNvPr>
            <p:cNvGrpSpPr/>
            <p:nvPr/>
          </p:nvGrpSpPr>
          <p:grpSpPr>
            <a:xfrm>
              <a:off x="-15001" y="4110963"/>
              <a:ext cx="1288887" cy="3208167"/>
              <a:chOff x="-15001" y="3900840"/>
              <a:chExt cx="1288887" cy="3208167"/>
            </a:xfrm>
          </p:grpSpPr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E683053E-DFD6-426F-A6DA-7A926F9D451D}"/>
                  </a:ext>
                </a:extLst>
              </p:cNvPr>
              <p:cNvSpPr/>
              <p:nvPr/>
            </p:nvSpPr>
            <p:spPr>
              <a:xfrm rot="10800000">
                <a:off x="909755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B1AF443-EA6E-4C9C-81E6-22BD443E0CCA}"/>
                  </a:ext>
                </a:extLst>
              </p:cNvPr>
              <p:cNvSpPr/>
              <p:nvPr/>
            </p:nvSpPr>
            <p:spPr>
              <a:xfrm>
                <a:off x="758298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9DA8C33B-2FEE-47E6-8AF3-36CB5AA43218}"/>
                  </a:ext>
                </a:extLst>
              </p:cNvPr>
              <p:cNvSpPr/>
              <p:nvPr/>
            </p:nvSpPr>
            <p:spPr>
              <a:xfrm rot="10800000">
                <a:off x="968826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B42A9FA-9D26-4F10-ADFE-750FDAD13374}"/>
                  </a:ext>
                </a:extLst>
              </p:cNvPr>
              <p:cNvSpPr/>
              <p:nvPr/>
            </p:nvSpPr>
            <p:spPr>
              <a:xfrm>
                <a:off x="817368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89DA2C04-30A5-4D94-A736-6FC606CC7D20}"/>
                  </a:ext>
                </a:extLst>
              </p:cNvPr>
              <p:cNvSpPr/>
              <p:nvPr/>
            </p:nvSpPr>
            <p:spPr>
              <a:xfrm rot="10800000">
                <a:off x="793078" y="601408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F5F84C81-1B01-4E9D-8E17-835A6D576907}"/>
                  </a:ext>
                </a:extLst>
              </p:cNvPr>
              <p:cNvSpPr/>
              <p:nvPr/>
            </p:nvSpPr>
            <p:spPr>
              <a:xfrm rot="10800000">
                <a:off x="864516" y="605218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1">
                <a:extLst>
                  <a:ext uri="{FF2B5EF4-FFF2-40B4-BE49-F238E27FC236}">
                    <a16:creationId xmlns:a16="http://schemas.microsoft.com/office/drawing/2014/main" id="{5C5410F7-5444-4F38-8D46-8FCF7A5DD5AE}"/>
                  </a:ext>
                </a:extLst>
              </p:cNvPr>
              <p:cNvSpPr/>
              <p:nvPr/>
            </p:nvSpPr>
            <p:spPr>
              <a:xfrm rot="20814620">
                <a:off x="69759" y="467106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97122365-D2F2-49D4-BCD0-349273F08F72}"/>
                  </a:ext>
                </a:extLst>
              </p:cNvPr>
              <p:cNvSpPr/>
              <p:nvPr/>
            </p:nvSpPr>
            <p:spPr>
              <a:xfrm rot="20814620">
                <a:off x="707782" y="499063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215F623-3552-49BE-8F58-52DD7F4EDFC4}"/>
                  </a:ext>
                </a:extLst>
              </p:cNvPr>
              <p:cNvSpPr/>
              <p:nvPr/>
            </p:nvSpPr>
            <p:spPr>
              <a:xfrm rot="20814620">
                <a:off x="102854" y="39394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33">
                <a:extLst>
                  <a:ext uri="{FF2B5EF4-FFF2-40B4-BE49-F238E27FC236}">
                    <a16:creationId xmlns:a16="http://schemas.microsoft.com/office/drawing/2014/main" id="{8468FD0A-0E66-4F3B-A4E1-7A79DBE84728}"/>
                  </a:ext>
                </a:extLst>
              </p:cNvPr>
              <p:cNvSpPr/>
              <p:nvPr/>
            </p:nvSpPr>
            <p:spPr>
              <a:xfrm rot="20814620">
                <a:off x="679857" y="519679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11">
                <a:extLst>
                  <a:ext uri="{FF2B5EF4-FFF2-40B4-BE49-F238E27FC236}">
                    <a16:creationId xmlns:a16="http://schemas.microsoft.com/office/drawing/2014/main" id="{4941FCDF-8107-483F-BDA3-DC0EFB092125}"/>
                  </a:ext>
                </a:extLst>
              </p:cNvPr>
              <p:cNvSpPr/>
              <p:nvPr/>
            </p:nvSpPr>
            <p:spPr>
              <a:xfrm rot="20814620">
                <a:off x="568824" y="425428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1C1D45DF-C501-4B97-8655-813D2408715B}"/>
                  </a:ext>
                </a:extLst>
              </p:cNvPr>
              <p:cNvSpPr/>
              <p:nvPr/>
            </p:nvSpPr>
            <p:spPr>
              <a:xfrm rot="4614620">
                <a:off x="200797" y="4176739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740B995-8733-4A93-AC38-8E59E378CE5C}"/>
                  </a:ext>
                </a:extLst>
              </p:cNvPr>
              <p:cNvSpPr/>
              <p:nvPr/>
            </p:nvSpPr>
            <p:spPr>
              <a:xfrm rot="5514620">
                <a:off x="98760" y="378707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7805E9D-49B3-40CF-AF91-2C09C36ACC87}"/>
                  </a:ext>
                </a:extLst>
              </p:cNvPr>
              <p:cNvSpPr/>
              <p:nvPr/>
            </p:nvSpPr>
            <p:spPr>
              <a:xfrm rot="20814620">
                <a:off x="675677" y="441463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8B131D8-9556-4B86-BC00-4C9ED585CD3B}"/>
                  </a:ext>
                </a:extLst>
              </p:cNvPr>
              <p:cNvSpPr/>
              <p:nvPr/>
            </p:nvSpPr>
            <p:spPr>
              <a:xfrm rot="20814620">
                <a:off x="674500" y="445400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51CF958-B0DB-475B-8E8D-DA2EE320CC04}"/>
                </a:ext>
              </a:extLst>
            </p:cNvPr>
            <p:cNvGrpSpPr/>
            <p:nvPr/>
          </p:nvGrpSpPr>
          <p:grpSpPr>
            <a:xfrm rot="19800000">
              <a:off x="144545" y="4802707"/>
              <a:ext cx="1297065" cy="968277"/>
              <a:chOff x="344131" y="-1289621"/>
              <a:chExt cx="1297065" cy="968277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A1E650A-F049-4797-87C4-E91B0084FC0F}"/>
                  </a:ext>
                </a:extLst>
              </p:cNvPr>
              <p:cNvSpPr/>
              <p:nvPr/>
            </p:nvSpPr>
            <p:spPr>
              <a:xfrm rot="3600000">
                <a:off x="657739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上の 2 つの角を丸める 679">
                <a:extLst>
                  <a:ext uri="{FF2B5EF4-FFF2-40B4-BE49-F238E27FC236}">
                    <a16:creationId xmlns:a16="http://schemas.microsoft.com/office/drawing/2014/main" id="{8727160E-9BD2-4BFF-8F63-9CA9622A66D5}"/>
                  </a:ext>
                </a:extLst>
              </p:cNvPr>
              <p:cNvSpPr/>
              <p:nvPr/>
            </p:nvSpPr>
            <p:spPr>
              <a:xfrm rot="18900000">
                <a:off x="594732" y="-703291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D7A2AC8-743F-4936-B67C-BCEFFDEBCA66}"/>
                </a:ext>
              </a:extLst>
            </p:cNvPr>
            <p:cNvGrpSpPr/>
            <p:nvPr/>
          </p:nvGrpSpPr>
          <p:grpSpPr>
            <a:xfrm>
              <a:off x="26765" y="4589148"/>
              <a:ext cx="393366" cy="389954"/>
              <a:chOff x="26765" y="4589148"/>
              <a:chExt cx="393366" cy="389954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D146B06-DCAC-402E-858D-6836A9F52D38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BAAB956-C222-4C01-BFF2-B8B6BA63F93A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29F76DE-A119-43A9-BED9-7C98A615F5FC}"/>
                </a:ext>
              </a:extLst>
            </p:cNvPr>
            <p:cNvGrpSpPr/>
            <p:nvPr/>
          </p:nvGrpSpPr>
          <p:grpSpPr>
            <a:xfrm>
              <a:off x="298547" y="5002396"/>
              <a:ext cx="176934" cy="278732"/>
              <a:chOff x="298547" y="5002396"/>
              <a:chExt cx="176934" cy="278732"/>
            </a:xfrm>
          </p:grpSpPr>
          <p:sp>
            <p:nvSpPr>
              <p:cNvPr id="30" name="楕円 14">
                <a:extLst>
                  <a:ext uri="{FF2B5EF4-FFF2-40B4-BE49-F238E27FC236}">
                    <a16:creationId xmlns:a16="http://schemas.microsoft.com/office/drawing/2014/main" id="{6B988530-E2A2-4666-82DA-21DB462E542A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40FBD7B-8119-4C58-A7DF-D706516BFB02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05DAFD-8E06-4BDF-B60F-80FCBDF4AB10}"/>
              </a:ext>
            </a:extLst>
          </p:cNvPr>
          <p:cNvGrpSpPr/>
          <p:nvPr/>
        </p:nvGrpSpPr>
        <p:grpSpPr>
          <a:xfrm>
            <a:off x="4299272" y="3901216"/>
            <a:ext cx="1159880" cy="2462502"/>
            <a:chOff x="1760315" y="4140058"/>
            <a:chExt cx="1497395" cy="3179072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9597E32-F5DD-40A2-9BC9-0D068B823D28}"/>
                </a:ext>
              </a:extLst>
            </p:cNvPr>
            <p:cNvSpPr/>
            <p:nvPr/>
          </p:nvSpPr>
          <p:spPr>
            <a:xfrm rot="17100000">
              <a:off x="2053406" y="5058016"/>
              <a:ext cx="705303" cy="611455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989400D-B23F-4D8A-943F-1DDF19FCC0FB}"/>
                </a:ext>
              </a:extLst>
            </p:cNvPr>
            <p:cNvGrpSpPr/>
            <p:nvPr/>
          </p:nvGrpSpPr>
          <p:grpSpPr>
            <a:xfrm>
              <a:off x="1816342" y="4140058"/>
              <a:ext cx="1209845" cy="3179072"/>
              <a:chOff x="1816342" y="3929935"/>
              <a:chExt cx="1209845" cy="3179072"/>
            </a:xfrm>
          </p:grpSpPr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E40A7278-499D-4364-95D6-F1FC074F73A3}"/>
                  </a:ext>
                </a:extLst>
              </p:cNvPr>
              <p:cNvSpPr/>
              <p:nvPr/>
            </p:nvSpPr>
            <p:spPr>
              <a:xfrm rot="10800000">
                <a:off x="26620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1C10064-DD26-417C-AC7A-D4C18C8E11BA}"/>
                  </a:ext>
                </a:extLst>
              </p:cNvPr>
              <p:cNvSpPr/>
              <p:nvPr/>
            </p:nvSpPr>
            <p:spPr>
              <a:xfrm>
                <a:off x="25105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CA338585-2FF6-41B1-AC62-177F7E836FCA}"/>
                  </a:ext>
                </a:extLst>
              </p:cNvPr>
              <p:cNvSpPr/>
              <p:nvPr/>
            </p:nvSpPr>
            <p:spPr>
              <a:xfrm rot="10800000">
                <a:off x="27211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BEBC10D-83A4-48A1-ABB2-E233A7E91F40}"/>
                  </a:ext>
                </a:extLst>
              </p:cNvPr>
              <p:cNvSpPr/>
              <p:nvPr/>
            </p:nvSpPr>
            <p:spPr>
              <a:xfrm>
                <a:off x="25696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C55FD9E2-4BE6-422C-8946-62F70795D7AB}"/>
                  </a:ext>
                </a:extLst>
              </p:cNvPr>
              <p:cNvSpPr/>
              <p:nvPr/>
            </p:nvSpPr>
            <p:spPr>
              <a:xfrm rot="10800000">
                <a:off x="25453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5A6EF315-B358-4FCC-9ACA-F0AE312FC101}"/>
                  </a:ext>
                </a:extLst>
              </p:cNvPr>
              <p:cNvSpPr/>
              <p:nvPr/>
            </p:nvSpPr>
            <p:spPr>
              <a:xfrm rot="10800000">
                <a:off x="26168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">
                <a:extLst>
                  <a:ext uri="{FF2B5EF4-FFF2-40B4-BE49-F238E27FC236}">
                    <a16:creationId xmlns:a16="http://schemas.microsoft.com/office/drawing/2014/main" id="{A9452569-8ACD-46B1-BAAC-F4C20A998684}"/>
                  </a:ext>
                </a:extLst>
              </p:cNvPr>
              <p:cNvSpPr/>
              <p:nvPr/>
            </p:nvSpPr>
            <p:spPr>
              <a:xfrm rot="20814620">
                <a:off x="1816342" y="466396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D2EB4944-1172-4182-9613-1F076D611ACE}"/>
                  </a:ext>
                </a:extLst>
              </p:cNvPr>
              <p:cNvSpPr/>
              <p:nvPr/>
            </p:nvSpPr>
            <p:spPr>
              <a:xfrm rot="20814620">
                <a:off x="2454365" y="498353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333F00A3-24F8-40A1-BB3C-50A75EAD2C54}"/>
                  </a:ext>
                </a:extLst>
              </p:cNvPr>
              <p:cNvSpPr/>
              <p:nvPr/>
            </p:nvSpPr>
            <p:spPr>
              <a:xfrm rot="20814620">
                <a:off x="1849437" y="39323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上の 2 つの角を丸める 90">
                <a:extLst>
                  <a:ext uri="{FF2B5EF4-FFF2-40B4-BE49-F238E27FC236}">
                    <a16:creationId xmlns:a16="http://schemas.microsoft.com/office/drawing/2014/main" id="{CA718D27-CB7E-4C35-B046-DA4347A69DDD}"/>
                  </a:ext>
                </a:extLst>
              </p:cNvPr>
              <p:cNvSpPr/>
              <p:nvPr/>
            </p:nvSpPr>
            <p:spPr>
              <a:xfrm rot="20814620">
                <a:off x="2426480" y="518933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C3B8B01-31EA-4F3F-8179-3D489C3BFAE1}"/>
                  </a:ext>
                </a:extLst>
              </p:cNvPr>
              <p:cNvSpPr/>
              <p:nvPr/>
            </p:nvSpPr>
            <p:spPr>
              <a:xfrm rot="20814620">
                <a:off x="1870348" y="392993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7FC9701-6FFA-400B-A062-CDF5DA90F3C8}"/>
                  </a:ext>
                </a:extLst>
              </p:cNvPr>
              <p:cNvSpPr/>
              <p:nvPr/>
            </p:nvSpPr>
            <p:spPr>
              <a:xfrm rot="20814620">
                <a:off x="2440167" y="438846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59D82AC-0888-4F84-8A89-3FE61B73D8DC}"/>
                  </a:ext>
                </a:extLst>
              </p:cNvPr>
              <p:cNvSpPr/>
              <p:nvPr/>
            </p:nvSpPr>
            <p:spPr>
              <a:xfrm rot="20814620">
                <a:off x="2438990" y="442783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216">
                <a:extLst>
                  <a:ext uri="{FF2B5EF4-FFF2-40B4-BE49-F238E27FC236}">
                    <a16:creationId xmlns:a16="http://schemas.microsoft.com/office/drawing/2014/main" id="{72404920-8CF2-405E-874E-4975958422DA}"/>
                  </a:ext>
                </a:extLst>
              </p:cNvPr>
              <p:cNvSpPr/>
              <p:nvPr/>
            </p:nvSpPr>
            <p:spPr>
              <a:xfrm rot="20814620">
                <a:off x="1857700" y="4316578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098FFF1A-E59A-49FB-A9B3-A7CF33DC46E5}"/>
                </a:ext>
              </a:extLst>
            </p:cNvPr>
            <p:cNvGrpSpPr/>
            <p:nvPr/>
          </p:nvGrpSpPr>
          <p:grpSpPr>
            <a:xfrm rot="19800000">
              <a:off x="1960645" y="4802707"/>
              <a:ext cx="1297065" cy="807855"/>
              <a:chOff x="2160231" y="-1289621"/>
              <a:chExt cx="1297065" cy="807855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E945606-B9B5-4C41-89E3-74A6A8B72147}"/>
                  </a:ext>
                </a:extLst>
              </p:cNvPr>
              <p:cNvSpPr/>
              <p:nvPr/>
            </p:nvSpPr>
            <p:spPr>
              <a:xfrm rot="3600000">
                <a:off x="2473839" y="-1603229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8811B77-5BAB-49E9-B111-F246F7D94AF7}"/>
                  </a:ext>
                </a:extLst>
              </p:cNvPr>
              <p:cNvSpPr/>
              <p:nvPr/>
            </p:nvSpPr>
            <p:spPr>
              <a:xfrm rot="18900000">
                <a:off x="2233709" y="-1093221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847A015-66BF-41E0-AFEA-F8FDDFC10ACE}"/>
                </a:ext>
              </a:extLst>
            </p:cNvPr>
            <p:cNvGrpSpPr/>
            <p:nvPr/>
          </p:nvGrpSpPr>
          <p:grpSpPr>
            <a:xfrm>
              <a:off x="1760315" y="4589148"/>
              <a:ext cx="393366" cy="389954"/>
              <a:chOff x="26765" y="4589148"/>
              <a:chExt cx="393366" cy="389954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A363ACBD-443A-4B36-929D-8E9CA2FCF017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FD1979C6-3246-4D55-B4A4-67AF67E62AAE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E25B225-605E-45C6-89D5-58472CD8B444}"/>
                </a:ext>
              </a:extLst>
            </p:cNvPr>
            <p:cNvGrpSpPr/>
            <p:nvPr/>
          </p:nvGrpSpPr>
          <p:grpSpPr>
            <a:xfrm>
              <a:off x="2063847" y="5002396"/>
              <a:ext cx="176934" cy="278732"/>
              <a:chOff x="298547" y="5002396"/>
              <a:chExt cx="176934" cy="278732"/>
            </a:xfrm>
          </p:grpSpPr>
          <p:sp>
            <p:nvSpPr>
              <p:cNvPr id="59" name="楕円 14">
                <a:extLst>
                  <a:ext uri="{FF2B5EF4-FFF2-40B4-BE49-F238E27FC236}">
                    <a16:creationId xmlns:a16="http://schemas.microsoft.com/office/drawing/2014/main" id="{7380D191-F65A-41A9-820E-213401CEC15C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D531456-28A6-4713-9156-7940D0ADF27A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DEF048C-6C52-47D1-B2D7-32FB55085549}"/>
              </a:ext>
            </a:extLst>
          </p:cNvPr>
          <p:cNvGrpSpPr/>
          <p:nvPr/>
        </p:nvGrpSpPr>
        <p:grpSpPr>
          <a:xfrm>
            <a:off x="7201625" y="3770112"/>
            <a:ext cx="1150040" cy="2576954"/>
            <a:chOff x="3430365" y="3992301"/>
            <a:chExt cx="1484694" cy="3326829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A409B45C-FBB6-4C23-BD40-9141F918F799}"/>
                </a:ext>
              </a:extLst>
            </p:cNvPr>
            <p:cNvSpPr/>
            <p:nvPr/>
          </p:nvSpPr>
          <p:spPr>
            <a:xfrm rot="17100000">
              <a:off x="3701980" y="5060260"/>
              <a:ext cx="705303" cy="605401"/>
            </a:xfrm>
            <a:custGeom>
              <a:avLst/>
              <a:gdLst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3506 w 708809"/>
                <a:gd name="connsiteY4" fmla="*/ 611455 h 611455"/>
                <a:gd name="connsiteX5" fmla="*/ 3506 w 708809"/>
                <a:gd name="connsiteY5" fmla="*/ 131652 h 611455"/>
                <a:gd name="connsiteX6" fmla="*/ 1037 w 708809"/>
                <a:gd name="connsiteY6" fmla="*/ 124475 h 611455"/>
                <a:gd name="connsiteX7" fmla="*/ 3754 w 708809"/>
                <a:gd name="connsiteY7" fmla="*/ 81115 h 611455"/>
                <a:gd name="connsiteX8" fmla="*/ 137747 w 708809"/>
                <a:gd name="connsiteY8" fmla="*/ 3754 h 611455"/>
                <a:gd name="connsiteX0" fmla="*/ 708809 w 708809"/>
                <a:gd name="connsiteY0" fmla="*/ 156770 h 611455"/>
                <a:gd name="connsiteX1" fmla="*/ 652176 w 708809"/>
                <a:gd name="connsiteY1" fmla="*/ 368124 h 611455"/>
                <a:gd name="connsiteX2" fmla="*/ 253589 w 708809"/>
                <a:gd name="connsiteY2" fmla="*/ 261323 h 611455"/>
                <a:gd name="connsiteX3" fmla="*/ 253589 w 708809"/>
                <a:gd name="connsiteY3" fmla="*/ 611455 h 611455"/>
                <a:gd name="connsiteX4" fmla="*/ 159422 w 708809"/>
                <a:gd name="connsiteY4" fmla="*/ 609772 h 611455"/>
                <a:gd name="connsiteX5" fmla="*/ 3506 w 708809"/>
                <a:gd name="connsiteY5" fmla="*/ 611455 h 611455"/>
                <a:gd name="connsiteX6" fmla="*/ 3506 w 708809"/>
                <a:gd name="connsiteY6" fmla="*/ 131652 h 611455"/>
                <a:gd name="connsiteX7" fmla="*/ 1037 w 708809"/>
                <a:gd name="connsiteY7" fmla="*/ 124475 h 611455"/>
                <a:gd name="connsiteX8" fmla="*/ 3754 w 708809"/>
                <a:gd name="connsiteY8" fmla="*/ 81115 h 611455"/>
                <a:gd name="connsiteX9" fmla="*/ 137747 w 708809"/>
                <a:gd name="connsiteY9" fmla="*/ 3754 h 611455"/>
                <a:gd name="connsiteX10" fmla="*/ 708809 w 708809"/>
                <a:gd name="connsiteY10" fmla="*/ 156770 h 611455"/>
                <a:gd name="connsiteX0" fmla="*/ 159422 w 708809"/>
                <a:gd name="connsiteY0" fmla="*/ 609772 h 701212"/>
                <a:gd name="connsiteX1" fmla="*/ 3506 w 708809"/>
                <a:gd name="connsiteY1" fmla="*/ 611455 h 701212"/>
                <a:gd name="connsiteX2" fmla="*/ 3506 w 708809"/>
                <a:gd name="connsiteY2" fmla="*/ 131652 h 701212"/>
                <a:gd name="connsiteX3" fmla="*/ 1037 w 708809"/>
                <a:gd name="connsiteY3" fmla="*/ 124475 h 701212"/>
                <a:gd name="connsiteX4" fmla="*/ 3754 w 708809"/>
                <a:gd name="connsiteY4" fmla="*/ 81115 h 701212"/>
                <a:gd name="connsiteX5" fmla="*/ 137747 w 708809"/>
                <a:gd name="connsiteY5" fmla="*/ 3754 h 701212"/>
                <a:gd name="connsiteX6" fmla="*/ 708809 w 708809"/>
                <a:gd name="connsiteY6" fmla="*/ 156770 h 701212"/>
                <a:gd name="connsiteX7" fmla="*/ 652176 w 708809"/>
                <a:gd name="connsiteY7" fmla="*/ 368124 h 701212"/>
                <a:gd name="connsiteX8" fmla="*/ 253589 w 708809"/>
                <a:gd name="connsiteY8" fmla="*/ 261323 h 701212"/>
                <a:gd name="connsiteX9" fmla="*/ 253589 w 708809"/>
                <a:gd name="connsiteY9" fmla="*/ 611455 h 701212"/>
                <a:gd name="connsiteX10" fmla="*/ 250862 w 708809"/>
                <a:gd name="connsiteY10" fmla="*/ 701212 h 701212"/>
                <a:gd name="connsiteX0" fmla="*/ 159422 w 708809"/>
                <a:gd name="connsiteY0" fmla="*/ 609772 h 611455"/>
                <a:gd name="connsiteX1" fmla="*/ 3506 w 708809"/>
                <a:gd name="connsiteY1" fmla="*/ 611455 h 611455"/>
                <a:gd name="connsiteX2" fmla="*/ 3506 w 708809"/>
                <a:gd name="connsiteY2" fmla="*/ 131652 h 611455"/>
                <a:gd name="connsiteX3" fmla="*/ 1037 w 708809"/>
                <a:gd name="connsiteY3" fmla="*/ 124475 h 611455"/>
                <a:gd name="connsiteX4" fmla="*/ 3754 w 708809"/>
                <a:gd name="connsiteY4" fmla="*/ 81115 h 611455"/>
                <a:gd name="connsiteX5" fmla="*/ 137747 w 708809"/>
                <a:gd name="connsiteY5" fmla="*/ 3754 h 611455"/>
                <a:gd name="connsiteX6" fmla="*/ 708809 w 708809"/>
                <a:gd name="connsiteY6" fmla="*/ 156770 h 611455"/>
                <a:gd name="connsiteX7" fmla="*/ 652176 w 708809"/>
                <a:gd name="connsiteY7" fmla="*/ 368124 h 611455"/>
                <a:gd name="connsiteX8" fmla="*/ 253589 w 708809"/>
                <a:gd name="connsiteY8" fmla="*/ 261323 h 611455"/>
                <a:gd name="connsiteX9" fmla="*/ 253589 w 708809"/>
                <a:gd name="connsiteY9" fmla="*/ 611455 h 611455"/>
                <a:gd name="connsiteX0" fmla="*/ 3506 w 708809"/>
                <a:gd name="connsiteY0" fmla="*/ 611455 h 611455"/>
                <a:gd name="connsiteX1" fmla="*/ 3506 w 708809"/>
                <a:gd name="connsiteY1" fmla="*/ 131652 h 611455"/>
                <a:gd name="connsiteX2" fmla="*/ 1037 w 708809"/>
                <a:gd name="connsiteY2" fmla="*/ 124475 h 611455"/>
                <a:gd name="connsiteX3" fmla="*/ 3754 w 708809"/>
                <a:gd name="connsiteY3" fmla="*/ 81115 h 611455"/>
                <a:gd name="connsiteX4" fmla="*/ 137747 w 708809"/>
                <a:gd name="connsiteY4" fmla="*/ 3754 h 611455"/>
                <a:gd name="connsiteX5" fmla="*/ 708809 w 708809"/>
                <a:gd name="connsiteY5" fmla="*/ 156770 h 611455"/>
                <a:gd name="connsiteX6" fmla="*/ 652176 w 708809"/>
                <a:gd name="connsiteY6" fmla="*/ 368124 h 611455"/>
                <a:gd name="connsiteX7" fmla="*/ 253589 w 708809"/>
                <a:gd name="connsiteY7" fmla="*/ 261323 h 611455"/>
                <a:gd name="connsiteX8" fmla="*/ 253589 w 708809"/>
                <a:gd name="connsiteY8" fmla="*/ 611455 h 611455"/>
                <a:gd name="connsiteX0" fmla="*/ 0 w 705303"/>
                <a:gd name="connsiteY0" fmla="*/ 611455 h 611455"/>
                <a:gd name="connsiteX1" fmla="*/ 0 w 705303"/>
                <a:gd name="connsiteY1" fmla="*/ 131652 h 611455"/>
                <a:gd name="connsiteX2" fmla="*/ 248 w 705303"/>
                <a:gd name="connsiteY2" fmla="*/ 81115 h 611455"/>
                <a:gd name="connsiteX3" fmla="*/ 134241 w 705303"/>
                <a:gd name="connsiteY3" fmla="*/ 3754 h 611455"/>
                <a:gd name="connsiteX4" fmla="*/ 705303 w 705303"/>
                <a:gd name="connsiteY4" fmla="*/ 156770 h 611455"/>
                <a:gd name="connsiteX5" fmla="*/ 648670 w 705303"/>
                <a:gd name="connsiteY5" fmla="*/ 368124 h 611455"/>
                <a:gd name="connsiteX6" fmla="*/ 250083 w 705303"/>
                <a:gd name="connsiteY6" fmla="*/ 261323 h 611455"/>
                <a:gd name="connsiteX7" fmla="*/ 250083 w 705303"/>
                <a:gd name="connsiteY7" fmla="*/ 611455 h 611455"/>
                <a:gd name="connsiteX0" fmla="*/ 0 w 705303"/>
                <a:gd name="connsiteY0" fmla="*/ 611455 h 611455"/>
                <a:gd name="connsiteX1" fmla="*/ 248 w 705303"/>
                <a:gd name="connsiteY1" fmla="*/ 81115 h 611455"/>
                <a:gd name="connsiteX2" fmla="*/ 134241 w 705303"/>
                <a:gd name="connsiteY2" fmla="*/ 3754 h 611455"/>
                <a:gd name="connsiteX3" fmla="*/ 705303 w 705303"/>
                <a:gd name="connsiteY3" fmla="*/ 156770 h 611455"/>
                <a:gd name="connsiteX4" fmla="*/ 648670 w 705303"/>
                <a:gd name="connsiteY4" fmla="*/ 368124 h 611455"/>
                <a:gd name="connsiteX5" fmla="*/ 250083 w 705303"/>
                <a:gd name="connsiteY5" fmla="*/ 261323 h 611455"/>
                <a:gd name="connsiteX6" fmla="*/ 250083 w 705303"/>
                <a:gd name="connsiteY6" fmla="*/ 611455 h 61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5303" h="611455">
                  <a:moveTo>
                    <a:pt x="0" y="611455"/>
                  </a:moveTo>
                  <a:cubicBezTo>
                    <a:pt x="83" y="434675"/>
                    <a:pt x="165" y="257895"/>
                    <a:pt x="248" y="81115"/>
                  </a:cubicBezTo>
                  <a:cubicBezTo>
                    <a:pt x="15886" y="22751"/>
                    <a:pt x="75877" y="-11884"/>
                    <a:pt x="134241" y="3754"/>
                  </a:cubicBezTo>
                  <a:lnTo>
                    <a:pt x="705303" y="156770"/>
                  </a:lnTo>
                  <a:lnTo>
                    <a:pt x="648670" y="368124"/>
                  </a:lnTo>
                  <a:lnTo>
                    <a:pt x="250083" y="261323"/>
                  </a:lnTo>
                  <a:lnTo>
                    <a:pt x="250083" y="611455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629D0B0-0E01-401A-B747-B7B10E38F33B}"/>
                </a:ext>
              </a:extLst>
            </p:cNvPr>
            <p:cNvGrpSpPr/>
            <p:nvPr/>
          </p:nvGrpSpPr>
          <p:grpSpPr>
            <a:xfrm>
              <a:off x="3496024" y="3992301"/>
              <a:ext cx="1193863" cy="3326829"/>
              <a:chOff x="3496024" y="3782178"/>
              <a:chExt cx="1193863" cy="3326829"/>
            </a:xfrm>
          </p:grpSpPr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C58C813D-0F96-4F9E-8B9A-7C2C84AD6FB7}"/>
                  </a:ext>
                </a:extLst>
              </p:cNvPr>
              <p:cNvSpPr/>
              <p:nvPr/>
            </p:nvSpPr>
            <p:spPr>
              <a:xfrm rot="10800000">
                <a:off x="43257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FC2F64C-8C65-4C1A-ADEE-F61C738EAE6B}"/>
                  </a:ext>
                </a:extLst>
              </p:cNvPr>
              <p:cNvSpPr/>
              <p:nvPr/>
            </p:nvSpPr>
            <p:spPr>
              <a:xfrm>
                <a:off x="41742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3844C8E9-8D63-450C-BAB0-9D19B4604CC6}"/>
                  </a:ext>
                </a:extLst>
              </p:cNvPr>
              <p:cNvSpPr/>
              <p:nvPr/>
            </p:nvSpPr>
            <p:spPr>
              <a:xfrm rot="10800000">
                <a:off x="43848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B22E236-08A2-4E4C-B58B-044127E7A3A0}"/>
                  </a:ext>
                </a:extLst>
              </p:cNvPr>
              <p:cNvSpPr/>
              <p:nvPr/>
            </p:nvSpPr>
            <p:spPr>
              <a:xfrm>
                <a:off x="42333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D1F89652-9825-4DD0-91BB-38D57BBC3279}"/>
                  </a:ext>
                </a:extLst>
              </p:cNvPr>
              <p:cNvSpPr/>
              <p:nvPr/>
            </p:nvSpPr>
            <p:spPr>
              <a:xfrm rot="10800000">
                <a:off x="42090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01A9CD8D-3F28-40F7-BD33-9A3A0DC8BA34}"/>
                  </a:ext>
                </a:extLst>
              </p:cNvPr>
              <p:cNvSpPr/>
              <p:nvPr/>
            </p:nvSpPr>
            <p:spPr>
              <a:xfrm rot="10800000">
                <a:off x="42805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1">
                <a:extLst>
                  <a:ext uri="{FF2B5EF4-FFF2-40B4-BE49-F238E27FC236}">
                    <a16:creationId xmlns:a16="http://schemas.microsoft.com/office/drawing/2014/main" id="{C7A9E314-0559-4B8C-97AE-99AA48A3EC1D}"/>
                  </a:ext>
                </a:extLst>
              </p:cNvPr>
              <p:cNvSpPr/>
              <p:nvPr/>
            </p:nvSpPr>
            <p:spPr>
              <a:xfrm rot="20814620">
                <a:off x="3496024" y="466999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774E2E95-89A6-4B9E-A065-7578A14701EA}"/>
                  </a:ext>
                </a:extLst>
              </p:cNvPr>
              <p:cNvSpPr/>
              <p:nvPr/>
            </p:nvSpPr>
            <p:spPr>
              <a:xfrm rot="20814620">
                <a:off x="4134047" y="49895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5D72AD41-8D9F-438D-BD3C-30B576A83C8D}"/>
                  </a:ext>
                </a:extLst>
              </p:cNvPr>
              <p:cNvSpPr/>
              <p:nvPr/>
            </p:nvSpPr>
            <p:spPr>
              <a:xfrm rot="20814620">
                <a:off x="3529119" y="393836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134">
                <a:extLst>
                  <a:ext uri="{FF2B5EF4-FFF2-40B4-BE49-F238E27FC236}">
                    <a16:creationId xmlns:a16="http://schemas.microsoft.com/office/drawing/2014/main" id="{BCDEC90F-4550-4241-B454-043B33916A3F}"/>
                  </a:ext>
                </a:extLst>
              </p:cNvPr>
              <p:cNvSpPr/>
              <p:nvPr/>
            </p:nvSpPr>
            <p:spPr>
              <a:xfrm rot="20814620">
                <a:off x="4106840" y="519580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654DC62B-F48E-4245-93FA-E3B74600C6DA}"/>
                  </a:ext>
                </a:extLst>
              </p:cNvPr>
              <p:cNvSpPr/>
              <p:nvPr/>
            </p:nvSpPr>
            <p:spPr>
              <a:xfrm rot="4614620">
                <a:off x="3627062" y="425550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B3479C4-A259-40FD-84D5-FCEF49BE4BC0}"/>
                  </a:ext>
                </a:extLst>
              </p:cNvPr>
              <p:cNvSpPr/>
              <p:nvPr/>
            </p:nvSpPr>
            <p:spPr>
              <a:xfrm rot="8214620">
                <a:off x="3660290" y="378217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9B443C5-64A6-405A-A88E-B012E2851D83}"/>
                  </a:ext>
                </a:extLst>
              </p:cNvPr>
              <p:cNvSpPr/>
              <p:nvPr/>
            </p:nvSpPr>
            <p:spPr>
              <a:xfrm rot="20814620">
                <a:off x="4101942" y="441356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3660336-9860-4399-B27D-0B12CFC96FEF}"/>
                  </a:ext>
                </a:extLst>
              </p:cNvPr>
              <p:cNvSpPr/>
              <p:nvPr/>
            </p:nvSpPr>
            <p:spPr>
              <a:xfrm rot="20814620">
                <a:off x="4100765" y="445293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6B1BFA2C-8670-4AFE-A3D6-2C637F0FDB1D}"/>
                  </a:ext>
                </a:extLst>
              </p:cNvPr>
              <p:cNvSpPr/>
              <p:nvPr/>
            </p:nvSpPr>
            <p:spPr>
              <a:xfrm rot="10014620">
                <a:off x="3985935" y="396030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42AAB48-8D75-4B97-B979-E4E2221589E6}"/>
                  </a:ext>
                </a:extLst>
              </p:cNvPr>
              <p:cNvSpPr/>
              <p:nvPr/>
            </p:nvSpPr>
            <p:spPr>
              <a:xfrm rot="19914620">
                <a:off x="4022487" y="521862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68F8FCC-2AD4-46EB-9F18-0E06457F7EAC}"/>
                </a:ext>
              </a:extLst>
            </p:cNvPr>
            <p:cNvGrpSpPr/>
            <p:nvPr/>
          </p:nvGrpSpPr>
          <p:grpSpPr>
            <a:xfrm rot="19800000">
              <a:off x="3617994" y="4802706"/>
              <a:ext cx="1297065" cy="807855"/>
              <a:chOff x="3817580" y="-1289622"/>
              <a:chExt cx="1297065" cy="807855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7EBC4B81-F2C9-4D50-A480-325AAB2DD0DE}"/>
                  </a:ext>
                </a:extLst>
              </p:cNvPr>
              <p:cNvSpPr/>
              <p:nvPr/>
            </p:nvSpPr>
            <p:spPr>
              <a:xfrm rot="3600000">
                <a:off x="4131188" y="-160323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FB78319-9130-41C7-AE2C-09C2ECF0B05F}"/>
                  </a:ext>
                </a:extLst>
              </p:cNvPr>
              <p:cNvSpPr/>
              <p:nvPr/>
            </p:nvSpPr>
            <p:spPr>
              <a:xfrm rot="18900000">
                <a:off x="3891058" y="-1093222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12DBA43-E7DF-45F2-9274-8B522684ECB5}"/>
                </a:ext>
              </a:extLst>
            </p:cNvPr>
            <p:cNvGrpSpPr/>
            <p:nvPr/>
          </p:nvGrpSpPr>
          <p:grpSpPr>
            <a:xfrm>
              <a:off x="3430365" y="4589148"/>
              <a:ext cx="393366" cy="389954"/>
              <a:chOff x="26765" y="4589148"/>
              <a:chExt cx="393366" cy="389954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A6F4B10-A1EF-4BCF-AE41-40E35ABB846A}"/>
                  </a:ext>
                </a:extLst>
              </p:cNvPr>
              <p:cNvSpPr/>
              <p:nvPr/>
            </p:nvSpPr>
            <p:spPr>
              <a:xfrm rot="20700000">
                <a:off x="26765" y="4589148"/>
                <a:ext cx="393366" cy="389954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C82FB4C8-1E91-40BA-B73D-33971F9EA80C}"/>
                  </a:ext>
                </a:extLst>
              </p:cNvPr>
              <p:cNvSpPr/>
              <p:nvPr/>
            </p:nvSpPr>
            <p:spPr>
              <a:xfrm rot="20700000">
                <a:off x="94599" y="4851826"/>
                <a:ext cx="63079" cy="625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83B5AA94-1E3F-4795-BEC8-AA6015A39845}"/>
                </a:ext>
              </a:extLst>
            </p:cNvPr>
            <p:cNvGrpSpPr/>
            <p:nvPr/>
          </p:nvGrpSpPr>
          <p:grpSpPr>
            <a:xfrm>
              <a:off x="3733897" y="5002396"/>
              <a:ext cx="176934" cy="278732"/>
              <a:chOff x="298547" y="5002396"/>
              <a:chExt cx="176934" cy="278732"/>
            </a:xfrm>
          </p:grpSpPr>
          <p:sp>
            <p:nvSpPr>
              <p:cNvPr id="85" name="楕円 14">
                <a:extLst>
                  <a:ext uri="{FF2B5EF4-FFF2-40B4-BE49-F238E27FC236}">
                    <a16:creationId xmlns:a16="http://schemas.microsoft.com/office/drawing/2014/main" id="{8FB8304A-8D09-45F0-B389-74487908C087}"/>
                  </a:ext>
                </a:extLst>
              </p:cNvPr>
              <p:cNvSpPr/>
              <p:nvPr/>
            </p:nvSpPr>
            <p:spPr>
              <a:xfrm rot="19914620">
                <a:off x="298547" y="5002396"/>
                <a:ext cx="155113" cy="2787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90 w 1157378"/>
                  <a:gd name="connsiteY0" fmla="*/ 309463 h 920011"/>
                  <a:gd name="connsiteX1" fmla="*/ 555469 w 1157378"/>
                  <a:gd name="connsiteY1" fmla="*/ -1 h 920011"/>
                  <a:gd name="connsiteX2" fmla="*/ 1157378 w 1157378"/>
                  <a:gd name="connsiteY2" fmla="*/ 309463 h 920011"/>
                  <a:gd name="connsiteX3" fmla="*/ 588259 w 1157378"/>
                  <a:gd name="connsiteY3" fmla="*/ 920011 h 920011"/>
                  <a:gd name="connsiteX4" fmla="*/ 90 w 1157378"/>
                  <a:gd name="connsiteY4" fmla="*/ 309463 h 920011"/>
                  <a:gd name="connsiteX0" fmla="*/ 2261 w 1159549"/>
                  <a:gd name="connsiteY0" fmla="*/ 311477 h 922025"/>
                  <a:gd name="connsiteX1" fmla="*/ 557640 w 1159549"/>
                  <a:gd name="connsiteY1" fmla="*/ 2013 h 922025"/>
                  <a:gd name="connsiteX2" fmla="*/ 1159549 w 1159549"/>
                  <a:gd name="connsiteY2" fmla="*/ 311477 h 922025"/>
                  <a:gd name="connsiteX3" fmla="*/ 590430 w 1159549"/>
                  <a:gd name="connsiteY3" fmla="*/ 922025 h 922025"/>
                  <a:gd name="connsiteX4" fmla="*/ 2261 w 1159549"/>
                  <a:gd name="connsiteY4" fmla="*/ 311477 h 922025"/>
                  <a:gd name="connsiteX0" fmla="*/ 799 w 1158087"/>
                  <a:gd name="connsiteY0" fmla="*/ 319273 h 929821"/>
                  <a:gd name="connsiteX1" fmla="*/ 556178 w 1158087"/>
                  <a:gd name="connsiteY1" fmla="*/ 9809 h 929821"/>
                  <a:gd name="connsiteX2" fmla="*/ 1158087 w 1158087"/>
                  <a:gd name="connsiteY2" fmla="*/ 319273 h 929821"/>
                  <a:gd name="connsiteX3" fmla="*/ 588968 w 1158087"/>
                  <a:gd name="connsiteY3" fmla="*/ 929821 h 929821"/>
                  <a:gd name="connsiteX4" fmla="*/ 799 w 1158087"/>
                  <a:gd name="connsiteY4" fmla="*/ 319273 h 929821"/>
                  <a:gd name="connsiteX0" fmla="*/ 19243 w 1184148"/>
                  <a:gd name="connsiteY0" fmla="*/ 313940 h 924488"/>
                  <a:gd name="connsiteX1" fmla="*/ 574622 w 1184148"/>
                  <a:gd name="connsiteY1" fmla="*/ 4476 h 924488"/>
                  <a:gd name="connsiteX2" fmla="*/ 1176531 w 1184148"/>
                  <a:gd name="connsiteY2" fmla="*/ 313940 h 924488"/>
                  <a:gd name="connsiteX3" fmla="*/ 607412 w 1184148"/>
                  <a:gd name="connsiteY3" fmla="*/ 924488 h 924488"/>
                  <a:gd name="connsiteX4" fmla="*/ 19243 w 1184148"/>
                  <a:gd name="connsiteY4" fmla="*/ 313940 h 924488"/>
                  <a:gd name="connsiteX0" fmla="*/ 374 w 1157661"/>
                  <a:gd name="connsiteY0" fmla="*/ 315038 h 925586"/>
                  <a:gd name="connsiteX1" fmla="*/ 555753 w 1157661"/>
                  <a:gd name="connsiteY1" fmla="*/ 5574 h 925586"/>
                  <a:gd name="connsiteX2" fmla="*/ 1157662 w 1157661"/>
                  <a:gd name="connsiteY2" fmla="*/ 315038 h 925586"/>
                  <a:gd name="connsiteX3" fmla="*/ 588543 w 1157661"/>
                  <a:gd name="connsiteY3" fmla="*/ 925586 h 925586"/>
                  <a:gd name="connsiteX4" fmla="*/ 374 w 1157661"/>
                  <a:gd name="connsiteY4" fmla="*/ 315038 h 925586"/>
                  <a:gd name="connsiteX0" fmla="*/ 8 w 1157295"/>
                  <a:gd name="connsiteY0" fmla="*/ 410288 h 1020836"/>
                  <a:gd name="connsiteX1" fmla="*/ 600385 w 1157295"/>
                  <a:gd name="connsiteY1" fmla="*/ 4257 h 1020836"/>
                  <a:gd name="connsiteX2" fmla="*/ 1157296 w 1157295"/>
                  <a:gd name="connsiteY2" fmla="*/ 410288 h 1020836"/>
                  <a:gd name="connsiteX3" fmla="*/ 588177 w 1157295"/>
                  <a:gd name="connsiteY3" fmla="*/ 1020836 h 1020836"/>
                  <a:gd name="connsiteX4" fmla="*/ 8 w 1157295"/>
                  <a:gd name="connsiteY4" fmla="*/ 410288 h 1020836"/>
                  <a:gd name="connsiteX0" fmla="*/ 8 w 1157295"/>
                  <a:gd name="connsiteY0" fmla="*/ 406239 h 1016787"/>
                  <a:gd name="connsiteX1" fmla="*/ 600385 w 1157295"/>
                  <a:gd name="connsiteY1" fmla="*/ 208 h 1016787"/>
                  <a:gd name="connsiteX2" fmla="*/ 1157296 w 1157295"/>
                  <a:gd name="connsiteY2" fmla="*/ 406239 h 1016787"/>
                  <a:gd name="connsiteX3" fmla="*/ 588177 w 1157295"/>
                  <a:gd name="connsiteY3" fmla="*/ 1016787 h 1016787"/>
                  <a:gd name="connsiteX4" fmla="*/ 8 w 1157295"/>
                  <a:gd name="connsiteY4" fmla="*/ 406239 h 101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95" h="1016787">
                    <a:moveTo>
                      <a:pt x="8" y="406239"/>
                    </a:moveTo>
                    <a:cubicBezTo>
                      <a:pt x="2043" y="236809"/>
                      <a:pt x="129258" y="9890"/>
                      <a:pt x="600385" y="208"/>
                    </a:cubicBezTo>
                    <a:cubicBezTo>
                      <a:pt x="1071512" y="-9474"/>
                      <a:pt x="1157296" y="324177"/>
                      <a:pt x="1157296" y="406239"/>
                    </a:cubicBezTo>
                    <a:cubicBezTo>
                      <a:pt x="1157296" y="488301"/>
                      <a:pt x="907753" y="1016787"/>
                      <a:pt x="588177" y="1016787"/>
                    </a:cubicBezTo>
                    <a:cubicBezTo>
                      <a:pt x="268601" y="1016787"/>
                      <a:pt x="-2027" y="575669"/>
                      <a:pt x="8" y="4062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5ED8E7B-09AC-4649-86FE-3E83341693B8}"/>
                  </a:ext>
                </a:extLst>
              </p:cNvPr>
              <p:cNvSpPr/>
              <p:nvPr/>
            </p:nvSpPr>
            <p:spPr>
              <a:xfrm rot="19914620">
                <a:off x="349440" y="5089619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BA4E44F-7168-4DCD-B852-458C30A7AB03}"/>
              </a:ext>
            </a:extLst>
          </p:cNvPr>
          <p:cNvGrpSpPr/>
          <p:nvPr/>
        </p:nvGrpSpPr>
        <p:grpSpPr>
          <a:xfrm>
            <a:off x="1593258" y="914225"/>
            <a:ext cx="1384498" cy="2620790"/>
            <a:chOff x="213151" y="519055"/>
            <a:chExt cx="1787375" cy="3383421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A59A179-D1B4-4684-BE25-DE23B5663F26}"/>
                </a:ext>
              </a:extLst>
            </p:cNvPr>
            <p:cNvGrpSpPr/>
            <p:nvPr/>
          </p:nvGrpSpPr>
          <p:grpSpPr>
            <a:xfrm>
              <a:off x="213151" y="519055"/>
              <a:ext cx="1787375" cy="3383421"/>
              <a:chOff x="213151" y="519055"/>
              <a:chExt cx="1787375" cy="3383421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8574DF64-EB3A-4BD3-8C17-1A95DFAD44D4}"/>
                  </a:ext>
                </a:extLst>
              </p:cNvPr>
              <p:cNvGrpSpPr/>
              <p:nvPr/>
            </p:nvGrpSpPr>
            <p:grpSpPr>
              <a:xfrm>
                <a:off x="213151" y="1533964"/>
                <a:ext cx="1297065" cy="968277"/>
                <a:chOff x="137096" y="4887610"/>
                <a:chExt cx="1297065" cy="968277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2D59E6B0-77E3-4DB5-8243-FF2BD889886E}"/>
                    </a:ext>
                  </a:extLst>
                </p:cNvPr>
                <p:cNvSpPr/>
                <p:nvPr/>
              </p:nvSpPr>
              <p:spPr>
                <a:xfrm rot="3600000">
                  <a:off x="450704" y="4574002"/>
                  <a:ext cx="669849" cy="1297065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69849" h="1297065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3685" y="316240"/>
                      </a:lnTo>
                      <a:cubicBezTo>
                        <a:pt x="362427" y="334701"/>
                        <a:pt x="362079" y="336154"/>
                        <a:pt x="369482" y="351385"/>
                      </a:cubicBez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38000" y="1055444"/>
                      </a:lnTo>
                      <a:lnTo>
                        <a:pt x="614142" y="981452"/>
                      </a:lnTo>
                      <a:lnTo>
                        <a:pt x="669849" y="1189354"/>
                      </a:lnTo>
                      <a:lnTo>
                        <a:pt x="244109" y="1297065"/>
                      </a:lnTo>
                      <a:cubicBezTo>
                        <a:pt x="187847" y="1297065"/>
                        <a:pt x="142238" y="1255266"/>
                        <a:pt x="142238" y="1203704"/>
                      </a:cubicBezTo>
                      <a:cubicBezTo>
                        <a:pt x="142343" y="1202746"/>
                        <a:pt x="142449" y="1201789"/>
                        <a:pt x="142554" y="1200831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86742" y="356537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679">
                  <a:extLst>
                    <a:ext uri="{FF2B5EF4-FFF2-40B4-BE49-F238E27FC236}">
                      <a16:creationId xmlns:a16="http://schemas.microsoft.com/office/drawing/2014/main" id="{C61CFE78-DECD-4A66-A997-BE7975AB80E9}"/>
                    </a:ext>
                  </a:extLst>
                </p:cNvPr>
                <p:cNvSpPr/>
                <p:nvPr/>
              </p:nvSpPr>
              <p:spPr>
                <a:xfrm rot="18900000">
                  <a:off x="387697" y="5473940"/>
                  <a:ext cx="250083" cy="381947"/>
                </a:xfrm>
                <a:custGeom>
                  <a:avLst/>
                  <a:gdLst>
                    <a:gd name="connsiteX0" fmla="*/ 0 w 250083"/>
                    <a:gd name="connsiteY0" fmla="*/ 0 h 381947"/>
                    <a:gd name="connsiteX1" fmla="*/ 250083 w 250083"/>
                    <a:gd name="connsiteY1" fmla="*/ 0 h 381947"/>
                    <a:gd name="connsiteX2" fmla="*/ 250083 w 250083"/>
                    <a:gd name="connsiteY2" fmla="*/ 0 h 381947"/>
                    <a:gd name="connsiteX3" fmla="*/ 250083 w 250083"/>
                    <a:gd name="connsiteY3" fmla="*/ 381947 h 381947"/>
                    <a:gd name="connsiteX4" fmla="*/ 250083 w 250083"/>
                    <a:gd name="connsiteY4" fmla="*/ 381947 h 381947"/>
                    <a:gd name="connsiteX5" fmla="*/ 0 w 250083"/>
                    <a:gd name="connsiteY5" fmla="*/ 381947 h 381947"/>
                    <a:gd name="connsiteX6" fmla="*/ 0 w 250083"/>
                    <a:gd name="connsiteY6" fmla="*/ 381947 h 381947"/>
                    <a:gd name="connsiteX7" fmla="*/ 0 w 250083"/>
                    <a:gd name="connsiteY7" fmla="*/ 0 h 381947"/>
                    <a:gd name="connsiteX8" fmla="*/ 0 w 250083"/>
                    <a:gd name="connsiteY8" fmla="*/ 0 h 381947"/>
                    <a:gd name="connsiteX0" fmla="*/ 0 w 250083"/>
                    <a:gd name="connsiteY0" fmla="*/ 0 h 463545"/>
                    <a:gd name="connsiteX1" fmla="*/ 250083 w 250083"/>
                    <a:gd name="connsiteY1" fmla="*/ 0 h 463545"/>
                    <a:gd name="connsiteX2" fmla="*/ 250083 w 250083"/>
                    <a:gd name="connsiteY2" fmla="*/ 0 h 463545"/>
                    <a:gd name="connsiteX3" fmla="*/ 250083 w 250083"/>
                    <a:gd name="connsiteY3" fmla="*/ 381947 h 463545"/>
                    <a:gd name="connsiteX4" fmla="*/ 250083 w 250083"/>
                    <a:gd name="connsiteY4" fmla="*/ 381947 h 463545"/>
                    <a:gd name="connsiteX5" fmla="*/ 131082 w 250083"/>
                    <a:gd name="connsiteY5" fmla="*/ 463545 h 463545"/>
                    <a:gd name="connsiteX6" fmla="*/ 0 w 250083"/>
                    <a:gd name="connsiteY6" fmla="*/ 381947 h 463545"/>
                    <a:gd name="connsiteX7" fmla="*/ 0 w 250083"/>
                    <a:gd name="connsiteY7" fmla="*/ 381947 h 463545"/>
                    <a:gd name="connsiteX8" fmla="*/ 0 w 250083"/>
                    <a:gd name="connsiteY8" fmla="*/ 0 h 463545"/>
                    <a:gd name="connsiteX9" fmla="*/ 0 w 250083"/>
                    <a:gd name="connsiteY9" fmla="*/ 0 h 463545"/>
                    <a:gd name="connsiteX0" fmla="*/ 131082 w 250083"/>
                    <a:gd name="connsiteY0" fmla="*/ 463545 h 554985"/>
                    <a:gd name="connsiteX1" fmla="*/ 0 w 250083"/>
                    <a:gd name="connsiteY1" fmla="*/ 381947 h 554985"/>
                    <a:gd name="connsiteX2" fmla="*/ 0 w 250083"/>
                    <a:gd name="connsiteY2" fmla="*/ 381947 h 554985"/>
                    <a:gd name="connsiteX3" fmla="*/ 0 w 250083"/>
                    <a:gd name="connsiteY3" fmla="*/ 0 h 554985"/>
                    <a:gd name="connsiteX4" fmla="*/ 0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0 h 554985"/>
                    <a:gd name="connsiteX7" fmla="*/ 250083 w 250083"/>
                    <a:gd name="connsiteY7" fmla="*/ 381947 h 554985"/>
                    <a:gd name="connsiteX8" fmla="*/ 250083 w 250083"/>
                    <a:gd name="connsiteY8" fmla="*/ 381947 h 554985"/>
                    <a:gd name="connsiteX9" fmla="*/ 222522 w 250083"/>
                    <a:gd name="connsiteY9" fmla="*/ 554985 h 554985"/>
                    <a:gd name="connsiteX0" fmla="*/ 0 w 250083"/>
                    <a:gd name="connsiteY0" fmla="*/ 381947 h 554985"/>
                    <a:gd name="connsiteX1" fmla="*/ 0 w 250083"/>
                    <a:gd name="connsiteY1" fmla="*/ 381947 h 554985"/>
                    <a:gd name="connsiteX2" fmla="*/ 0 w 250083"/>
                    <a:gd name="connsiteY2" fmla="*/ 0 h 554985"/>
                    <a:gd name="connsiteX3" fmla="*/ 0 w 250083"/>
                    <a:gd name="connsiteY3" fmla="*/ 0 h 554985"/>
                    <a:gd name="connsiteX4" fmla="*/ 250083 w 250083"/>
                    <a:gd name="connsiteY4" fmla="*/ 0 h 554985"/>
                    <a:gd name="connsiteX5" fmla="*/ 250083 w 250083"/>
                    <a:gd name="connsiteY5" fmla="*/ 0 h 554985"/>
                    <a:gd name="connsiteX6" fmla="*/ 250083 w 250083"/>
                    <a:gd name="connsiteY6" fmla="*/ 381947 h 554985"/>
                    <a:gd name="connsiteX7" fmla="*/ 250083 w 250083"/>
                    <a:gd name="connsiteY7" fmla="*/ 381947 h 554985"/>
                    <a:gd name="connsiteX8" fmla="*/ 222522 w 250083"/>
                    <a:gd name="connsiteY8" fmla="*/ 554985 h 554985"/>
                    <a:gd name="connsiteX0" fmla="*/ 0 w 250083"/>
                    <a:gd name="connsiteY0" fmla="*/ 381947 h 381947"/>
                    <a:gd name="connsiteX1" fmla="*/ 0 w 250083"/>
                    <a:gd name="connsiteY1" fmla="*/ 381947 h 381947"/>
                    <a:gd name="connsiteX2" fmla="*/ 0 w 250083"/>
                    <a:gd name="connsiteY2" fmla="*/ 0 h 381947"/>
                    <a:gd name="connsiteX3" fmla="*/ 0 w 250083"/>
                    <a:gd name="connsiteY3" fmla="*/ 0 h 381947"/>
                    <a:gd name="connsiteX4" fmla="*/ 250083 w 250083"/>
                    <a:gd name="connsiteY4" fmla="*/ 0 h 381947"/>
                    <a:gd name="connsiteX5" fmla="*/ 250083 w 250083"/>
                    <a:gd name="connsiteY5" fmla="*/ 0 h 381947"/>
                    <a:gd name="connsiteX6" fmla="*/ 250083 w 250083"/>
                    <a:gd name="connsiteY6" fmla="*/ 381947 h 381947"/>
                    <a:gd name="connsiteX7" fmla="*/ 250083 w 250083"/>
                    <a:gd name="connsiteY7" fmla="*/ 381947 h 381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0083" h="381947">
                      <a:moveTo>
                        <a:pt x="0" y="381947"/>
                      </a:moveTo>
                      <a:lnTo>
                        <a:pt x="0" y="38194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0083" y="0"/>
                      </a:lnTo>
                      <a:lnTo>
                        <a:pt x="250083" y="0"/>
                      </a:lnTo>
                      <a:lnTo>
                        <a:pt x="250083" y="381947"/>
                      </a:lnTo>
                      <a:lnTo>
                        <a:pt x="250083" y="381947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78E1C4D9-A049-4525-BA60-B59ACB73E538}"/>
                  </a:ext>
                </a:extLst>
              </p:cNvPr>
              <p:cNvSpPr/>
              <p:nvPr/>
            </p:nvSpPr>
            <p:spPr>
              <a:xfrm>
                <a:off x="755112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4DB0808A-7EDC-4D77-A109-B8D333B436E1}"/>
                  </a:ext>
                </a:extLst>
              </p:cNvPr>
              <p:cNvGrpSpPr/>
              <p:nvPr/>
            </p:nvGrpSpPr>
            <p:grpSpPr>
              <a:xfrm rot="1800000">
                <a:off x="357127" y="2807552"/>
                <a:ext cx="515588" cy="1094924"/>
                <a:chOff x="578697" y="2999772"/>
                <a:chExt cx="515588" cy="1094924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C2D3D020-7681-4B04-9476-C04BE5A6FD4F}"/>
                    </a:ext>
                  </a:extLst>
                </p:cNvPr>
                <p:cNvSpPr/>
                <p:nvPr/>
              </p:nvSpPr>
              <p:spPr>
                <a:xfrm rot="10800000">
                  <a:off x="730154" y="338712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D4B04FC-4D15-400C-8310-CBA9E96DA5C6}"/>
                    </a:ext>
                  </a:extLst>
                </p:cNvPr>
                <p:cNvSpPr/>
                <p:nvPr/>
              </p:nvSpPr>
              <p:spPr>
                <a:xfrm>
                  <a:off x="578697" y="388706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B745CB40-F82D-4911-84BB-B37A837B0DB0}"/>
                    </a:ext>
                  </a:extLst>
                </p:cNvPr>
                <p:cNvSpPr/>
                <p:nvPr/>
              </p:nvSpPr>
              <p:spPr>
                <a:xfrm rot="10800000">
                  <a:off x="789225" y="3422467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8A5F57B-1765-4B04-AF5D-B23E8D7809A1}"/>
                    </a:ext>
                  </a:extLst>
                </p:cNvPr>
                <p:cNvSpPr/>
                <p:nvPr/>
              </p:nvSpPr>
              <p:spPr>
                <a:xfrm>
                  <a:off x="637767" y="392240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台形 129">
                  <a:extLst>
                    <a:ext uri="{FF2B5EF4-FFF2-40B4-BE49-F238E27FC236}">
                      <a16:creationId xmlns:a16="http://schemas.microsoft.com/office/drawing/2014/main" id="{71721B29-FC6F-42FB-B63E-96CB22B7FD9A}"/>
                    </a:ext>
                  </a:extLst>
                </p:cNvPr>
                <p:cNvSpPr/>
                <p:nvPr/>
              </p:nvSpPr>
              <p:spPr>
                <a:xfrm rot="10800000">
                  <a:off x="613477" y="2999772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13F19098-D8C2-4CF1-9AE9-FCDF53A396B2}"/>
                    </a:ext>
                  </a:extLst>
                </p:cNvPr>
                <p:cNvSpPr/>
                <p:nvPr/>
              </p:nvSpPr>
              <p:spPr>
                <a:xfrm rot="10800000">
                  <a:off x="684915" y="3037872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accent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9FE18179-AF67-4FF5-9E93-1D358B6316E6}"/>
                  </a:ext>
                </a:extLst>
              </p:cNvPr>
              <p:cNvSpPr/>
              <p:nvPr/>
            </p:nvSpPr>
            <p:spPr>
              <a:xfrm>
                <a:off x="595391" y="220651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">
                <a:extLst>
                  <a:ext uri="{FF2B5EF4-FFF2-40B4-BE49-F238E27FC236}">
                    <a16:creationId xmlns:a16="http://schemas.microsoft.com/office/drawing/2014/main" id="{C1FF182E-3DD0-4050-812D-557685E6ED41}"/>
                  </a:ext>
                </a:extLst>
              </p:cNvPr>
              <p:cNvSpPr/>
              <p:nvPr/>
            </p:nvSpPr>
            <p:spPr>
              <a:xfrm rot="1800000">
                <a:off x="284422" y="127599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5D0D4E0-E422-47E3-9C6A-DA5BE93B2802}"/>
                  </a:ext>
                </a:extLst>
              </p:cNvPr>
              <p:cNvSpPr/>
              <p:nvPr/>
            </p:nvSpPr>
            <p:spPr>
              <a:xfrm rot="1800000">
                <a:off x="358557" y="94579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47829 w 1112808"/>
                  <a:gd name="connsiteY10" fmla="*/ 99420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01943" y="1147207"/>
                    </a:lnTo>
                    <a:lnTo>
                      <a:pt x="321745" y="1127594"/>
                    </a:lnTo>
                    <a:cubicBezTo>
                      <a:pt x="349298" y="1087862"/>
                      <a:pt x="360170" y="1040259"/>
                      <a:pt x="347829" y="994203"/>
                    </a:cubicBezTo>
                    <a:cubicBezTo>
                      <a:pt x="323147" y="902091"/>
                      <a:pt x="214963" y="851045"/>
                      <a:pt x="106193" y="880190"/>
                    </a:cubicBezTo>
                    <a:cubicBezTo>
                      <a:pt x="92597" y="883833"/>
                      <a:pt x="79635" y="888557"/>
                      <a:pt x="67410" y="894214"/>
                    </a:cubicBezTo>
                    <a:lnTo>
                      <a:pt x="56248" y="900588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2FBCC35-653A-47C4-A700-154E95C97FE4}"/>
                  </a:ext>
                </a:extLst>
              </p:cNvPr>
              <p:cNvSpPr/>
              <p:nvPr/>
            </p:nvSpPr>
            <p:spPr>
              <a:xfrm>
                <a:off x="444009" y="1113219"/>
                <a:ext cx="330804" cy="325363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">
                <a:extLst>
                  <a:ext uri="{FF2B5EF4-FFF2-40B4-BE49-F238E27FC236}">
                    <a16:creationId xmlns:a16="http://schemas.microsoft.com/office/drawing/2014/main" id="{63758A4A-3BBD-4E43-973B-76C84319E724}"/>
                  </a:ext>
                </a:extLst>
              </p:cNvPr>
              <p:cNvSpPr/>
              <p:nvPr/>
            </p:nvSpPr>
            <p:spPr>
              <a:xfrm rot="1800000">
                <a:off x="907131" y="1267241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8FC03F76-A469-4F56-A446-3885353944C4}"/>
                  </a:ext>
                </a:extLst>
              </p:cNvPr>
              <p:cNvSpPr/>
              <p:nvPr/>
            </p:nvSpPr>
            <p:spPr>
              <a:xfrm rot="7200000">
                <a:off x="723084" y="997997"/>
                <a:ext cx="64291" cy="182836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5F674D1-2CCD-47E3-BD38-125B69D09469}"/>
                  </a:ext>
                </a:extLst>
              </p:cNvPr>
              <p:cNvSpPr/>
              <p:nvPr/>
            </p:nvSpPr>
            <p:spPr>
              <a:xfrm rot="8100000">
                <a:off x="438970" y="802276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71AD37A-DF8E-4CAA-91B6-3CDB767771AA}"/>
                  </a:ext>
                </a:extLst>
              </p:cNvPr>
              <p:cNvSpPr/>
              <p:nvPr/>
            </p:nvSpPr>
            <p:spPr>
              <a:xfrm rot="1800000">
                <a:off x="874876" y="148937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34D50A3-B599-4DE8-9F7F-CDCC0D7C7D67}"/>
                  </a:ext>
                </a:extLst>
              </p:cNvPr>
              <p:cNvSpPr/>
              <p:nvPr/>
            </p:nvSpPr>
            <p:spPr>
              <a:xfrm rot="1800000">
                <a:off x="882004" y="1512404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196AC3A-259F-4726-964A-6F24427FB957}"/>
                  </a:ext>
                </a:extLst>
              </p:cNvPr>
              <p:cNvSpPr/>
              <p:nvPr/>
            </p:nvSpPr>
            <p:spPr>
              <a:xfrm rot="3600000">
                <a:off x="657739" y="1254271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679">
                <a:extLst>
                  <a:ext uri="{FF2B5EF4-FFF2-40B4-BE49-F238E27FC236}">
                    <a16:creationId xmlns:a16="http://schemas.microsoft.com/office/drawing/2014/main" id="{FB210E4F-0771-45C7-A666-8FEACEA62318}"/>
                  </a:ext>
                </a:extLst>
              </p:cNvPr>
              <p:cNvSpPr/>
              <p:nvPr/>
            </p:nvSpPr>
            <p:spPr>
              <a:xfrm rot="18900000">
                <a:off x="594732" y="2154209"/>
                <a:ext cx="250083" cy="381947"/>
              </a:xfrm>
              <a:custGeom>
                <a:avLst/>
                <a:gdLst>
                  <a:gd name="connsiteX0" fmla="*/ 0 w 250083"/>
                  <a:gd name="connsiteY0" fmla="*/ 0 h 381947"/>
                  <a:gd name="connsiteX1" fmla="*/ 250083 w 250083"/>
                  <a:gd name="connsiteY1" fmla="*/ 0 h 381947"/>
                  <a:gd name="connsiteX2" fmla="*/ 250083 w 250083"/>
                  <a:gd name="connsiteY2" fmla="*/ 0 h 381947"/>
                  <a:gd name="connsiteX3" fmla="*/ 250083 w 250083"/>
                  <a:gd name="connsiteY3" fmla="*/ 381947 h 381947"/>
                  <a:gd name="connsiteX4" fmla="*/ 250083 w 250083"/>
                  <a:gd name="connsiteY4" fmla="*/ 381947 h 381947"/>
                  <a:gd name="connsiteX5" fmla="*/ 0 w 250083"/>
                  <a:gd name="connsiteY5" fmla="*/ 381947 h 381947"/>
                  <a:gd name="connsiteX6" fmla="*/ 0 w 250083"/>
                  <a:gd name="connsiteY6" fmla="*/ 381947 h 381947"/>
                  <a:gd name="connsiteX7" fmla="*/ 0 w 250083"/>
                  <a:gd name="connsiteY7" fmla="*/ 0 h 381947"/>
                  <a:gd name="connsiteX8" fmla="*/ 0 w 250083"/>
                  <a:gd name="connsiteY8" fmla="*/ 0 h 381947"/>
                  <a:gd name="connsiteX0" fmla="*/ 0 w 250083"/>
                  <a:gd name="connsiteY0" fmla="*/ 0 h 463545"/>
                  <a:gd name="connsiteX1" fmla="*/ 250083 w 250083"/>
                  <a:gd name="connsiteY1" fmla="*/ 0 h 463545"/>
                  <a:gd name="connsiteX2" fmla="*/ 250083 w 250083"/>
                  <a:gd name="connsiteY2" fmla="*/ 0 h 463545"/>
                  <a:gd name="connsiteX3" fmla="*/ 250083 w 250083"/>
                  <a:gd name="connsiteY3" fmla="*/ 381947 h 463545"/>
                  <a:gd name="connsiteX4" fmla="*/ 250083 w 250083"/>
                  <a:gd name="connsiteY4" fmla="*/ 381947 h 463545"/>
                  <a:gd name="connsiteX5" fmla="*/ 131082 w 250083"/>
                  <a:gd name="connsiteY5" fmla="*/ 463545 h 463545"/>
                  <a:gd name="connsiteX6" fmla="*/ 0 w 250083"/>
                  <a:gd name="connsiteY6" fmla="*/ 381947 h 463545"/>
                  <a:gd name="connsiteX7" fmla="*/ 0 w 250083"/>
                  <a:gd name="connsiteY7" fmla="*/ 381947 h 463545"/>
                  <a:gd name="connsiteX8" fmla="*/ 0 w 250083"/>
                  <a:gd name="connsiteY8" fmla="*/ 0 h 463545"/>
                  <a:gd name="connsiteX9" fmla="*/ 0 w 250083"/>
                  <a:gd name="connsiteY9" fmla="*/ 0 h 463545"/>
                  <a:gd name="connsiteX0" fmla="*/ 131082 w 250083"/>
                  <a:gd name="connsiteY0" fmla="*/ 463545 h 554985"/>
                  <a:gd name="connsiteX1" fmla="*/ 0 w 250083"/>
                  <a:gd name="connsiteY1" fmla="*/ 381947 h 554985"/>
                  <a:gd name="connsiteX2" fmla="*/ 0 w 250083"/>
                  <a:gd name="connsiteY2" fmla="*/ 381947 h 554985"/>
                  <a:gd name="connsiteX3" fmla="*/ 0 w 250083"/>
                  <a:gd name="connsiteY3" fmla="*/ 0 h 554985"/>
                  <a:gd name="connsiteX4" fmla="*/ 0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0 h 554985"/>
                  <a:gd name="connsiteX7" fmla="*/ 250083 w 250083"/>
                  <a:gd name="connsiteY7" fmla="*/ 381947 h 554985"/>
                  <a:gd name="connsiteX8" fmla="*/ 250083 w 250083"/>
                  <a:gd name="connsiteY8" fmla="*/ 381947 h 554985"/>
                  <a:gd name="connsiteX9" fmla="*/ 222522 w 250083"/>
                  <a:gd name="connsiteY9" fmla="*/ 554985 h 554985"/>
                  <a:gd name="connsiteX0" fmla="*/ 0 w 250083"/>
                  <a:gd name="connsiteY0" fmla="*/ 381947 h 554985"/>
                  <a:gd name="connsiteX1" fmla="*/ 0 w 250083"/>
                  <a:gd name="connsiteY1" fmla="*/ 381947 h 554985"/>
                  <a:gd name="connsiteX2" fmla="*/ 0 w 250083"/>
                  <a:gd name="connsiteY2" fmla="*/ 0 h 554985"/>
                  <a:gd name="connsiteX3" fmla="*/ 0 w 250083"/>
                  <a:gd name="connsiteY3" fmla="*/ 0 h 554985"/>
                  <a:gd name="connsiteX4" fmla="*/ 250083 w 250083"/>
                  <a:gd name="connsiteY4" fmla="*/ 0 h 554985"/>
                  <a:gd name="connsiteX5" fmla="*/ 250083 w 250083"/>
                  <a:gd name="connsiteY5" fmla="*/ 0 h 554985"/>
                  <a:gd name="connsiteX6" fmla="*/ 250083 w 250083"/>
                  <a:gd name="connsiteY6" fmla="*/ 381947 h 554985"/>
                  <a:gd name="connsiteX7" fmla="*/ 250083 w 250083"/>
                  <a:gd name="connsiteY7" fmla="*/ 381947 h 554985"/>
                  <a:gd name="connsiteX8" fmla="*/ 222522 w 250083"/>
                  <a:gd name="connsiteY8" fmla="*/ 554985 h 554985"/>
                  <a:gd name="connsiteX0" fmla="*/ 0 w 250083"/>
                  <a:gd name="connsiteY0" fmla="*/ 381947 h 381947"/>
                  <a:gd name="connsiteX1" fmla="*/ 0 w 250083"/>
                  <a:gd name="connsiteY1" fmla="*/ 381947 h 381947"/>
                  <a:gd name="connsiteX2" fmla="*/ 0 w 250083"/>
                  <a:gd name="connsiteY2" fmla="*/ 0 h 381947"/>
                  <a:gd name="connsiteX3" fmla="*/ 0 w 250083"/>
                  <a:gd name="connsiteY3" fmla="*/ 0 h 381947"/>
                  <a:gd name="connsiteX4" fmla="*/ 250083 w 250083"/>
                  <a:gd name="connsiteY4" fmla="*/ 0 h 381947"/>
                  <a:gd name="connsiteX5" fmla="*/ 250083 w 250083"/>
                  <a:gd name="connsiteY5" fmla="*/ 0 h 381947"/>
                  <a:gd name="connsiteX6" fmla="*/ 250083 w 250083"/>
                  <a:gd name="connsiteY6" fmla="*/ 381947 h 381947"/>
                  <a:gd name="connsiteX7" fmla="*/ 250083 w 250083"/>
                  <a:gd name="connsiteY7" fmla="*/ 381947 h 38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0083" h="381947">
                    <a:moveTo>
                      <a:pt x="0" y="381947"/>
                    </a:moveTo>
                    <a:lnTo>
                      <a:pt x="0" y="38194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50083" y="0"/>
                    </a:lnTo>
                    <a:lnTo>
                      <a:pt x="250083" y="0"/>
                    </a:lnTo>
                    <a:lnTo>
                      <a:pt x="250083" y="381947"/>
                    </a:lnTo>
                    <a:lnTo>
                      <a:pt x="250083" y="381947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192F6A04-2848-4ADB-BC14-70A736848E73}"/>
                  </a:ext>
                </a:extLst>
              </p:cNvPr>
              <p:cNvSpPr/>
              <p:nvPr/>
            </p:nvSpPr>
            <p:spPr>
              <a:xfrm rot="10800000" flipV="1">
                <a:off x="474393" y="1262549"/>
                <a:ext cx="61988" cy="6096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3323432-6BBE-4318-9DD4-CE34A230CD2E}"/>
                  </a:ext>
                </a:extLst>
              </p:cNvPr>
              <p:cNvSpPr/>
              <p:nvPr/>
            </p:nvSpPr>
            <p:spPr>
              <a:xfrm rot="6300000">
                <a:off x="1453008" y="477941"/>
                <a:ext cx="506403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4B6405A-A317-496D-AD89-9CA57F859E18}"/>
                </a:ext>
              </a:extLst>
            </p:cNvPr>
            <p:cNvSpPr/>
            <p:nvPr/>
          </p:nvSpPr>
          <p:spPr>
            <a:xfrm rot="3600000">
              <a:off x="1421903" y="996589"/>
              <a:ext cx="340678" cy="35730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50EFCAB-16DE-4485-8FD3-B544FB3A5224}"/>
              </a:ext>
            </a:extLst>
          </p:cNvPr>
          <p:cNvGrpSpPr/>
          <p:nvPr/>
        </p:nvGrpSpPr>
        <p:grpSpPr>
          <a:xfrm>
            <a:off x="7264483" y="967894"/>
            <a:ext cx="1707757" cy="2522075"/>
            <a:chOff x="3677761" y="611276"/>
            <a:chExt cx="2204702" cy="3255980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0A461251-D800-49C5-AF4D-172040C0308E}"/>
                </a:ext>
              </a:extLst>
            </p:cNvPr>
            <p:cNvGrpSpPr/>
            <p:nvPr/>
          </p:nvGrpSpPr>
          <p:grpSpPr>
            <a:xfrm>
              <a:off x="3677761" y="611276"/>
              <a:ext cx="2204702" cy="3255980"/>
              <a:chOff x="3677851" y="605719"/>
              <a:chExt cx="2204702" cy="325598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FF24BEB-0604-48F8-823C-D3B3E401984C}"/>
                  </a:ext>
                </a:extLst>
              </p:cNvPr>
              <p:cNvSpPr/>
              <p:nvPr/>
            </p:nvSpPr>
            <p:spPr>
              <a:xfrm rot="18900000">
                <a:off x="3732117" y="1767305"/>
                <a:ext cx="705303" cy="605401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B44FB39-81EA-4121-9807-155D960D9A85}"/>
                  </a:ext>
                </a:extLst>
              </p:cNvPr>
              <p:cNvGrpSpPr/>
              <p:nvPr/>
            </p:nvGrpSpPr>
            <p:grpSpPr>
              <a:xfrm rot="1800000">
                <a:off x="3774554" y="2766773"/>
                <a:ext cx="515588" cy="1094926"/>
                <a:chOff x="3994698" y="2963334"/>
                <a:chExt cx="515588" cy="1094926"/>
              </a:xfrm>
            </p:grpSpPr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49802275-F55E-4E1E-8E75-690673718C70}"/>
                    </a:ext>
                  </a:extLst>
                </p:cNvPr>
                <p:cNvSpPr/>
                <p:nvPr/>
              </p:nvSpPr>
              <p:spPr>
                <a:xfrm rot="10800000">
                  <a:off x="4146155" y="335069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3831D1F7-C776-4B41-859B-54315B7701E6}"/>
                    </a:ext>
                  </a:extLst>
                </p:cNvPr>
                <p:cNvSpPr/>
                <p:nvPr/>
              </p:nvSpPr>
              <p:spPr>
                <a:xfrm>
                  <a:off x="3994698" y="385063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F1C4AC34-6E20-4B80-BD67-C5678CF612DA}"/>
                    </a:ext>
                  </a:extLst>
                </p:cNvPr>
                <p:cNvSpPr/>
                <p:nvPr/>
              </p:nvSpPr>
              <p:spPr>
                <a:xfrm rot="10800000">
                  <a:off x="4205226" y="3386031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3564510B-2FE3-4BF2-949F-622476D85A2D}"/>
                    </a:ext>
                  </a:extLst>
                </p:cNvPr>
                <p:cNvSpPr/>
                <p:nvPr/>
              </p:nvSpPr>
              <p:spPr>
                <a:xfrm>
                  <a:off x="4053768" y="388597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台形 156">
                  <a:extLst>
                    <a:ext uri="{FF2B5EF4-FFF2-40B4-BE49-F238E27FC236}">
                      <a16:creationId xmlns:a16="http://schemas.microsoft.com/office/drawing/2014/main" id="{7E1B177B-EE37-4D1B-9931-E5AF932BD72E}"/>
                    </a:ext>
                  </a:extLst>
                </p:cNvPr>
                <p:cNvSpPr/>
                <p:nvPr/>
              </p:nvSpPr>
              <p:spPr>
                <a:xfrm rot="10800000">
                  <a:off x="4029478" y="2963334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42627C60-F57B-4672-A823-35F275CB6CC3}"/>
                    </a:ext>
                  </a:extLst>
                </p:cNvPr>
                <p:cNvSpPr/>
                <p:nvPr/>
              </p:nvSpPr>
              <p:spPr>
                <a:xfrm rot="10800000">
                  <a:off x="4100916" y="3001434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1147E455-9020-44C5-8A21-553260C17F8F}"/>
                  </a:ext>
                </a:extLst>
              </p:cNvPr>
              <p:cNvSpPr/>
              <p:nvPr/>
            </p:nvSpPr>
            <p:spPr>
              <a:xfrm>
                <a:off x="4163792" y="19490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A16DD49F-7515-4A20-BDB9-2641E70384B3}"/>
                  </a:ext>
                </a:extLst>
              </p:cNvPr>
              <p:cNvSpPr/>
              <p:nvPr/>
            </p:nvSpPr>
            <p:spPr>
              <a:xfrm>
                <a:off x="4011392" y="217008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">
                <a:extLst>
                  <a:ext uri="{FF2B5EF4-FFF2-40B4-BE49-F238E27FC236}">
                    <a16:creationId xmlns:a16="http://schemas.microsoft.com/office/drawing/2014/main" id="{AB221DE0-6908-45D6-9F7F-0F1E8C817B5E}"/>
                  </a:ext>
                </a:extLst>
              </p:cNvPr>
              <p:cNvSpPr/>
              <p:nvPr/>
            </p:nvSpPr>
            <p:spPr>
              <a:xfrm rot="1800000">
                <a:off x="3677851" y="12332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8B24A785-584B-4DCF-95A3-AA7B95B77CF6}"/>
                  </a:ext>
                </a:extLst>
              </p:cNvPr>
              <p:cNvSpPr/>
              <p:nvPr/>
            </p:nvSpPr>
            <p:spPr>
              <a:xfrm rot="1800000">
                <a:off x="3751987" y="903059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354" y="1153944"/>
                    </a:lnTo>
                    <a:lnTo>
                      <a:pt x="350200" y="1118440"/>
                    </a:lnTo>
                    <a:cubicBezTo>
                      <a:pt x="377753" y="1078708"/>
                      <a:pt x="388625" y="1031105"/>
                      <a:pt x="376284" y="985049"/>
                    </a:cubicBezTo>
                    <a:cubicBezTo>
                      <a:pt x="351603" y="892936"/>
                      <a:pt x="243419" y="841891"/>
                      <a:pt x="134649" y="871036"/>
                    </a:cubicBezTo>
                    <a:cubicBezTo>
                      <a:pt x="107456" y="878322"/>
                      <a:pt x="82802" y="889930"/>
                      <a:pt x="61501" y="904684"/>
                    </a:cubicBezTo>
                    <a:lnTo>
                      <a:pt x="59531" y="906635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1CA0C8FC-8B61-4517-8478-B239D85A12A7}"/>
                  </a:ext>
                </a:extLst>
              </p:cNvPr>
              <p:cNvSpPr/>
              <p:nvPr/>
            </p:nvSpPr>
            <p:spPr>
              <a:xfrm rot="1800000">
                <a:off x="3865952" y="1148244"/>
                <a:ext cx="252674" cy="23459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582BAC6D-F0D0-4CA1-9A7A-59121E4E106A}"/>
                  </a:ext>
                </a:extLst>
              </p:cNvPr>
              <p:cNvSpPr/>
              <p:nvPr/>
            </p:nvSpPr>
            <p:spPr>
              <a:xfrm rot="7200000">
                <a:off x="4083389" y="986300"/>
                <a:ext cx="64291" cy="229300"/>
              </a:xfrm>
              <a:prstGeom prst="moon">
                <a:avLst>
                  <a:gd name="adj" fmla="val 5909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A210EC4-D0FB-4740-8EC9-1DA63CA4D303}"/>
                  </a:ext>
                </a:extLst>
              </p:cNvPr>
              <p:cNvSpPr/>
              <p:nvPr/>
            </p:nvSpPr>
            <p:spPr>
              <a:xfrm rot="10800000">
                <a:off x="4015282" y="858704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A9284BB-4E54-42D7-9900-9FE48E8B643D}"/>
                  </a:ext>
                </a:extLst>
              </p:cNvPr>
              <p:cNvSpPr/>
              <p:nvPr/>
            </p:nvSpPr>
            <p:spPr>
              <a:xfrm rot="1800000">
                <a:off x="4268306" y="144663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0AC3067-F2A2-4A11-BB7A-2748D737F300}"/>
                  </a:ext>
                </a:extLst>
              </p:cNvPr>
              <p:cNvSpPr/>
              <p:nvPr/>
            </p:nvSpPr>
            <p:spPr>
              <a:xfrm rot="1800000">
                <a:off x="4275434" y="1469667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5090C5D6-A803-4319-B74C-2E9793A8934B}"/>
                  </a:ext>
                </a:extLst>
              </p:cNvPr>
              <p:cNvSpPr/>
              <p:nvPr/>
            </p:nvSpPr>
            <p:spPr>
              <a:xfrm rot="12600000">
                <a:off x="4356862" y="958105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2D4996FA-F2E0-4309-A4C0-7DBF7C664D84}"/>
                  </a:ext>
                </a:extLst>
              </p:cNvPr>
              <p:cNvSpPr/>
              <p:nvPr/>
            </p:nvSpPr>
            <p:spPr>
              <a:xfrm rot="1800000">
                <a:off x="3897816" y="123040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2E3F4B1-1D5C-4C93-BD0F-0C9B52AC8873}"/>
                  </a:ext>
                </a:extLst>
              </p:cNvPr>
              <p:cNvSpPr/>
              <p:nvPr/>
            </p:nvSpPr>
            <p:spPr>
              <a:xfrm rot="3600000">
                <a:off x="4131188" y="1254270"/>
                <a:ext cx="669849" cy="1297065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69849" h="1297065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3685" y="316240"/>
                    </a:lnTo>
                    <a:cubicBezTo>
                      <a:pt x="362427" y="334701"/>
                      <a:pt x="362079" y="336154"/>
                      <a:pt x="369482" y="351385"/>
                    </a:cubicBez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38000" y="1055444"/>
                    </a:lnTo>
                    <a:lnTo>
                      <a:pt x="614142" y="981452"/>
                    </a:lnTo>
                    <a:lnTo>
                      <a:pt x="669849" y="1189354"/>
                    </a:lnTo>
                    <a:lnTo>
                      <a:pt x="244109" y="1297065"/>
                    </a:lnTo>
                    <a:cubicBezTo>
                      <a:pt x="187847" y="1297065"/>
                      <a:pt x="142238" y="1255266"/>
                      <a:pt x="142238" y="1203704"/>
                    </a:cubicBezTo>
                    <a:cubicBezTo>
                      <a:pt x="142343" y="1202746"/>
                      <a:pt x="142449" y="1201789"/>
                      <a:pt x="142554" y="1200831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86742" y="356537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3154B128-4ED1-4A2B-966C-A02F4F18641A}"/>
                  </a:ext>
                </a:extLst>
              </p:cNvPr>
              <p:cNvSpPr/>
              <p:nvPr/>
            </p:nvSpPr>
            <p:spPr>
              <a:xfrm rot="18900000">
                <a:off x="3891058" y="1764278"/>
                <a:ext cx="705303" cy="611455"/>
              </a:xfrm>
              <a:custGeom>
                <a:avLst/>
                <a:gdLst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3506 w 708809"/>
                  <a:gd name="connsiteY4" fmla="*/ 611455 h 611455"/>
                  <a:gd name="connsiteX5" fmla="*/ 3506 w 708809"/>
                  <a:gd name="connsiteY5" fmla="*/ 131652 h 611455"/>
                  <a:gd name="connsiteX6" fmla="*/ 1037 w 708809"/>
                  <a:gd name="connsiteY6" fmla="*/ 124475 h 611455"/>
                  <a:gd name="connsiteX7" fmla="*/ 3754 w 708809"/>
                  <a:gd name="connsiteY7" fmla="*/ 81115 h 611455"/>
                  <a:gd name="connsiteX8" fmla="*/ 137747 w 708809"/>
                  <a:gd name="connsiteY8" fmla="*/ 3754 h 611455"/>
                  <a:gd name="connsiteX0" fmla="*/ 708809 w 708809"/>
                  <a:gd name="connsiteY0" fmla="*/ 156770 h 611455"/>
                  <a:gd name="connsiteX1" fmla="*/ 652176 w 708809"/>
                  <a:gd name="connsiteY1" fmla="*/ 368124 h 611455"/>
                  <a:gd name="connsiteX2" fmla="*/ 253589 w 708809"/>
                  <a:gd name="connsiteY2" fmla="*/ 261323 h 611455"/>
                  <a:gd name="connsiteX3" fmla="*/ 253589 w 708809"/>
                  <a:gd name="connsiteY3" fmla="*/ 611455 h 611455"/>
                  <a:gd name="connsiteX4" fmla="*/ 159422 w 708809"/>
                  <a:gd name="connsiteY4" fmla="*/ 609772 h 611455"/>
                  <a:gd name="connsiteX5" fmla="*/ 3506 w 708809"/>
                  <a:gd name="connsiteY5" fmla="*/ 611455 h 611455"/>
                  <a:gd name="connsiteX6" fmla="*/ 3506 w 708809"/>
                  <a:gd name="connsiteY6" fmla="*/ 131652 h 611455"/>
                  <a:gd name="connsiteX7" fmla="*/ 1037 w 708809"/>
                  <a:gd name="connsiteY7" fmla="*/ 124475 h 611455"/>
                  <a:gd name="connsiteX8" fmla="*/ 3754 w 708809"/>
                  <a:gd name="connsiteY8" fmla="*/ 81115 h 611455"/>
                  <a:gd name="connsiteX9" fmla="*/ 137747 w 708809"/>
                  <a:gd name="connsiteY9" fmla="*/ 3754 h 611455"/>
                  <a:gd name="connsiteX10" fmla="*/ 708809 w 708809"/>
                  <a:gd name="connsiteY10" fmla="*/ 156770 h 611455"/>
                  <a:gd name="connsiteX0" fmla="*/ 159422 w 708809"/>
                  <a:gd name="connsiteY0" fmla="*/ 609772 h 701212"/>
                  <a:gd name="connsiteX1" fmla="*/ 3506 w 708809"/>
                  <a:gd name="connsiteY1" fmla="*/ 611455 h 701212"/>
                  <a:gd name="connsiteX2" fmla="*/ 3506 w 708809"/>
                  <a:gd name="connsiteY2" fmla="*/ 131652 h 701212"/>
                  <a:gd name="connsiteX3" fmla="*/ 1037 w 708809"/>
                  <a:gd name="connsiteY3" fmla="*/ 124475 h 701212"/>
                  <a:gd name="connsiteX4" fmla="*/ 3754 w 708809"/>
                  <a:gd name="connsiteY4" fmla="*/ 81115 h 701212"/>
                  <a:gd name="connsiteX5" fmla="*/ 137747 w 708809"/>
                  <a:gd name="connsiteY5" fmla="*/ 3754 h 701212"/>
                  <a:gd name="connsiteX6" fmla="*/ 708809 w 708809"/>
                  <a:gd name="connsiteY6" fmla="*/ 156770 h 701212"/>
                  <a:gd name="connsiteX7" fmla="*/ 652176 w 708809"/>
                  <a:gd name="connsiteY7" fmla="*/ 368124 h 701212"/>
                  <a:gd name="connsiteX8" fmla="*/ 253589 w 708809"/>
                  <a:gd name="connsiteY8" fmla="*/ 261323 h 701212"/>
                  <a:gd name="connsiteX9" fmla="*/ 253589 w 708809"/>
                  <a:gd name="connsiteY9" fmla="*/ 611455 h 701212"/>
                  <a:gd name="connsiteX10" fmla="*/ 250862 w 708809"/>
                  <a:gd name="connsiteY10" fmla="*/ 701212 h 701212"/>
                  <a:gd name="connsiteX0" fmla="*/ 159422 w 708809"/>
                  <a:gd name="connsiteY0" fmla="*/ 609772 h 611455"/>
                  <a:gd name="connsiteX1" fmla="*/ 3506 w 708809"/>
                  <a:gd name="connsiteY1" fmla="*/ 611455 h 611455"/>
                  <a:gd name="connsiteX2" fmla="*/ 3506 w 708809"/>
                  <a:gd name="connsiteY2" fmla="*/ 131652 h 611455"/>
                  <a:gd name="connsiteX3" fmla="*/ 1037 w 708809"/>
                  <a:gd name="connsiteY3" fmla="*/ 124475 h 611455"/>
                  <a:gd name="connsiteX4" fmla="*/ 3754 w 708809"/>
                  <a:gd name="connsiteY4" fmla="*/ 81115 h 611455"/>
                  <a:gd name="connsiteX5" fmla="*/ 137747 w 708809"/>
                  <a:gd name="connsiteY5" fmla="*/ 3754 h 611455"/>
                  <a:gd name="connsiteX6" fmla="*/ 708809 w 708809"/>
                  <a:gd name="connsiteY6" fmla="*/ 156770 h 611455"/>
                  <a:gd name="connsiteX7" fmla="*/ 652176 w 708809"/>
                  <a:gd name="connsiteY7" fmla="*/ 368124 h 611455"/>
                  <a:gd name="connsiteX8" fmla="*/ 253589 w 708809"/>
                  <a:gd name="connsiteY8" fmla="*/ 261323 h 611455"/>
                  <a:gd name="connsiteX9" fmla="*/ 253589 w 708809"/>
                  <a:gd name="connsiteY9" fmla="*/ 611455 h 611455"/>
                  <a:gd name="connsiteX0" fmla="*/ 3506 w 708809"/>
                  <a:gd name="connsiteY0" fmla="*/ 611455 h 611455"/>
                  <a:gd name="connsiteX1" fmla="*/ 3506 w 708809"/>
                  <a:gd name="connsiteY1" fmla="*/ 131652 h 611455"/>
                  <a:gd name="connsiteX2" fmla="*/ 1037 w 708809"/>
                  <a:gd name="connsiteY2" fmla="*/ 124475 h 611455"/>
                  <a:gd name="connsiteX3" fmla="*/ 3754 w 708809"/>
                  <a:gd name="connsiteY3" fmla="*/ 81115 h 611455"/>
                  <a:gd name="connsiteX4" fmla="*/ 137747 w 708809"/>
                  <a:gd name="connsiteY4" fmla="*/ 3754 h 611455"/>
                  <a:gd name="connsiteX5" fmla="*/ 708809 w 708809"/>
                  <a:gd name="connsiteY5" fmla="*/ 156770 h 611455"/>
                  <a:gd name="connsiteX6" fmla="*/ 652176 w 708809"/>
                  <a:gd name="connsiteY6" fmla="*/ 368124 h 611455"/>
                  <a:gd name="connsiteX7" fmla="*/ 253589 w 708809"/>
                  <a:gd name="connsiteY7" fmla="*/ 261323 h 611455"/>
                  <a:gd name="connsiteX8" fmla="*/ 253589 w 708809"/>
                  <a:gd name="connsiteY8" fmla="*/ 611455 h 611455"/>
                  <a:gd name="connsiteX0" fmla="*/ 0 w 705303"/>
                  <a:gd name="connsiteY0" fmla="*/ 611455 h 611455"/>
                  <a:gd name="connsiteX1" fmla="*/ 0 w 705303"/>
                  <a:gd name="connsiteY1" fmla="*/ 131652 h 611455"/>
                  <a:gd name="connsiteX2" fmla="*/ 248 w 705303"/>
                  <a:gd name="connsiteY2" fmla="*/ 81115 h 611455"/>
                  <a:gd name="connsiteX3" fmla="*/ 134241 w 705303"/>
                  <a:gd name="connsiteY3" fmla="*/ 3754 h 611455"/>
                  <a:gd name="connsiteX4" fmla="*/ 705303 w 705303"/>
                  <a:gd name="connsiteY4" fmla="*/ 156770 h 611455"/>
                  <a:gd name="connsiteX5" fmla="*/ 648670 w 705303"/>
                  <a:gd name="connsiteY5" fmla="*/ 368124 h 611455"/>
                  <a:gd name="connsiteX6" fmla="*/ 250083 w 705303"/>
                  <a:gd name="connsiteY6" fmla="*/ 261323 h 611455"/>
                  <a:gd name="connsiteX7" fmla="*/ 250083 w 705303"/>
                  <a:gd name="connsiteY7" fmla="*/ 611455 h 611455"/>
                  <a:gd name="connsiteX0" fmla="*/ 0 w 705303"/>
                  <a:gd name="connsiteY0" fmla="*/ 611455 h 611455"/>
                  <a:gd name="connsiteX1" fmla="*/ 248 w 705303"/>
                  <a:gd name="connsiteY1" fmla="*/ 81115 h 611455"/>
                  <a:gd name="connsiteX2" fmla="*/ 134241 w 705303"/>
                  <a:gd name="connsiteY2" fmla="*/ 3754 h 611455"/>
                  <a:gd name="connsiteX3" fmla="*/ 705303 w 705303"/>
                  <a:gd name="connsiteY3" fmla="*/ 156770 h 611455"/>
                  <a:gd name="connsiteX4" fmla="*/ 648670 w 705303"/>
                  <a:gd name="connsiteY4" fmla="*/ 368124 h 611455"/>
                  <a:gd name="connsiteX5" fmla="*/ 250083 w 705303"/>
                  <a:gd name="connsiteY5" fmla="*/ 261323 h 611455"/>
                  <a:gd name="connsiteX6" fmla="*/ 250083 w 705303"/>
                  <a:gd name="connsiteY6" fmla="*/ 611455 h 61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303" h="611455">
                    <a:moveTo>
                      <a:pt x="0" y="611455"/>
                    </a:moveTo>
                    <a:cubicBezTo>
                      <a:pt x="83" y="434675"/>
                      <a:pt x="165" y="257895"/>
                      <a:pt x="248" y="81115"/>
                    </a:cubicBezTo>
                    <a:cubicBezTo>
                      <a:pt x="15886" y="22751"/>
                      <a:pt x="75877" y="-11884"/>
                      <a:pt x="134241" y="3754"/>
                    </a:cubicBezTo>
                    <a:lnTo>
                      <a:pt x="705303" y="156770"/>
                    </a:lnTo>
                    <a:lnTo>
                      <a:pt x="648670" y="368124"/>
                    </a:lnTo>
                    <a:lnTo>
                      <a:pt x="250083" y="261323"/>
                    </a:lnTo>
                    <a:lnTo>
                      <a:pt x="250083" y="611455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90FDF6B-EDF5-4964-84AA-DCF9CB5638A5}"/>
                  </a:ext>
                </a:extLst>
              </p:cNvPr>
              <p:cNvSpPr/>
              <p:nvPr/>
            </p:nvSpPr>
            <p:spPr>
              <a:xfrm rot="6300000">
                <a:off x="5335035" y="564605"/>
                <a:ext cx="506404" cy="588632"/>
              </a:xfrm>
              <a:custGeom>
                <a:avLst/>
                <a:gdLst>
                  <a:gd name="connsiteX0" fmla="*/ 87464 w 506403"/>
                  <a:gd name="connsiteY0" fmla="*/ 82941 h 588632"/>
                  <a:gd name="connsiteX1" fmla="*/ 231305 w 506403"/>
                  <a:gd name="connsiteY1" fmla="*/ 0 h 588632"/>
                  <a:gd name="connsiteX2" fmla="*/ 305806 w 506403"/>
                  <a:gd name="connsiteY2" fmla="*/ 129635 h 588632"/>
                  <a:gd name="connsiteX3" fmla="*/ 275075 w 506403"/>
                  <a:gd name="connsiteY3" fmla="*/ 144923 h 588632"/>
                  <a:gd name="connsiteX4" fmla="*/ 368914 w 506403"/>
                  <a:gd name="connsiteY4" fmla="*/ 256008 h 588632"/>
                  <a:gd name="connsiteX5" fmla="*/ 338184 w 506403"/>
                  <a:gd name="connsiteY5" fmla="*/ 274558 h 588632"/>
                  <a:gd name="connsiteX6" fmla="*/ 454197 w 506403"/>
                  <a:gd name="connsiteY6" fmla="*/ 460546 h 588632"/>
                  <a:gd name="connsiteX7" fmla="*/ 257451 w 506403"/>
                  <a:gd name="connsiteY7" fmla="*/ 318011 h 588632"/>
                  <a:gd name="connsiteX8" fmla="*/ 294974 w 506403"/>
                  <a:gd name="connsiteY8" fmla="*/ 298225 h 588632"/>
                  <a:gd name="connsiteX9" fmla="*/ 172730 w 506403"/>
                  <a:gd name="connsiteY9" fmla="*/ 206926 h 588632"/>
                  <a:gd name="connsiteX10" fmla="*/ 216534 w 506403"/>
                  <a:gd name="connsiteY10" fmla="*/ 178717 h 588632"/>
                  <a:gd name="connsiteX11" fmla="*/ 0 w 506403"/>
                  <a:gd name="connsiteY11" fmla="*/ 444983 h 588632"/>
                  <a:gd name="connsiteX12" fmla="*/ 83100 w 506403"/>
                  <a:gd name="connsiteY12" fmla="*/ 301234 h 588632"/>
                  <a:gd name="connsiteX13" fmla="*/ 212437 w 506403"/>
                  <a:gd name="connsiteY13" fmla="*/ 376250 h 588632"/>
                  <a:gd name="connsiteX14" fmla="*/ 193467 w 506403"/>
                  <a:gd name="connsiteY14" fmla="*/ 404855 h 588632"/>
                  <a:gd name="connsiteX15" fmla="*/ 330277 w 506403"/>
                  <a:gd name="connsiteY15" fmla="*/ 454138 h 588632"/>
                  <a:gd name="connsiteX16" fmla="*/ 312939 w 506403"/>
                  <a:gd name="connsiteY16" fmla="*/ 485568 h 588632"/>
                  <a:gd name="connsiteX17" fmla="*/ 506403 w 506403"/>
                  <a:gd name="connsiteY17" fmla="*/ 588632 h 588632"/>
                  <a:gd name="connsiteX18" fmla="*/ 264749 w 506403"/>
                  <a:gd name="connsiteY18" fmla="*/ 563566 h 588632"/>
                  <a:gd name="connsiteX19" fmla="*/ 287351 w 506403"/>
                  <a:gd name="connsiteY19" fmla="*/ 527669 h 588632"/>
                  <a:gd name="connsiteX20" fmla="*/ 135835 w 506403"/>
                  <a:gd name="connsiteY20" fmla="*/ 509724 h 588632"/>
                  <a:gd name="connsiteX21" fmla="*/ 159666 w 506403"/>
                  <a:gd name="connsiteY21" fmla="*/ 463393 h 588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6403" h="588632">
                    <a:moveTo>
                      <a:pt x="87464" y="82941"/>
                    </a:moveTo>
                    <a:lnTo>
                      <a:pt x="231305" y="0"/>
                    </a:lnTo>
                    <a:lnTo>
                      <a:pt x="305806" y="129635"/>
                    </a:lnTo>
                    <a:lnTo>
                      <a:pt x="275075" y="144923"/>
                    </a:lnTo>
                    <a:lnTo>
                      <a:pt x="368914" y="256008"/>
                    </a:lnTo>
                    <a:lnTo>
                      <a:pt x="338184" y="274558"/>
                    </a:lnTo>
                    <a:lnTo>
                      <a:pt x="454197" y="460546"/>
                    </a:lnTo>
                    <a:lnTo>
                      <a:pt x="257451" y="318011"/>
                    </a:lnTo>
                    <a:lnTo>
                      <a:pt x="294974" y="298225"/>
                    </a:lnTo>
                    <a:lnTo>
                      <a:pt x="172730" y="206926"/>
                    </a:lnTo>
                    <a:lnTo>
                      <a:pt x="216534" y="178717"/>
                    </a:lnTo>
                    <a:close/>
                    <a:moveTo>
                      <a:pt x="0" y="444983"/>
                    </a:moveTo>
                    <a:lnTo>
                      <a:pt x="83100" y="301234"/>
                    </a:lnTo>
                    <a:lnTo>
                      <a:pt x="212437" y="376250"/>
                    </a:lnTo>
                    <a:lnTo>
                      <a:pt x="193467" y="404855"/>
                    </a:lnTo>
                    <a:lnTo>
                      <a:pt x="330277" y="454138"/>
                    </a:lnTo>
                    <a:lnTo>
                      <a:pt x="312939" y="485568"/>
                    </a:lnTo>
                    <a:lnTo>
                      <a:pt x="506403" y="588632"/>
                    </a:lnTo>
                    <a:lnTo>
                      <a:pt x="264749" y="563566"/>
                    </a:lnTo>
                    <a:lnTo>
                      <a:pt x="287351" y="527669"/>
                    </a:lnTo>
                    <a:lnTo>
                      <a:pt x="135835" y="509724"/>
                    </a:lnTo>
                    <a:lnTo>
                      <a:pt x="159666" y="46339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5CD6C90-A92B-4E2B-BB9A-57DE4B750975}"/>
                </a:ext>
              </a:extLst>
            </p:cNvPr>
            <p:cNvSpPr/>
            <p:nvPr/>
          </p:nvSpPr>
          <p:spPr>
            <a:xfrm rot="3224088">
              <a:off x="4765083" y="890295"/>
              <a:ext cx="502654" cy="474865"/>
            </a:xfrm>
            <a:custGeom>
              <a:avLst/>
              <a:gdLst>
                <a:gd name="connsiteX0" fmla="*/ 62632 w 340678"/>
                <a:gd name="connsiteY0" fmla="*/ 49937 h 357305"/>
                <a:gd name="connsiteX1" fmla="*/ 106933 w 340678"/>
                <a:gd name="connsiteY1" fmla="*/ 241245 h 357305"/>
                <a:gd name="connsiteX2" fmla="*/ 137954 w 340678"/>
                <a:gd name="connsiteY2" fmla="*/ 122542 h 357305"/>
                <a:gd name="connsiteX3" fmla="*/ 168418 w 340678"/>
                <a:gd name="connsiteY3" fmla="*/ 239116 h 357305"/>
                <a:gd name="connsiteX4" fmla="*/ 286514 w 340678"/>
                <a:gd name="connsiteY4" fmla="*/ 0 h 357305"/>
                <a:gd name="connsiteX5" fmla="*/ 270914 w 340678"/>
                <a:gd name="connsiteY5" fmla="*/ 240193 h 357305"/>
                <a:gd name="connsiteX6" fmla="*/ 340678 w 340678"/>
                <a:gd name="connsiteY6" fmla="*/ 107257 h 357305"/>
                <a:gd name="connsiteX7" fmla="*/ 330591 w 340678"/>
                <a:gd name="connsiteY7" fmla="*/ 357305 h 357305"/>
                <a:gd name="connsiteX8" fmla="*/ 264459 w 340678"/>
                <a:gd name="connsiteY8" fmla="*/ 339584 h 357305"/>
                <a:gd name="connsiteX9" fmla="*/ 224389 w 340678"/>
                <a:gd name="connsiteY9" fmla="*/ 328848 h 357305"/>
                <a:gd name="connsiteX10" fmla="*/ 189419 w 340678"/>
                <a:gd name="connsiteY10" fmla="*/ 319478 h 357305"/>
                <a:gd name="connsiteX11" fmla="*/ 189662 w 340678"/>
                <a:gd name="connsiteY11" fmla="*/ 320408 h 357305"/>
                <a:gd name="connsiteX12" fmla="*/ 125264 w 340678"/>
                <a:gd name="connsiteY12" fmla="*/ 320408 h 357305"/>
                <a:gd name="connsiteX13" fmla="*/ 86245 w 340678"/>
                <a:gd name="connsiteY13" fmla="*/ 320408 h 357305"/>
                <a:gd name="connsiteX14" fmla="*/ 0 w 340678"/>
                <a:gd name="connsiteY14" fmla="*/ 320408 h 35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678" h="357305">
                  <a:moveTo>
                    <a:pt x="62632" y="49937"/>
                  </a:moveTo>
                  <a:lnTo>
                    <a:pt x="106933" y="241245"/>
                  </a:lnTo>
                  <a:lnTo>
                    <a:pt x="137954" y="122542"/>
                  </a:lnTo>
                  <a:lnTo>
                    <a:pt x="168418" y="239116"/>
                  </a:lnTo>
                  <a:lnTo>
                    <a:pt x="286514" y="0"/>
                  </a:lnTo>
                  <a:lnTo>
                    <a:pt x="270914" y="240193"/>
                  </a:lnTo>
                  <a:lnTo>
                    <a:pt x="340678" y="107257"/>
                  </a:lnTo>
                  <a:lnTo>
                    <a:pt x="330591" y="357305"/>
                  </a:lnTo>
                  <a:lnTo>
                    <a:pt x="264459" y="339584"/>
                  </a:lnTo>
                  <a:lnTo>
                    <a:pt x="224389" y="328848"/>
                  </a:lnTo>
                  <a:lnTo>
                    <a:pt x="189419" y="319478"/>
                  </a:lnTo>
                  <a:lnTo>
                    <a:pt x="189662" y="320408"/>
                  </a:lnTo>
                  <a:lnTo>
                    <a:pt x="125264" y="320408"/>
                  </a:lnTo>
                  <a:lnTo>
                    <a:pt x="86245" y="320408"/>
                  </a:lnTo>
                  <a:lnTo>
                    <a:pt x="0" y="3204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pptxe74_驚いている男の子のイラスト</dc:title>
  <dc:subject>pptxe74_驚いている男の子のイラスト</dc:subject>
  <dc:creator>でじけろお</dc:creator>
  <cp:revision>1</cp:revision>
  <dcterms:created xsi:type="dcterms:W3CDTF">2018-05-20T00:31:01Z</dcterms:created>
  <dcterms:modified xsi:type="dcterms:W3CDTF">2020-09-12T17:07:19Z</dcterms:modified>
  <cp:version>1</cp:version>
</cp:coreProperties>
</file>