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2AEC897-83BF-4AD1-AF19-BF01E12D8568}"/>
              </a:ext>
            </a:extLst>
          </p:cNvPr>
          <p:cNvGrpSpPr/>
          <p:nvPr/>
        </p:nvGrpSpPr>
        <p:grpSpPr>
          <a:xfrm>
            <a:off x="775492" y="1211823"/>
            <a:ext cx="2536165" cy="1971323"/>
            <a:chOff x="505212" y="955098"/>
            <a:chExt cx="3284509" cy="25530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F2A29F9-0106-4986-819C-6E92771FD3C0}"/>
                </a:ext>
              </a:extLst>
            </p:cNvPr>
            <p:cNvGrpSpPr/>
            <p:nvPr/>
          </p:nvGrpSpPr>
          <p:grpSpPr>
            <a:xfrm>
              <a:off x="505212" y="955098"/>
              <a:ext cx="3008419" cy="2553000"/>
              <a:chOff x="1490848" y="1419580"/>
              <a:chExt cx="3008419" cy="2553000"/>
            </a:xfrm>
          </p:grpSpPr>
          <p:sp>
            <p:nvSpPr>
              <p:cNvPr id="8" name="楕円 3">
                <a:extLst>
                  <a:ext uri="{FF2B5EF4-FFF2-40B4-BE49-F238E27FC236}">
                    <a16:creationId xmlns:a16="http://schemas.microsoft.com/office/drawing/2014/main" id="{59A2BBB6-11A8-4E2B-B198-B53FB2725555}"/>
                  </a:ext>
                </a:extLst>
              </p:cNvPr>
              <p:cNvSpPr/>
              <p:nvPr/>
            </p:nvSpPr>
            <p:spPr>
              <a:xfrm flipV="1">
                <a:off x="2309286" y="2954215"/>
                <a:ext cx="1313146" cy="101836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845F79B8-E65C-414B-A4CC-BDD3700D6969}"/>
                  </a:ext>
                </a:extLst>
              </p:cNvPr>
              <p:cNvSpPr/>
              <p:nvPr/>
            </p:nvSpPr>
            <p:spPr>
              <a:xfrm>
                <a:off x="1490848" y="1419580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F5B9FC2-D6E9-4ED7-AC54-196A135E66D8}"/>
                  </a:ext>
                </a:extLst>
              </p:cNvPr>
              <p:cNvSpPr/>
              <p:nvPr/>
            </p:nvSpPr>
            <p:spPr>
              <a:xfrm>
                <a:off x="1541274" y="1461911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220">
                <a:extLst>
                  <a:ext uri="{FF2B5EF4-FFF2-40B4-BE49-F238E27FC236}">
                    <a16:creationId xmlns:a16="http://schemas.microsoft.com/office/drawing/2014/main" id="{7A342250-84BC-4DFA-90E6-BF7B3B998106}"/>
                  </a:ext>
                </a:extLst>
              </p:cNvPr>
              <p:cNvSpPr/>
              <p:nvPr/>
            </p:nvSpPr>
            <p:spPr>
              <a:xfrm>
                <a:off x="1977138" y="1734018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CA5FBD5-EEAD-4AE8-B45A-65AD5057DD67}"/>
                  </a:ext>
                </a:extLst>
              </p:cNvPr>
              <p:cNvSpPr/>
              <p:nvPr/>
            </p:nvSpPr>
            <p:spPr>
              <a:xfrm>
                <a:off x="1968181" y="243525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9ADB5BA-E16B-491D-B4B2-2C0C3D721A8D}"/>
                  </a:ext>
                </a:extLst>
              </p:cNvPr>
              <p:cNvSpPr/>
              <p:nvPr/>
            </p:nvSpPr>
            <p:spPr>
              <a:xfrm rot="18900000" flipH="1">
                <a:off x="3544806" y="1908849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84145A6-5B39-4A76-BFFE-82DE41750342}"/>
                  </a:ext>
                </a:extLst>
              </p:cNvPr>
              <p:cNvSpPr/>
              <p:nvPr/>
            </p:nvSpPr>
            <p:spPr>
              <a:xfrm rot="4196602">
                <a:off x="2381769" y="1904564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D0087E9-564C-429D-8AFE-7526604F2F9D}"/>
                  </a:ext>
                </a:extLst>
              </p:cNvPr>
              <p:cNvSpPr/>
              <p:nvPr/>
            </p:nvSpPr>
            <p:spPr>
              <a:xfrm rot="1800000">
                <a:off x="2233551" y="2035427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FF9D940-2DD3-4892-B95B-03F674A2B87F}"/>
                  </a:ext>
                </a:extLst>
              </p:cNvPr>
              <p:cNvSpPr/>
              <p:nvPr/>
            </p:nvSpPr>
            <p:spPr>
              <a:xfrm rot="18900000" flipH="1">
                <a:off x="3662447" y="199340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DCC0857-EB74-4254-B15B-037252C00D58}"/>
                  </a:ext>
                </a:extLst>
              </p:cNvPr>
              <p:cNvSpPr/>
              <p:nvPr/>
            </p:nvSpPr>
            <p:spPr>
              <a:xfrm rot="2700000">
                <a:off x="2510441" y="1773900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7FBBC04-57B6-4D34-BE79-286F8D598B4C}"/>
                  </a:ext>
                </a:extLst>
              </p:cNvPr>
              <p:cNvSpPr/>
              <p:nvPr/>
            </p:nvSpPr>
            <p:spPr>
              <a:xfrm rot="8690456">
                <a:off x="3922795" y="2308475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A06A25A-7642-4B6D-B4E3-A22CED05E6AF}"/>
                  </a:ext>
                </a:extLst>
              </p:cNvPr>
              <p:cNvSpPr/>
              <p:nvPr/>
            </p:nvSpPr>
            <p:spPr>
              <a:xfrm rot="2700000">
                <a:off x="2088527" y="20955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845246F-3B24-4499-B4FA-A11A986EF52A}"/>
                  </a:ext>
                </a:extLst>
              </p:cNvPr>
              <p:cNvSpPr/>
              <p:nvPr/>
            </p:nvSpPr>
            <p:spPr>
              <a:xfrm rot="5400000">
                <a:off x="2881431" y="1654497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D86A7E6-F050-4AD2-9267-51055B8C00E9}"/>
                  </a:ext>
                </a:extLst>
              </p:cNvPr>
              <p:cNvSpPr/>
              <p:nvPr/>
            </p:nvSpPr>
            <p:spPr>
              <a:xfrm rot="6300000">
                <a:off x="3396608" y="1772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39A005E-E09F-498E-B9A8-BC0031226EB4}"/>
                  </a:ext>
                </a:extLst>
              </p:cNvPr>
              <p:cNvSpPr/>
              <p:nvPr/>
            </p:nvSpPr>
            <p:spPr>
              <a:xfrm rot="2645381">
                <a:off x="1969762" y="227832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0061724-BBE8-4DB7-BD23-98339728B4D3}"/>
                  </a:ext>
                </a:extLst>
              </p:cNvPr>
              <p:cNvSpPr/>
              <p:nvPr/>
            </p:nvSpPr>
            <p:spPr>
              <a:xfrm rot="4500000">
                <a:off x="2325207" y="207936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FF48A55-73C3-4BC0-8446-F9B1C07A7D35}"/>
                  </a:ext>
                </a:extLst>
              </p:cNvPr>
              <p:cNvSpPr/>
              <p:nvPr/>
            </p:nvSpPr>
            <p:spPr>
              <a:xfrm flipH="1">
                <a:off x="2927305" y="184450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B721E74-C7A6-4967-ACC5-322C1FF156C2}"/>
                  </a:ext>
                </a:extLst>
              </p:cNvPr>
              <p:cNvSpPr/>
              <p:nvPr/>
            </p:nvSpPr>
            <p:spPr>
              <a:xfrm rot="1212245">
                <a:off x="3131028" y="171856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DD7C0C3-2097-4FB3-AD73-6C50408BC439}"/>
                  </a:ext>
                </a:extLst>
              </p:cNvPr>
              <p:cNvSpPr/>
              <p:nvPr/>
            </p:nvSpPr>
            <p:spPr>
              <a:xfrm rot="19321518">
                <a:off x="2145184" y="234660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E8A7E6C-C677-4DA5-B6AE-CA86322ADD06}"/>
                  </a:ext>
                </a:extLst>
              </p:cNvPr>
              <p:cNvSpPr/>
              <p:nvPr/>
            </p:nvSpPr>
            <p:spPr>
              <a:xfrm rot="961583">
                <a:off x="3383448" y="197882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15C400D-BC4B-4986-9321-2171E3860779}"/>
                  </a:ext>
                </a:extLst>
              </p:cNvPr>
              <p:cNvSpPr/>
              <p:nvPr/>
            </p:nvSpPr>
            <p:spPr>
              <a:xfrm rot="20756539">
                <a:off x="2509328" y="1943382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A524355-B4BB-4739-9BCE-3FD2B34370AC}"/>
                  </a:ext>
                </a:extLst>
              </p:cNvPr>
              <p:cNvSpPr/>
              <p:nvPr/>
            </p:nvSpPr>
            <p:spPr>
              <a:xfrm rot="6300000">
                <a:off x="3561219" y="221289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2F803AF-BA92-459E-9891-D30233EC9614}"/>
                  </a:ext>
                </a:extLst>
              </p:cNvPr>
              <p:cNvSpPr/>
              <p:nvPr/>
            </p:nvSpPr>
            <p:spPr>
              <a:xfrm rot="6300000">
                <a:off x="3180638" y="201115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0D7AAC6C-2622-4376-9799-C20AA6BC7FF5}"/>
                  </a:ext>
                </a:extLst>
              </p:cNvPr>
              <p:cNvSpPr/>
              <p:nvPr/>
            </p:nvSpPr>
            <p:spPr>
              <a:xfrm rot="9088986">
                <a:off x="3842969" y="212181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A0E7055-1699-4803-A928-FE373DC501B6}"/>
                  </a:ext>
                </a:extLst>
              </p:cNvPr>
              <p:cNvSpPr/>
              <p:nvPr/>
            </p:nvSpPr>
            <p:spPr>
              <a:xfrm rot="5075010">
                <a:off x="2803735" y="19463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E2CDF17-7BC1-44F6-B98E-857243AA6B65}"/>
                  </a:ext>
                </a:extLst>
              </p:cNvPr>
              <p:cNvSpPr/>
              <p:nvPr/>
            </p:nvSpPr>
            <p:spPr>
              <a:xfrm rot="20862590">
                <a:off x="2509566" y="219707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6C8EBC70-A7C9-4F78-B2DB-180D168979CD}"/>
                  </a:ext>
                </a:extLst>
              </p:cNvPr>
              <p:cNvSpPr/>
              <p:nvPr/>
            </p:nvSpPr>
            <p:spPr>
              <a:xfrm rot="800733">
                <a:off x="3187360" y="224715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B4E34881-F67D-4FEA-BE18-D5D39BAA3924}"/>
                  </a:ext>
                </a:extLst>
              </p:cNvPr>
              <p:cNvSpPr/>
              <p:nvPr/>
            </p:nvSpPr>
            <p:spPr>
              <a:xfrm rot="1775517">
                <a:off x="3742985" y="25551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0E82752-4924-49A4-8969-E78A23C9DB95}"/>
                  </a:ext>
                </a:extLst>
              </p:cNvPr>
              <p:cNvSpPr/>
              <p:nvPr/>
            </p:nvSpPr>
            <p:spPr>
              <a:xfrm rot="17150328">
                <a:off x="1873452" y="259389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DEB13D3-4766-4394-974C-5CBC28828E94}"/>
                  </a:ext>
                </a:extLst>
              </p:cNvPr>
              <p:cNvSpPr/>
              <p:nvPr/>
            </p:nvSpPr>
            <p:spPr>
              <a:xfrm rot="306161">
                <a:off x="2763737" y="247512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E1C2ABA-4F1F-452B-860E-3D240302C617}"/>
                  </a:ext>
                </a:extLst>
              </p:cNvPr>
              <p:cNvSpPr/>
              <p:nvPr/>
            </p:nvSpPr>
            <p:spPr>
              <a:xfrm rot="901944">
                <a:off x="3374685" y="25043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DF744D5-A266-4981-8EEA-6C408B7B8EB1}"/>
                  </a:ext>
                </a:extLst>
              </p:cNvPr>
              <p:cNvSpPr/>
              <p:nvPr/>
            </p:nvSpPr>
            <p:spPr>
              <a:xfrm rot="20986146">
                <a:off x="2233614" y="258933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CD3C0D31-F7EC-4268-838F-CA84C1DDF6B5}"/>
                  </a:ext>
                </a:extLst>
              </p:cNvPr>
              <p:cNvSpPr/>
              <p:nvPr/>
            </p:nvSpPr>
            <p:spPr>
              <a:xfrm rot="2184916">
                <a:off x="2527405" y="27730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67F278EF-52FF-4384-AB1D-70A0A39A889F}"/>
                  </a:ext>
                </a:extLst>
              </p:cNvPr>
              <p:cNvSpPr/>
              <p:nvPr/>
            </p:nvSpPr>
            <p:spPr>
              <a:xfrm rot="2184916">
                <a:off x="2886180" y="2773059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D80102C7-EDB7-4907-BB50-D2BD145F901B}"/>
                  </a:ext>
                </a:extLst>
              </p:cNvPr>
              <p:cNvSpPr/>
              <p:nvPr/>
            </p:nvSpPr>
            <p:spPr>
              <a:xfrm rot="2184916">
                <a:off x="3736302" y="244584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B9C461CA-6D3A-4ED0-A6CF-A6294CA148CC}"/>
                  </a:ext>
                </a:extLst>
              </p:cNvPr>
              <p:cNvSpPr/>
              <p:nvPr/>
            </p:nvSpPr>
            <p:spPr>
              <a:xfrm rot="2184916">
                <a:off x="2835379" y="21761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75691BE6-02C7-4CBC-AB2C-0981B20BE208}"/>
                  </a:ext>
                </a:extLst>
              </p:cNvPr>
              <p:cNvSpPr/>
              <p:nvPr/>
            </p:nvSpPr>
            <p:spPr>
              <a:xfrm rot="2184916">
                <a:off x="3078204" y="2169316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0B639125-CB7E-4166-B369-F3ABFE85C0E6}"/>
                  </a:ext>
                </a:extLst>
              </p:cNvPr>
              <p:cNvSpPr/>
              <p:nvPr/>
            </p:nvSpPr>
            <p:spPr>
              <a:xfrm rot="2184916">
                <a:off x="3698746" y="2141050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862F8C45-3B59-4BED-9F13-283147401F26}"/>
                  </a:ext>
                </a:extLst>
              </p:cNvPr>
              <p:cNvSpPr/>
              <p:nvPr/>
            </p:nvSpPr>
            <p:spPr>
              <a:xfrm rot="2184916">
                <a:off x="2492479" y="240793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F9F22EA-4200-4013-BE11-49251F9BA4A9}"/>
                  </a:ext>
                </a:extLst>
              </p:cNvPr>
              <p:cNvSpPr/>
              <p:nvPr/>
            </p:nvSpPr>
            <p:spPr>
              <a:xfrm>
                <a:off x="3328814" y="283386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B8C90A4-30DE-410D-8AE8-0C4F373E507A}"/>
                  </a:ext>
                </a:extLst>
              </p:cNvPr>
              <p:cNvSpPr/>
              <p:nvPr/>
            </p:nvSpPr>
            <p:spPr>
              <a:xfrm>
                <a:off x="3192289" y="1871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E4CAA0A3-D635-489F-9814-99606D933C48}"/>
                  </a:ext>
                </a:extLst>
              </p:cNvPr>
              <p:cNvSpPr/>
              <p:nvPr/>
            </p:nvSpPr>
            <p:spPr>
              <a:xfrm rot="1766645">
                <a:off x="2608089" y="206869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D33E80C-233B-4725-9B8B-B5D45D05CA35}"/>
                  </a:ext>
                </a:extLst>
              </p:cNvPr>
              <p:cNvSpPr/>
              <p:nvPr/>
            </p:nvSpPr>
            <p:spPr>
              <a:xfrm rot="12626936">
                <a:off x="3757439" y="27735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E355633-4A27-45B1-B17B-2EA39F7D9E64}"/>
                  </a:ext>
                </a:extLst>
              </p:cNvPr>
              <p:cNvSpPr/>
              <p:nvPr/>
            </p:nvSpPr>
            <p:spPr>
              <a:xfrm rot="12626936">
                <a:off x="2338215" y="294181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90E6B2AB-1BC9-49C0-9F0E-1335722D8B47}"/>
                  </a:ext>
                </a:extLst>
              </p:cNvPr>
              <p:cNvSpPr/>
              <p:nvPr/>
            </p:nvSpPr>
            <p:spPr>
              <a:xfrm rot="2184916">
                <a:off x="3549755" y="303023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BB9CE8B5-E8CF-433B-A488-C6154F195C21}"/>
                  </a:ext>
                </a:extLst>
              </p:cNvPr>
              <p:cNvSpPr/>
              <p:nvPr/>
            </p:nvSpPr>
            <p:spPr>
              <a:xfrm rot="2184916">
                <a:off x="2108305" y="276670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BA32538A-240F-47DA-9DFB-BC453709A7CF}"/>
                  </a:ext>
                </a:extLst>
              </p:cNvPr>
              <p:cNvSpPr/>
              <p:nvPr/>
            </p:nvSpPr>
            <p:spPr>
              <a:xfrm rot="2184916">
                <a:off x="2771880" y="302388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43911DAC-B538-4B69-BAE0-BF05EEAFE114}"/>
                  </a:ext>
                </a:extLst>
              </p:cNvPr>
              <p:cNvSpPr/>
              <p:nvPr/>
            </p:nvSpPr>
            <p:spPr>
              <a:xfrm rot="2184916">
                <a:off x="2702029" y="2363484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DA0E1D0E-2DB0-47D0-B60B-A032573A4ECF}"/>
                  </a:ext>
                </a:extLst>
              </p:cNvPr>
              <p:cNvSpPr/>
              <p:nvPr/>
            </p:nvSpPr>
            <p:spPr>
              <a:xfrm rot="2184916">
                <a:off x="2187679" y="2242833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C84C7DEF-B0C8-4CDC-A26A-8244E278298F}"/>
                  </a:ext>
                </a:extLst>
              </p:cNvPr>
              <p:cNvSpPr/>
              <p:nvPr/>
            </p:nvSpPr>
            <p:spPr>
              <a:xfrm rot="2184916">
                <a:off x="3219321" y="26395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A77B65E-EFAC-4E59-9512-5018DB8B925B}"/>
                  </a:ext>
                </a:extLst>
              </p:cNvPr>
              <p:cNvSpPr/>
              <p:nvPr/>
            </p:nvSpPr>
            <p:spPr>
              <a:xfrm rot="1973698">
                <a:off x="2992652" y="2315509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64D5A63-2C60-4C40-832F-0D9F106F0265}"/>
                  </a:ext>
                </a:extLst>
              </p:cNvPr>
              <p:cNvSpPr/>
              <p:nvPr/>
            </p:nvSpPr>
            <p:spPr>
              <a:xfrm rot="12626936">
                <a:off x="2135015" y="25576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7609E6A-184D-48FF-AC5F-F688C9F7F146}"/>
                  </a:ext>
                </a:extLst>
              </p:cNvPr>
              <p:cNvSpPr/>
              <p:nvPr/>
            </p:nvSpPr>
            <p:spPr>
              <a:xfrm>
                <a:off x="2954164" y="31291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90E53FC1-580A-4A9B-A4E7-CC857C7828D1}"/>
                  </a:ext>
                </a:extLst>
              </p:cNvPr>
              <p:cNvSpPr/>
              <p:nvPr/>
            </p:nvSpPr>
            <p:spPr>
              <a:xfrm rot="2184916">
                <a:off x="2644647" y="292210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D2A91564-BF06-4848-87F0-409DE7303256}"/>
                  </a:ext>
                </a:extLst>
              </p:cNvPr>
              <p:cNvSpPr/>
              <p:nvPr/>
            </p:nvSpPr>
            <p:spPr>
              <a:xfrm rot="2184916">
                <a:off x="2292222" y="28300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8FEB8CED-92BA-43BF-A5CA-7627D5424239}"/>
                  </a:ext>
                </a:extLst>
              </p:cNvPr>
              <p:cNvSpPr/>
              <p:nvPr/>
            </p:nvSpPr>
            <p:spPr>
              <a:xfrm rot="2184916">
                <a:off x="3238372" y="31030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CC40F2AC-FBA8-47E3-9CB8-6BC6F66BF921}"/>
                  </a:ext>
                </a:extLst>
              </p:cNvPr>
              <p:cNvSpPr/>
              <p:nvPr/>
            </p:nvSpPr>
            <p:spPr>
              <a:xfrm rot="2184916">
                <a:off x="3736847" y="29443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453841C2-3C10-4D9E-9EF5-DDC61C145BAA}"/>
                  </a:ext>
                </a:extLst>
              </p:cNvPr>
              <p:cNvSpPr/>
              <p:nvPr/>
            </p:nvSpPr>
            <p:spPr>
              <a:xfrm rot="2184916">
                <a:off x="3463796" y="21378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681BE852-08DB-4F9D-BE52-97DF0AB43DE2}"/>
                  </a:ext>
                </a:extLst>
              </p:cNvPr>
              <p:cNvSpPr/>
              <p:nvPr/>
            </p:nvSpPr>
            <p:spPr>
              <a:xfrm rot="2184916">
                <a:off x="2781171" y="1839427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F1A80B38-BE52-4864-83B0-39C138F6289B}"/>
                  </a:ext>
                </a:extLst>
              </p:cNvPr>
              <p:cNvSpPr/>
              <p:nvPr/>
            </p:nvSpPr>
            <p:spPr>
              <a:xfrm rot="4557245">
                <a:off x="3050933" y="266517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0B01F614-283E-4225-82EC-730D3D7DBA30}"/>
                  </a:ext>
                </a:extLst>
              </p:cNvPr>
              <p:cNvSpPr/>
              <p:nvPr/>
            </p:nvSpPr>
            <p:spPr>
              <a:xfrm rot="7029244">
                <a:off x="2539757" y="31001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CF2E83A5-8FA2-4554-9A09-7F916A1BADCA}"/>
                  </a:ext>
                </a:extLst>
              </p:cNvPr>
              <p:cNvSpPr/>
              <p:nvPr/>
            </p:nvSpPr>
            <p:spPr>
              <a:xfrm rot="7029244">
                <a:off x="3031882" y="19730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D487C3AD-B52C-45EA-A800-DB8CA0AF108B}"/>
                  </a:ext>
                </a:extLst>
              </p:cNvPr>
              <p:cNvSpPr/>
              <p:nvPr/>
            </p:nvSpPr>
            <p:spPr>
              <a:xfrm rot="3689220">
                <a:off x="2403232" y="22143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2BD12567-4475-4085-943A-4E7F6CEC420A}"/>
                  </a:ext>
                </a:extLst>
              </p:cNvPr>
              <p:cNvSpPr/>
              <p:nvPr/>
            </p:nvSpPr>
            <p:spPr>
              <a:xfrm rot="4557245">
                <a:off x="3673234" y="26302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7501E5F5-0FD2-4CBB-8CA0-EFF77E27E247}"/>
                  </a:ext>
                </a:extLst>
              </p:cNvPr>
              <p:cNvSpPr/>
              <p:nvPr/>
            </p:nvSpPr>
            <p:spPr>
              <a:xfrm rot="4557245">
                <a:off x="3428758" y="31287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E01501B2-87CD-49D8-8B6F-72046EB89A41}"/>
                  </a:ext>
                </a:extLst>
              </p:cNvPr>
              <p:cNvSpPr/>
              <p:nvPr/>
            </p:nvSpPr>
            <p:spPr>
              <a:xfrm rot="6374807">
                <a:off x="3381133" y="23794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B6167B8D-C762-4012-8344-CB8FD7A2297E}"/>
                  </a:ext>
                </a:extLst>
              </p:cNvPr>
              <p:cNvSpPr/>
              <p:nvPr/>
            </p:nvSpPr>
            <p:spPr>
              <a:xfrm rot="4557245">
                <a:off x="2587382" y="2531824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BEFD5F74-FE64-4D3D-93BD-CED25B4BED34}"/>
                  </a:ext>
                </a:extLst>
              </p:cNvPr>
              <p:cNvSpPr/>
              <p:nvPr/>
            </p:nvSpPr>
            <p:spPr>
              <a:xfrm rot="2184916">
                <a:off x="3063980" y="29413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4F67E841-F30C-40CC-AC47-501D6391594D}"/>
                  </a:ext>
                </a:extLst>
              </p:cNvPr>
              <p:cNvSpPr/>
              <p:nvPr/>
            </p:nvSpPr>
            <p:spPr>
              <a:xfrm rot="2184916">
                <a:off x="3625955" y="241110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F6A29C7E-2955-4097-9DD5-9BA58C31F372}"/>
                  </a:ext>
                </a:extLst>
              </p:cNvPr>
              <p:cNvSpPr/>
              <p:nvPr/>
            </p:nvSpPr>
            <p:spPr>
              <a:xfrm rot="2184916">
                <a:off x="3772005" y="22491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979A7BC9-414D-4CE1-B4AF-011A43C6D69B}"/>
                  </a:ext>
                </a:extLst>
              </p:cNvPr>
              <p:cNvSpPr/>
              <p:nvPr/>
            </p:nvSpPr>
            <p:spPr>
              <a:xfrm rot="2184916">
                <a:off x="2346430" y="24396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82949C24-422F-472E-B00F-A0157337AB31}"/>
                  </a:ext>
                </a:extLst>
              </p:cNvPr>
              <p:cNvSpPr/>
              <p:nvPr/>
            </p:nvSpPr>
            <p:spPr>
              <a:xfrm rot="2184916">
                <a:off x="3571980" y="28016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619013DF-93B9-46FE-B5CC-77927400C31C}"/>
                  </a:ext>
                </a:extLst>
              </p:cNvPr>
              <p:cNvSpPr/>
              <p:nvPr/>
            </p:nvSpPr>
            <p:spPr>
              <a:xfrm rot="2184916">
                <a:off x="2784581" y="32397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4EF29DB-703A-49A6-8DFA-4F60819234CA}"/>
                  </a:ext>
                </a:extLst>
              </p:cNvPr>
              <p:cNvSpPr/>
              <p:nvPr/>
            </p:nvSpPr>
            <p:spPr>
              <a:xfrm>
                <a:off x="2687464" y="2633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A10AF3D-567F-4D0C-B152-72B2C06A2A11}"/>
                </a:ext>
              </a:extLst>
            </p:cNvPr>
            <p:cNvGrpSpPr/>
            <p:nvPr/>
          </p:nvGrpSpPr>
          <p:grpSpPr>
            <a:xfrm>
              <a:off x="2141823" y="1907479"/>
              <a:ext cx="1647898" cy="1076716"/>
              <a:chOff x="4865320" y="2995386"/>
              <a:chExt cx="1650488" cy="1078409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45CD0FF6-0D96-4776-95B7-87056146C67E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53249AC6-6FDF-4774-ADA4-6644AF69372B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36950281-C9F3-458E-B56C-C03DF3E23A6F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5828CCFE-25AF-49BD-B803-3348C5E576AC}"/>
              </a:ext>
            </a:extLst>
          </p:cNvPr>
          <p:cNvGrpSpPr/>
          <p:nvPr/>
        </p:nvGrpSpPr>
        <p:grpSpPr>
          <a:xfrm>
            <a:off x="3730373" y="1230364"/>
            <a:ext cx="2510769" cy="1971323"/>
            <a:chOff x="3859273" y="877187"/>
            <a:chExt cx="3251618" cy="2553000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160F0A4A-CD79-44D5-805A-B4C07F29A5D8}"/>
                </a:ext>
              </a:extLst>
            </p:cNvPr>
            <p:cNvGrpSpPr/>
            <p:nvPr/>
          </p:nvGrpSpPr>
          <p:grpSpPr>
            <a:xfrm>
              <a:off x="3859273" y="877187"/>
              <a:ext cx="3008419" cy="2553000"/>
              <a:chOff x="3859273" y="877187"/>
              <a:chExt cx="3008419" cy="2553000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44F5DB18-80C5-4071-ABF3-6854AC5F35B5}"/>
                  </a:ext>
                </a:extLst>
              </p:cNvPr>
              <p:cNvGrpSpPr/>
              <p:nvPr/>
            </p:nvGrpSpPr>
            <p:grpSpPr>
              <a:xfrm>
                <a:off x="3859273" y="877187"/>
                <a:ext cx="3008419" cy="2553000"/>
                <a:chOff x="525523" y="4047678"/>
                <a:chExt cx="3008419" cy="2553000"/>
              </a:xfrm>
            </p:grpSpPr>
            <p:sp>
              <p:nvSpPr>
                <p:cNvPr id="227" name="楕円 3">
                  <a:extLst>
                    <a:ext uri="{FF2B5EF4-FFF2-40B4-BE49-F238E27FC236}">
                      <a16:creationId xmlns:a16="http://schemas.microsoft.com/office/drawing/2014/main" id="{FED6C2F2-D621-4FD4-B467-8F7F66501554}"/>
                    </a:ext>
                  </a:extLst>
                </p:cNvPr>
                <p:cNvSpPr/>
                <p:nvPr/>
              </p:nvSpPr>
              <p:spPr>
                <a:xfrm flipV="1">
                  <a:off x="1343961" y="5582313"/>
                  <a:ext cx="1313146" cy="101836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919A2812-FFB0-4448-8A1D-2573D507D2F9}"/>
                    </a:ext>
                  </a:extLst>
                </p:cNvPr>
                <p:cNvSpPr/>
                <p:nvPr/>
              </p:nvSpPr>
              <p:spPr>
                <a:xfrm>
                  <a:off x="525523" y="4047678"/>
                  <a:ext cx="3008419" cy="24396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1A715D4E-7044-4815-AD13-FCC3E29E48BC}"/>
                    </a:ext>
                  </a:extLst>
                </p:cNvPr>
                <p:cNvSpPr/>
                <p:nvPr/>
              </p:nvSpPr>
              <p:spPr>
                <a:xfrm>
                  <a:off x="575949" y="4090009"/>
                  <a:ext cx="2907569" cy="2325428"/>
                </a:xfrm>
                <a:custGeom>
                  <a:avLst/>
                  <a:gdLst>
                    <a:gd name="connsiteX0" fmla="*/ 955373 w 2907569"/>
                    <a:gd name="connsiteY0" fmla="*/ 2159967 h 2325428"/>
                    <a:gd name="connsiteX1" fmla="*/ 1044054 w 2907569"/>
                    <a:gd name="connsiteY1" fmla="*/ 2185516 h 2325428"/>
                    <a:gd name="connsiteX2" fmla="*/ 1312907 w 2907569"/>
                    <a:gd name="connsiteY2" fmla="*/ 2228677 h 2325428"/>
                    <a:gd name="connsiteX3" fmla="*/ 1430924 w 2907569"/>
                    <a:gd name="connsiteY3" fmla="*/ 2233367 h 2325428"/>
                    <a:gd name="connsiteX4" fmla="*/ 1430924 w 2907569"/>
                    <a:gd name="connsiteY4" fmla="*/ 2325428 h 2325428"/>
                    <a:gd name="connsiteX5" fmla="*/ 1305116 w 2907569"/>
                    <a:gd name="connsiteY5" fmla="*/ 2320344 h 2325428"/>
                    <a:gd name="connsiteX6" fmla="*/ 1021394 w 2907569"/>
                    <a:gd name="connsiteY6" fmla="*/ 2274037 h 2325428"/>
                    <a:gd name="connsiteX7" fmla="*/ 912059 w 2907569"/>
                    <a:gd name="connsiteY7" fmla="*/ 2242013 h 2325428"/>
                    <a:gd name="connsiteX8" fmla="*/ 1968641 w 2907569"/>
                    <a:gd name="connsiteY8" fmla="*/ 2155229 h 2325428"/>
                    <a:gd name="connsiteX9" fmla="*/ 2013289 w 2907569"/>
                    <a:gd name="connsiteY9" fmla="*/ 2236805 h 2325428"/>
                    <a:gd name="connsiteX10" fmla="*/ 1886174 w 2907569"/>
                    <a:gd name="connsiteY10" fmla="*/ 2274037 h 2325428"/>
                    <a:gd name="connsiteX11" fmla="*/ 1602452 w 2907569"/>
                    <a:gd name="connsiteY11" fmla="*/ 2320344 h 2325428"/>
                    <a:gd name="connsiteX12" fmla="*/ 1476643 w 2907569"/>
                    <a:gd name="connsiteY12" fmla="*/ 2325428 h 2325428"/>
                    <a:gd name="connsiteX13" fmla="*/ 1476643 w 2907569"/>
                    <a:gd name="connsiteY13" fmla="*/ 2233368 h 2325428"/>
                    <a:gd name="connsiteX14" fmla="*/ 1594661 w 2907569"/>
                    <a:gd name="connsiteY14" fmla="*/ 2228677 h 2325428"/>
                    <a:gd name="connsiteX15" fmla="*/ 1863515 w 2907569"/>
                    <a:gd name="connsiteY15" fmla="*/ 2185516 h 2325428"/>
                    <a:gd name="connsiteX16" fmla="*/ 2452397 w 2907569"/>
                    <a:gd name="connsiteY16" fmla="*/ 1895545 h 2325428"/>
                    <a:gd name="connsiteX17" fmla="*/ 2525719 w 2907569"/>
                    <a:gd name="connsiteY17" fmla="*/ 1946993 h 2325428"/>
                    <a:gd name="connsiteX18" fmla="*/ 2481953 w 2907569"/>
                    <a:gd name="connsiteY18" fmla="*/ 1985531 h 2325428"/>
                    <a:gd name="connsiteX19" fmla="*/ 2146871 w 2907569"/>
                    <a:gd name="connsiteY19" fmla="*/ 2185907 h 2325428"/>
                    <a:gd name="connsiteX20" fmla="*/ 2056598 w 2907569"/>
                    <a:gd name="connsiteY20" fmla="*/ 2220709 h 2325428"/>
                    <a:gd name="connsiteX21" fmla="*/ 2012689 w 2907569"/>
                    <a:gd name="connsiteY21" fmla="*/ 2140482 h 2325428"/>
                    <a:gd name="connsiteX22" fmla="*/ 2110550 w 2907569"/>
                    <a:gd name="connsiteY22" fmla="*/ 2103375 h 2325428"/>
                    <a:gd name="connsiteX23" fmla="*/ 2428072 w 2907569"/>
                    <a:gd name="connsiteY23" fmla="*/ 1916613 h 2325428"/>
                    <a:gd name="connsiteX24" fmla="*/ 455171 w 2907569"/>
                    <a:gd name="connsiteY24" fmla="*/ 1895545 h 2325428"/>
                    <a:gd name="connsiteX25" fmla="*/ 479497 w 2907569"/>
                    <a:gd name="connsiteY25" fmla="*/ 1916613 h 2325428"/>
                    <a:gd name="connsiteX26" fmla="*/ 797019 w 2907569"/>
                    <a:gd name="connsiteY26" fmla="*/ 2103375 h 2325428"/>
                    <a:gd name="connsiteX27" fmla="*/ 910778 w 2907569"/>
                    <a:gd name="connsiteY27" fmla="*/ 2146511 h 2325428"/>
                    <a:gd name="connsiteX28" fmla="*/ 868117 w 2907569"/>
                    <a:gd name="connsiteY28" fmla="*/ 2227319 h 2325428"/>
                    <a:gd name="connsiteX29" fmla="*/ 760698 w 2907569"/>
                    <a:gd name="connsiteY29" fmla="*/ 2185907 h 2325428"/>
                    <a:gd name="connsiteX30" fmla="*/ 425616 w 2907569"/>
                    <a:gd name="connsiteY30" fmla="*/ 1985531 h 2325428"/>
                    <a:gd name="connsiteX31" fmla="*/ 381848 w 2907569"/>
                    <a:gd name="connsiteY31" fmla="*/ 1946993 h 2325428"/>
                    <a:gd name="connsiteX32" fmla="*/ 204028 w 2907569"/>
                    <a:gd name="connsiteY32" fmla="*/ 1604249 h 2325428"/>
                    <a:gd name="connsiteX33" fmla="*/ 242233 w 2907569"/>
                    <a:gd name="connsiteY33" fmla="*/ 1666677 h 2325428"/>
                    <a:gd name="connsiteX34" fmla="*/ 390568 w 2907569"/>
                    <a:gd name="connsiteY34" fmla="*/ 1839594 h 2325428"/>
                    <a:gd name="connsiteX35" fmla="*/ 419546 w 2907569"/>
                    <a:gd name="connsiteY35" fmla="*/ 1864691 h 2325428"/>
                    <a:gd name="connsiteX36" fmla="*/ 346549 w 2907569"/>
                    <a:gd name="connsiteY36" fmla="*/ 1915911 h 2325428"/>
                    <a:gd name="connsiteX37" fmla="*/ 331769 w 2907569"/>
                    <a:gd name="connsiteY37" fmla="*/ 1902896 h 2325428"/>
                    <a:gd name="connsiteX38" fmla="*/ 175230 w 2907569"/>
                    <a:gd name="connsiteY38" fmla="*/ 1717373 h 2325428"/>
                    <a:gd name="connsiteX39" fmla="*/ 123219 w 2907569"/>
                    <a:gd name="connsiteY39" fmla="*/ 1630970 h 2325428"/>
                    <a:gd name="connsiteX40" fmla="*/ 2703541 w 2907569"/>
                    <a:gd name="connsiteY40" fmla="*/ 1604249 h 2325428"/>
                    <a:gd name="connsiteX41" fmla="*/ 2784349 w 2907569"/>
                    <a:gd name="connsiteY41" fmla="*/ 1630969 h 2325428"/>
                    <a:gd name="connsiteX42" fmla="*/ 2732338 w 2907569"/>
                    <a:gd name="connsiteY42" fmla="*/ 1717373 h 2325428"/>
                    <a:gd name="connsiteX43" fmla="*/ 2575800 w 2907569"/>
                    <a:gd name="connsiteY43" fmla="*/ 1902896 h 2325428"/>
                    <a:gd name="connsiteX44" fmla="*/ 2561019 w 2907569"/>
                    <a:gd name="connsiteY44" fmla="*/ 1915911 h 2325428"/>
                    <a:gd name="connsiteX45" fmla="*/ 2488022 w 2907569"/>
                    <a:gd name="connsiteY45" fmla="*/ 1864691 h 2325428"/>
                    <a:gd name="connsiteX46" fmla="*/ 2517000 w 2907569"/>
                    <a:gd name="connsiteY46" fmla="*/ 1839594 h 2325428"/>
                    <a:gd name="connsiteX47" fmla="*/ 2665335 w 2907569"/>
                    <a:gd name="connsiteY47" fmla="*/ 1666677 h 2325428"/>
                    <a:gd name="connsiteX48" fmla="*/ 2907569 w 2907569"/>
                    <a:gd name="connsiteY48" fmla="*/ 1166920 h 2325428"/>
                    <a:gd name="connsiteX49" fmla="*/ 2900327 w 2907569"/>
                    <a:gd name="connsiteY49" fmla="*/ 1281689 h 2325428"/>
                    <a:gd name="connsiteX50" fmla="*/ 2842463 w 2907569"/>
                    <a:gd name="connsiteY50" fmla="*/ 1508745 h 2325428"/>
                    <a:gd name="connsiteX51" fmla="*/ 2805403 w 2907569"/>
                    <a:gd name="connsiteY51" fmla="*/ 1589777 h 2325428"/>
                    <a:gd name="connsiteX52" fmla="*/ 2727073 w 2907569"/>
                    <a:gd name="connsiteY52" fmla="*/ 1563877 h 2325428"/>
                    <a:gd name="connsiteX53" fmla="*/ 2769689 w 2907569"/>
                    <a:gd name="connsiteY53" fmla="*/ 1472225 h 2325428"/>
                    <a:gd name="connsiteX54" fmla="*/ 2824521 w 2907569"/>
                    <a:gd name="connsiteY54" fmla="*/ 1260599 h 2325428"/>
                    <a:gd name="connsiteX55" fmla="*/ 2830530 w 2907569"/>
                    <a:gd name="connsiteY55" fmla="*/ 1166920 h 2325428"/>
                    <a:gd name="connsiteX56" fmla="*/ 0 w 2907569"/>
                    <a:gd name="connsiteY56" fmla="*/ 1166920 h 2325428"/>
                    <a:gd name="connsiteX57" fmla="*/ 77038 w 2907569"/>
                    <a:gd name="connsiteY57" fmla="*/ 1166920 h 2325428"/>
                    <a:gd name="connsiteX58" fmla="*/ 83048 w 2907569"/>
                    <a:gd name="connsiteY58" fmla="*/ 1260599 h 2325428"/>
                    <a:gd name="connsiteX59" fmla="*/ 137880 w 2907569"/>
                    <a:gd name="connsiteY59" fmla="*/ 1472225 h 2325428"/>
                    <a:gd name="connsiteX60" fmla="*/ 180495 w 2907569"/>
                    <a:gd name="connsiteY60" fmla="*/ 1563876 h 2325428"/>
                    <a:gd name="connsiteX61" fmla="*/ 102166 w 2907569"/>
                    <a:gd name="connsiteY61" fmla="*/ 1589777 h 2325428"/>
                    <a:gd name="connsiteX62" fmla="*/ 65105 w 2907569"/>
                    <a:gd name="connsiteY62" fmla="*/ 1508745 h 2325428"/>
                    <a:gd name="connsiteX63" fmla="*/ 7241 w 2907569"/>
                    <a:gd name="connsiteY63" fmla="*/ 1281689 h 2325428"/>
                    <a:gd name="connsiteX64" fmla="*/ 98821 w 2907569"/>
                    <a:gd name="connsiteY64" fmla="*/ 742965 h 2325428"/>
                    <a:gd name="connsiteX65" fmla="*/ 166619 w 2907569"/>
                    <a:gd name="connsiteY65" fmla="*/ 765383 h 2325428"/>
                    <a:gd name="connsiteX66" fmla="*/ 137880 w 2907569"/>
                    <a:gd name="connsiteY66" fmla="*/ 827191 h 2325428"/>
                    <a:gd name="connsiteX67" fmla="*/ 83048 w 2907569"/>
                    <a:gd name="connsiteY67" fmla="*/ 1038817 h 2325428"/>
                    <a:gd name="connsiteX68" fmla="*/ 77763 w 2907569"/>
                    <a:gd name="connsiteY68" fmla="*/ 1121201 h 2325428"/>
                    <a:gd name="connsiteX69" fmla="*/ 2354 w 2907569"/>
                    <a:gd name="connsiteY69" fmla="*/ 1121201 h 2325428"/>
                    <a:gd name="connsiteX70" fmla="*/ 7241 w 2907569"/>
                    <a:gd name="connsiteY70" fmla="*/ 1043739 h 2325428"/>
                    <a:gd name="connsiteX71" fmla="*/ 65105 w 2907569"/>
                    <a:gd name="connsiteY71" fmla="*/ 816684 h 2325428"/>
                    <a:gd name="connsiteX72" fmla="*/ 2808747 w 2907569"/>
                    <a:gd name="connsiteY72" fmla="*/ 742964 h 2325428"/>
                    <a:gd name="connsiteX73" fmla="*/ 2842463 w 2907569"/>
                    <a:gd name="connsiteY73" fmla="*/ 816684 h 2325428"/>
                    <a:gd name="connsiteX74" fmla="*/ 2900327 w 2907569"/>
                    <a:gd name="connsiteY74" fmla="*/ 1043739 h 2325428"/>
                    <a:gd name="connsiteX75" fmla="*/ 2905215 w 2907569"/>
                    <a:gd name="connsiteY75" fmla="*/ 1121201 h 2325428"/>
                    <a:gd name="connsiteX76" fmla="*/ 2829806 w 2907569"/>
                    <a:gd name="connsiteY76" fmla="*/ 1121201 h 2325428"/>
                    <a:gd name="connsiteX77" fmla="*/ 2824521 w 2907569"/>
                    <a:gd name="connsiteY77" fmla="*/ 1038817 h 2325428"/>
                    <a:gd name="connsiteX78" fmla="*/ 2769689 w 2907569"/>
                    <a:gd name="connsiteY78" fmla="*/ 827191 h 2325428"/>
                    <a:gd name="connsiteX79" fmla="*/ 2740949 w 2907569"/>
                    <a:gd name="connsiteY79" fmla="*/ 765382 h 2325428"/>
                    <a:gd name="connsiteX80" fmla="*/ 341227 w 2907569"/>
                    <a:gd name="connsiteY80" fmla="*/ 414203 h 2325428"/>
                    <a:gd name="connsiteX81" fmla="*/ 397583 w 2907569"/>
                    <a:gd name="connsiteY81" fmla="*/ 453747 h 2325428"/>
                    <a:gd name="connsiteX82" fmla="*/ 390568 w 2907569"/>
                    <a:gd name="connsiteY82" fmla="*/ 459822 h 2325428"/>
                    <a:gd name="connsiteX83" fmla="*/ 242233 w 2907569"/>
                    <a:gd name="connsiteY83" fmla="*/ 632739 h 2325428"/>
                    <a:gd name="connsiteX84" fmla="*/ 186502 w 2907569"/>
                    <a:gd name="connsiteY84" fmla="*/ 723804 h 2325428"/>
                    <a:gd name="connsiteX85" fmla="*/ 118992 w 2907569"/>
                    <a:gd name="connsiteY85" fmla="*/ 701481 h 2325428"/>
                    <a:gd name="connsiteX86" fmla="*/ 175230 w 2907569"/>
                    <a:gd name="connsiteY86" fmla="*/ 608055 h 2325428"/>
                    <a:gd name="connsiteX87" fmla="*/ 331769 w 2907569"/>
                    <a:gd name="connsiteY87" fmla="*/ 422532 h 2325428"/>
                    <a:gd name="connsiteX88" fmla="*/ 2566341 w 2907569"/>
                    <a:gd name="connsiteY88" fmla="*/ 414203 h 2325428"/>
                    <a:gd name="connsiteX89" fmla="*/ 2575800 w 2907569"/>
                    <a:gd name="connsiteY89" fmla="*/ 422532 h 2325428"/>
                    <a:gd name="connsiteX90" fmla="*/ 2732338 w 2907569"/>
                    <a:gd name="connsiteY90" fmla="*/ 608055 h 2325428"/>
                    <a:gd name="connsiteX91" fmla="*/ 2788576 w 2907569"/>
                    <a:gd name="connsiteY91" fmla="*/ 701481 h 2325428"/>
                    <a:gd name="connsiteX92" fmla="*/ 2721066 w 2907569"/>
                    <a:gd name="connsiteY92" fmla="*/ 723804 h 2325428"/>
                    <a:gd name="connsiteX93" fmla="*/ 2665335 w 2907569"/>
                    <a:gd name="connsiteY93" fmla="*/ 632739 h 2325428"/>
                    <a:gd name="connsiteX94" fmla="*/ 2517000 w 2907569"/>
                    <a:gd name="connsiteY94" fmla="*/ 459822 h 2325428"/>
                    <a:gd name="connsiteX95" fmla="*/ 2509985 w 2907569"/>
                    <a:gd name="connsiteY95" fmla="*/ 453746 h 2325428"/>
                    <a:gd name="connsiteX96" fmla="*/ 847165 w 2907569"/>
                    <a:gd name="connsiteY96" fmla="*/ 106187 h 2325428"/>
                    <a:gd name="connsiteX97" fmla="*/ 879274 w 2907569"/>
                    <a:gd name="connsiteY97" fmla="*/ 164852 h 2325428"/>
                    <a:gd name="connsiteX98" fmla="*/ 797019 w 2907569"/>
                    <a:gd name="connsiteY98" fmla="*/ 196042 h 2325428"/>
                    <a:gd name="connsiteX99" fmla="*/ 479497 w 2907569"/>
                    <a:gd name="connsiteY99" fmla="*/ 382803 h 2325428"/>
                    <a:gd name="connsiteX100" fmla="*/ 433208 w 2907569"/>
                    <a:gd name="connsiteY100" fmla="*/ 422893 h 2325428"/>
                    <a:gd name="connsiteX101" fmla="*/ 376527 w 2907569"/>
                    <a:gd name="connsiteY101" fmla="*/ 383121 h 2325428"/>
                    <a:gd name="connsiteX102" fmla="*/ 425616 w 2907569"/>
                    <a:gd name="connsiteY102" fmla="*/ 339898 h 2325428"/>
                    <a:gd name="connsiteX103" fmla="*/ 760698 w 2907569"/>
                    <a:gd name="connsiteY103" fmla="*/ 139521 h 2325428"/>
                    <a:gd name="connsiteX104" fmla="*/ 2043143 w 2907569"/>
                    <a:gd name="connsiteY104" fmla="*/ 99533 h 2325428"/>
                    <a:gd name="connsiteX105" fmla="*/ 2146871 w 2907569"/>
                    <a:gd name="connsiteY105" fmla="*/ 139521 h 2325428"/>
                    <a:gd name="connsiteX106" fmla="*/ 2481953 w 2907569"/>
                    <a:gd name="connsiteY106" fmla="*/ 339898 h 2325428"/>
                    <a:gd name="connsiteX107" fmla="*/ 2531041 w 2907569"/>
                    <a:gd name="connsiteY107" fmla="*/ 383121 h 2325428"/>
                    <a:gd name="connsiteX108" fmla="*/ 2474360 w 2907569"/>
                    <a:gd name="connsiteY108" fmla="*/ 422892 h 2325428"/>
                    <a:gd name="connsiteX109" fmla="*/ 2428072 w 2907569"/>
                    <a:gd name="connsiteY109" fmla="*/ 382803 h 2325428"/>
                    <a:gd name="connsiteX110" fmla="*/ 2110550 w 2907569"/>
                    <a:gd name="connsiteY110" fmla="*/ 196042 h 2325428"/>
                    <a:gd name="connsiteX111" fmla="*/ 2011934 w 2907569"/>
                    <a:gd name="connsiteY111" fmla="*/ 158648 h 2325428"/>
                    <a:gd name="connsiteX112" fmla="*/ 1430924 w 2907569"/>
                    <a:gd name="connsiteY112" fmla="*/ 0 h 2325428"/>
                    <a:gd name="connsiteX113" fmla="*/ 1430924 w 2907569"/>
                    <a:gd name="connsiteY113" fmla="*/ 66049 h 2325428"/>
                    <a:gd name="connsiteX114" fmla="*/ 1312907 w 2907569"/>
                    <a:gd name="connsiteY114" fmla="*/ 70740 h 2325428"/>
                    <a:gd name="connsiteX115" fmla="*/ 1044054 w 2907569"/>
                    <a:gd name="connsiteY115" fmla="*/ 113900 h 2325428"/>
                    <a:gd name="connsiteX116" fmla="*/ 922649 w 2907569"/>
                    <a:gd name="connsiteY116" fmla="*/ 148877 h 2325428"/>
                    <a:gd name="connsiteX117" fmla="*/ 890308 w 2907569"/>
                    <a:gd name="connsiteY117" fmla="*/ 89787 h 2325428"/>
                    <a:gd name="connsiteX118" fmla="*/ 1021394 w 2907569"/>
                    <a:gd name="connsiteY118" fmla="*/ 51391 h 2325428"/>
                    <a:gd name="connsiteX119" fmla="*/ 1305116 w 2907569"/>
                    <a:gd name="connsiteY119" fmla="*/ 5084 h 2325428"/>
                    <a:gd name="connsiteX120" fmla="*/ 1476643 w 2907569"/>
                    <a:gd name="connsiteY120" fmla="*/ 0 h 2325428"/>
                    <a:gd name="connsiteX121" fmla="*/ 1602452 w 2907569"/>
                    <a:gd name="connsiteY121" fmla="*/ 5084 h 2325428"/>
                    <a:gd name="connsiteX122" fmla="*/ 1886174 w 2907569"/>
                    <a:gd name="connsiteY122" fmla="*/ 51391 h 2325428"/>
                    <a:gd name="connsiteX123" fmla="*/ 1999358 w 2907569"/>
                    <a:gd name="connsiteY123" fmla="*/ 84543 h 2325428"/>
                    <a:gd name="connsiteX124" fmla="*/ 1967971 w 2907569"/>
                    <a:gd name="connsiteY124" fmla="*/ 143994 h 2325428"/>
                    <a:gd name="connsiteX125" fmla="*/ 1863515 w 2907569"/>
                    <a:gd name="connsiteY125" fmla="*/ 113900 h 2325428"/>
                    <a:gd name="connsiteX126" fmla="*/ 1594661 w 2907569"/>
                    <a:gd name="connsiteY126" fmla="*/ 70740 h 2325428"/>
                    <a:gd name="connsiteX127" fmla="*/ 1476643 w 2907569"/>
                    <a:gd name="connsiteY127" fmla="*/ 66049 h 2325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907569" h="2325428">
                      <a:moveTo>
                        <a:pt x="955373" y="2159967"/>
                      </a:moveTo>
                      <a:lnTo>
                        <a:pt x="1044054" y="2185516"/>
                      </a:lnTo>
                      <a:cubicBezTo>
                        <a:pt x="1130343" y="2206642"/>
                        <a:pt x="1220268" y="2221271"/>
                        <a:pt x="1312907" y="2228677"/>
                      </a:cubicBezTo>
                      <a:lnTo>
                        <a:pt x="1430924" y="2233367"/>
                      </a:lnTo>
                      <a:lnTo>
                        <a:pt x="1430924" y="2325428"/>
                      </a:lnTo>
                      <a:lnTo>
                        <a:pt x="1305116" y="2320344"/>
                      </a:lnTo>
                      <a:cubicBezTo>
                        <a:pt x="1207354" y="2312399"/>
                        <a:pt x="1112455" y="2296703"/>
                        <a:pt x="1021394" y="2274037"/>
                      </a:cubicBezTo>
                      <a:lnTo>
                        <a:pt x="912059" y="2242013"/>
                      </a:lnTo>
                      <a:close/>
                      <a:moveTo>
                        <a:pt x="1968641" y="2155229"/>
                      </a:moveTo>
                      <a:lnTo>
                        <a:pt x="2013289" y="2236805"/>
                      </a:lnTo>
                      <a:lnTo>
                        <a:pt x="1886174" y="2274037"/>
                      </a:lnTo>
                      <a:cubicBezTo>
                        <a:pt x="1795113" y="2296703"/>
                        <a:pt x="1700214" y="2312399"/>
                        <a:pt x="1602452" y="2320344"/>
                      </a:cubicBezTo>
                      <a:lnTo>
                        <a:pt x="1476643" y="2325428"/>
                      </a:lnTo>
                      <a:lnTo>
                        <a:pt x="1476643" y="2233368"/>
                      </a:lnTo>
                      <a:lnTo>
                        <a:pt x="1594661" y="2228677"/>
                      </a:lnTo>
                      <a:cubicBezTo>
                        <a:pt x="1687300" y="2221271"/>
                        <a:pt x="1777226" y="2206642"/>
                        <a:pt x="1863515" y="2185516"/>
                      </a:cubicBezTo>
                      <a:close/>
                      <a:moveTo>
                        <a:pt x="2452397" y="1895545"/>
                      </a:moveTo>
                      <a:lnTo>
                        <a:pt x="2525719" y="1946993"/>
                      </a:lnTo>
                      <a:lnTo>
                        <a:pt x="2481953" y="1985531"/>
                      </a:lnTo>
                      <a:cubicBezTo>
                        <a:pt x="2383279" y="2064497"/>
                        <a:pt x="2270488" y="2132167"/>
                        <a:pt x="2146871" y="2185907"/>
                      </a:cubicBezTo>
                      <a:lnTo>
                        <a:pt x="2056598" y="2220709"/>
                      </a:lnTo>
                      <a:lnTo>
                        <a:pt x="2012689" y="2140482"/>
                      </a:lnTo>
                      <a:lnTo>
                        <a:pt x="2110550" y="2103375"/>
                      </a:lnTo>
                      <a:cubicBezTo>
                        <a:pt x="2227689" y="2053285"/>
                        <a:pt x="2334568" y="1990214"/>
                        <a:pt x="2428072" y="1916613"/>
                      </a:cubicBezTo>
                      <a:close/>
                      <a:moveTo>
                        <a:pt x="455171" y="1895545"/>
                      </a:moveTo>
                      <a:lnTo>
                        <a:pt x="479497" y="1916613"/>
                      </a:lnTo>
                      <a:cubicBezTo>
                        <a:pt x="573000" y="1990214"/>
                        <a:pt x="679880" y="2053285"/>
                        <a:pt x="797019" y="2103375"/>
                      </a:cubicBezTo>
                      <a:lnTo>
                        <a:pt x="910778" y="2146511"/>
                      </a:lnTo>
                      <a:lnTo>
                        <a:pt x="868117" y="2227319"/>
                      </a:lnTo>
                      <a:lnTo>
                        <a:pt x="760698" y="2185907"/>
                      </a:lnTo>
                      <a:cubicBezTo>
                        <a:pt x="637080" y="2132167"/>
                        <a:pt x="524290" y="2064497"/>
                        <a:pt x="425616" y="1985531"/>
                      </a:cubicBezTo>
                      <a:lnTo>
                        <a:pt x="381848" y="1946993"/>
                      </a:lnTo>
                      <a:close/>
                      <a:moveTo>
                        <a:pt x="204028" y="1604249"/>
                      </a:moveTo>
                      <a:lnTo>
                        <a:pt x="242233" y="1666677"/>
                      </a:lnTo>
                      <a:cubicBezTo>
                        <a:pt x="284656" y="1728148"/>
                        <a:pt x="334409" y="1786029"/>
                        <a:pt x="390568" y="1839594"/>
                      </a:cubicBezTo>
                      <a:lnTo>
                        <a:pt x="419546" y="1864691"/>
                      </a:lnTo>
                      <a:lnTo>
                        <a:pt x="346549" y="1915911"/>
                      </a:lnTo>
                      <a:lnTo>
                        <a:pt x="331769" y="1902896"/>
                      </a:lnTo>
                      <a:cubicBezTo>
                        <a:pt x="272503" y="1845426"/>
                        <a:pt x="219999" y="1783325"/>
                        <a:pt x="175230" y="1717373"/>
                      </a:cubicBezTo>
                      <a:lnTo>
                        <a:pt x="123219" y="1630970"/>
                      </a:lnTo>
                      <a:close/>
                      <a:moveTo>
                        <a:pt x="2703541" y="1604249"/>
                      </a:moveTo>
                      <a:lnTo>
                        <a:pt x="2784349" y="1630969"/>
                      </a:lnTo>
                      <a:lnTo>
                        <a:pt x="2732338" y="1717373"/>
                      </a:lnTo>
                      <a:cubicBezTo>
                        <a:pt x="2687570" y="1783325"/>
                        <a:pt x="2635065" y="1845426"/>
                        <a:pt x="2575800" y="1902896"/>
                      </a:cubicBezTo>
                      <a:lnTo>
                        <a:pt x="2561019" y="1915911"/>
                      </a:lnTo>
                      <a:lnTo>
                        <a:pt x="2488022" y="1864691"/>
                      </a:lnTo>
                      <a:lnTo>
                        <a:pt x="2517000" y="1839594"/>
                      </a:lnTo>
                      <a:cubicBezTo>
                        <a:pt x="2573160" y="1786029"/>
                        <a:pt x="2622913" y="1728148"/>
                        <a:pt x="2665335" y="1666677"/>
                      </a:cubicBezTo>
                      <a:close/>
                      <a:moveTo>
                        <a:pt x="2907569" y="1166920"/>
                      </a:moveTo>
                      <a:lnTo>
                        <a:pt x="2900327" y="1281689"/>
                      </a:lnTo>
                      <a:cubicBezTo>
                        <a:pt x="2890399" y="1359926"/>
                        <a:pt x="2870786" y="1435871"/>
                        <a:pt x="2842463" y="1508745"/>
                      </a:cubicBezTo>
                      <a:lnTo>
                        <a:pt x="2805403" y="1589777"/>
                      </a:lnTo>
                      <a:lnTo>
                        <a:pt x="2727073" y="1563877"/>
                      </a:lnTo>
                      <a:lnTo>
                        <a:pt x="2769689" y="1472225"/>
                      </a:lnTo>
                      <a:cubicBezTo>
                        <a:pt x="2796528" y="1404303"/>
                        <a:pt x="2815113" y="1333519"/>
                        <a:pt x="2824521" y="1260599"/>
                      </a:cubicBezTo>
                      <a:lnTo>
                        <a:pt x="2830530" y="1166920"/>
                      </a:lnTo>
                      <a:close/>
                      <a:moveTo>
                        <a:pt x="0" y="1166920"/>
                      </a:moveTo>
                      <a:lnTo>
                        <a:pt x="77038" y="1166920"/>
                      </a:lnTo>
                      <a:lnTo>
                        <a:pt x="83048" y="1260599"/>
                      </a:lnTo>
                      <a:cubicBezTo>
                        <a:pt x="92456" y="1333519"/>
                        <a:pt x="111041" y="1404303"/>
                        <a:pt x="137880" y="1472225"/>
                      </a:cubicBezTo>
                      <a:lnTo>
                        <a:pt x="180495" y="1563876"/>
                      </a:lnTo>
                      <a:lnTo>
                        <a:pt x="102166" y="1589777"/>
                      </a:lnTo>
                      <a:lnTo>
                        <a:pt x="65105" y="1508745"/>
                      </a:lnTo>
                      <a:cubicBezTo>
                        <a:pt x="36783" y="1435871"/>
                        <a:pt x="17170" y="1359926"/>
                        <a:pt x="7241" y="1281689"/>
                      </a:cubicBezTo>
                      <a:close/>
                      <a:moveTo>
                        <a:pt x="98821" y="742965"/>
                      </a:moveTo>
                      <a:lnTo>
                        <a:pt x="166619" y="765383"/>
                      </a:lnTo>
                      <a:lnTo>
                        <a:pt x="137880" y="827191"/>
                      </a:lnTo>
                      <a:cubicBezTo>
                        <a:pt x="111041" y="895113"/>
                        <a:pt x="92456" y="965897"/>
                        <a:pt x="83048" y="1038817"/>
                      </a:cubicBezTo>
                      <a:lnTo>
                        <a:pt x="77763" y="1121201"/>
                      </a:lnTo>
                      <a:lnTo>
                        <a:pt x="2354" y="1121201"/>
                      </a:lnTo>
                      <a:lnTo>
                        <a:pt x="7241" y="1043739"/>
                      </a:lnTo>
                      <a:cubicBezTo>
                        <a:pt x="17170" y="965503"/>
                        <a:pt x="36783" y="889558"/>
                        <a:pt x="65105" y="816684"/>
                      </a:cubicBezTo>
                      <a:close/>
                      <a:moveTo>
                        <a:pt x="2808747" y="742964"/>
                      </a:moveTo>
                      <a:lnTo>
                        <a:pt x="2842463" y="816684"/>
                      </a:lnTo>
                      <a:cubicBezTo>
                        <a:pt x="2870786" y="889558"/>
                        <a:pt x="2890399" y="965503"/>
                        <a:pt x="2900327" y="1043739"/>
                      </a:cubicBezTo>
                      <a:lnTo>
                        <a:pt x="2905215" y="1121201"/>
                      </a:lnTo>
                      <a:lnTo>
                        <a:pt x="2829806" y="1121201"/>
                      </a:lnTo>
                      <a:lnTo>
                        <a:pt x="2824521" y="1038817"/>
                      </a:lnTo>
                      <a:cubicBezTo>
                        <a:pt x="2815113" y="965897"/>
                        <a:pt x="2796528" y="895113"/>
                        <a:pt x="2769689" y="827191"/>
                      </a:cubicBezTo>
                      <a:lnTo>
                        <a:pt x="2740949" y="765382"/>
                      </a:lnTo>
                      <a:close/>
                      <a:moveTo>
                        <a:pt x="341227" y="414203"/>
                      </a:moveTo>
                      <a:lnTo>
                        <a:pt x="397583" y="453747"/>
                      </a:lnTo>
                      <a:lnTo>
                        <a:pt x="390568" y="459822"/>
                      </a:lnTo>
                      <a:cubicBezTo>
                        <a:pt x="334409" y="513387"/>
                        <a:pt x="284656" y="571268"/>
                        <a:pt x="242233" y="632739"/>
                      </a:cubicBezTo>
                      <a:lnTo>
                        <a:pt x="186502" y="723804"/>
                      </a:lnTo>
                      <a:lnTo>
                        <a:pt x="118992" y="701481"/>
                      </a:lnTo>
                      <a:lnTo>
                        <a:pt x="175230" y="608055"/>
                      </a:lnTo>
                      <a:cubicBezTo>
                        <a:pt x="219999" y="542103"/>
                        <a:pt x="272503" y="480002"/>
                        <a:pt x="331769" y="422532"/>
                      </a:cubicBezTo>
                      <a:close/>
                      <a:moveTo>
                        <a:pt x="2566341" y="414203"/>
                      </a:moveTo>
                      <a:lnTo>
                        <a:pt x="2575800" y="422532"/>
                      </a:lnTo>
                      <a:cubicBezTo>
                        <a:pt x="2635065" y="480002"/>
                        <a:pt x="2687570" y="542103"/>
                        <a:pt x="2732338" y="608055"/>
                      </a:cubicBezTo>
                      <a:lnTo>
                        <a:pt x="2788576" y="701481"/>
                      </a:lnTo>
                      <a:lnTo>
                        <a:pt x="2721066" y="723804"/>
                      </a:lnTo>
                      <a:lnTo>
                        <a:pt x="2665335" y="632739"/>
                      </a:lnTo>
                      <a:cubicBezTo>
                        <a:pt x="2622913" y="571268"/>
                        <a:pt x="2573160" y="513387"/>
                        <a:pt x="2517000" y="459822"/>
                      </a:cubicBezTo>
                      <a:lnTo>
                        <a:pt x="2509985" y="453746"/>
                      </a:lnTo>
                      <a:close/>
                      <a:moveTo>
                        <a:pt x="847165" y="106187"/>
                      </a:moveTo>
                      <a:lnTo>
                        <a:pt x="879274" y="164852"/>
                      </a:lnTo>
                      <a:lnTo>
                        <a:pt x="797019" y="196042"/>
                      </a:lnTo>
                      <a:cubicBezTo>
                        <a:pt x="679880" y="246131"/>
                        <a:pt x="573000" y="309202"/>
                        <a:pt x="479497" y="382803"/>
                      </a:cubicBezTo>
                      <a:lnTo>
                        <a:pt x="433208" y="422893"/>
                      </a:lnTo>
                      <a:lnTo>
                        <a:pt x="376527" y="383121"/>
                      </a:lnTo>
                      <a:lnTo>
                        <a:pt x="425616" y="339898"/>
                      </a:lnTo>
                      <a:cubicBezTo>
                        <a:pt x="524290" y="260931"/>
                        <a:pt x="637080" y="193262"/>
                        <a:pt x="760698" y="139521"/>
                      </a:cubicBezTo>
                      <a:close/>
                      <a:moveTo>
                        <a:pt x="2043143" y="99533"/>
                      </a:moveTo>
                      <a:lnTo>
                        <a:pt x="2146871" y="139521"/>
                      </a:lnTo>
                      <a:cubicBezTo>
                        <a:pt x="2270488" y="193262"/>
                        <a:pt x="2383279" y="260931"/>
                        <a:pt x="2481953" y="339898"/>
                      </a:cubicBezTo>
                      <a:lnTo>
                        <a:pt x="2531041" y="383121"/>
                      </a:lnTo>
                      <a:lnTo>
                        <a:pt x="2474360" y="422892"/>
                      </a:lnTo>
                      <a:lnTo>
                        <a:pt x="2428072" y="382803"/>
                      </a:lnTo>
                      <a:cubicBezTo>
                        <a:pt x="2334568" y="309202"/>
                        <a:pt x="2227689" y="246131"/>
                        <a:pt x="2110550" y="196042"/>
                      </a:cubicBezTo>
                      <a:lnTo>
                        <a:pt x="2011934" y="158648"/>
                      </a:lnTo>
                      <a:close/>
                      <a:moveTo>
                        <a:pt x="1430924" y="0"/>
                      </a:moveTo>
                      <a:lnTo>
                        <a:pt x="1430924" y="66049"/>
                      </a:lnTo>
                      <a:lnTo>
                        <a:pt x="1312907" y="70740"/>
                      </a:lnTo>
                      <a:cubicBezTo>
                        <a:pt x="1220268" y="78145"/>
                        <a:pt x="1130343" y="92774"/>
                        <a:pt x="1044054" y="113900"/>
                      </a:cubicBezTo>
                      <a:lnTo>
                        <a:pt x="922649" y="148877"/>
                      </a:lnTo>
                      <a:lnTo>
                        <a:pt x="890308" y="89787"/>
                      </a:lnTo>
                      <a:lnTo>
                        <a:pt x="1021394" y="51391"/>
                      </a:lnTo>
                      <a:cubicBezTo>
                        <a:pt x="1112455" y="28725"/>
                        <a:pt x="1207354" y="13029"/>
                        <a:pt x="1305116" y="5084"/>
                      </a:cubicBezTo>
                      <a:close/>
                      <a:moveTo>
                        <a:pt x="1476643" y="0"/>
                      </a:moveTo>
                      <a:lnTo>
                        <a:pt x="1602452" y="5084"/>
                      </a:lnTo>
                      <a:cubicBezTo>
                        <a:pt x="1700214" y="13029"/>
                        <a:pt x="1795113" y="28725"/>
                        <a:pt x="1886174" y="51391"/>
                      </a:cubicBezTo>
                      <a:lnTo>
                        <a:pt x="1999358" y="84543"/>
                      </a:lnTo>
                      <a:lnTo>
                        <a:pt x="1967971" y="143994"/>
                      </a:lnTo>
                      <a:lnTo>
                        <a:pt x="1863515" y="113900"/>
                      </a:lnTo>
                      <a:cubicBezTo>
                        <a:pt x="1777226" y="92774"/>
                        <a:pt x="1687300" y="78145"/>
                        <a:pt x="1594661" y="70740"/>
                      </a:cubicBezTo>
                      <a:lnTo>
                        <a:pt x="1476643" y="6604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B4FB90C3-43FD-45A2-825A-098090477D3F}"/>
                  </a:ext>
                </a:extLst>
              </p:cNvPr>
              <p:cNvGrpSpPr/>
              <p:nvPr/>
            </p:nvGrpSpPr>
            <p:grpSpPr>
              <a:xfrm>
                <a:off x="4300041" y="1136004"/>
                <a:ext cx="2095226" cy="1687297"/>
                <a:chOff x="966291" y="4306495"/>
                <a:chExt cx="2095226" cy="1687297"/>
              </a:xfrm>
              <a:pattFill prst="lgConfetti">
                <a:fgClr>
                  <a:schemeClr val="bg1"/>
                </a:fgClr>
                <a:bgClr>
                  <a:schemeClr val="bg1">
                    <a:lumMod val="95000"/>
                  </a:schemeClr>
                </a:bgClr>
              </a:pattFill>
            </p:grpSpPr>
            <p:sp>
              <p:nvSpPr>
                <p:cNvPr id="198" name="楕円 220">
                  <a:extLst>
                    <a:ext uri="{FF2B5EF4-FFF2-40B4-BE49-F238E27FC236}">
                      <a16:creationId xmlns:a16="http://schemas.microsoft.com/office/drawing/2014/main" id="{6871EF73-115A-48F9-B543-2205F6787E36}"/>
                    </a:ext>
                  </a:extLst>
                </p:cNvPr>
                <p:cNvSpPr/>
                <p:nvPr/>
              </p:nvSpPr>
              <p:spPr>
                <a:xfrm>
                  <a:off x="1011813" y="4362116"/>
                  <a:ext cx="2049704" cy="1631676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DEFC7DF8-C126-4912-B8F8-5D1D333EFFED}"/>
                    </a:ext>
                  </a:extLst>
                </p:cNvPr>
                <p:cNvSpPr/>
                <p:nvPr/>
              </p:nvSpPr>
              <p:spPr>
                <a:xfrm>
                  <a:off x="1002856" y="506335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9EF8749B-1D84-48E7-B3E0-A65587C5C181}"/>
                    </a:ext>
                  </a:extLst>
                </p:cNvPr>
                <p:cNvSpPr/>
                <p:nvPr/>
              </p:nvSpPr>
              <p:spPr>
                <a:xfrm rot="18900000" flipH="1">
                  <a:off x="2579481" y="4536947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AE55885B-B9B7-4B2D-954A-5FD9E0715874}"/>
                    </a:ext>
                  </a:extLst>
                </p:cNvPr>
                <p:cNvSpPr/>
                <p:nvPr/>
              </p:nvSpPr>
              <p:spPr>
                <a:xfrm rot="4196602">
                  <a:off x="1416444" y="4532662"/>
                  <a:ext cx="81050" cy="45297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7CF9D6CF-978D-478C-BF60-03DCA52FD7B0}"/>
                    </a:ext>
                  </a:extLst>
                </p:cNvPr>
                <p:cNvSpPr/>
                <p:nvPr/>
              </p:nvSpPr>
              <p:spPr>
                <a:xfrm rot="1800000">
                  <a:off x="1268226" y="4663525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E1FE8E60-C75D-40D3-9EF4-4189A3051A84}"/>
                    </a:ext>
                  </a:extLst>
                </p:cNvPr>
                <p:cNvSpPr/>
                <p:nvPr/>
              </p:nvSpPr>
              <p:spPr>
                <a:xfrm rot="18900000" flipH="1">
                  <a:off x="2697122" y="462150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3346B3FD-5ABE-47DD-AA2D-8F8C0C2CD089}"/>
                    </a:ext>
                  </a:extLst>
                </p:cNvPr>
                <p:cNvSpPr/>
                <p:nvPr/>
              </p:nvSpPr>
              <p:spPr>
                <a:xfrm rot="2700000">
                  <a:off x="1545116" y="4401998"/>
                  <a:ext cx="124601" cy="132802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757167E2-577D-42E6-A988-8897DB12FD14}"/>
                    </a:ext>
                  </a:extLst>
                </p:cNvPr>
                <p:cNvSpPr/>
                <p:nvPr/>
              </p:nvSpPr>
              <p:spPr>
                <a:xfrm rot="8690456">
                  <a:off x="2957470" y="4936573"/>
                  <a:ext cx="78439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D763A587-5F30-4D89-B3C1-EB4D1DAF7003}"/>
                    </a:ext>
                  </a:extLst>
                </p:cNvPr>
                <p:cNvSpPr/>
                <p:nvPr/>
              </p:nvSpPr>
              <p:spPr>
                <a:xfrm rot="2700000">
                  <a:off x="1123202" y="472369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4C4323F3-143A-4C59-8D3D-62327E49F3DA}"/>
                    </a:ext>
                  </a:extLst>
                </p:cNvPr>
                <p:cNvSpPr/>
                <p:nvPr/>
              </p:nvSpPr>
              <p:spPr>
                <a:xfrm rot="5400000">
                  <a:off x="1916106" y="4282595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36E4E5B3-1892-45F3-9167-839583E2B5D2}"/>
                    </a:ext>
                  </a:extLst>
                </p:cNvPr>
                <p:cNvSpPr/>
                <p:nvPr/>
              </p:nvSpPr>
              <p:spPr>
                <a:xfrm rot="6300000">
                  <a:off x="2431283" y="4400553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D8BD2995-6453-4E5C-A734-B35A2C6AB80E}"/>
                    </a:ext>
                  </a:extLst>
                </p:cNvPr>
                <p:cNvSpPr/>
                <p:nvPr/>
              </p:nvSpPr>
              <p:spPr>
                <a:xfrm rot="2645381">
                  <a:off x="1004437" y="490642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CF40471B-AF66-41EC-B761-F28C9828291C}"/>
                    </a:ext>
                  </a:extLst>
                </p:cNvPr>
                <p:cNvSpPr/>
                <p:nvPr/>
              </p:nvSpPr>
              <p:spPr>
                <a:xfrm rot="4500000">
                  <a:off x="1359882" y="470746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E269CD99-9F72-4951-BA69-064F691763A9}"/>
                    </a:ext>
                  </a:extLst>
                </p:cNvPr>
                <p:cNvSpPr/>
                <p:nvPr/>
              </p:nvSpPr>
              <p:spPr>
                <a:xfrm flipH="1">
                  <a:off x="1961980" y="447259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F63D1079-0DD9-4218-A75E-F8C035EECC49}"/>
                    </a:ext>
                  </a:extLst>
                </p:cNvPr>
                <p:cNvSpPr/>
                <p:nvPr/>
              </p:nvSpPr>
              <p:spPr>
                <a:xfrm rot="1212245">
                  <a:off x="2165703" y="434666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5AF6E121-131E-421C-BD03-324B68E00C82}"/>
                    </a:ext>
                  </a:extLst>
                </p:cNvPr>
                <p:cNvSpPr/>
                <p:nvPr/>
              </p:nvSpPr>
              <p:spPr>
                <a:xfrm rot="19321518">
                  <a:off x="1179859" y="497470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7553E397-A229-48D2-8611-8BA6AC5E1FDF}"/>
                    </a:ext>
                  </a:extLst>
                </p:cNvPr>
                <p:cNvSpPr/>
                <p:nvPr/>
              </p:nvSpPr>
              <p:spPr>
                <a:xfrm rot="961583">
                  <a:off x="2418123" y="460692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E1B8D269-ECE3-4EC9-9150-C4F0DD78728F}"/>
                    </a:ext>
                  </a:extLst>
                </p:cNvPr>
                <p:cNvSpPr/>
                <p:nvPr/>
              </p:nvSpPr>
              <p:spPr>
                <a:xfrm rot="20756539">
                  <a:off x="1544003" y="4571480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FFEF657E-6264-4385-9594-EFAF0E6D765E}"/>
                    </a:ext>
                  </a:extLst>
                </p:cNvPr>
                <p:cNvSpPr/>
                <p:nvPr/>
              </p:nvSpPr>
              <p:spPr>
                <a:xfrm rot="6300000">
                  <a:off x="2595894" y="484099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B3F7218C-8877-40BE-AF9A-AA5F9ACA8D3E}"/>
                    </a:ext>
                  </a:extLst>
                </p:cNvPr>
                <p:cNvSpPr/>
                <p:nvPr/>
              </p:nvSpPr>
              <p:spPr>
                <a:xfrm rot="6300000">
                  <a:off x="2215313" y="463925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1C4B6F10-C629-43AA-9B34-542B47CAB01A}"/>
                    </a:ext>
                  </a:extLst>
                </p:cNvPr>
                <p:cNvSpPr/>
                <p:nvPr/>
              </p:nvSpPr>
              <p:spPr>
                <a:xfrm rot="9088986">
                  <a:off x="2877644" y="4749912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B38BE542-3FF0-4412-AB9F-B1C42096DC5D}"/>
                    </a:ext>
                  </a:extLst>
                </p:cNvPr>
                <p:cNvSpPr/>
                <p:nvPr/>
              </p:nvSpPr>
              <p:spPr>
                <a:xfrm rot="5075010">
                  <a:off x="1838410" y="457447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ED2B2F99-C0C4-4E21-9296-26D4C99869AE}"/>
                    </a:ext>
                  </a:extLst>
                </p:cNvPr>
                <p:cNvSpPr/>
                <p:nvPr/>
              </p:nvSpPr>
              <p:spPr>
                <a:xfrm rot="20862590">
                  <a:off x="1544241" y="482517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DEDDCF2-C0F0-47D6-B41C-8A0EFE3E3F6B}"/>
                    </a:ext>
                  </a:extLst>
                </p:cNvPr>
                <p:cNvSpPr/>
                <p:nvPr/>
              </p:nvSpPr>
              <p:spPr>
                <a:xfrm rot="800733">
                  <a:off x="2222035" y="4875257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BC8FC9DC-01A7-4059-9ED1-358312314495}"/>
                    </a:ext>
                  </a:extLst>
                </p:cNvPr>
                <p:cNvSpPr/>
                <p:nvPr/>
              </p:nvSpPr>
              <p:spPr>
                <a:xfrm rot="1775517">
                  <a:off x="2777660" y="51832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09C72FC6-42CC-4885-BEEB-93D97449522F}"/>
                    </a:ext>
                  </a:extLst>
                </p:cNvPr>
                <p:cNvSpPr/>
                <p:nvPr/>
              </p:nvSpPr>
              <p:spPr>
                <a:xfrm rot="17150328">
                  <a:off x="908127" y="522198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BE53A1E7-14AB-4548-A3B4-E4CB0C0C4466}"/>
                    </a:ext>
                  </a:extLst>
                </p:cNvPr>
                <p:cNvSpPr/>
                <p:nvPr/>
              </p:nvSpPr>
              <p:spPr>
                <a:xfrm rot="306161">
                  <a:off x="1798412" y="510322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EB6DD401-E0A7-45CB-9092-36BFFD7A6969}"/>
                    </a:ext>
                  </a:extLst>
                </p:cNvPr>
                <p:cNvSpPr/>
                <p:nvPr/>
              </p:nvSpPr>
              <p:spPr>
                <a:xfrm rot="901944">
                  <a:off x="2409360" y="51324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013D9070-87B4-42A9-97A3-735EA7A7B0FC}"/>
                    </a:ext>
                  </a:extLst>
                </p:cNvPr>
                <p:cNvSpPr/>
                <p:nvPr/>
              </p:nvSpPr>
              <p:spPr>
                <a:xfrm rot="20986146">
                  <a:off x="1268289" y="5217428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0630CE23-1DD8-443E-A005-CFFC55768A74}"/>
                  </a:ext>
                </a:extLst>
              </p:cNvPr>
              <p:cNvSpPr/>
              <p:nvPr/>
            </p:nvSpPr>
            <p:spPr>
              <a:xfrm>
                <a:off x="4243128" y="1168528"/>
                <a:ext cx="2223242" cy="1731771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23242" h="1808152">
                    <a:moveTo>
                      <a:pt x="151806" y="497058"/>
                    </a:moveTo>
                    <a:cubicBezTo>
                      <a:pt x="108150" y="561352"/>
                      <a:pt x="80368" y="612152"/>
                      <a:pt x="56555" y="658983"/>
                    </a:cubicBezTo>
                    <a:cubicBezTo>
                      <a:pt x="32742" y="705814"/>
                      <a:pt x="-21232" y="709784"/>
                      <a:pt x="8930" y="778046"/>
                    </a:cubicBezTo>
                    <a:cubicBezTo>
                      <a:pt x="39092" y="846308"/>
                      <a:pt x="220068" y="972514"/>
                      <a:pt x="237530" y="1068558"/>
                    </a:cubicBezTo>
                    <a:cubicBezTo>
                      <a:pt x="254992" y="1164602"/>
                      <a:pt x="103386" y="1274139"/>
                      <a:pt x="113705" y="1354308"/>
                    </a:cubicBezTo>
                    <a:cubicBezTo>
                      <a:pt x="124024" y="1434477"/>
                      <a:pt x="209749" y="1510677"/>
                      <a:pt x="299443" y="1549571"/>
                    </a:cubicBezTo>
                    <a:cubicBezTo>
                      <a:pt x="389137" y="1588465"/>
                      <a:pt x="551856" y="1544809"/>
                      <a:pt x="651868" y="1587671"/>
                    </a:cubicBezTo>
                    <a:cubicBezTo>
                      <a:pt x="751880" y="1630533"/>
                      <a:pt x="787599" y="1826590"/>
                      <a:pt x="899518" y="1806746"/>
                    </a:cubicBezTo>
                    <a:cubicBezTo>
                      <a:pt x="1011437" y="1786902"/>
                      <a:pt x="1201936" y="1490833"/>
                      <a:pt x="1323380" y="1468608"/>
                    </a:cubicBezTo>
                    <a:cubicBezTo>
                      <a:pt x="1444824" y="1446383"/>
                      <a:pt x="1560711" y="1673396"/>
                      <a:pt x="1628180" y="1673396"/>
                    </a:cubicBezTo>
                    <a:cubicBezTo>
                      <a:pt x="1695649" y="1673396"/>
                      <a:pt x="1663106" y="1499564"/>
                      <a:pt x="1728193" y="1468608"/>
                    </a:cubicBezTo>
                    <a:cubicBezTo>
                      <a:pt x="1793280" y="1437652"/>
                      <a:pt x="1969493" y="1521789"/>
                      <a:pt x="2018705" y="1487658"/>
                    </a:cubicBezTo>
                    <a:cubicBezTo>
                      <a:pt x="2067918" y="1453527"/>
                      <a:pt x="1998068" y="1303509"/>
                      <a:pt x="2023468" y="1263821"/>
                    </a:cubicBezTo>
                    <a:cubicBezTo>
                      <a:pt x="2048868" y="1224134"/>
                      <a:pt x="2147293" y="1300333"/>
                      <a:pt x="2171105" y="1249533"/>
                    </a:cubicBezTo>
                    <a:cubicBezTo>
                      <a:pt x="2194917" y="1198733"/>
                      <a:pt x="2158406" y="1031252"/>
                      <a:pt x="2166343" y="959021"/>
                    </a:cubicBezTo>
                    <a:cubicBezTo>
                      <a:pt x="2174280" y="886790"/>
                      <a:pt x="2240955" y="903459"/>
                      <a:pt x="2218730" y="816146"/>
                    </a:cubicBezTo>
                    <a:cubicBezTo>
                      <a:pt x="2196505" y="728834"/>
                      <a:pt x="2092524" y="529602"/>
                      <a:pt x="2032993" y="435146"/>
                    </a:cubicBezTo>
                    <a:cubicBezTo>
                      <a:pt x="1973462" y="340690"/>
                      <a:pt x="1981399" y="320052"/>
                      <a:pt x="1861543" y="249408"/>
                    </a:cubicBezTo>
                    <a:cubicBezTo>
                      <a:pt x="1741687" y="178764"/>
                      <a:pt x="1508324" y="41445"/>
                      <a:pt x="1313855" y="11283"/>
                    </a:cubicBezTo>
                    <a:cubicBezTo>
                      <a:pt x="1119386" y="-18880"/>
                      <a:pt x="867768" y="15252"/>
                      <a:pt x="694730" y="68433"/>
                    </a:cubicBezTo>
                    <a:cubicBezTo>
                      <a:pt x="521693" y="121614"/>
                      <a:pt x="408979" y="201784"/>
                      <a:pt x="318492" y="273221"/>
                    </a:cubicBezTo>
                    <a:cubicBezTo>
                      <a:pt x="228005" y="344658"/>
                      <a:pt x="195462" y="432764"/>
                      <a:pt x="151806" y="497058"/>
                    </a:cubicBezTo>
                    <a:close/>
                  </a:path>
                </a:pathLst>
              </a:custGeom>
              <a:solidFill>
                <a:srgbClr val="CC660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1D99AA9A-B7D4-4682-9D74-6B27BA432F80}"/>
                  </a:ext>
                </a:extLst>
              </p:cNvPr>
              <p:cNvGrpSpPr/>
              <p:nvPr/>
            </p:nvGrpSpPr>
            <p:grpSpPr>
              <a:xfrm>
                <a:off x="4231071" y="1157310"/>
                <a:ext cx="2279514" cy="1655386"/>
                <a:chOff x="4231071" y="4327801"/>
                <a:chExt cx="2279514" cy="1655386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FD1787A1-6C13-4CB1-B439-97AC162022CA}"/>
                    </a:ext>
                  </a:extLst>
                </p:cNvPr>
                <p:cNvGrpSpPr/>
                <p:nvPr/>
              </p:nvGrpSpPr>
              <p:grpSpPr>
                <a:xfrm rot="3600000">
                  <a:off x="4426235" y="4605160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56900357-88FF-46F4-9E78-ABD560D8A7F4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6658EAE7-72DA-46B6-A2BE-9A2578E28805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E537B4D4-7B88-4D8D-A9AA-5A9CEE2E54B6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96" name="フリーフォーム: 図形 195">
                      <a:extLst>
                        <a:ext uri="{FF2B5EF4-FFF2-40B4-BE49-F238E27FC236}">
                          <a16:creationId xmlns:a16="http://schemas.microsoft.com/office/drawing/2014/main" id="{78B7CE47-FDB9-48ED-8FCA-909F0F8067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フリーフォーム: 図形 196">
                      <a:extLst>
                        <a:ext uri="{FF2B5EF4-FFF2-40B4-BE49-F238E27FC236}">
                          <a16:creationId xmlns:a16="http://schemas.microsoft.com/office/drawing/2014/main" id="{4C48CF85-C13C-43BB-80A1-7CE4D09B60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358878F1-140C-41FC-A2DE-DD4C004A785E}"/>
                    </a:ext>
                  </a:extLst>
                </p:cNvPr>
                <p:cNvGrpSpPr/>
                <p:nvPr/>
              </p:nvGrpSpPr>
              <p:grpSpPr>
                <a:xfrm rot="5400000">
                  <a:off x="5327642" y="4151760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70AE1E02-FD06-4771-B323-69F185658CDF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FE40E840-6D84-4E64-B2FC-62393CAB1B17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B7038F59-4E8E-4791-ACBB-DBE930AA56F2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91" name="フリーフォーム: 図形 190">
                      <a:extLst>
                        <a:ext uri="{FF2B5EF4-FFF2-40B4-BE49-F238E27FC236}">
                          <a16:creationId xmlns:a16="http://schemas.microsoft.com/office/drawing/2014/main" id="{760B65F3-73CE-4DB7-8592-C0A2333979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" name="フリーフォーム: 図形 191">
                      <a:extLst>
                        <a:ext uri="{FF2B5EF4-FFF2-40B4-BE49-F238E27FC236}">
                          <a16:creationId xmlns:a16="http://schemas.microsoft.com/office/drawing/2014/main" id="{BF6498ED-05C3-4B4F-9EA3-47CBFAD27F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19AEE99E-4252-4098-BB3C-7C286B50D001}"/>
                    </a:ext>
                  </a:extLst>
                </p:cNvPr>
                <p:cNvSpPr/>
                <p:nvPr/>
              </p:nvSpPr>
              <p:spPr>
                <a:xfrm rot="2204360">
                  <a:off x="5459273" y="4581525"/>
                  <a:ext cx="431761" cy="123906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63E7D367-7CD0-45DB-8BFC-69DB66C5C791}"/>
                    </a:ext>
                  </a:extLst>
                </p:cNvPr>
                <p:cNvSpPr/>
                <p:nvPr/>
              </p:nvSpPr>
              <p:spPr>
                <a:xfrm rot="12453427">
                  <a:off x="4520088" y="5053906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CC186718-C7D2-4448-97DD-638E54875E26}"/>
                    </a:ext>
                  </a:extLst>
                </p:cNvPr>
                <p:cNvSpPr/>
                <p:nvPr/>
              </p:nvSpPr>
              <p:spPr>
                <a:xfrm rot="900000">
                  <a:off x="5408253" y="5810673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DC7DBF03-13FD-456D-9B96-7AF0CD3C9234}"/>
                    </a:ext>
                  </a:extLst>
                </p:cNvPr>
                <p:cNvSpPr/>
                <p:nvPr/>
              </p:nvSpPr>
              <p:spPr>
                <a:xfrm rot="19983688">
                  <a:off x="4771866" y="5526865"/>
                  <a:ext cx="333336" cy="73975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F47D57BB-BA5A-4325-90D9-4BCDE1A8DFC3}"/>
                    </a:ext>
                  </a:extLst>
                </p:cNvPr>
                <p:cNvSpPr/>
                <p:nvPr/>
              </p:nvSpPr>
              <p:spPr>
                <a:xfrm rot="900000">
                  <a:off x="4667475" y="4528737"/>
                  <a:ext cx="273487" cy="91855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E1533C67-2C75-49A8-8BF2-C047D0F89EA2}"/>
                    </a:ext>
                  </a:extLst>
                </p:cNvPr>
                <p:cNvSpPr/>
                <p:nvPr/>
              </p:nvSpPr>
              <p:spPr>
                <a:xfrm rot="2700000">
                  <a:off x="6132990" y="5055102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3">
                  <a:extLst>
                    <a:ext uri="{FF2B5EF4-FFF2-40B4-BE49-F238E27FC236}">
                      <a16:creationId xmlns:a16="http://schemas.microsoft.com/office/drawing/2014/main" id="{4598920B-CC37-420E-AD9E-C582B56FE470}"/>
                    </a:ext>
                  </a:extLst>
                </p:cNvPr>
                <p:cNvSpPr/>
                <p:nvPr/>
              </p:nvSpPr>
              <p:spPr>
                <a:xfrm rot="17100000">
                  <a:off x="5842933" y="4436781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29">
                  <a:extLst>
                    <a:ext uri="{FF2B5EF4-FFF2-40B4-BE49-F238E27FC236}">
                      <a16:creationId xmlns:a16="http://schemas.microsoft.com/office/drawing/2014/main" id="{EB9DCD80-E1ED-437F-A106-65662EC9FC9B}"/>
                    </a:ext>
                  </a:extLst>
                </p:cNvPr>
                <p:cNvSpPr/>
                <p:nvPr/>
              </p:nvSpPr>
              <p:spPr>
                <a:xfrm rot="21253077">
                  <a:off x="5027544" y="5525177"/>
                  <a:ext cx="536373" cy="300598"/>
                </a:xfrm>
                <a:custGeom>
                  <a:avLst/>
                  <a:gdLst>
                    <a:gd name="connsiteX0" fmla="*/ 0 w 441104"/>
                    <a:gd name="connsiteY0" fmla="*/ 105849 h 211698"/>
                    <a:gd name="connsiteX1" fmla="*/ 220552 w 441104"/>
                    <a:gd name="connsiteY1" fmla="*/ 0 h 211698"/>
                    <a:gd name="connsiteX2" fmla="*/ 441104 w 441104"/>
                    <a:gd name="connsiteY2" fmla="*/ 105849 h 211698"/>
                    <a:gd name="connsiteX3" fmla="*/ 220552 w 441104"/>
                    <a:gd name="connsiteY3" fmla="*/ 211698 h 211698"/>
                    <a:gd name="connsiteX4" fmla="*/ 0 w 441104"/>
                    <a:gd name="connsiteY4" fmla="*/ 105849 h 211698"/>
                    <a:gd name="connsiteX0" fmla="*/ 32 w 441136"/>
                    <a:gd name="connsiteY0" fmla="*/ 162999 h 268848"/>
                    <a:gd name="connsiteX1" fmla="*/ 233284 w 441136"/>
                    <a:gd name="connsiteY1" fmla="*/ 0 h 268848"/>
                    <a:gd name="connsiteX2" fmla="*/ 441136 w 441136"/>
                    <a:gd name="connsiteY2" fmla="*/ 162999 h 268848"/>
                    <a:gd name="connsiteX3" fmla="*/ 220584 w 441136"/>
                    <a:gd name="connsiteY3" fmla="*/ 268848 h 268848"/>
                    <a:gd name="connsiteX4" fmla="*/ 32 w 441136"/>
                    <a:gd name="connsiteY4" fmla="*/ 162999 h 268848"/>
                    <a:gd name="connsiteX0" fmla="*/ 18 w 479222"/>
                    <a:gd name="connsiteY0" fmla="*/ 144021 h 269061"/>
                    <a:gd name="connsiteX1" fmla="*/ 271370 w 479222"/>
                    <a:gd name="connsiteY1" fmla="*/ 72 h 269061"/>
                    <a:gd name="connsiteX2" fmla="*/ 479222 w 479222"/>
                    <a:gd name="connsiteY2" fmla="*/ 163071 h 269061"/>
                    <a:gd name="connsiteX3" fmla="*/ 258670 w 479222"/>
                    <a:gd name="connsiteY3" fmla="*/ 268920 h 269061"/>
                    <a:gd name="connsiteX4" fmla="*/ 18 w 479222"/>
                    <a:gd name="connsiteY4" fmla="*/ 144021 h 269061"/>
                    <a:gd name="connsiteX0" fmla="*/ 19 w 536373"/>
                    <a:gd name="connsiteY0" fmla="*/ 143949 h 268848"/>
                    <a:gd name="connsiteX1" fmla="*/ 271371 w 536373"/>
                    <a:gd name="connsiteY1" fmla="*/ 0 h 268848"/>
                    <a:gd name="connsiteX2" fmla="*/ 536373 w 536373"/>
                    <a:gd name="connsiteY2" fmla="*/ 143949 h 268848"/>
                    <a:gd name="connsiteX3" fmla="*/ 258671 w 536373"/>
                    <a:gd name="connsiteY3" fmla="*/ 268848 h 268848"/>
                    <a:gd name="connsiteX4" fmla="*/ 19 w 536373"/>
                    <a:gd name="connsiteY4" fmla="*/ 143949 h 268848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  <a:gd name="connsiteX0" fmla="*/ 19 w 536373"/>
                    <a:gd name="connsiteY0" fmla="*/ 176518 h 301417"/>
                    <a:gd name="connsiteX1" fmla="*/ 271371 w 536373"/>
                    <a:gd name="connsiteY1" fmla="*/ 819 h 301417"/>
                    <a:gd name="connsiteX2" fmla="*/ 536373 w 536373"/>
                    <a:gd name="connsiteY2" fmla="*/ 176518 h 301417"/>
                    <a:gd name="connsiteX3" fmla="*/ 258671 w 536373"/>
                    <a:gd name="connsiteY3" fmla="*/ 301417 h 301417"/>
                    <a:gd name="connsiteX4" fmla="*/ 19 w 536373"/>
                    <a:gd name="connsiteY4" fmla="*/ 176518 h 301417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373" h="300598">
                      <a:moveTo>
                        <a:pt x="19" y="175699"/>
                      </a:moveTo>
                      <a:cubicBezTo>
                        <a:pt x="2136" y="125599"/>
                        <a:pt x="99429" y="0"/>
                        <a:pt x="271371" y="0"/>
                      </a:cubicBezTo>
                      <a:cubicBezTo>
                        <a:pt x="443313" y="0"/>
                        <a:pt x="536373" y="117240"/>
                        <a:pt x="536373" y="175699"/>
                      </a:cubicBezTo>
                      <a:cubicBezTo>
                        <a:pt x="536373" y="234158"/>
                        <a:pt x="348063" y="300598"/>
                        <a:pt x="258671" y="300598"/>
                      </a:cubicBezTo>
                      <a:cubicBezTo>
                        <a:pt x="169279" y="300598"/>
                        <a:pt x="-2098" y="225799"/>
                        <a:pt x="19" y="175699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E6A177EE-F0AA-49C1-9141-6FEB6A4EB4F2}"/>
                    </a:ext>
                  </a:extLst>
                </p:cNvPr>
                <p:cNvGrpSpPr/>
                <p:nvPr/>
              </p:nvGrpSpPr>
              <p:grpSpPr>
                <a:xfrm rot="885663">
                  <a:off x="5077355" y="4550160"/>
                  <a:ext cx="450552" cy="211606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186" name="四角形: 上の 2 つの角を丸める 185">
                    <a:extLst>
                      <a:ext uri="{FF2B5EF4-FFF2-40B4-BE49-F238E27FC236}">
                        <a16:creationId xmlns:a16="http://schemas.microsoft.com/office/drawing/2014/main" id="{4ED497B1-90B7-49D4-B5CB-7DDD024C9A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四角形: 上の 2 つの角を丸める 186">
                    <a:extLst>
                      <a:ext uri="{FF2B5EF4-FFF2-40B4-BE49-F238E27FC236}">
                        <a16:creationId xmlns:a16="http://schemas.microsoft.com/office/drawing/2014/main" id="{70F8FA78-C2B4-4EC3-8C86-72FFC1EFCEE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2E701621-21E5-4D32-B71F-C661100136CA}"/>
                    </a:ext>
                  </a:extLst>
                </p:cNvPr>
                <p:cNvGrpSpPr/>
                <p:nvPr/>
              </p:nvGrpSpPr>
              <p:grpSpPr>
                <a:xfrm rot="885663">
                  <a:off x="4829704" y="5267710"/>
                  <a:ext cx="450552" cy="211606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184" name="四角形: 上の 2 つの角を丸める 183">
                    <a:extLst>
                      <a:ext uri="{FF2B5EF4-FFF2-40B4-BE49-F238E27FC236}">
                        <a16:creationId xmlns:a16="http://schemas.microsoft.com/office/drawing/2014/main" id="{9CB9F9EE-BD43-45A0-B2DE-425D6F72C58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四角形: 上の 2 つの角を丸める 184">
                    <a:extLst>
                      <a:ext uri="{FF2B5EF4-FFF2-40B4-BE49-F238E27FC236}">
                        <a16:creationId xmlns:a16="http://schemas.microsoft.com/office/drawing/2014/main" id="{41A77C95-1937-4C8A-B78B-29254C3474B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EE87D9F0-A087-4255-817E-A188412B8084}"/>
                    </a:ext>
                  </a:extLst>
                </p:cNvPr>
                <p:cNvGrpSpPr/>
                <p:nvPr/>
              </p:nvGrpSpPr>
              <p:grpSpPr>
                <a:xfrm rot="9000000">
                  <a:off x="4231071" y="5050013"/>
                  <a:ext cx="393114" cy="167368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182" name="四角形: 上の 2 つの角を丸める 181">
                    <a:extLst>
                      <a:ext uri="{FF2B5EF4-FFF2-40B4-BE49-F238E27FC236}">
                        <a16:creationId xmlns:a16="http://schemas.microsoft.com/office/drawing/2014/main" id="{1EC89F78-CD02-43DA-9900-C22F88823E3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四角形: 上の 2 つの角を丸める 182">
                    <a:extLst>
                      <a:ext uri="{FF2B5EF4-FFF2-40B4-BE49-F238E27FC236}">
                        <a16:creationId xmlns:a16="http://schemas.microsoft.com/office/drawing/2014/main" id="{736B2268-1262-448C-AC33-2C753224747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0A205867-9B1F-4E08-8855-33591098C05D}"/>
                    </a:ext>
                  </a:extLst>
                </p:cNvPr>
                <p:cNvGrpSpPr/>
                <p:nvPr/>
              </p:nvGrpSpPr>
              <p:grpSpPr>
                <a:xfrm rot="1613104">
                  <a:off x="6094231" y="5175532"/>
                  <a:ext cx="393114" cy="167368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180" name="四角形: 上の 2 つの角を丸める 179">
                    <a:extLst>
                      <a:ext uri="{FF2B5EF4-FFF2-40B4-BE49-F238E27FC236}">
                        <a16:creationId xmlns:a16="http://schemas.microsoft.com/office/drawing/2014/main" id="{0FEE8356-C0F3-4E28-A0CC-34557E7802F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四角形: 上の 2 つの角を丸める 180">
                    <a:extLst>
                      <a:ext uri="{FF2B5EF4-FFF2-40B4-BE49-F238E27FC236}">
                        <a16:creationId xmlns:a16="http://schemas.microsoft.com/office/drawing/2014/main" id="{4B76491B-F753-4B17-BB8E-018426BB056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6" name="小波 161">
                  <a:extLst>
                    <a:ext uri="{FF2B5EF4-FFF2-40B4-BE49-F238E27FC236}">
                      <a16:creationId xmlns:a16="http://schemas.microsoft.com/office/drawing/2014/main" id="{BC4F6385-DA3D-4C5F-BAC9-D69D310F25CF}"/>
                    </a:ext>
                  </a:extLst>
                </p:cNvPr>
                <p:cNvSpPr/>
                <p:nvPr/>
              </p:nvSpPr>
              <p:spPr>
                <a:xfrm>
                  <a:off x="4781449" y="4636200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小波 161">
                  <a:extLst>
                    <a:ext uri="{FF2B5EF4-FFF2-40B4-BE49-F238E27FC236}">
                      <a16:creationId xmlns:a16="http://schemas.microsoft.com/office/drawing/2014/main" id="{AF473A4F-5378-479E-8F9B-73029E8EB1EC}"/>
                    </a:ext>
                  </a:extLst>
                </p:cNvPr>
                <p:cNvSpPr/>
                <p:nvPr/>
              </p:nvSpPr>
              <p:spPr>
                <a:xfrm rot="9900000">
                  <a:off x="5327517" y="5190021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小波 161">
                  <a:extLst>
                    <a:ext uri="{FF2B5EF4-FFF2-40B4-BE49-F238E27FC236}">
                      <a16:creationId xmlns:a16="http://schemas.microsoft.com/office/drawing/2014/main" id="{1E7AF0BB-B07C-4DD8-B766-38BB04007D5C}"/>
                    </a:ext>
                  </a:extLst>
                </p:cNvPr>
                <p:cNvSpPr/>
                <p:nvPr/>
              </p:nvSpPr>
              <p:spPr>
                <a:xfrm rot="9900000">
                  <a:off x="4597267" y="5520221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小波 161">
                  <a:extLst>
                    <a:ext uri="{FF2B5EF4-FFF2-40B4-BE49-F238E27FC236}">
                      <a16:creationId xmlns:a16="http://schemas.microsoft.com/office/drawing/2014/main" id="{B535B7BC-06DF-43FF-8718-9C9E15A58FF1}"/>
                    </a:ext>
                  </a:extLst>
                </p:cNvPr>
                <p:cNvSpPr/>
                <p:nvPr/>
              </p:nvSpPr>
              <p:spPr>
                <a:xfrm>
                  <a:off x="5720637" y="4991976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小波 161">
                  <a:extLst>
                    <a:ext uri="{FF2B5EF4-FFF2-40B4-BE49-F238E27FC236}">
                      <a16:creationId xmlns:a16="http://schemas.microsoft.com/office/drawing/2014/main" id="{F6938DC1-C442-4101-BD4E-0E27D86BEB27}"/>
                    </a:ext>
                  </a:extLst>
                </p:cNvPr>
                <p:cNvSpPr/>
                <p:nvPr/>
              </p:nvSpPr>
              <p:spPr>
                <a:xfrm rot="9000000">
                  <a:off x="5003948" y="4980348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F51310FD-5044-4181-8A8A-825128B6A914}"/>
                    </a:ext>
                  </a:extLst>
                </p:cNvPr>
                <p:cNvGrpSpPr/>
                <p:nvPr/>
              </p:nvGrpSpPr>
              <p:grpSpPr>
                <a:xfrm rot="16200000">
                  <a:off x="5326852" y="4793778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9612228E-61A6-45C0-B4F3-D14C88A3361D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C9548F11-538E-4141-86BB-B11AB9CF2E4E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B29BC354-DD6E-43D7-B229-1FFFEC76F76A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78" name="フリーフォーム: 図形 177">
                      <a:extLst>
                        <a:ext uri="{FF2B5EF4-FFF2-40B4-BE49-F238E27FC236}">
                          <a16:creationId xmlns:a16="http://schemas.microsoft.com/office/drawing/2014/main" id="{B14764F4-60BC-4041-A99E-A36A7439FA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" name="フリーフォーム: 図形 178">
                      <a:extLst>
                        <a:ext uri="{FF2B5EF4-FFF2-40B4-BE49-F238E27FC236}">
                          <a16:creationId xmlns:a16="http://schemas.microsoft.com/office/drawing/2014/main" id="{388B9FBE-D32B-4E9B-99E0-DC2187B5CB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16DAC13A-5ACC-4B78-BAFE-725A5E84203E}"/>
                    </a:ext>
                  </a:extLst>
                </p:cNvPr>
                <p:cNvGrpSpPr/>
                <p:nvPr/>
              </p:nvGrpSpPr>
              <p:grpSpPr>
                <a:xfrm rot="17100000">
                  <a:off x="4965238" y="5609265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2BE87B50-2DEE-4DA0-B832-3EBE97B0737F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73AAA594-4D54-46DD-9B33-BB9B6A5AC497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B87A87BA-D6FE-44AC-869A-D3CFA463E6F2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73" name="フリーフォーム: 図形 172">
                      <a:extLst>
                        <a:ext uri="{FF2B5EF4-FFF2-40B4-BE49-F238E27FC236}">
                          <a16:creationId xmlns:a16="http://schemas.microsoft.com/office/drawing/2014/main" id="{597DB3EA-4B32-494F-8271-9A1D3E4EAD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65D39222-1BB6-4889-9B74-6A6512E4BF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3" name="小波 161">
                  <a:extLst>
                    <a:ext uri="{FF2B5EF4-FFF2-40B4-BE49-F238E27FC236}">
                      <a16:creationId xmlns:a16="http://schemas.microsoft.com/office/drawing/2014/main" id="{B1C39557-9BF5-4D48-84B0-4266742048EE}"/>
                    </a:ext>
                  </a:extLst>
                </p:cNvPr>
                <p:cNvSpPr/>
                <p:nvPr/>
              </p:nvSpPr>
              <p:spPr>
                <a:xfrm>
                  <a:off x="4431631" y="5213744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3">
                  <a:extLst>
                    <a:ext uri="{FF2B5EF4-FFF2-40B4-BE49-F238E27FC236}">
                      <a16:creationId xmlns:a16="http://schemas.microsoft.com/office/drawing/2014/main" id="{0E196897-29F8-4BA0-B1DB-3CB6DF2C65F5}"/>
                    </a:ext>
                  </a:extLst>
                </p:cNvPr>
                <p:cNvSpPr/>
                <p:nvPr/>
              </p:nvSpPr>
              <p:spPr>
                <a:xfrm rot="3600000">
                  <a:off x="4377374" y="5310695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小波 161">
                  <a:extLst>
                    <a:ext uri="{FF2B5EF4-FFF2-40B4-BE49-F238E27FC236}">
                      <a16:creationId xmlns:a16="http://schemas.microsoft.com/office/drawing/2014/main" id="{D86DC50B-1CD6-4E12-A90D-193752CD54C0}"/>
                    </a:ext>
                  </a:extLst>
                </p:cNvPr>
                <p:cNvSpPr/>
                <p:nvPr/>
              </p:nvSpPr>
              <p:spPr>
                <a:xfrm rot="9900000">
                  <a:off x="5385427" y="4729688"/>
                  <a:ext cx="415387" cy="270533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822BEA07-BB0E-422F-AC9E-C916AFA43403}"/>
                    </a:ext>
                  </a:extLst>
                </p:cNvPr>
                <p:cNvSpPr/>
                <p:nvPr/>
              </p:nvSpPr>
              <p:spPr>
                <a:xfrm rot="2204360">
                  <a:off x="5649773" y="4994275"/>
                  <a:ext cx="431761" cy="123906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29">
                  <a:extLst>
                    <a:ext uri="{FF2B5EF4-FFF2-40B4-BE49-F238E27FC236}">
                      <a16:creationId xmlns:a16="http://schemas.microsoft.com/office/drawing/2014/main" id="{95CF1038-8FA0-400D-BEFE-44FF8788F8A2}"/>
                    </a:ext>
                  </a:extLst>
                </p:cNvPr>
                <p:cNvSpPr/>
                <p:nvPr/>
              </p:nvSpPr>
              <p:spPr>
                <a:xfrm rot="1650188">
                  <a:off x="5826870" y="4800869"/>
                  <a:ext cx="536373" cy="300598"/>
                </a:xfrm>
                <a:custGeom>
                  <a:avLst/>
                  <a:gdLst>
                    <a:gd name="connsiteX0" fmla="*/ 0 w 441104"/>
                    <a:gd name="connsiteY0" fmla="*/ 105849 h 211698"/>
                    <a:gd name="connsiteX1" fmla="*/ 220552 w 441104"/>
                    <a:gd name="connsiteY1" fmla="*/ 0 h 211698"/>
                    <a:gd name="connsiteX2" fmla="*/ 441104 w 441104"/>
                    <a:gd name="connsiteY2" fmla="*/ 105849 h 211698"/>
                    <a:gd name="connsiteX3" fmla="*/ 220552 w 441104"/>
                    <a:gd name="connsiteY3" fmla="*/ 211698 h 211698"/>
                    <a:gd name="connsiteX4" fmla="*/ 0 w 441104"/>
                    <a:gd name="connsiteY4" fmla="*/ 105849 h 211698"/>
                    <a:gd name="connsiteX0" fmla="*/ 32 w 441136"/>
                    <a:gd name="connsiteY0" fmla="*/ 162999 h 268848"/>
                    <a:gd name="connsiteX1" fmla="*/ 233284 w 441136"/>
                    <a:gd name="connsiteY1" fmla="*/ 0 h 268848"/>
                    <a:gd name="connsiteX2" fmla="*/ 441136 w 441136"/>
                    <a:gd name="connsiteY2" fmla="*/ 162999 h 268848"/>
                    <a:gd name="connsiteX3" fmla="*/ 220584 w 441136"/>
                    <a:gd name="connsiteY3" fmla="*/ 268848 h 268848"/>
                    <a:gd name="connsiteX4" fmla="*/ 32 w 441136"/>
                    <a:gd name="connsiteY4" fmla="*/ 162999 h 268848"/>
                    <a:gd name="connsiteX0" fmla="*/ 18 w 479222"/>
                    <a:gd name="connsiteY0" fmla="*/ 144021 h 269061"/>
                    <a:gd name="connsiteX1" fmla="*/ 271370 w 479222"/>
                    <a:gd name="connsiteY1" fmla="*/ 72 h 269061"/>
                    <a:gd name="connsiteX2" fmla="*/ 479222 w 479222"/>
                    <a:gd name="connsiteY2" fmla="*/ 163071 h 269061"/>
                    <a:gd name="connsiteX3" fmla="*/ 258670 w 479222"/>
                    <a:gd name="connsiteY3" fmla="*/ 268920 h 269061"/>
                    <a:gd name="connsiteX4" fmla="*/ 18 w 479222"/>
                    <a:gd name="connsiteY4" fmla="*/ 144021 h 269061"/>
                    <a:gd name="connsiteX0" fmla="*/ 19 w 536373"/>
                    <a:gd name="connsiteY0" fmla="*/ 143949 h 268848"/>
                    <a:gd name="connsiteX1" fmla="*/ 271371 w 536373"/>
                    <a:gd name="connsiteY1" fmla="*/ 0 h 268848"/>
                    <a:gd name="connsiteX2" fmla="*/ 536373 w 536373"/>
                    <a:gd name="connsiteY2" fmla="*/ 143949 h 268848"/>
                    <a:gd name="connsiteX3" fmla="*/ 258671 w 536373"/>
                    <a:gd name="connsiteY3" fmla="*/ 268848 h 268848"/>
                    <a:gd name="connsiteX4" fmla="*/ 19 w 536373"/>
                    <a:gd name="connsiteY4" fmla="*/ 143949 h 268848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  <a:gd name="connsiteX0" fmla="*/ 19 w 536373"/>
                    <a:gd name="connsiteY0" fmla="*/ 176518 h 301417"/>
                    <a:gd name="connsiteX1" fmla="*/ 271371 w 536373"/>
                    <a:gd name="connsiteY1" fmla="*/ 819 h 301417"/>
                    <a:gd name="connsiteX2" fmla="*/ 536373 w 536373"/>
                    <a:gd name="connsiteY2" fmla="*/ 176518 h 301417"/>
                    <a:gd name="connsiteX3" fmla="*/ 258671 w 536373"/>
                    <a:gd name="connsiteY3" fmla="*/ 301417 h 301417"/>
                    <a:gd name="connsiteX4" fmla="*/ 19 w 536373"/>
                    <a:gd name="connsiteY4" fmla="*/ 176518 h 301417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373" h="300598">
                      <a:moveTo>
                        <a:pt x="19" y="175699"/>
                      </a:moveTo>
                      <a:cubicBezTo>
                        <a:pt x="2136" y="125599"/>
                        <a:pt x="99429" y="0"/>
                        <a:pt x="271371" y="0"/>
                      </a:cubicBezTo>
                      <a:cubicBezTo>
                        <a:pt x="443313" y="0"/>
                        <a:pt x="536373" y="117240"/>
                        <a:pt x="536373" y="175699"/>
                      </a:cubicBezTo>
                      <a:cubicBezTo>
                        <a:pt x="536373" y="234158"/>
                        <a:pt x="348063" y="300598"/>
                        <a:pt x="258671" y="300598"/>
                      </a:cubicBezTo>
                      <a:cubicBezTo>
                        <a:pt x="169279" y="300598"/>
                        <a:pt x="-2098" y="225799"/>
                        <a:pt x="19" y="175699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B6C69197-AA71-4E08-A760-EC777A080121}"/>
                    </a:ext>
                  </a:extLst>
                </p:cNvPr>
                <p:cNvGrpSpPr/>
                <p:nvPr/>
              </p:nvGrpSpPr>
              <p:grpSpPr>
                <a:xfrm>
                  <a:off x="4682371" y="4917222"/>
                  <a:ext cx="393114" cy="167368"/>
                  <a:chOff x="4534577" y="3522752"/>
                  <a:chExt cx="478590" cy="325206"/>
                </a:xfrm>
                <a:solidFill>
                  <a:srgbClr val="FF0000"/>
                </a:solidFill>
              </p:grpSpPr>
              <p:sp>
                <p:nvSpPr>
                  <p:cNvPr id="168" name="四角形: 上の 2 つの角を丸める 167">
                    <a:extLst>
                      <a:ext uri="{FF2B5EF4-FFF2-40B4-BE49-F238E27FC236}">
                        <a16:creationId xmlns:a16="http://schemas.microsoft.com/office/drawing/2014/main" id="{549B8F66-1DE1-4ACB-BA62-59D81C4594D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四角形: 上の 2 つの角を丸める 168">
                    <a:extLst>
                      <a:ext uri="{FF2B5EF4-FFF2-40B4-BE49-F238E27FC236}">
                        <a16:creationId xmlns:a16="http://schemas.microsoft.com/office/drawing/2014/main" id="{AD50965D-BBDB-4E68-98AD-13DC5487BB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04FBF913-8C93-4BCD-B638-679CB385904C}"/>
                    </a:ext>
                  </a:extLst>
                </p:cNvPr>
                <p:cNvGrpSpPr/>
                <p:nvPr/>
              </p:nvGrpSpPr>
              <p:grpSpPr>
                <a:xfrm>
                  <a:off x="6117471" y="5018822"/>
                  <a:ext cx="393114" cy="167368"/>
                  <a:chOff x="4534577" y="3522752"/>
                  <a:chExt cx="478590" cy="325206"/>
                </a:xfrm>
                <a:solidFill>
                  <a:srgbClr val="FF0000"/>
                </a:solidFill>
              </p:grpSpPr>
              <p:sp>
                <p:nvSpPr>
                  <p:cNvPr id="166" name="四角形: 上の 2 つの角を丸める 165">
                    <a:extLst>
                      <a:ext uri="{FF2B5EF4-FFF2-40B4-BE49-F238E27FC236}">
                        <a16:creationId xmlns:a16="http://schemas.microsoft.com/office/drawing/2014/main" id="{FD153512-2DE3-4A79-AD57-86C6A5AC5D1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四角形: 上の 2 つの角を丸める 166">
                    <a:extLst>
                      <a:ext uri="{FF2B5EF4-FFF2-40B4-BE49-F238E27FC236}">
                        <a16:creationId xmlns:a16="http://schemas.microsoft.com/office/drawing/2014/main" id="{B963908E-1A41-43DD-AB52-F9318DBF263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C74ADA6D-CB44-4811-871C-6E332C829D9A}"/>
                    </a:ext>
                  </a:extLst>
                </p:cNvPr>
                <p:cNvGrpSpPr/>
                <p:nvPr/>
              </p:nvGrpSpPr>
              <p:grpSpPr>
                <a:xfrm rot="13903593">
                  <a:off x="6031703" y="5384328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F5D77463-F7B6-4C66-8C5E-65FF59D45EEF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487ECDF3-48DC-45F6-B298-5CD1663B1A8D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3" name="グループ化 162">
                    <a:extLst>
                      <a:ext uri="{FF2B5EF4-FFF2-40B4-BE49-F238E27FC236}">
                        <a16:creationId xmlns:a16="http://schemas.microsoft.com/office/drawing/2014/main" id="{66D39167-CE6B-4859-A8C3-B1B1E7F95E8A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64" name="フリーフォーム: 図形 163">
                      <a:extLst>
                        <a:ext uri="{FF2B5EF4-FFF2-40B4-BE49-F238E27FC236}">
                          <a16:creationId xmlns:a16="http://schemas.microsoft.com/office/drawing/2014/main" id="{78347884-BAE3-448C-82F3-67992E15F1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フリーフォーム: 図形 164">
                      <a:extLst>
                        <a:ext uri="{FF2B5EF4-FFF2-40B4-BE49-F238E27FC236}">
                          <a16:creationId xmlns:a16="http://schemas.microsoft.com/office/drawing/2014/main" id="{790159F5-4503-4831-9385-03AD1C3850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12568D1B-A1DC-44AB-A322-A04C9557D973}"/>
                    </a:ext>
                  </a:extLst>
                </p:cNvPr>
                <p:cNvGrpSpPr/>
                <p:nvPr/>
              </p:nvGrpSpPr>
              <p:grpSpPr>
                <a:xfrm rot="20920413">
                  <a:off x="5365145" y="5372537"/>
                  <a:ext cx="798324" cy="440236"/>
                  <a:chOff x="3152091" y="5260974"/>
                  <a:chExt cx="1557833" cy="859068"/>
                </a:xfrm>
              </p:grpSpPr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18C2853C-48B0-4564-8379-2986ED4A5670}"/>
                      </a:ext>
                    </a:extLst>
                  </p:cNvPr>
                  <p:cNvSpPr/>
                  <p:nvPr/>
                </p:nvSpPr>
                <p:spPr>
                  <a:xfrm>
                    <a:off x="3152091" y="5262792"/>
                    <a:ext cx="1495425" cy="857250"/>
                  </a:xfrm>
                  <a:custGeom>
                    <a:avLst/>
                    <a:gdLst>
                      <a:gd name="connsiteX0" fmla="*/ 428625 w 1495425"/>
                      <a:gd name="connsiteY0" fmla="*/ 0 h 857250"/>
                      <a:gd name="connsiteX1" fmla="*/ 1066800 w 1495425"/>
                      <a:gd name="connsiteY1" fmla="*/ 0 h 857250"/>
                      <a:gd name="connsiteX2" fmla="*/ 1495425 w 1495425"/>
                      <a:gd name="connsiteY2" fmla="*/ 428625 h 857250"/>
                      <a:gd name="connsiteX3" fmla="*/ 1495425 w 1495425"/>
                      <a:gd name="connsiteY3" fmla="*/ 857250 h 857250"/>
                      <a:gd name="connsiteX4" fmla="*/ 0 w 1495425"/>
                      <a:gd name="connsiteY4" fmla="*/ 857250 h 857250"/>
                      <a:gd name="connsiteX5" fmla="*/ 0 w 1495425"/>
                      <a:gd name="connsiteY5" fmla="*/ 428625 h 857250"/>
                      <a:gd name="connsiteX6" fmla="*/ 428625 w 1495425"/>
                      <a:gd name="connsiteY6" fmla="*/ 0 h 857250"/>
                      <a:gd name="connsiteX7" fmla="*/ 477837 w 1495425"/>
                      <a:gd name="connsiteY7" fmla="*/ 104774 h 857250"/>
                      <a:gd name="connsiteX8" fmla="*/ 101599 w 1495425"/>
                      <a:gd name="connsiteY8" fmla="*/ 481012 h 857250"/>
                      <a:gd name="connsiteX9" fmla="*/ 101599 w 1495425"/>
                      <a:gd name="connsiteY9" fmla="*/ 857249 h 857250"/>
                      <a:gd name="connsiteX10" fmla="*/ 1412874 w 1495425"/>
                      <a:gd name="connsiteY10" fmla="*/ 857249 h 857250"/>
                      <a:gd name="connsiteX11" fmla="*/ 1412875 w 1495425"/>
                      <a:gd name="connsiteY11" fmla="*/ 481012 h 857250"/>
                      <a:gd name="connsiteX12" fmla="*/ 1036637 w 1495425"/>
                      <a:gd name="connsiteY12" fmla="*/ 104774 h 857250"/>
                      <a:gd name="connsiteX13" fmla="*/ 477837 w 1495425"/>
                      <a:gd name="connsiteY13" fmla="*/ 104774 h 85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95425" h="857250">
                        <a:moveTo>
                          <a:pt x="428625" y="0"/>
                        </a:moveTo>
                        <a:lnTo>
                          <a:pt x="1066800" y="0"/>
                        </a:lnTo>
                        <a:cubicBezTo>
                          <a:pt x="1303523" y="0"/>
                          <a:pt x="1495425" y="191902"/>
                          <a:pt x="1495425" y="428625"/>
                        </a:cubicBezTo>
                        <a:lnTo>
                          <a:pt x="1495425" y="857250"/>
                        </a:lnTo>
                        <a:lnTo>
                          <a:pt x="0" y="857250"/>
                        </a:lnTo>
                        <a:lnTo>
                          <a:pt x="0" y="428625"/>
                        </a:lnTo>
                        <a:cubicBezTo>
                          <a:pt x="0" y="191902"/>
                          <a:pt x="191902" y="0"/>
                          <a:pt x="428625" y="0"/>
                        </a:cubicBezTo>
                        <a:close/>
                        <a:moveTo>
                          <a:pt x="477837" y="104774"/>
                        </a:moveTo>
                        <a:cubicBezTo>
                          <a:pt x="270046" y="104774"/>
                          <a:pt x="101599" y="273221"/>
                          <a:pt x="101599" y="481012"/>
                        </a:cubicBezTo>
                        <a:lnTo>
                          <a:pt x="101599" y="857249"/>
                        </a:lnTo>
                        <a:lnTo>
                          <a:pt x="1412874" y="857249"/>
                        </a:lnTo>
                        <a:cubicBezTo>
                          <a:pt x="1412874" y="731837"/>
                          <a:pt x="1412875" y="606424"/>
                          <a:pt x="1412875" y="481012"/>
                        </a:cubicBezTo>
                        <a:cubicBezTo>
                          <a:pt x="1412875" y="273221"/>
                          <a:pt x="1244428" y="104774"/>
                          <a:pt x="1036637" y="104774"/>
                        </a:cubicBezTo>
                        <a:lnTo>
                          <a:pt x="477837" y="104774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B9762F21-52C4-4A41-954A-8341BCB26720}"/>
                      </a:ext>
                    </a:extLst>
                  </p:cNvPr>
                  <p:cNvSpPr/>
                  <p:nvPr/>
                </p:nvSpPr>
                <p:spPr>
                  <a:xfrm>
                    <a:off x="3316097" y="5365749"/>
                    <a:ext cx="1311276" cy="752475"/>
                  </a:xfrm>
                  <a:custGeom>
                    <a:avLst/>
                    <a:gdLst>
                      <a:gd name="connsiteX0" fmla="*/ 376238 w 1311276"/>
                      <a:gd name="connsiteY0" fmla="*/ 0 h 752475"/>
                      <a:gd name="connsiteX1" fmla="*/ 935038 w 1311276"/>
                      <a:gd name="connsiteY1" fmla="*/ 0 h 752475"/>
                      <a:gd name="connsiteX2" fmla="*/ 1311276 w 1311276"/>
                      <a:gd name="connsiteY2" fmla="*/ 376238 h 752475"/>
                      <a:gd name="connsiteX3" fmla="*/ 1311275 w 1311276"/>
                      <a:gd name="connsiteY3" fmla="*/ 752475 h 752475"/>
                      <a:gd name="connsiteX4" fmla="*/ 0 w 1311276"/>
                      <a:gd name="connsiteY4" fmla="*/ 752475 h 752475"/>
                      <a:gd name="connsiteX5" fmla="*/ 0 w 1311276"/>
                      <a:gd name="connsiteY5" fmla="*/ 376238 h 752475"/>
                      <a:gd name="connsiteX6" fmla="*/ 376238 w 1311276"/>
                      <a:gd name="connsiteY6" fmla="*/ 0 h 752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1276" h="752475">
                        <a:moveTo>
                          <a:pt x="376238" y="0"/>
                        </a:moveTo>
                        <a:lnTo>
                          <a:pt x="935038" y="0"/>
                        </a:lnTo>
                        <a:cubicBezTo>
                          <a:pt x="1142829" y="0"/>
                          <a:pt x="1311276" y="168447"/>
                          <a:pt x="1311276" y="376238"/>
                        </a:cubicBezTo>
                        <a:cubicBezTo>
                          <a:pt x="1311276" y="501650"/>
                          <a:pt x="1311275" y="627063"/>
                          <a:pt x="1311275" y="752475"/>
                        </a:cubicBezTo>
                        <a:lnTo>
                          <a:pt x="0" y="752475"/>
                        </a:lnTo>
                        <a:lnTo>
                          <a:pt x="0" y="376238"/>
                        </a:lnTo>
                        <a:cubicBezTo>
                          <a:pt x="0" y="168447"/>
                          <a:pt x="168447" y="0"/>
                          <a:pt x="37623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D4B70F45-8DA7-443B-A566-E410D99AD7AF}"/>
                      </a:ext>
                    </a:extLst>
                  </p:cNvPr>
                  <p:cNvSpPr/>
                  <p:nvPr/>
                </p:nvSpPr>
                <p:spPr>
                  <a:xfrm>
                    <a:off x="3214499" y="5260974"/>
                    <a:ext cx="1495425" cy="857250"/>
                  </a:xfrm>
                  <a:custGeom>
                    <a:avLst/>
                    <a:gdLst>
                      <a:gd name="connsiteX0" fmla="*/ 428625 w 1495425"/>
                      <a:gd name="connsiteY0" fmla="*/ 0 h 857250"/>
                      <a:gd name="connsiteX1" fmla="*/ 1066800 w 1495425"/>
                      <a:gd name="connsiteY1" fmla="*/ 0 h 857250"/>
                      <a:gd name="connsiteX2" fmla="*/ 1495425 w 1495425"/>
                      <a:gd name="connsiteY2" fmla="*/ 428625 h 857250"/>
                      <a:gd name="connsiteX3" fmla="*/ 1495425 w 1495425"/>
                      <a:gd name="connsiteY3" fmla="*/ 857250 h 857250"/>
                      <a:gd name="connsiteX4" fmla="*/ 0 w 1495425"/>
                      <a:gd name="connsiteY4" fmla="*/ 857250 h 857250"/>
                      <a:gd name="connsiteX5" fmla="*/ 0 w 1495425"/>
                      <a:gd name="connsiteY5" fmla="*/ 428625 h 857250"/>
                      <a:gd name="connsiteX6" fmla="*/ 428625 w 1495425"/>
                      <a:gd name="connsiteY6" fmla="*/ 0 h 857250"/>
                      <a:gd name="connsiteX7" fmla="*/ 477837 w 1495425"/>
                      <a:gd name="connsiteY7" fmla="*/ 104774 h 857250"/>
                      <a:gd name="connsiteX8" fmla="*/ 101599 w 1495425"/>
                      <a:gd name="connsiteY8" fmla="*/ 481012 h 857250"/>
                      <a:gd name="connsiteX9" fmla="*/ 101599 w 1495425"/>
                      <a:gd name="connsiteY9" fmla="*/ 857249 h 857250"/>
                      <a:gd name="connsiteX10" fmla="*/ 1412874 w 1495425"/>
                      <a:gd name="connsiteY10" fmla="*/ 857249 h 857250"/>
                      <a:gd name="connsiteX11" fmla="*/ 1412875 w 1495425"/>
                      <a:gd name="connsiteY11" fmla="*/ 481012 h 857250"/>
                      <a:gd name="connsiteX12" fmla="*/ 1036637 w 1495425"/>
                      <a:gd name="connsiteY12" fmla="*/ 104774 h 857250"/>
                      <a:gd name="connsiteX13" fmla="*/ 477837 w 1495425"/>
                      <a:gd name="connsiteY13" fmla="*/ 104774 h 85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95425" h="857250">
                        <a:moveTo>
                          <a:pt x="428625" y="0"/>
                        </a:moveTo>
                        <a:lnTo>
                          <a:pt x="1066800" y="0"/>
                        </a:lnTo>
                        <a:cubicBezTo>
                          <a:pt x="1303523" y="0"/>
                          <a:pt x="1495425" y="191902"/>
                          <a:pt x="1495425" y="428625"/>
                        </a:cubicBezTo>
                        <a:lnTo>
                          <a:pt x="1495425" y="857250"/>
                        </a:lnTo>
                        <a:lnTo>
                          <a:pt x="0" y="857250"/>
                        </a:lnTo>
                        <a:lnTo>
                          <a:pt x="0" y="428625"/>
                        </a:lnTo>
                        <a:cubicBezTo>
                          <a:pt x="0" y="191902"/>
                          <a:pt x="191902" y="0"/>
                          <a:pt x="428625" y="0"/>
                        </a:cubicBezTo>
                        <a:close/>
                        <a:moveTo>
                          <a:pt x="477837" y="104774"/>
                        </a:moveTo>
                        <a:cubicBezTo>
                          <a:pt x="270046" y="104774"/>
                          <a:pt x="101599" y="273221"/>
                          <a:pt x="101599" y="481012"/>
                        </a:cubicBezTo>
                        <a:lnTo>
                          <a:pt x="101599" y="857249"/>
                        </a:lnTo>
                        <a:lnTo>
                          <a:pt x="1412874" y="857249"/>
                        </a:lnTo>
                        <a:cubicBezTo>
                          <a:pt x="1412874" y="731837"/>
                          <a:pt x="1412875" y="606424"/>
                          <a:pt x="1412875" y="481012"/>
                        </a:cubicBezTo>
                        <a:cubicBezTo>
                          <a:pt x="1412875" y="273221"/>
                          <a:pt x="1244428" y="104774"/>
                          <a:pt x="1036637" y="104774"/>
                        </a:cubicBezTo>
                        <a:lnTo>
                          <a:pt x="477837" y="104774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81AC30AF-7D59-485A-A5DE-1B17D18136F4}"/>
                    </a:ext>
                  </a:extLst>
                </p:cNvPr>
                <p:cNvGrpSpPr/>
                <p:nvPr/>
              </p:nvGrpSpPr>
              <p:grpSpPr>
                <a:xfrm>
                  <a:off x="4441475" y="4970486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D4A8F694-1624-4E6C-BA6E-CFF683B1D847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155" name="楕円 154">
                      <a:extLst>
                        <a:ext uri="{FF2B5EF4-FFF2-40B4-BE49-F238E27FC236}">
                          <a16:creationId xmlns:a16="http://schemas.microsoft.com/office/drawing/2014/main" id="{A34907D4-79D8-42D1-9E48-19DA33E899FE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" name="楕円 155">
                      <a:extLst>
                        <a:ext uri="{FF2B5EF4-FFF2-40B4-BE49-F238E27FC236}">
                          <a16:creationId xmlns:a16="http://schemas.microsoft.com/office/drawing/2014/main" id="{2D901045-8170-466C-9A42-650B063B9F7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" name="フリーフォーム: 図形 156">
                      <a:extLst>
                        <a:ext uri="{FF2B5EF4-FFF2-40B4-BE49-F238E27FC236}">
                          <a16:creationId xmlns:a16="http://schemas.microsoft.com/office/drawing/2014/main" id="{092B99C0-FDAE-424C-82A6-C84B034489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48" name="二等辺三角形 147">
                    <a:extLst>
                      <a:ext uri="{FF2B5EF4-FFF2-40B4-BE49-F238E27FC236}">
                        <a16:creationId xmlns:a16="http://schemas.microsoft.com/office/drawing/2014/main" id="{C441897B-F59B-412C-94FE-3E187BFBA743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二等辺三角形 148">
                    <a:extLst>
                      <a:ext uri="{FF2B5EF4-FFF2-40B4-BE49-F238E27FC236}">
                        <a16:creationId xmlns:a16="http://schemas.microsoft.com/office/drawing/2014/main" id="{511FD041-DB61-43F5-9925-FD8AC67ADDE4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二等辺三角形 149">
                    <a:extLst>
                      <a:ext uri="{FF2B5EF4-FFF2-40B4-BE49-F238E27FC236}">
                        <a16:creationId xmlns:a16="http://schemas.microsoft.com/office/drawing/2014/main" id="{0AACC375-B7C0-4E5C-A8C6-BFF884E78D3E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二等辺三角形 150">
                    <a:extLst>
                      <a:ext uri="{FF2B5EF4-FFF2-40B4-BE49-F238E27FC236}">
                        <a16:creationId xmlns:a16="http://schemas.microsoft.com/office/drawing/2014/main" id="{9C7E1A81-2E66-4F63-9430-32AA21BA6E26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二等辺三角形 151">
                    <a:extLst>
                      <a:ext uri="{FF2B5EF4-FFF2-40B4-BE49-F238E27FC236}">
                        <a16:creationId xmlns:a16="http://schemas.microsoft.com/office/drawing/2014/main" id="{E3B36D93-AC1B-4F43-9518-A78D07EB06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二等辺三角形 152">
                    <a:extLst>
                      <a:ext uri="{FF2B5EF4-FFF2-40B4-BE49-F238E27FC236}">
                        <a16:creationId xmlns:a16="http://schemas.microsoft.com/office/drawing/2014/main" id="{98E750A7-98FA-44BB-94CD-0E2DD5418F81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二等辺三角形 153">
                    <a:extLst>
                      <a:ext uri="{FF2B5EF4-FFF2-40B4-BE49-F238E27FC236}">
                        <a16:creationId xmlns:a16="http://schemas.microsoft.com/office/drawing/2014/main" id="{85C586EE-CAC1-44FA-8896-C863E12FDD3D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0D1FB55-500E-4C30-BAF0-E06621C77DA7}"/>
                    </a:ext>
                  </a:extLst>
                </p:cNvPr>
                <p:cNvGrpSpPr/>
                <p:nvPr/>
              </p:nvGrpSpPr>
              <p:grpSpPr>
                <a:xfrm rot="9900000">
                  <a:off x="5371880" y="4620618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6F5730B8-78D1-4314-B74C-C66289F1C0A5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144" name="楕円 143">
                      <a:extLst>
                        <a:ext uri="{FF2B5EF4-FFF2-40B4-BE49-F238E27FC236}">
                          <a16:creationId xmlns:a16="http://schemas.microsoft.com/office/drawing/2014/main" id="{72C37C9A-C2C9-407D-AC44-CDA782ACD84B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" name="楕円 144">
                      <a:extLst>
                        <a:ext uri="{FF2B5EF4-FFF2-40B4-BE49-F238E27FC236}">
                          <a16:creationId xmlns:a16="http://schemas.microsoft.com/office/drawing/2014/main" id="{5A69616B-C89F-4680-9BFB-D0F181BFE21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B9A678F9-CC89-4257-8B0B-0750F98158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37" name="二等辺三角形 136">
                    <a:extLst>
                      <a:ext uri="{FF2B5EF4-FFF2-40B4-BE49-F238E27FC236}">
                        <a16:creationId xmlns:a16="http://schemas.microsoft.com/office/drawing/2014/main" id="{3895F549-6E51-4A6D-B355-80A215BC963F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二等辺三角形 137">
                    <a:extLst>
                      <a:ext uri="{FF2B5EF4-FFF2-40B4-BE49-F238E27FC236}">
                        <a16:creationId xmlns:a16="http://schemas.microsoft.com/office/drawing/2014/main" id="{3BD408CC-85D2-4D4D-961C-52D4D8903498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二等辺三角形 138">
                    <a:extLst>
                      <a:ext uri="{FF2B5EF4-FFF2-40B4-BE49-F238E27FC236}">
                        <a16:creationId xmlns:a16="http://schemas.microsoft.com/office/drawing/2014/main" id="{D52EC899-3A54-41D4-A291-66E48235FA1C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二等辺三角形 139">
                    <a:extLst>
                      <a:ext uri="{FF2B5EF4-FFF2-40B4-BE49-F238E27FC236}">
                        <a16:creationId xmlns:a16="http://schemas.microsoft.com/office/drawing/2014/main" id="{2A62308B-29A2-4452-B48E-C8D3C12B05DC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二等辺三角形 140">
                    <a:extLst>
                      <a:ext uri="{FF2B5EF4-FFF2-40B4-BE49-F238E27FC236}">
                        <a16:creationId xmlns:a16="http://schemas.microsoft.com/office/drawing/2014/main" id="{3B4865A0-D5DA-49AD-8CE0-87B816D5FFC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二等辺三角形 141">
                    <a:extLst>
                      <a:ext uri="{FF2B5EF4-FFF2-40B4-BE49-F238E27FC236}">
                        <a16:creationId xmlns:a16="http://schemas.microsoft.com/office/drawing/2014/main" id="{1AEE4544-E06E-4610-86ED-78FC7D63A79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二等辺三角形 142">
                    <a:extLst>
                      <a:ext uri="{FF2B5EF4-FFF2-40B4-BE49-F238E27FC236}">
                        <a16:creationId xmlns:a16="http://schemas.microsoft.com/office/drawing/2014/main" id="{ACF7D67E-2625-471A-A42C-62F7514A684D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F806A463-1878-48B9-8096-98F269AE8B12}"/>
                    </a:ext>
                  </a:extLst>
                </p:cNvPr>
                <p:cNvGrpSpPr/>
                <p:nvPr/>
              </p:nvGrpSpPr>
              <p:grpSpPr>
                <a:xfrm>
                  <a:off x="4574142" y="5561120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1C017488-75E4-46F0-BAD3-BC2C38559BED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133" name="楕円 132">
                      <a:extLst>
                        <a:ext uri="{FF2B5EF4-FFF2-40B4-BE49-F238E27FC236}">
                          <a16:creationId xmlns:a16="http://schemas.microsoft.com/office/drawing/2014/main" id="{E5701CBB-6422-4DAE-8633-D6E90B152AED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" name="楕円 133">
                      <a:extLst>
                        <a:ext uri="{FF2B5EF4-FFF2-40B4-BE49-F238E27FC236}">
                          <a16:creationId xmlns:a16="http://schemas.microsoft.com/office/drawing/2014/main" id="{43DDD566-0B34-4168-B160-EAD680A733ED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BF710DF6-EF3A-481A-8897-9D903EABC8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26" name="二等辺三角形 125">
                    <a:extLst>
                      <a:ext uri="{FF2B5EF4-FFF2-40B4-BE49-F238E27FC236}">
                        <a16:creationId xmlns:a16="http://schemas.microsoft.com/office/drawing/2014/main" id="{87BBF768-D34A-454D-86E2-B208A8A6513E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二等辺三角形 126">
                    <a:extLst>
                      <a:ext uri="{FF2B5EF4-FFF2-40B4-BE49-F238E27FC236}">
                        <a16:creationId xmlns:a16="http://schemas.microsoft.com/office/drawing/2014/main" id="{6DACC4BF-E3DA-4734-B117-7A116713A1E5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二等辺三角形 127">
                    <a:extLst>
                      <a:ext uri="{FF2B5EF4-FFF2-40B4-BE49-F238E27FC236}">
                        <a16:creationId xmlns:a16="http://schemas.microsoft.com/office/drawing/2014/main" id="{D76AD520-7116-4239-93D4-24EBDF1C022E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二等辺三角形 128">
                    <a:extLst>
                      <a:ext uri="{FF2B5EF4-FFF2-40B4-BE49-F238E27FC236}">
                        <a16:creationId xmlns:a16="http://schemas.microsoft.com/office/drawing/2014/main" id="{0085D50B-7A3C-4912-8B62-93C5FBD26FA6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二等辺三角形 129">
                    <a:extLst>
                      <a:ext uri="{FF2B5EF4-FFF2-40B4-BE49-F238E27FC236}">
                        <a16:creationId xmlns:a16="http://schemas.microsoft.com/office/drawing/2014/main" id="{651B9842-D97B-4175-9B45-65711BA2195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二等辺三角形 130">
                    <a:extLst>
                      <a:ext uri="{FF2B5EF4-FFF2-40B4-BE49-F238E27FC236}">
                        <a16:creationId xmlns:a16="http://schemas.microsoft.com/office/drawing/2014/main" id="{E5ACCA45-BA6E-44D5-B136-62FC24975E6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二等辺三角形 131">
                    <a:extLst>
                      <a:ext uri="{FF2B5EF4-FFF2-40B4-BE49-F238E27FC236}">
                        <a16:creationId xmlns:a16="http://schemas.microsoft.com/office/drawing/2014/main" id="{878CA4D5-E87E-4B6B-9DAE-54604472C3E2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0481987-4928-45D1-8ECA-73D18CF5306C}"/>
                </a:ext>
              </a:extLst>
            </p:cNvPr>
            <p:cNvGrpSpPr/>
            <p:nvPr/>
          </p:nvGrpSpPr>
          <p:grpSpPr>
            <a:xfrm>
              <a:off x="5462993" y="1812588"/>
              <a:ext cx="1647898" cy="1076716"/>
              <a:chOff x="4865320" y="2995386"/>
              <a:chExt cx="1650488" cy="1078409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909AC582-F310-4717-9DA2-0A3799A046F2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47B32D7C-EAF8-4019-BA90-CABFAEEC6CF4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E07E7A6D-839B-4026-8D19-80DD40BBDAA3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309B070-DE4D-4ABB-8C2C-576B46B12FA9}"/>
              </a:ext>
            </a:extLst>
          </p:cNvPr>
          <p:cNvGrpSpPr/>
          <p:nvPr/>
        </p:nvGrpSpPr>
        <p:grpSpPr>
          <a:xfrm>
            <a:off x="6686767" y="1236316"/>
            <a:ext cx="2425167" cy="1971323"/>
            <a:chOff x="7023883" y="702476"/>
            <a:chExt cx="3140758" cy="2553000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FDABD644-A73A-491E-B8EA-326A5DD50D28}"/>
                </a:ext>
              </a:extLst>
            </p:cNvPr>
            <p:cNvGrpSpPr/>
            <p:nvPr/>
          </p:nvGrpSpPr>
          <p:grpSpPr>
            <a:xfrm>
              <a:off x="7023883" y="702476"/>
              <a:ext cx="3008419" cy="2553000"/>
              <a:chOff x="7023883" y="702476"/>
              <a:chExt cx="3008419" cy="2553000"/>
            </a:xfrm>
          </p:grpSpPr>
          <p:sp>
            <p:nvSpPr>
              <p:cNvPr id="236" name="楕円 3">
                <a:extLst>
                  <a:ext uri="{FF2B5EF4-FFF2-40B4-BE49-F238E27FC236}">
                    <a16:creationId xmlns:a16="http://schemas.microsoft.com/office/drawing/2014/main" id="{A048B3D5-ACDC-4E81-838A-AEEB32A164F4}"/>
                  </a:ext>
                </a:extLst>
              </p:cNvPr>
              <p:cNvSpPr/>
              <p:nvPr/>
            </p:nvSpPr>
            <p:spPr>
              <a:xfrm flipV="1">
                <a:off x="7842321" y="2237111"/>
                <a:ext cx="1313146" cy="101836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6BFC5FE2-4540-4B06-A82E-1DB403184530}"/>
                  </a:ext>
                </a:extLst>
              </p:cNvPr>
              <p:cNvSpPr/>
              <p:nvPr/>
            </p:nvSpPr>
            <p:spPr>
              <a:xfrm>
                <a:off x="7023883" y="702476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6D177273-DBAB-42D6-ACDF-4C4C3109138B}"/>
                  </a:ext>
                </a:extLst>
              </p:cNvPr>
              <p:cNvSpPr/>
              <p:nvPr/>
            </p:nvSpPr>
            <p:spPr>
              <a:xfrm>
                <a:off x="7074309" y="744807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820725F2-8742-49E5-97F9-16E5FFD16DCE}"/>
                  </a:ext>
                </a:extLst>
              </p:cNvPr>
              <p:cNvSpPr/>
              <p:nvPr/>
            </p:nvSpPr>
            <p:spPr>
              <a:xfrm>
                <a:off x="7319451" y="943954"/>
                <a:ext cx="2417284" cy="187638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176">
                <a:extLst>
                  <a:ext uri="{FF2B5EF4-FFF2-40B4-BE49-F238E27FC236}">
                    <a16:creationId xmlns:a16="http://schemas.microsoft.com/office/drawing/2014/main" id="{8202B464-F7D3-4AD0-A068-AF8050CB268D}"/>
                  </a:ext>
                </a:extLst>
              </p:cNvPr>
              <p:cNvSpPr/>
              <p:nvPr/>
            </p:nvSpPr>
            <p:spPr>
              <a:xfrm>
                <a:off x="7461105" y="909472"/>
                <a:ext cx="2133976" cy="1703758"/>
              </a:xfrm>
              <a:custGeom>
                <a:avLst/>
                <a:gdLst>
                  <a:gd name="connsiteX0" fmla="*/ 0 w 2110088"/>
                  <a:gd name="connsiteY0" fmla="*/ 859114 h 1718228"/>
                  <a:gd name="connsiteX1" fmla="*/ 1055044 w 2110088"/>
                  <a:gd name="connsiteY1" fmla="*/ 0 h 1718228"/>
                  <a:gd name="connsiteX2" fmla="*/ 2110088 w 2110088"/>
                  <a:gd name="connsiteY2" fmla="*/ 859114 h 1718228"/>
                  <a:gd name="connsiteX3" fmla="*/ 1055044 w 2110088"/>
                  <a:gd name="connsiteY3" fmla="*/ 1718228 h 1718228"/>
                  <a:gd name="connsiteX4" fmla="*/ 0 w 2110088"/>
                  <a:gd name="connsiteY4" fmla="*/ 859114 h 1718228"/>
                  <a:gd name="connsiteX0" fmla="*/ 0 w 2110088"/>
                  <a:gd name="connsiteY0" fmla="*/ 859114 h 1718228"/>
                  <a:gd name="connsiteX1" fmla="*/ 1055044 w 2110088"/>
                  <a:gd name="connsiteY1" fmla="*/ 0 h 1718228"/>
                  <a:gd name="connsiteX2" fmla="*/ 2110088 w 2110088"/>
                  <a:gd name="connsiteY2" fmla="*/ 859114 h 1718228"/>
                  <a:gd name="connsiteX3" fmla="*/ 1055044 w 2110088"/>
                  <a:gd name="connsiteY3" fmla="*/ 1718228 h 1718228"/>
                  <a:gd name="connsiteX4" fmla="*/ 0 w 2110088"/>
                  <a:gd name="connsiteY4" fmla="*/ 859114 h 1718228"/>
                  <a:gd name="connsiteX0" fmla="*/ 0 w 2110088"/>
                  <a:gd name="connsiteY0" fmla="*/ 859114 h 1718228"/>
                  <a:gd name="connsiteX1" fmla="*/ 1055044 w 2110088"/>
                  <a:gd name="connsiteY1" fmla="*/ 0 h 1718228"/>
                  <a:gd name="connsiteX2" fmla="*/ 2110088 w 2110088"/>
                  <a:gd name="connsiteY2" fmla="*/ 859114 h 1718228"/>
                  <a:gd name="connsiteX3" fmla="*/ 1055044 w 2110088"/>
                  <a:gd name="connsiteY3" fmla="*/ 1718228 h 1718228"/>
                  <a:gd name="connsiteX4" fmla="*/ 0 w 2110088"/>
                  <a:gd name="connsiteY4" fmla="*/ 859114 h 1718228"/>
                  <a:gd name="connsiteX0" fmla="*/ 0 w 2110088"/>
                  <a:gd name="connsiteY0" fmla="*/ 859114 h 1718228"/>
                  <a:gd name="connsiteX1" fmla="*/ 1055044 w 2110088"/>
                  <a:gd name="connsiteY1" fmla="*/ 0 h 1718228"/>
                  <a:gd name="connsiteX2" fmla="*/ 2110088 w 2110088"/>
                  <a:gd name="connsiteY2" fmla="*/ 859114 h 1718228"/>
                  <a:gd name="connsiteX3" fmla="*/ 1055044 w 2110088"/>
                  <a:gd name="connsiteY3" fmla="*/ 1718228 h 1718228"/>
                  <a:gd name="connsiteX4" fmla="*/ 0 w 2110088"/>
                  <a:gd name="connsiteY4" fmla="*/ 859114 h 1718228"/>
                  <a:gd name="connsiteX0" fmla="*/ 0 w 2110088"/>
                  <a:gd name="connsiteY0" fmla="*/ 919498 h 1778612"/>
                  <a:gd name="connsiteX1" fmla="*/ 1055044 w 2110088"/>
                  <a:gd name="connsiteY1" fmla="*/ 0 h 1778612"/>
                  <a:gd name="connsiteX2" fmla="*/ 2110088 w 2110088"/>
                  <a:gd name="connsiteY2" fmla="*/ 919498 h 1778612"/>
                  <a:gd name="connsiteX3" fmla="*/ 1055044 w 2110088"/>
                  <a:gd name="connsiteY3" fmla="*/ 1778612 h 1778612"/>
                  <a:gd name="connsiteX4" fmla="*/ 0 w 2110088"/>
                  <a:gd name="connsiteY4" fmla="*/ 919498 h 17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0088" h="1778612">
                    <a:moveTo>
                      <a:pt x="0" y="919498"/>
                    </a:moveTo>
                    <a:cubicBezTo>
                      <a:pt x="0" y="445022"/>
                      <a:pt x="472359" y="0"/>
                      <a:pt x="1055044" y="0"/>
                    </a:cubicBezTo>
                    <a:cubicBezTo>
                      <a:pt x="1637729" y="0"/>
                      <a:pt x="2110088" y="445022"/>
                      <a:pt x="2110088" y="919498"/>
                    </a:cubicBezTo>
                    <a:cubicBezTo>
                      <a:pt x="2110088" y="1393974"/>
                      <a:pt x="1637729" y="1778612"/>
                      <a:pt x="1055044" y="1778612"/>
                    </a:cubicBezTo>
                    <a:cubicBezTo>
                      <a:pt x="472359" y="1778612"/>
                      <a:pt x="0" y="1393974"/>
                      <a:pt x="0" y="9194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BB124D0A-0C98-49ED-802C-03274C16206E}"/>
                  </a:ext>
                </a:extLst>
              </p:cNvPr>
              <p:cNvGrpSpPr/>
              <p:nvPr/>
            </p:nvGrpSpPr>
            <p:grpSpPr>
              <a:xfrm>
                <a:off x="8198229" y="943954"/>
                <a:ext cx="659725" cy="357520"/>
                <a:chOff x="1525180" y="6076461"/>
                <a:chExt cx="1536800" cy="832827"/>
              </a:xfrm>
            </p:grpSpPr>
            <p:sp>
              <p:nvSpPr>
                <p:cNvPr id="242" name="円: 塗りつぶしなし 241">
                  <a:extLst>
                    <a:ext uri="{FF2B5EF4-FFF2-40B4-BE49-F238E27FC236}">
                      <a16:creationId xmlns:a16="http://schemas.microsoft.com/office/drawing/2014/main" id="{64D203AC-2983-4147-BC58-750D358730E7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3" name="円: 塗りつぶしなし 242">
                  <a:extLst>
                    <a:ext uri="{FF2B5EF4-FFF2-40B4-BE49-F238E27FC236}">
                      <a16:creationId xmlns:a16="http://schemas.microsoft.com/office/drawing/2014/main" id="{799D7D2E-E028-4428-8E49-5AF49D80516F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4" name="円: 塗りつぶしなし 243">
                  <a:extLst>
                    <a:ext uri="{FF2B5EF4-FFF2-40B4-BE49-F238E27FC236}">
                      <a16:creationId xmlns:a16="http://schemas.microsoft.com/office/drawing/2014/main" id="{347B292B-49DA-4A96-9CB8-93F357B21CBA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5" name="円: 塗りつぶしなし 244">
                  <a:extLst>
                    <a:ext uri="{FF2B5EF4-FFF2-40B4-BE49-F238E27FC236}">
                      <a16:creationId xmlns:a16="http://schemas.microsoft.com/office/drawing/2014/main" id="{4FB1064B-487E-4C01-8395-9D4E041F4D1C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6" name="円: 塗りつぶしなし 245">
                  <a:extLst>
                    <a:ext uri="{FF2B5EF4-FFF2-40B4-BE49-F238E27FC236}">
                      <a16:creationId xmlns:a16="http://schemas.microsoft.com/office/drawing/2014/main" id="{4928D8A8-B687-4A7A-8648-00D5502F7C1F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7" name="円: 塗りつぶしなし 246">
                  <a:extLst>
                    <a:ext uri="{FF2B5EF4-FFF2-40B4-BE49-F238E27FC236}">
                      <a16:creationId xmlns:a16="http://schemas.microsoft.com/office/drawing/2014/main" id="{826BBD45-7B1C-4A04-91B7-D90261FDF322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8" name="円: 塗りつぶしなし 247">
                  <a:extLst>
                    <a:ext uri="{FF2B5EF4-FFF2-40B4-BE49-F238E27FC236}">
                      <a16:creationId xmlns:a16="http://schemas.microsoft.com/office/drawing/2014/main" id="{F25098CB-4AA7-46FC-93A6-00342898A714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9" name="円: 塗りつぶしなし 248">
                  <a:extLst>
                    <a:ext uri="{FF2B5EF4-FFF2-40B4-BE49-F238E27FC236}">
                      <a16:creationId xmlns:a16="http://schemas.microsoft.com/office/drawing/2014/main" id="{4DA31DCD-3B29-4CB6-A315-F21B6920741A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0" name="円: 塗りつぶしなし 249">
                  <a:extLst>
                    <a:ext uri="{FF2B5EF4-FFF2-40B4-BE49-F238E27FC236}">
                      <a16:creationId xmlns:a16="http://schemas.microsoft.com/office/drawing/2014/main" id="{DCCBD213-5700-4E6F-A8CB-62D1B58EAEC9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1" name="円: 塗りつぶしなし 250">
                  <a:extLst>
                    <a:ext uri="{FF2B5EF4-FFF2-40B4-BE49-F238E27FC236}">
                      <a16:creationId xmlns:a16="http://schemas.microsoft.com/office/drawing/2014/main" id="{1B80D33C-7023-491B-9C2F-F31EBA240AEE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2" name="円: 塗りつぶしなし 251">
                  <a:extLst>
                    <a:ext uri="{FF2B5EF4-FFF2-40B4-BE49-F238E27FC236}">
                      <a16:creationId xmlns:a16="http://schemas.microsoft.com/office/drawing/2014/main" id="{4ADCC7DE-C01A-488F-9AB4-02C3EF800C3E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3" name="円: 塗りつぶしなし 252">
                  <a:extLst>
                    <a:ext uri="{FF2B5EF4-FFF2-40B4-BE49-F238E27FC236}">
                      <a16:creationId xmlns:a16="http://schemas.microsoft.com/office/drawing/2014/main" id="{4A660C3A-02A7-41C9-95C9-FDD5F19722AC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4" name="円: 塗りつぶしなし 253">
                  <a:extLst>
                    <a:ext uri="{FF2B5EF4-FFF2-40B4-BE49-F238E27FC236}">
                      <a16:creationId xmlns:a16="http://schemas.microsoft.com/office/drawing/2014/main" id="{4E846EA1-CE65-4F54-8D46-5FAD28BC9031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5" name="円: 塗りつぶしなし 254">
                  <a:extLst>
                    <a:ext uri="{FF2B5EF4-FFF2-40B4-BE49-F238E27FC236}">
                      <a16:creationId xmlns:a16="http://schemas.microsoft.com/office/drawing/2014/main" id="{AB6401D4-DB41-4028-A2C5-F8BBEC9DFBB6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円: 塗りつぶしなし 255">
                  <a:extLst>
                    <a:ext uri="{FF2B5EF4-FFF2-40B4-BE49-F238E27FC236}">
                      <a16:creationId xmlns:a16="http://schemas.microsoft.com/office/drawing/2014/main" id="{1EC9B0CD-8188-480E-AE47-EC1F26CDBCF0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7" name="円: 塗りつぶしなし 256">
                  <a:extLst>
                    <a:ext uri="{FF2B5EF4-FFF2-40B4-BE49-F238E27FC236}">
                      <a16:creationId xmlns:a16="http://schemas.microsoft.com/office/drawing/2014/main" id="{0C9EDC16-8FBF-4BCC-9030-435EE8B1AB85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8" name="円: 塗りつぶしなし 257">
                  <a:extLst>
                    <a:ext uri="{FF2B5EF4-FFF2-40B4-BE49-F238E27FC236}">
                      <a16:creationId xmlns:a16="http://schemas.microsoft.com/office/drawing/2014/main" id="{8EA8C317-BE0F-4276-8ABB-3E5A5453A48E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円: 塗りつぶしなし 258">
                  <a:extLst>
                    <a:ext uri="{FF2B5EF4-FFF2-40B4-BE49-F238E27FC236}">
                      <a16:creationId xmlns:a16="http://schemas.microsoft.com/office/drawing/2014/main" id="{CD30AB28-706D-4940-B622-76CF9A85F287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円: 塗りつぶしなし 259">
                  <a:extLst>
                    <a:ext uri="{FF2B5EF4-FFF2-40B4-BE49-F238E27FC236}">
                      <a16:creationId xmlns:a16="http://schemas.microsoft.com/office/drawing/2014/main" id="{4F5D85FE-2132-4602-8487-06852CD41762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1" name="円: 塗りつぶしなし 260">
                  <a:extLst>
                    <a:ext uri="{FF2B5EF4-FFF2-40B4-BE49-F238E27FC236}">
                      <a16:creationId xmlns:a16="http://schemas.microsoft.com/office/drawing/2014/main" id="{43CA8232-51F5-486B-A8DB-DF44976334B4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2" name="円: 塗りつぶしなし 261">
                  <a:extLst>
                    <a:ext uri="{FF2B5EF4-FFF2-40B4-BE49-F238E27FC236}">
                      <a16:creationId xmlns:a16="http://schemas.microsoft.com/office/drawing/2014/main" id="{16849FF0-B538-4F58-9EF1-ED5FD7340822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3" name="円: 塗りつぶしなし 262">
                  <a:extLst>
                    <a:ext uri="{FF2B5EF4-FFF2-40B4-BE49-F238E27FC236}">
                      <a16:creationId xmlns:a16="http://schemas.microsoft.com/office/drawing/2014/main" id="{51682233-F651-431E-905B-94162544C4AE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4F9FD0F8-A103-42A7-9A05-D795B3886D37}"/>
                </a:ext>
              </a:extLst>
            </p:cNvPr>
            <p:cNvGrpSpPr/>
            <p:nvPr/>
          </p:nvGrpSpPr>
          <p:grpSpPr>
            <a:xfrm>
              <a:off x="8516743" y="1717697"/>
              <a:ext cx="1647898" cy="1076716"/>
              <a:chOff x="4865320" y="2995386"/>
              <a:chExt cx="1650488" cy="1078409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73363CCA-6556-4523-AC7F-CD16D0AA7E6B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BC9C2286-2848-45E4-B0FC-363A85505D51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27C97CF2-A3D4-4589-8389-871D6F9DB4C6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3310E2D6-BFE2-45DF-83A5-47BEC7B180A4}"/>
              </a:ext>
            </a:extLst>
          </p:cNvPr>
          <p:cNvGrpSpPr/>
          <p:nvPr/>
        </p:nvGrpSpPr>
        <p:grpSpPr>
          <a:xfrm>
            <a:off x="6665287" y="4115739"/>
            <a:ext cx="2443241" cy="1971325"/>
            <a:chOff x="7000476" y="4019711"/>
            <a:chExt cx="3164165" cy="2553000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53C87D1F-CF34-4E4E-89F8-C69CDA72EFFE}"/>
                </a:ext>
              </a:extLst>
            </p:cNvPr>
            <p:cNvGrpSpPr/>
            <p:nvPr/>
          </p:nvGrpSpPr>
          <p:grpSpPr>
            <a:xfrm>
              <a:off x="7000476" y="4019711"/>
              <a:ext cx="3008419" cy="2553000"/>
              <a:chOff x="7000476" y="4019711"/>
              <a:chExt cx="3008419" cy="2553000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28DEDE5C-AC7A-4508-8883-8A617478A5C4}"/>
                  </a:ext>
                </a:extLst>
              </p:cNvPr>
              <p:cNvGrpSpPr/>
              <p:nvPr/>
            </p:nvGrpSpPr>
            <p:grpSpPr>
              <a:xfrm>
                <a:off x="7000476" y="4019711"/>
                <a:ext cx="3008419" cy="2553000"/>
                <a:chOff x="525523" y="4047678"/>
                <a:chExt cx="3008419" cy="2553000"/>
              </a:xfrm>
            </p:grpSpPr>
            <p:sp>
              <p:nvSpPr>
                <p:cNvPr id="486" name="楕円 3">
                  <a:extLst>
                    <a:ext uri="{FF2B5EF4-FFF2-40B4-BE49-F238E27FC236}">
                      <a16:creationId xmlns:a16="http://schemas.microsoft.com/office/drawing/2014/main" id="{E4265903-53B7-4FAD-9B20-F66ECD52DDC4}"/>
                    </a:ext>
                  </a:extLst>
                </p:cNvPr>
                <p:cNvSpPr/>
                <p:nvPr/>
              </p:nvSpPr>
              <p:spPr>
                <a:xfrm flipV="1">
                  <a:off x="1343961" y="5582313"/>
                  <a:ext cx="1313146" cy="101836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B7C78B9C-A787-490D-B377-09D701DB7FA8}"/>
                    </a:ext>
                  </a:extLst>
                </p:cNvPr>
                <p:cNvSpPr/>
                <p:nvPr/>
              </p:nvSpPr>
              <p:spPr>
                <a:xfrm>
                  <a:off x="525523" y="4047678"/>
                  <a:ext cx="3008419" cy="24396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CD30278E-ADEA-4824-B554-FEAF3E0A72DC}"/>
                    </a:ext>
                  </a:extLst>
                </p:cNvPr>
                <p:cNvSpPr/>
                <p:nvPr/>
              </p:nvSpPr>
              <p:spPr>
                <a:xfrm>
                  <a:off x="575949" y="4090009"/>
                  <a:ext cx="2907569" cy="2325428"/>
                </a:xfrm>
                <a:custGeom>
                  <a:avLst/>
                  <a:gdLst>
                    <a:gd name="connsiteX0" fmla="*/ 955373 w 2907569"/>
                    <a:gd name="connsiteY0" fmla="*/ 2159967 h 2325428"/>
                    <a:gd name="connsiteX1" fmla="*/ 1044054 w 2907569"/>
                    <a:gd name="connsiteY1" fmla="*/ 2185516 h 2325428"/>
                    <a:gd name="connsiteX2" fmla="*/ 1312907 w 2907569"/>
                    <a:gd name="connsiteY2" fmla="*/ 2228677 h 2325428"/>
                    <a:gd name="connsiteX3" fmla="*/ 1430924 w 2907569"/>
                    <a:gd name="connsiteY3" fmla="*/ 2233367 h 2325428"/>
                    <a:gd name="connsiteX4" fmla="*/ 1430924 w 2907569"/>
                    <a:gd name="connsiteY4" fmla="*/ 2325428 h 2325428"/>
                    <a:gd name="connsiteX5" fmla="*/ 1305116 w 2907569"/>
                    <a:gd name="connsiteY5" fmla="*/ 2320344 h 2325428"/>
                    <a:gd name="connsiteX6" fmla="*/ 1021394 w 2907569"/>
                    <a:gd name="connsiteY6" fmla="*/ 2274037 h 2325428"/>
                    <a:gd name="connsiteX7" fmla="*/ 912059 w 2907569"/>
                    <a:gd name="connsiteY7" fmla="*/ 2242013 h 2325428"/>
                    <a:gd name="connsiteX8" fmla="*/ 1968641 w 2907569"/>
                    <a:gd name="connsiteY8" fmla="*/ 2155229 h 2325428"/>
                    <a:gd name="connsiteX9" fmla="*/ 2013289 w 2907569"/>
                    <a:gd name="connsiteY9" fmla="*/ 2236805 h 2325428"/>
                    <a:gd name="connsiteX10" fmla="*/ 1886174 w 2907569"/>
                    <a:gd name="connsiteY10" fmla="*/ 2274037 h 2325428"/>
                    <a:gd name="connsiteX11" fmla="*/ 1602452 w 2907569"/>
                    <a:gd name="connsiteY11" fmla="*/ 2320344 h 2325428"/>
                    <a:gd name="connsiteX12" fmla="*/ 1476643 w 2907569"/>
                    <a:gd name="connsiteY12" fmla="*/ 2325428 h 2325428"/>
                    <a:gd name="connsiteX13" fmla="*/ 1476643 w 2907569"/>
                    <a:gd name="connsiteY13" fmla="*/ 2233368 h 2325428"/>
                    <a:gd name="connsiteX14" fmla="*/ 1594661 w 2907569"/>
                    <a:gd name="connsiteY14" fmla="*/ 2228677 h 2325428"/>
                    <a:gd name="connsiteX15" fmla="*/ 1863515 w 2907569"/>
                    <a:gd name="connsiteY15" fmla="*/ 2185516 h 2325428"/>
                    <a:gd name="connsiteX16" fmla="*/ 2452397 w 2907569"/>
                    <a:gd name="connsiteY16" fmla="*/ 1895545 h 2325428"/>
                    <a:gd name="connsiteX17" fmla="*/ 2525719 w 2907569"/>
                    <a:gd name="connsiteY17" fmla="*/ 1946993 h 2325428"/>
                    <a:gd name="connsiteX18" fmla="*/ 2481953 w 2907569"/>
                    <a:gd name="connsiteY18" fmla="*/ 1985531 h 2325428"/>
                    <a:gd name="connsiteX19" fmla="*/ 2146871 w 2907569"/>
                    <a:gd name="connsiteY19" fmla="*/ 2185907 h 2325428"/>
                    <a:gd name="connsiteX20" fmla="*/ 2056598 w 2907569"/>
                    <a:gd name="connsiteY20" fmla="*/ 2220709 h 2325428"/>
                    <a:gd name="connsiteX21" fmla="*/ 2012689 w 2907569"/>
                    <a:gd name="connsiteY21" fmla="*/ 2140482 h 2325428"/>
                    <a:gd name="connsiteX22" fmla="*/ 2110550 w 2907569"/>
                    <a:gd name="connsiteY22" fmla="*/ 2103375 h 2325428"/>
                    <a:gd name="connsiteX23" fmla="*/ 2428072 w 2907569"/>
                    <a:gd name="connsiteY23" fmla="*/ 1916613 h 2325428"/>
                    <a:gd name="connsiteX24" fmla="*/ 455171 w 2907569"/>
                    <a:gd name="connsiteY24" fmla="*/ 1895545 h 2325428"/>
                    <a:gd name="connsiteX25" fmla="*/ 479497 w 2907569"/>
                    <a:gd name="connsiteY25" fmla="*/ 1916613 h 2325428"/>
                    <a:gd name="connsiteX26" fmla="*/ 797019 w 2907569"/>
                    <a:gd name="connsiteY26" fmla="*/ 2103375 h 2325428"/>
                    <a:gd name="connsiteX27" fmla="*/ 910778 w 2907569"/>
                    <a:gd name="connsiteY27" fmla="*/ 2146511 h 2325428"/>
                    <a:gd name="connsiteX28" fmla="*/ 868117 w 2907569"/>
                    <a:gd name="connsiteY28" fmla="*/ 2227319 h 2325428"/>
                    <a:gd name="connsiteX29" fmla="*/ 760698 w 2907569"/>
                    <a:gd name="connsiteY29" fmla="*/ 2185907 h 2325428"/>
                    <a:gd name="connsiteX30" fmla="*/ 425616 w 2907569"/>
                    <a:gd name="connsiteY30" fmla="*/ 1985531 h 2325428"/>
                    <a:gd name="connsiteX31" fmla="*/ 381848 w 2907569"/>
                    <a:gd name="connsiteY31" fmla="*/ 1946993 h 2325428"/>
                    <a:gd name="connsiteX32" fmla="*/ 204028 w 2907569"/>
                    <a:gd name="connsiteY32" fmla="*/ 1604249 h 2325428"/>
                    <a:gd name="connsiteX33" fmla="*/ 242233 w 2907569"/>
                    <a:gd name="connsiteY33" fmla="*/ 1666677 h 2325428"/>
                    <a:gd name="connsiteX34" fmla="*/ 390568 w 2907569"/>
                    <a:gd name="connsiteY34" fmla="*/ 1839594 h 2325428"/>
                    <a:gd name="connsiteX35" fmla="*/ 419546 w 2907569"/>
                    <a:gd name="connsiteY35" fmla="*/ 1864691 h 2325428"/>
                    <a:gd name="connsiteX36" fmla="*/ 346549 w 2907569"/>
                    <a:gd name="connsiteY36" fmla="*/ 1915911 h 2325428"/>
                    <a:gd name="connsiteX37" fmla="*/ 331769 w 2907569"/>
                    <a:gd name="connsiteY37" fmla="*/ 1902896 h 2325428"/>
                    <a:gd name="connsiteX38" fmla="*/ 175230 w 2907569"/>
                    <a:gd name="connsiteY38" fmla="*/ 1717373 h 2325428"/>
                    <a:gd name="connsiteX39" fmla="*/ 123219 w 2907569"/>
                    <a:gd name="connsiteY39" fmla="*/ 1630970 h 2325428"/>
                    <a:gd name="connsiteX40" fmla="*/ 2703541 w 2907569"/>
                    <a:gd name="connsiteY40" fmla="*/ 1604249 h 2325428"/>
                    <a:gd name="connsiteX41" fmla="*/ 2784349 w 2907569"/>
                    <a:gd name="connsiteY41" fmla="*/ 1630969 h 2325428"/>
                    <a:gd name="connsiteX42" fmla="*/ 2732338 w 2907569"/>
                    <a:gd name="connsiteY42" fmla="*/ 1717373 h 2325428"/>
                    <a:gd name="connsiteX43" fmla="*/ 2575800 w 2907569"/>
                    <a:gd name="connsiteY43" fmla="*/ 1902896 h 2325428"/>
                    <a:gd name="connsiteX44" fmla="*/ 2561019 w 2907569"/>
                    <a:gd name="connsiteY44" fmla="*/ 1915911 h 2325428"/>
                    <a:gd name="connsiteX45" fmla="*/ 2488022 w 2907569"/>
                    <a:gd name="connsiteY45" fmla="*/ 1864691 h 2325428"/>
                    <a:gd name="connsiteX46" fmla="*/ 2517000 w 2907569"/>
                    <a:gd name="connsiteY46" fmla="*/ 1839594 h 2325428"/>
                    <a:gd name="connsiteX47" fmla="*/ 2665335 w 2907569"/>
                    <a:gd name="connsiteY47" fmla="*/ 1666677 h 2325428"/>
                    <a:gd name="connsiteX48" fmla="*/ 2907569 w 2907569"/>
                    <a:gd name="connsiteY48" fmla="*/ 1166920 h 2325428"/>
                    <a:gd name="connsiteX49" fmla="*/ 2900327 w 2907569"/>
                    <a:gd name="connsiteY49" fmla="*/ 1281689 h 2325428"/>
                    <a:gd name="connsiteX50" fmla="*/ 2842463 w 2907569"/>
                    <a:gd name="connsiteY50" fmla="*/ 1508745 h 2325428"/>
                    <a:gd name="connsiteX51" fmla="*/ 2805403 w 2907569"/>
                    <a:gd name="connsiteY51" fmla="*/ 1589777 h 2325428"/>
                    <a:gd name="connsiteX52" fmla="*/ 2727073 w 2907569"/>
                    <a:gd name="connsiteY52" fmla="*/ 1563877 h 2325428"/>
                    <a:gd name="connsiteX53" fmla="*/ 2769689 w 2907569"/>
                    <a:gd name="connsiteY53" fmla="*/ 1472225 h 2325428"/>
                    <a:gd name="connsiteX54" fmla="*/ 2824521 w 2907569"/>
                    <a:gd name="connsiteY54" fmla="*/ 1260599 h 2325428"/>
                    <a:gd name="connsiteX55" fmla="*/ 2830530 w 2907569"/>
                    <a:gd name="connsiteY55" fmla="*/ 1166920 h 2325428"/>
                    <a:gd name="connsiteX56" fmla="*/ 0 w 2907569"/>
                    <a:gd name="connsiteY56" fmla="*/ 1166920 h 2325428"/>
                    <a:gd name="connsiteX57" fmla="*/ 77038 w 2907569"/>
                    <a:gd name="connsiteY57" fmla="*/ 1166920 h 2325428"/>
                    <a:gd name="connsiteX58" fmla="*/ 83048 w 2907569"/>
                    <a:gd name="connsiteY58" fmla="*/ 1260599 h 2325428"/>
                    <a:gd name="connsiteX59" fmla="*/ 137880 w 2907569"/>
                    <a:gd name="connsiteY59" fmla="*/ 1472225 h 2325428"/>
                    <a:gd name="connsiteX60" fmla="*/ 180495 w 2907569"/>
                    <a:gd name="connsiteY60" fmla="*/ 1563876 h 2325428"/>
                    <a:gd name="connsiteX61" fmla="*/ 102166 w 2907569"/>
                    <a:gd name="connsiteY61" fmla="*/ 1589777 h 2325428"/>
                    <a:gd name="connsiteX62" fmla="*/ 65105 w 2907569"/>
                    <a:gd name="connsiteY62" fmla="*/ 1508745 h 2325428"/>
                    <a:gd name="connsiteX63" fmla="*/ 7241 w 2907569"/>
                    <a:gd name="connsiteY63" fmla="*/ 1281689 h 2325428"/>
                    <a:gd name="connsiteX64" fmla="*/ 98821 w 2907569"/>
                    <a:gd name="connsiteY64" fmla="*/ 742965 h 2325428"/>
                    <a:gd name="connsiteX65" fmla="*/ 166619 w 2907569"/>
                    <a:gd name="connsiteY65" fmla="*/ 765383 h 2325428"/>
                    <a:gd name="connsiteX66" fmla="*/ 137880 w 2907569"/>
                    <a:gd name="connsiteY66" fmla="*/ 827191 h 2325428"/>
                    <a:gd name="connsiteX67" fmla="*/ 83048 w 2907569"/>
                    <a:gd name="connsiteY67" fmla="*/ 1038817 h 2325428"/>
                    <a:gd name="connsiteX68" fmla="*/ 77763 w 2907569"/>
                    <a:gd name="connsiteY68" fmla="*/ 1121201 h 2325428"/>
                    <a:gd name="connsiteX69" fmla="*/ 2354 w 2907569"/>
                    <a:gd name="connsiteY69" fmla="*/ 1121201 h 2325428"/>
                    <a:gd name="connsiteX70" fmla="*/ 7241 w 2907569"/>
                    <a:gd name="connsiteY70" fmla="*/ 1043739 h 2325428"/>
                    <a:gd name="connsiteX71" fmla="*/ 65105 w 2907569"/>
                    <a:gd name="connsiteY71" fmla="*/ 816684 h 2325428"/>
                    <a:gd name="connsiteX72" fmla="*/ 2808747 w 2907569"/>
                    <a:gd name="connsiteY72" fmla="*/ 742964 h 2325428"/>
                    <a:gd name="connsiteX73" fmla="*/ 2842463 w 2907569"/>
                    <a:gd name="connsiteY73" fmla="*/ 816684 h 2325428"/>
                    <a:gd name="connsiteX74" fmla="*/ 2900327 w 2907569"/>
                    <a:gd name="connsiteY74" fmla="*/ 1043739 h 2325428"/>
                    <a:gd name="connsiteX75" fmla="*/ 2905215 w 2907569"/>
                    <a:gd name="connsiteY75" fmla="*/ 1121201 h 2325428"/>
                    <a:gd name="connsiteX76" fmla="*/ 2829806 w 2907569"/>
                    <a:gd name="connsiteY76" fmla="*/ 1121201 h 2325428"/>
                    <a:gd name="connsiteX77" fmla="*/ 2824521 w 2907569"/>
                    <a:gd name="connsiteY77" fmla="*/ 1038817 h 2325428"/>
                    <a:gd name="connsiteX78" fmla="*/ 2769689 w 2907569"/>
                    <a:gd name="connsiteY78" fmla="*/ 827191 h 2325428"/>
                    <a:gd name="connsiteX79" fmla="*/ 2740949 w 2907569"/>
                    <a:gd name="connsiteY79" fmla="*/ 765382 h 2325428"/>
                    <a:gd name="connsiteX80" fmla="*/ 341227 w 2907569"/>
                    <a:gd name="connsiteY80" fmla="*/ 414203 h 2325428"/>
                    <a:gd name="connsiteX81" fmla="*/ 397583 w 2907569"/>
                    <a:gd name="connsiteY81" fmla="*/ 453747 h 2325428"/>
                    <a:gd name="connsiteX82" fmla="*/ 390568 w 2907569"/>
                    <a:gd name="connsiteY82" fmla="*/ 459822 h 2325428"/>
                    <a:gd name="connsiteX83" fmla="*/ 242233 w 2907569"/>
                    <a:gd name="connsiteY83" fmla="*/ 632739 h 2325428"/>
                    <a:gd name="connsiteX84" fmla="*/ 186502 w 2907569"/>
                    <a:gd name="connsiteY84" fmla="*/ 723804 h 2325428"/>
                    <a:gd name="connsiteX85" fmla="*/ 118992 w 2907569"/>
                    <a:gd name="connsiteY85" fmla="*/ 701481 h 2325428"/>
                    <a:gd name="connsiteX86" fmla="*/ 175230 w 2907569"/>
                    <a:gd name="connsiteY86" fmla="*/ 608055 h 2325428"/>
                    <a:gd name="connsiteX87" fmla="*/ 331769 w 2907569"/>
                    <a:gd name="connsiteY87" fmla="*/ 422532 h 2325428"/>
                    <a:gd name="connsiteX88" fmla="*/ 2566341 w 2907569"/>
                    <a:gd name="connsiteY88" fmla="*/ 414203 h 2325428"/>
                    <a:gd name="connsiteX89" fmla="*/ 2575800 w 2907569"/>
                    <a:gd name="connsiteY89" fmla="*/ 422532 h 2325428"/>
                    <a:gd name="connsiteX90" fmla="*/ 2732338 w 2907569"/>
                    <a:gd name="connsiteY90" fmla="*/ 608055 h 2325428"/>
                    <a:gd name="connsiteX91" fmla="*/ 2788576 w 2907569"/>
                    <a:gd name="connsiteY91" fmla="*/ 701481 h 2325428"/>
                    <a:gd name="connsiteX92" fmla="*/ 2721066 w 2907569"/>
                    <a:gd name="connsiteY92" fmla="*/ 723804 h 2325428"/>
                    <a:gd name="connsiteX93" fmla="*/ 2665335 w 2907569"/>
                    <a:gd name="connsiteY93" fmla="*/ 632739 h 2325428"/>
                    <a:gd name="connsiteX94" fmla="*/ 2517000 w 2907569"/>
                    <a:gd name="connsiteY94" fmla="*/ 459822 h 2325428"/>
                    <a:gd name="connsiteX95" fmla="*/ 2509985 w 2907569"/>
                    <a:gd name="connsiteY95" fmla="*/ 453746 h 2325428"/>
                    <a:gd name="connsiteX96" fmla="*/ 847165 w 2907569"/>
                    <a:gd name="connsiteY96" fmla="*/ 106187 h 2325428"/>
                    <a:gd name="connsiteX97" fmla="*/ 879274 w 2907569"/>
                    <a:gd name="connsiteY97" fmla="*/ 164852 h 2325428"/>
                    <a:gd name="connsiteX98" fmla="*/ 797019 w 2907569"/>
                    <a:gd name="connsiteY98" fmla="*/ 196042 h 2325428"/>
                    <a:gd name="connsiteX99" fmla="*/ 479497 w 2907569"/>
                    <a:gd name="connsiteY99" fmla="*/ 382803 h 2325428"/>
                    <a:gd name="connsiteX100" fmla="*/ 433208 w 2907569"/>
                    <a:gd name="connsiteY100" fmla="*/ 422893 h 2325428"/>
                    <a:gd name="connsiteX101" fmla="*/ 376527 w 2907569"/>
                    <a:gd name="connsiteY101" fmla="*/ 383121 h 2325428"/>
                    <a:gd name="connsiteX102" fmla="*/ 425616 w 2907569"/>
                    <a:gd name="connsiteY102" fmla="*/ 339898 h 2325428"/>
                    <a:gd name="connsiteX103" fmla="*/ 760698 w 2907569"/>
                    <a:gd name="connsiteY103" fmla="*/ 139521 h 2325428"/>
                    <a:gd name="connsiteX104" fmla="*/ 2043143 w 2907569"/>
                    <a:gd name="connsiteY104" fmla="*/ 99533 h 2325428"/>
                    <a:gd name="connsiteX105" fmla="*/ 2146871 w 2907569"/>
                    <a:gd name="connsiteY105" fmla="*/ 139521 h 2325428"/>
                    <a:gd name="connsiteX106" fmla="*/ 2481953 w 2907569"/>
                    <a:gd name="connsiteY106" fmla="*/ 339898 h 2325428"/>
                    <a:gd name="connsiteX107" fmla="*/ 2531041 w 2907569"/>
                    <a:gd name="connsiteY107" fmla="*/ 383121 h 2325428"/>
                    <a:gd name="connsiteX108" fmla="*/ 2474360 w 2907569"/>
                    <a:gd name="connsiteY108" fmla="*/ 422892 h 2325428"/>
                    <a:gd name="connsiteX109" fmla="*/ 2428072 w 2907569"/>
                    <a:gd name="connsiteY109" fmla="*/ 382803 h 2325428"/>
                    <a:gd name="connsiteX110" fmla="*/ 2110550 w 2907569"/>
                    <a:gd name="connsiteY110" fmla="*/ 196042 h 2325428"/>
                    <a:gd name="connsiteX111" fmla="*/ 2011934 w 2907569"/>
                    <a:gd name="connsiteY111" fmla="*/ 158648 h 2325428"/>
                    <a:gd name="connsiteX112" fmla="*/ 1430924 w 2907569"/>
                    <a:gd name="connsiteY112" fmla="*/ 0 h 2325428"/>
                    <a:gd name="connsiteX113" fmla="*/ 1430924 w 2907569"/>
                    <a:gd name="connsiteY113" fmla="*/ 66049 h 2325428"/>
                    <a:gd name="connsiteX114" fmla="*/ 1312907 w 2907569"/>
                    <a:gd name="connsiteY114" fmla="*/ 70740 h 2325428"/>
                    <a:gd name="connsiteX115" fmla="*/ 1044054 w 2907569"/>
                    <a:gd name="connsiteY115" fmla="*/ 113900 h 2325428"/>
                    <a:gd name="connsiteX116" fmla="*/ 922649 w 2907569"/>
                    <a:gd name="connsiteY116" fmla="*/ 148877 h 2325428"/>
                    <a:gd name="connsiteX117" fmla="*/ 890308 w 2907569"/>
                    <a:gd name="connsiteY117" fmla="*/ 89787 h 2325428"/>
                    <a:gd name="connsiteX118" fmla="*/ 1021394 w 2907569"/>
                    <a:gd name="connsiteY118" fmla="*/ 51391 h 2325428"/>
                    <a:gd name="connsiteX119" fmla="*/ 1305116 w 2907569"/>
                    <a:gd name="connsiteY119" fmla="*/ 5084 h 2325428"/>
                    <a:gd name="connsiteX120" fmla="*/ 1476643 w 2907569"/>
                    <a:gd name="connsiteY120" fmla="*/ 0 h 2325428"/>
                    <a:gd name="connsiteX121" fmla="*/ 1602452 w 2907569"/>
                    <a:gd name="connsiteY121" fmla="*/ 5084 h 2325428"/>
                    <a:gd name="connsiteX122" fmla="*/ 1886174 w 2907569"/>
                    <a:gd name="connsiteY122" fmla="*/ 51391 h 2325428"/>
                    <a:gd name="connsiteX123" fmla="*/ 1999358 w 2907569"/>
                    <a:gd name="connsiteY123" fmla="*/ 84543 h 2325428"/>
                    <a:gd name="connsiteX124" fmla="*/ 1967971 w 2907569"/>
                    <a:gd name="connsiteY124" fmla="*/ 143994 h 2325428"/>
                    <a:gd name="connsiteX125" fmla="*/ 1863515 w 2907569"/>
                    <a:gd name="connsiteY125" fmla="*/ 113900 h 2325428"/>
                    <a:gd name="connsiteX126" fmla="*/ 1594661 w 2907569"/>
                    <a:gd name="connsiteY126" fmla="*/ 70740 h 2325428"/>
                    <a:gd name="connsiteX127" fmla="*/ 1476643 w 2907569"/>
                    <a:gd name="connsiteY127" fmla="*/ 66049 h 2325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907569" h="2325428">
                      <a:moveTo>
                        <a:pt x="955373" y="2159967"/>
                      </a:moveTo>
                      <a:lnTo>
                        <a:pt x="1044054" y="2185516"/>
                      </a:lnTo>
                      <a:cubicBezTo>
                        <a:pt x="1130343" y="2206642"/>
                        <a:pt x="1220268" y="2221271"/>
                        <a:pt x="1312907" y="2228677"/>
                      </a:cubicBezTo>
                      <a:lnTo>
                        <a:pt x="1430924" y="2233367"/>
                      </a:lnTo>
                      <a:lnTo>
                        <a:pt x="1430924" y="2325428"/>
                      </a:lnTo>
                      <a:lnTo>
                        <a:pt x="1305116" y="2320344"/>
                      </a:lnTo>
                      <a:cubicBezTo>
                        <a:pt x="1207354" y="2312399"/>
                        <a:pt x="1112455" y="2296703"/>
                        <a:pt x="1021394" y="2274037"/>
                      </a:cubicBezTo>
                      <a:lnTo>
                        <a:pt x="912059" y="2242013"/>
                      </a:lnTo>
                      <a:close/>
                      <a:moveTo>
                        <a:pt x="1968641" y="2155229"/>
                      </a:moveTo>
                      <a:lnTo>
                        <a:pt x="2013289" y="2236805"/>
                      </a:lnTo>
                      <a:lnTo>
                        <a:pt x="1886174" y="2274037"/>
                      </a:lnTo>
                      <a:cubicBezTo>
                        <a:pt x="1795113" y="2296703"/>
                        <a:pt x="1700214" y="2312399"/>
                        <a:pt x="1602452" y="2320344"/>
                      </a:cubicBezTo>
                      <a:lnTo>
                        <a:pt x="1476643" y="2325428"/>
                      </a:lnTo>
                      <a:lnTo>
                        <a:pt x="1476643" y="2233368"/>
                      </a:lnTo>
                      <a:lnTo>
                        <a:pt x="1594661" y="2228677"/>
                      </a:lnTo>
                      <a:cubicBezTo>
                        <a:pt x="1687300" y="2221271"/>
                        <a:pt x="1777226" y="2206642"/>
                        <a:pt x="1863515" y="2185516"/>
                      </a:cubicBezTo>
                      <a:close/>
                      <a:moveTo>
                        <a:pt x="2452397" y="1895545"/>
                      </a:moveTo>
                      <a:lnTo>
                        <a:pt x="2525719" y="1946993"/>
                      </a:lnTo>
                      <a:lnTo>
                        <a:pt x="2481953" y="1985531"/>
                      </a:lnTo>
                      <a:cubicBezTo>
                        <a:pt x="2383279" y="2064497"/>
                        <a:pt x="2270488" y="2132167"/>
                        <a:pt x="2146871" y="2185907"/>
                      </a:cubicBezTo>
                      <a:lnTo>
                        <a:pt x="2056598" y="2220709"/>
                      </a:lnTo>
                      <a:lnTo>
                        <a:pt x="2012689" y="2140482"/>
                      </a:lnTo>
                      <a:lnTo>
                        <a:pt x="2110550" y="2103375"/>
                      </a:lnTo>
                      <a:cubicBezTo>
                        <a:pt x="2227689" y="2053285"/>
                        <a:pt x="2334568" y="1990214"/>
                        <a:pt x="2428072" y="1916613"/>
                      </a:cubicBezTo>
                      <a:close/>
                      <a:moveTo>
                        <a:pt x="455171" y="1895545"/>
                      </a:moveTo>
                      <a:lnTo>
                        <a:pt x="479497" y="1916613"/>
                      </a:lnTo>
                      <a:cubicBezTo>
                        <a:pt x="573000" y="1990214"/>
                        <a:pt x="679880" y="2053285"/>
                        <a:pt x="797019" y="2103375"/>
                      </a:cubicBezTo>
                      <a:lnTo>
                        <a:pt x="910778" y="2146511"/>
                      </a:lnTo>
                      <a:lnTo>
                        <a:pt x="868117" y="2227319"/>
                      </a:lnTo>
                      <a:lnTo>
                        <a:pt x="760698" y="2185907"/>
                      </a:lnTo>
                      <a:cubicBezTo>
                        <a:pt x="637080" y="2132167"/>
                        <a:pt x="524290" y="2064497"/>
                        <a:pt x="425616" y="1985531"/>
                      </a:cubicBezTo>
                      <a:lnTo>
                        <a:pt x="381848" y="1946993"/>
                      </a:lnTo>
                      <a:close/>
                      <a:moveTo>
                        <a:pt x="204028" y="1604249"/>
                      </a:moveTo>
                      <a:lnTo>
                        <a:pt x="242233" y="1666677"/>
                      </a:lnTo>
                      <a:cubicBezTo>
                        <a:pt x="284656" y="1728148"/>
                        <a:pt x="334409" y="1786029"/>
                        <a:pt x="390568" y="1839594"/>
                      </a:cubicBezTo>
                      <a:lnTo>
                        <a:pt x="419546" y="1864691"/>
                      </a:lnTo>
                      <a:lnTo>
                        <a:pt x="346549" y="1915911"/>
                      </a:lnTo>
                      <a:lnTo>
                        <a:pt x="331769" y="1902896"/>
                      </a:lnTo>
                      <a:cubicBezTo>
                        <a:pt x="272503" y="1845426"/>
                        <a:pt x="219999" y="1783325"/>
                        <a:pt x="175230" y="1717373"/>
                      </a:cubicBezTo>
                      <a:lnTo>
                        <a:pt x="123219" y="1630970"/>
                      </a:lnTo>
                      <a:close/>
                      <a:moveTo>
                        <a:pt x="2703541" y="1604249"/>
                      </a:moveTo>
                      <a:lnTo>
                        <a:pt x="2784349" y="1630969"/>
                      </a:lnTo>
                      <a:lnTo>
                        <a:pt x="2732338" y="1717373"/>
                      </a:lnTo>
                      <a:cubicBezTo>
                        <a:pt x="2687570" y="1783325"/>
                        <a:pt x="2635065" y="1845426"/>
                        <a:pt x="2575800" y="1902896"/>
                      </a:cubicBezTo>
                      <a:lnTo>
                        <a:pt x="2561019" y="1915911"/>
                      </a:lnTo>
                      <a:lnTo>
                        <a:pt x="2488022" y="1864691"/>
                      </a:lnTo>
                      <a:lnTo>
                        <a:pt x="2517000" y="1839594"/>
                      </a:lnTo>
                      <a:cubicBezTo>
                        <a:pt x="2573160" y="1786029"/>
                        <a:pt x="2622913" y="1728148"/>
                        <a:pt x="2665335" y="1666677"/>
                      </a:cubicBezTo>
                      <a:close/>
                      <a:moveTo>
                        <a:pt x="2907569" y="1166920"/>
                      </a:moveTo>
                      <a:lnTo>
                        <a:pt x="2900327" y="1281689"/>
                      </a:lnTo>
                      <a:cubicBezTo>
                        <a:pt x="2890399" y="1359926"/>
                        <a:pt x="2870786" y="1435871"/>
                        <a:pt x="2842463" y="1508745"/>
                      </a:cubicBezTo>
                      <a:lnTo>
                        <a:pt x="2805403" y="1589777"/>
                      </a:lnTo>
                      <a:lnTo>
                        <a:pt x="2727073" y="1563877"/>
                      </a:lnTo>
                      <a:lnTo>
                        <a:pt x="2769689" y="1472225"/>
                      </a:lnTo>
                      <a:cubicBezTo>
                        <a:pt x="2796528" y="1404303"/>
                        <a:pt x="2815113" y="1333519"/>
                        <a:pt x="2824521" y="1260599"/>
                      </a:cubicBezTo>
                      <a:lnTo>
                        <a:pt x="2830530" y="1166920"/>
                      </a:lnTo>
                      <a:close/>
                      <a:moveTo>
                        <a:pt x="0" y="1166920"/>
                      </a:moveTo>
                      <a:lnTo>
                        <a:pt x="77038" y="1166920"/>
                      </a:lnTo>
                      <a:lnTo>
                        <a:pt x="83048" y="1260599"/>
                      </a:lnTo>
                      <a:cubicBezTo>
                        <a:pt x="92456" y="1333519"/>
                        <a:pt x="111041" y="1404303"/>
                        <a:pt x="137880" y="1472225"/>
                      </a:cubicBezTo>
                      <a:lnTo>
                        <a:pt x="180495" y="1563876"/>
                      </a:lnTo>
                      <a:lnTo>
                        <a:pt x="102166" y="1589777"/>
                      </a:lnTo>
                      <a:lnTo>
                        <a:pt x="65105" y="1508745"/>
                      </a:lnTo>
                      <a:cubicBezTo>
                        <a:pt x="36783" y="1435871"/>
                        <a:pt x="17170" y="1359926"/>
                        <a:pt x="7241" y="1281689"/>
                      </a:cubicBezTo>
                      <a:close/>
                      <a:moveTo>
                        <a:pt x="98821" y="742965"/>
                      </a:moveTo>
                      <a:lnTo>
                        <a:pt x="166619" y="765383"/>
                      </a:lnTo>
                      <a:lnTo>
                        <a:pt x="137880" y="827191"/>
                      </a:lnTo>
                      <a:cubicBezTo>
                        <a:pt x="111041" y="895113"/>
                        <a:pt x="92456" y="965897"/>
                        <a:pt x="83048" y="1038817"/>
                      </a:cubicBezTo>
                      <a:lnTo>
                        <a:pt x="77763" y="1121201"/>
                      </a:lnTo>
                      <a:lnTo>
                        <a:pt x="2354" y="1121201"/>
                      </a:lnTo>
                      <a:lnTo>
                        <a:pt x="7241" y="1043739"/>
                      </a:lnTo>
                      <a:cubicBezTo>
                        <a:pt x="17170" y="965503"/>
                        <a:pt x="36783" y="889558"/>
                        <a:pt x="65105" y="816684"/>
                      </a:cubicBezTo>
                      <a:close/>
                      <a:moveTo>
                        <a:pt x="2808747" y="742964"/>
                      </a:moveTo>
                      <a:lnTo>
                        <a:pt x="2842463" y="816684"/>
                      </a:lnTo>
                      <a:cubicBezTo>
                        <a:pt x="2870786" y="889558"/>
                        <a:pt x="2890399" y="965503"/>
                        <a:pt x="2900327" y="1043739"/>
                      </a:cubicBezTo>
                      <a:lnTo>
                        <a:pt x="2905215" y="1121201"/>
                      </a:lnTo>
                      <a:lnTo>
                        <a:pt x="2829806" y="1121201"/>
                      </a:lnTo>
                      <a:lnTo>
                        <a:pt x="2824521" y="1038817"/>
                      </a:lnTo>
                      <a:cubicBezTo>
                        <a:pt x="2815113" y="965897"/>
                        <a:pt x="2796528" y="895113"/>
                        <a:pt x="2769689" y="827191"/>
                      </a:cubicBezTo>
                      <a:lnTo>
                        <a:pt x="2740949" y="765382"/>
                      </a:lnTo>
                      <a:close/>
                      <a:moveTo>
                        <a:pt x="341227" y="414203"/>
                      </a:moveTo>
                      <a:lnTo>
                        <a:pt x="397583" y="453747"/>
                      </a:lnTo>
                      <a:lnTo>
                        <a:pt x="390568" y="459822"/>
                      </a:lnTo>
                      <a:cubicBezTo>
                        <a:pt x="334409" y="513387"/>
                        <a:pt x="284656" y="571268"/>
                        <a:pt x="242233" y="632739"/>
                      </a:cubicBezTo>
                      <a:lnTo>
                        <a:pt x="186502" y="723804"/>
                      </a:lnTo>
                      <a:lnTo>
                        <a:pt x="118992" y="701481"/>
                      </a:lnTo>
                      <a:lnTo>
                        <a:pt x="175230" y="608055"/>
                      </a:lnTo>
                      <a:cubicBezTo>
                        <a:pt x="219999" y="542103"/>
                        <a:pt x="272503" y="480002"/>
                        <a:pt x="331769" y="422532"/>
                      </a:cubicBezTo>
                      <a:close/>
                      <a:moveTo>
                        <a:pt x="2566341" y="414203"/>
                      </a:moveTo>
                      <a:lnTo>
                        <a:pt x="2575800" y="422532"/>
                      </a:lnTo>
                      <a:cubicBezTo>
                        <a:pt x="2635065" y="480002"/>
                        <a:pt x="2687570" y="542103"/>
                        <a:pt x="2732338" y="608055"/>
                      </a:cubicBezTo>
                      <a:lnTo>
                        <a:pt x="2788576" y="701481"/>
                      </a:lnTo>
                      <a:lnTo>
                        <a:pt x="2721066" y="723804"/>
                      </a:lnTo>
                      <a:lnTo>
                        <a:pt x="2665335" y="632739"/>
                      </a:lnTo>
                      <a:cubicBezTo>
                        <a:pt x="2622913" y="571268"/>
                        <a:pt x="2573160" y="513387"/>
                        <a:pt x="2517000" y="459822"/>
                      </a:cubicBezTo>
                      <a:lnTo>
                        <a:pt x="2509985" y="453746"/>
                      </a:lnTo>
                      <a:close/>
                      <a:moveTo>
                        <a:pt x="847165" y="106187"/>
                      </a:moveTo>
                      <a:lnTo>
                        <a:pt x="879274" y="164852"/>
                      </a:lnTo>
                      <a:lnTo>
                        <a:pt x="797019" y="196042"/>
                      </a:lnTo>
                      <a:cubicBezTo>
                        <a:pt x="679880" y="246131"/>
                        <a:pt x="573000" y="309202"/>
                        <a:pt x="479497" y="382803"/>
                      </a:cubicBezTo>
                      <a:lnTo>
                        <a:pt x="433208" y="422893"/>
                      </a:lnTo>
                      <a:lnTo>
                        <a:pt x="376527" y="383121"/>
                      </a:lnTo>
                      <a:lnTo>
                        <a:pt x="425616" y="339898"/>
                      </a:lnTo>
                      <a:cubicBezTo>
                        <a:pt x="524290" y="260931"/>
                        <a:pt x="637080" y="193262"/>
                        <a:pt x="760698" y="139521"/>
                      </a:cubicBezTo>
                      <a:close/>
                      <a:moveTo>
                        <a:pt x="2043143" y="99533"/>
                      </a:moveTo>
                      <a:lnTo>
                        <a:pt x="2146871" y="139521"/>
                      </a:lnTo>
                      <a:cubicBezTo>
                        <a:pt x="2270488" y="193262"/>
                        <a:pt x="2383279" y="260931"/>
                        <a:pt x="2481953" y="339898"/>
                      </a:cubicBezTo>
                      <a:lnTo>
                        <a:pt x="2531041" y="383121"/>
                      </a:lnTo>
                      <a:lnTo>
                        <a:pt x="2474360" y="422892"/>
                      </a:lnTo>
                      <a:lnTo>
                        <a:pt x="2428072" y="382803"/>
                      </a:lnTo>
                      <a:cubicBezTo>
                        <a:pt x="2334568" y="309202"/>
                        <a:pt x="2227689" y="246131"/>
                        <a:pt x="2110550" y="196042"/>
                      </a:cubicBezTo>
                      <a:lnTo>
                        <a:pt x="2011934" y="158648"/>
                      </a:lnTo>
                      <a:close/>
                      <a:moveTo>
                        <a:pt x="1430924" y="0"/>
                      </a:moveTo>
                      <a:lnTo>
                        <a:pt x="1430924" y="66049"/>
                      </a:lnTo>
                      <a:lnTo>
                        <a:pt x="1312907" y="70740"/>
                      </a:lnTo>
                      <a:cubicBezTo>
                        <a:pt x="1220268" y="78145"/>
                        <a:pt x="1130343" y="92774"/>
                        <a:pt x="1044054" y="113900"/>
                      </a:cubicBezTo>
                      <a:lnTo>
                        <a:pt x="922649" y="148877"/>
                      </a:lnTo>
                      <a:lnTo>
                        <a:pt x="890308" y="89787"/>
                      </a:lnTo>
                      <a:lnTo>
                        <a:pt x="1021394" y="51391"/>
                      </a:lnTo>
                      <a:cubicBezTo>
                        <a:pt x="1112455" y="28725"/>
                        <a:pt x="1207354" y="13029"/>
                        <a:pt x="1305116" y="5084"/>
                      </a:cubicBezTo>
                      <a:close/>
                      <a:moveTo>
                        <a:pt x="1476643" y="0"/>
                      </a:moveTo>
                      <a:lnTo>
                        <a:pt x="1602452" y="5084"/>
                      </a:lnTo>
                      <a:cubicBezTo>
                        <a:pt x="1700214" y="13029"/>
                        <a:pt x="1795113" y="28725"/>
                        <a:pt x="1886174" y="51391"/>
                      </a:cubicBezTo>
                      <a:lnTo>
                        <a:pt x="1999358" y="84543"/>
                      </a:lnTo>
                      <a:lnTo>
                        <a:pt x="1967971" y="143994"/>
                      </a:lnTo>
                      <a:lnTo>
                        <a:pt x="1863515" y="113900"/>
                      </a:lnTo>
                      <a:cubicBezTo>
                        <a:pt x="1777226" y="92774"/>
                        <a:pt x="1687300" y="78145"/>
                        <a:pt x="1594661" y="70740"/>
                      </a:cubicBezTo>
                      <a:lnTo>
                        <a:pt x="1476643" y="6604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705110D3-2997-4A70-8AED-086A10C528EA}"/>
                  </a:ext>
                </a:extLst>
              </p:cNvPr>
              <p:cNvGrpSpPr/>
              <p:nvPr/>
            </p:nvGrpSpPr>
            <p:grpSpPr>
              <a:xfrm>
                <a:off x="7441244" y="4278528"/>
                <a:ext cx="2095226" cy="1687297"/>
                <a:chOff x="966291" y="4306495"/>
                <a:chExt cx="2095226" cy="1687297"/>
              </a:xfrm>
              <a:pattFill prst="lgConfetti">
                <a:fgClr>
                  <a:schemeClr val="bg1"/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</p:grpSpPr>
            <p:sp>
              <p:nvSpPr>
                <p:cNvPr id="457" name="楕円 220">
                  <a:extLst>
                    <a:ext uri="{FF2B5EF4-FFF2-40B4-BE49-F238E27FC236}">
                      <a16:creationId xmlns:a16="http://schemas.microsoft.com/office/drawing/2014/main" id="{DFA5A884-45B1-41C8-A294-5AB77CC9D834}"/>
                    </a:ext>
                  </a:extLst>
                </p:cNvPr>
                <p:cNvSpPr/>
                <p:nvPr/>
              </p:nvSpPr>
              <p:spPr>
                <a:xfrm>
                  <a:off x="1011813" y="4362116"/>
                  <a:ext cx="2049704" cy="1631676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8799E6BE-5E43-4871-9DF2-0996587D6664}"/>
                    </a:ext>
                  </a:extLst>
                </p:cNvPr>
                <p:cNvSpPr/>
                <p:nvPr/>
              </p:nvSpPr>
              <p:spPr>
                <a:xfrm>
                  <a:off x="1002856" y="506335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F8757FD0-290B-4555-9B11-91232FA27278}"/>
                    </a:ext>
                  </a:extLst>
                </p:cNvPr>
                <p:cNvSpPr/>
                <p:nvPr/>
              </p:nvSpPr>
              <p:spPr>
                <a:xfrm rot="18900000" flipH="1">
                  <a:off x="2579481" y="4536947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8E1EDE63-13FC-4747-A7FB-B4830B6B76D4}"/>
                    </a:ext>
                  </a:extLst>
                </p:cNvPr>
                <p:cNvSpPr/>
                <p:nvPr/>
              </p:nvSpPr>
              <p:spPr>
                <a:xfrm rot="4196602">
                  <a:off x="1416444" y="4532662"/>
                  <a:ext cx="81050" cy="45297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73C2140B-22A5-4FF4-A062-E1CA57534193}"/>
                    </a:ext>
                  </a:extLst>
                </p:cNvPr>
                <p:cNvSpPr/>
                <p:nvPr/>
              </p:nvSpPr>
              <p:spPr>
                <a:xfrm rot="1800000">
                  <a:off x="1268226" y="4663525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2DA48945-1FDC-4C9A-9C97-07D34F5C63B4}"/>
                    </a:ext>
                  </a:extLst>
                </p:cNvPr>
                <p:cNvSpPr/>
                <p:nvPr/>
              </p:nvSpPr>
              <p:spPr>
                <a:xfrm rot="18900000" flipH="1">
                  <a:off x="2697122" y="462150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A785DE0-F681-41EC-9678-92CA17BD9228}"/>
                    </a:ext>
                  </a:extLst>
                </p:cNvPr>
                <p:cNvSpPr/>
                <p:nvPr/>
              </p:nvSpPr>
              <p:spPr>
                <a:xfrm rot="2700000">
                  <a:off x="1545116" y="4401998"/>
                  <a:ext cx="124601" cy="132802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F2A71466-2B91-4958-951F-9565A974ADD8}"/>
                    </a:ext>
                  </a:extLst>
                </p:cNvPr>
                <p:cNvSpPr/>
                <p:nvPr/>
              </p:nvSpPr>
              <p:spPr>
                <a:xfrm rot="8690456">
                  <a:off x="2957470" y="4936573"/>
                  <a:ext cx="78439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3CC8C9FC-C0E4-4657-9C55-1EE684110566}"/>
                    </a:ext>
                  </a:extLst>
                </p:cNvPr>
                <p:cNvSpPr/>
                <p:nvPr/>
              </p:nvSpPr>
              <p:spPr>
                <a:xfrm rot="2700000">
                  <a:off x="1123202" y="472369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F931CE2A-FB2B-4C2E-9A5E-9A80C10D56F5}"/>
                    </a:ext>
                  </a:extLst>
                </p:cNvPr>
                <p:cNvSpPr/>
                <p:nvPr/>
              </p:nvSpPr>
              <p:spPr>
                <a:xfrm rot="5400000">
                  <a:off x="1916106" y="4282595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3ADAB24A-FA2F-464F-B179-90B7BB3B2E2C}"/>
                    </a:ext>
                  </a:extLst>
                </p:cNvPr>
                <p:cNvSpPr/>
                <p:nvPr/>
              </p:nvSpPr>
              <p:spPr>
                <a:xfrm rot="6300000">
                  <a:off x="2431283" y="4400553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5C1786A5-71D9-4DF9-9278-99D6303A673B}"/>
                    </a:ext>
                  </a:extLst>
                </p:cNvPr>
                <p:cNvSpPr/>
                <p:nvPr/>
              </p:nvSpPr>
              <p:spPr>
                <a:xfrm rot="2645381">
                  <a:off x="1004437" y="490642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D10BB444-71BF-4339-9DED-F0201611B0F5}"/>
                    </a:ext>
                  </a:extLst>
                </p:cNvPr>
                <p:cNvSpPr/>
                <p:nvPr/>
              </p:nvSpPr>
              <p:spPr>
                <a:xfrm rot="4500000">
                  <a:off x="1359882" y="470746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0D1E9F73-05A5-41A7-98C0-B3CE8BC706C2}"/>
                    </a:ext>
                  </a:extLst>
                </p:cNvPr>
                <p:cNvSpPr/>
                <p:nvPr/>
              </p:nvSpPr>
              <p:spPr>
                <a:xfrm flipH="1">
                  <a:off x="1961980" y="447259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971BD63D-B518-4B61-A357-469542C3AF93}"/>
                    </a:ext>
                  </a:extLst>
                </p:cNvPr>
                <p:cNvSpPr/>
                <p:nvPr/>
              </p:nvSpPr>
              <p:spPr>
                <a:xfrm rot="1212245">
                  <a:off x="2165703" y="434666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847E2B3-9F12-486B-9433-2E5A5C1ADBBD}"/>
                    </a:ext>
                  </a:extLst>
                </p:cNvPr>
                <p:cNvSpPr/>
                <p:nvPr/>
              </p:nvSpPr>
              <p:spPr>
                <a:xfrm rot="19321518">
                  <a:off x="1179859" y="497470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215FA6F3-682D-4DF6-B353-7A1676BA06E4}"/>
                    </a:ext>
                  </a:extLst>
                </p:cNvPr>
                <p:cNvSpPr/>
                <p:nvPr/>
              </p:nvSpPr>
              <p:spPr>
                <a:xfrm rot="961583">
                  <a:off x="2418123" y="460692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D5646578-F91C-4192-BD23-A8CB6EFB82A2}"/>
                    </a:ext>
                  </a:extLst>
                </p:cNvPr>
                <p:cNvSpPr/>
                <p:nvPr/>
              </p:nvSpPr>
              <p:spPr>
                <a:xfrm rot="20756539">
                  <a:off x="1544003" y="4571480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EA8BD5E2-800C-4DF1-BCD1-E382C09C63EF}"/>
                    </a:ext>
                  </a:extLst>
                </p:cNvPr>
                <p:cNvSpPr/>
                <p:nvPr/>
              </p:nvSpPr>
              <p:spPr>
                <a:xfrm rot="6300000">
                  <a:off x="2595894" y="484099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CD01DAC9-91B0-426F-BB4A-AA36AABC29E9}"/>
                    </a:ext>
                  </a:extLst>
                </p:cNvPr>
                <p:cNvSpPr/>
                <p:nvPr/>
              </p:nvSpPr>
              <p:spPr>
                <a:xfrm rot="6300000">
                  <a:off x="2215313" y="463925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83B9C7C3-ABC7-46A2-9EBD-B47443475158}"/>
                    </a:ext>
                  </a:extLst>
                </p:cNvPr>
                <p:cNvSpPr/>
                <p:nvPr/>
              </p:nvSpPr>
              <p:spPr>
                <a:xfrm rot="9088986">
                  <a:off x="2877644" y="4749912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036B29AE-60B9-49E1-B751-386E32FABD13}"/>
                    </a:ext>
                  </a:extLst>
                </p:cNvPr>
                <p:cNvSpPr/>
                <p:nvPr/>
              </p:nvSpPr>
              <p:spPr>
                <a:xfrm rot="5075010">
                  <a:off x="1838410" y="457447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33662DEA-02AE-43DD-9BB3-5C3C77F4F625}"/>
                    </a:ext>
                  </a:extLst>
                </p:cNvPr>
                <p:cNvSpPr/>
                <p:nvPr/>
              </p:nvSpPr>
              <p:spPr>
                <a:xfrm rot="20862590">
                  <a:off x="1544241" y="482517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7007CAAA-7A95-4ACB-ACC0-1EB8EC12A299}"/>
                    </a:ext>
                  </a:extLst>
                </p:cNvPr>
                <p:cNvSpPr/>
                <p:nvPr/>
              </p:nvSpPr>
              <p:spPr>
                <a:xfrm rot="800733">
                  <a:off x="2222035" y="4875257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0309D6C3-F436-4813-A313-3CACE3850314}"/>
                    </a:ext>
                  </a:extLst>
                </p:cNvPr>
                <p:cNvSpPr/>
                <p:nvPr/>
              </p:nvSpPr>
              <p:spPr>
                <a:xfrm rot="1775517">
                  <a:off x="2777660" y="51832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0626F80F-DB05-4C71-AE1E-0701C391D755}"/>
                    </a:ext>
                  </a:extLst>
                </p:cNvPr>
                <p:cNvSpPr/>
                <p:nvPr/>
              </p:nvSpPr>
              <p:spPr>
                <a:xfrm rot="17150328">
                  <a:off x="908127" y="522198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1DBEB023-8F10-43ED-8E4F-FE8653EA4C68}"/>
                    </a:ext>
                  </a:extLst>
                </p:cNvPr>
                <p:cNvSpPr/>
                <p:nvPr/>
              </p:nvSpPr>
              <p:spPr>
                <a:xfrm rot="306161">
                  <a:off x="1798412" y="510322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08937413-1A6A-4763-8C1B-9F80946FE98D}"/>
                    </a:ext>
                  </a:extLst>
                </p:cNvPr>
                <p:cNvSpPr/>
                <p:nvPr/>
              </p:nvSpPr>
              <p:spPr>
                <a:xfrm rot="901944">
                  <a:off x="2409360" y="51324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93CDE1CA-4ECB-4E81-9B20-2D4559AF09D4}"/>
                    </a:ext>
                  </a:extLst>
                </p:cNvPr>
                <p:cNvSpPr/>
                <p:nvPr/>
              </p:nvSpPr>
              <p:spPr>
                <a:xfrm rot="20986146">
                  <a:off x="1268289" y="5217428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2AE54042-CE64-44A6-B9A3-F90C594FBBC8}"/>
                  </a:ext>
                </a:extLst>
              </p:cNvPr>
              <p:cNvGrpSpPr/>
              <p:nvPr/>
            </p:nvGrpSpPr>
            <p:grpSpPr>
              <a:xfrm>
                <a:off x="7448278" y="4450084"/>
                <a:ext cx="2080113" cy="1264517"/>
                <a:chOff x="1589338" y="2778482"/>
                <a:chExt cx="2588294" cy="1264680"/>
              </a:xfrm>
            </p:grpSpPr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C9EB71F2-6068-4725-8627-2F1206349EA6}"/>
                    </a:ext>
                  </a:extLst>
                </p:cNvPr>
                <p:cNvGrpSpPr/>
                <p:nvPr/>
              </p:nvGrpSpPr>
              <p:grpSpPr>
                <a:xfrm rot="8100000">
                  <a:off x="2119319" y="345579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54" name="月 453">
                    <a:extLst>
                      <a:ext uri="{FF2B5EF4-FFF2-40B4-BE49-F238E27FC236}">
                        <a16:creationId xmlns:a16="http://schemas.microsoft.com/office/drawing/2014/main" id="{53A9A567-9E09-41DB-8314-5CB9328393B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02CD0A03-999E-495E-A5EB-D1F54111FC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楕円 455">
                    <a:extLst>
                      <a:ext uri="{FF2B5EF4-FFF2-40B4-BE49-F238E27FC236}">
                        <a16:creationId xmlns:a16="http://schemas.microsoft.com/office/drawing/2014/main" id="{01CA5298-6F27-4B21-8EBC-6E96DF22EF84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ECEDE075-EC4E-4B1B-9B30-6D3F96EBB533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520229" y="3516561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51" name="月 450">
                    <a:extLst>
                      <a:ext uri="{FF2B5EF4-FFF2-40B4-BE49-F238E27FC236}">
                        <a16:creationId xmlns:a16="http://schemas.microsoft.com/office/drawing/2014/main" id="{1D987D87-EBC2-4741-A924-17FC166A2A5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79C5DE69-FFDB-49EB-9908-202E3D6864F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822858E1-12BF-4571-954F-8D22FEF8FD8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86904B93-32A7-4E97-B0E9-E208572E147E}"/>
                    </a:ext>
                  </a:extLst>
                </p:cNvPr>
                <p:cNvGrpSpPr/>
                <p:nvPr/>
              </p:nvGrpSpPr>
              <p:grpSpPr>
                <a:xfrm rot="20700000">
                  <a:off x="2093645" y="3222862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48" name="月 447">
                    <a:extLst>
                      <a:ext uri="{FF2B5EF4-FFF2-40B4-BE49-F238E27FC236}">
                        <a16:creationId xmlns:a16="http://schemas.microsoft.com/office/drawing/2014/main" id="{2F584049-1DCD-4FA4-89AE-9E19486269A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CB240690-518C-4A3A-A0D9-CADC51CA97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楕円 449">
                    <a:extLst>
                      <a:ext uri="{FF2B5EF4-FFF2-40B4-BE49-F238E27FC236}">
                        <a16:creationId xmlns:a16="http://schemas.microsoft.com/office/drawing/2014/main" id="{192B397B-5576-466D-8F09-EABB05EFD59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5AD364BD-5ADF-471D-B5A9-51AACFCE5683}"/>
                    </a:ext>
                  </a:extLst>
                </p:cNvPr>
                <p:cNvGrpSpPr/>
                <p:nvPr/>
              </p:nvGrpSpPr>
              <p:grpSpPr>
                <a:xfrm rot="8100000">
                  <a:off x="2335219" y="354469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45" name="月 444">
                    <a:extLst>
                      <a:ext uri="{FF2B5EF4-FFF2-40B4-BE49-F238E27FC236}">
                        <a16:creationId xmlns:a16="http://schemas.microsoft.com/office/drawing/2014/main" id="{4DEAF265-DAFD-46DE-BCBF-A009045EDA5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A4FE0611-4236-4A6A-B977-EFFF2695E1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09A24114-1B41-4445-BEF1-826783D2FEA5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2F9B4AA2-586B-44E3-908B-9C58F7F28AE8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442303" y="3442397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42" name="月 441">
                    <a:extLst>
                      <a:ext uri="{FF2B5EF4-FFF2-40B4-BE49-F238E27FC236}">
                        <a16:creationId xmlns:a16="http://schemas.microsoft.com/office/drawing/2014/main" id="{AE58174A-152F-451B-B2C5-72764972A0F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AB0922F9-2B3C-4D60-B691-648180C084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楕円 443">
                    <a:extLst>
                      <a:ext uri="{FF2B5EF4-FFF2-40B4-BE49-F238E27FC236}">
                        <a16:creationId xmlns:a16="http://schemas.microsoft.com/office/drawing/2014/main" id="{9D4E9085-0118-4617-A476-F3E6B78586B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A001608F-F725-4528-853F-62E90CB2FD54}"/>
                    </a:ext>
                  </a:extLst>
                </p:cNvPr>
                <p:cNvGrpSpPr/>
                <p:nvPr/>
              </p:nvGrpSpPr>
              <p:grpSpPr>
                <a:xfrm rot="900000">
                  <a:off x="2504893" y="3359148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39" name="月 438">
                    <a:extLst>
                      <a:ext uri="{FF2B5EF4-FFF2-40B4-BE49-F238E27FC236}">
                        <a16:creationId xmlns:a16="http://schemas.microsoft.com/office/drawing/2014/main" id="{FAA6A8E6-D4E0-4BA5-AABB-15D8A55039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1AFA78CF-5DA1-47D7-9898-DDC39D1939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E35690A0-4A65-4D2B-89A5-2B32D5FC2B4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0AEAB2CF-3349-4DA5-B2CB-B734A9F33E1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858448" y="310449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36" name="月 435">
                    <a:extLst>
                      <a:ext uri="{FF2B5EF4-FFF2-40B4-BE49-F238E27FC236}">
                        <a16:creationId xmlns:a16="http://schemas.microsoft.com/office/drawing/2014/main" id="{A2BFFEE3-D395-4160-AB2A-6AEA5F4ACC6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670EB172-F386-470E-818F-9F3DA18D3C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楕円 437">
                    <a:extLst>
                      <a:ext uri="{FF2B5EF4-FFF2-40B4-BE49-F238E27FC236}">
                        <a16:creationId xmlns:a16="http://schemas.microsoft.com/office/drawing/2014/main" id="{085C97F1-8A9F-4630-8686-C30C4B9C58F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01ECF9EE-C5B0-4AF6-B38C-CB23B8BD8860}"/>
                    </a:ext>
                  </a:extLst>
                </p:cNvPr>
                <p:cNvGrpSpPr/>
                <p:nvPr/>
              </p:nvGrpSpPr>
              <p:grpSpPr>
                <a:xfrm rot="10800000">
                  <a:off x="2119334" y="3197391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33" name="月 432">
                    <a:extLst>
                      <a:ext uri="{FF2B5EF4-FFF2-40B4-BE49-F238E27FC236}">
                        <a16:creationId xmlns:a16="http://schemas.microsoft.com/office/drawing/2014/main" id="{468603BC-F995-4E81-8838-21D1425E896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4CA914C5-DF6E-4D3A-B0D7-0280C02E91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楕円 434">
                    <a:extLst>
                      <a:ext uri="{FF2B5EF4-FFF2-40B4-BE49-F238E27FC236}">
                        <a16:creationId xmlns:a16="http://schemas.microsoft.com/office/drawing/2014/main" id="{24C2A4F1-407A-4EE4-BD8C-64707AC827E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6DC75070-A8A9-4023-9C41-EFCE9C215C05}"/>
                    </a:ext>
                  </a:extLst>
                </p:cNvPr>
                <p:cNvGrpSpPr/>
                <p:nvPr/>
              </p:nvGrpSpPr>
              <p:grpSpPr>
                <a:xfrm rot="18900000">
                  <a:off x="1935169" y="334784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30" name="月 429">
                    <a:extLst>
                      <a:ext uri="{FF2B5EF4-FFF2-40B4-BE49-F238E27FC236}">
                        <a16:creationId xmlns:a16="http://schemas.microsoft.com/office/drawing/2014/main" id="{6AB9794B-7913-4F2E-B586-95A77663D90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45CF5106-257D-4F6A-84B5-C32FD8183F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楕円 431">
                    <a:extLst>
                      <a:ext uri="{FF2B5EF4-FFF2-40B4-BE49-F238E27FC236}">
                        <a16:creationId xmlns:a16="http://schemas.microsoft.com/office/drawing/2014/main" id="{CC1AAECE-A6DD-44F8-8456-799F24EE302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8ACEAF3C-34A0-41E6-A07B-EAD6FC863545}"/>
                    </a:ext>
                  </a:extLst>
                </p:cNvPr>
                <p:cNvGrpSpPr/>
                <p:nvPr/>
              </p:nvGrpSpPr>
              <p:grpSpPr>
                <a:xfrm rot="18900000" flipH="1">
                  <a:off x="2336079" y="3408611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27" name="月 426">
                    <a:extLst>
                      <a:ext uri="{FF2B5EF4-FFF2-40B4-BE49-F238E27FC236}">
                        <a16:creationId xmlns:a16="http://schemas.microsoft.com/office/drawing/2014/main" id="{5D2DE24E-1D8D-4AFF-A45D-CF5A1D0B142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714D399E-5CC6-4B91-9F10-1C96955D6D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楕円 428">
                    <a:extLst>
                      <a:ext uri="{FF2B5EF4-FFF2-40B4-BE49-F238E27FC236}">
                        <a16:creationId xmlns:a16="http://schemas.microsoft.com/office/drawing/2014/main" id="{4910133A-2523-496F-8DDD-4E7813082B17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D92DFCAF-D135-4044-9D26-CA08270604F7}"/>
                    </a:ext>
                  </a:extLst>
                </p:cNvPr>
                <p:cNvGrpSpPr/>
                <p:nvPr/>
              </p:nvGrpSpPr>
              <p:grpSpPr>
                <a:xfrm rot="11700000">
                  <a:off x="2304421" y="316232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24" name="月 423">
                    <a:extLst>
                      <a:ext uri="{FF2B5EF4-FFF2-40B4-BE49-F238E27FC236}">
                        <a16:creationId xmlns:a16="http://schemas.microsoft.com/office/drawing/2014/main" id="{B5DA6EFE-453F-4D93-B028-B1D07784B66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10DC358A-F51F-4F3E-9305-F77F21E6AC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2767E03F-3B27-4B6E-8B51-9BBB0DD3D631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1584050C-8CF1-41E2-8FE4-FD159FBF6E8F}"/>
                    </a:ext>
                  </a:extLst>
                </p:cNvPr>
                <p:cNvGrpSpPr/>
                <p:nvPr/>
              </p:nvGrpSpPr>
              <p:grpSpPr>
                <a:xfrm rot="11700000" flipH="1">
                  <a:off x="2643664" y="2778482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21" name="月 420">
                    <a:extLst>
                      <a:ext uri="{FF2B5EF4-FFF2-40B4-BE49-F238E27FC236}">
                        <a16:creationId xmlns:a16="http://schemas.microsoft.com/office/drawing/2014/main" id="{95060E79-A1E1-491F-8B29-38D9E333E69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96FFFE3E-9AB3-4E3E-BACB-5BFA30951F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4373DDAD-AB5E-47EE-B79D-4DD0F380C68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BBC731B7-A4C7-47AD-A010-134F1C6B17D3}"/>
                    </a:ext>
                  </a:extLst>
                </p:cNvPr>
                <p:cNvGrpSpPr/>
                <p:nvPr/>
              </p:nvGrpSpPr>
              <p:grpSpPr>
                <a:xfrm rot="9900000">
                  <a:off x="2203321" y="3277976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18" name="月 417">
                    <a:extLst>
                      <a:ext uri="{FF2B5EF4-FFF2-40B4-BE49-F238E27FC236}">
                        <a16:creationId xmlns:a16="http://schemas.microsoft.com/office/drawing/2014/main" id="{EB3E2B22-D6E0-420C-9AED-C49C06CE80E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78B4494F-AB97-4F78-97FA-964C48D4FC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20AA9AF1-6518-4829-9B0C-BE54B226BD16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29AFFEEE-FFDF-48D5-A934-1F014F11075F}"/>
                    </a:ext>
                  </a:extLst>
                </p:cNvPr>
                <p:cNvGrpSpPr/>
                <p:nvPr/>
              </p:nvGrpSpPr>
              <p:grpSpPr>
                <a:xfrm rot="9900000" flipH="1">
                  <a:off x="2381101" y="300784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15" name="月 414">
                    <a:extLst>
                      <a:ext uri="{FF2B5EF4-FFF2-40B4-BE49-F238E27FC236}">
                        <a16:creationId xmlns:a16="http://schemas.microsoft.com/office/drawing/2014/main" id="{1E19501B-78BE-471D-87F6-77CC6867DCA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6FDEE746-8913-4E32-812F-9F70C545C9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AF493A1C-6054-4A2D-B1A6-60B2E32AF00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48048CEE-B522-4114-8472-6FBD269B8C2D}"/>
                    </a:ext>
                  </a:extLst>
                </p:cNvPr>
                <p:cNvGrpSpPr/>
                <p:nvPr/>
              </p:nvGrpSpPr>
              <p:grpSpPr>
                <a:xfrm rot="10800000">
                  <a:off x="2026303" y="2840271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12" name="月 411">
                    <a:extLst>
                      <a:ext uri="{FF2B5EF4-FFF2-40B4-BE49-F238E27FC236}">
                        <a16:creationId xmlns:a16="http://schemas.microsoft.com/office/drawing/2014/main" id="{AB8DDB4B-2FA4-4DB4-A9EE-BB1A7794194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0C3B8FC9-6C19-40BA-ABE8-3EB2F0ABD8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楕円 413">
                    <a:extLst>
                      <a:ext uri="{FF2B5EF4-FFF2-40B4-BE49-F238E27FC236}">
                        <a16:creationId xmlns:a16="http://schemas.microsoft.com/office/drawing/2014/main" id="{09A86007-608F-44CB-B718-45F481475F3F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FFB4D804-0AAC-4CCB-BE75-7800CB6A97C0}"/>
                    </a:ext>
                  </a:extLst>
                </p:cNvPr>
                <p:cNvGrpSpPr/>
                <p:nvPr/>
              </p:nvGrpSpPr>
              <p:grpSpPr>
                <a:xfrm rot="18900000">
                  <a:off x="2231282" y="3809326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6049FC2E-F1D4-4A36-A02B-985D669E917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DFBF0819-E7D4-4590-A929-66A96BB2DB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281C9806-8F5B-4C72-B2EF-333379E330E3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0A2E93FF-1DD1-4471-B9DF-DD8147E70E3F}"/>
                    </a:ext>
                  </a:extLst>
                </p:cNvPr>
                <p:cNvGrpSpPr/>
                <p:nvPr/>
              </p:nvGrpSpPr>
              <p:grpSpPr>
                <a:xfrm rot="10800000">
                  <a:off x="3053688" y="3822147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06" name="月 405">
                    <a:extLst>
                      <a:ext uri="{FF2B5EF4-FFF2-40B4-BE49-F238E27FC236}">
                        <a16:creationId xmlns:a16="http://schemas.microsoft.com/office/drawing/2014/main" id="{660AFC8B-444A-4A53-A2B0-369456DFD82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62AB229C-24FE-4C37-8E2C-955BC38037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楕円 407">
                    <a:extLst>
                      <a:ext uri="{FF2B5EF4-FFF2-40B4-BE49-F238E27FC236}">
                        <a16:creationId xmlns:a16="http://schemas.microsoft.com/office/drawing/2014/main" id="{2587162B-AAC0-4FAB-8EA1-C52E2515BBB6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8" name="グループ化 357">
                  <a:extLst>
                    <a:ext uri="{FF2B5EF4-FFF2-40B4-BE49-F238E27FC236}">
                      <a16:creationId xmlns:a16="http://schemas.microsoft.com/office/drawing/2014/main" id="{8698F79F-54A7-494E-80E7-15E6D4608A12}"/>
                    </a:ext>
                  </a:extLst>
                </p:cNvPr>
                <p:cNvGrpSpPr/>
                <p:nvPr/>
              </p:nvGrpSpPr>
              <p:grpSpPr>
                <a:xfrm rot="11700000">
                  <a:off x="2520945" y="3912739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03" name="月 402">
                    <a:extLst>
                      <a:ext uri="{FF2B5EF4-FFF2-40B4-BE49-F238E27FC236}">
                        <a16:creationId xmlns:a16="http://schemas.microsoft.com/office/drawing/2014/main" id="{9C23604F-622B-419B-B901-983F074CEF5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6BBA972B-F647-4A1E-8C50-E01B9CED43A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楕円 404">
                    <a:extLst>
                      <a:ext uri="{FF2B5EF4-FFF2-40B4-BE49-F238E27FC236}">
                        <a16:creationId xmlns:a16="http://schemas.microsoft.com/office/drawing/2014/main" id="{1D2108AF-49BC-443C-AAD0-DE43465C1B25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EEA0ED50-4B2F-4167-9AC0-8B73B8C5010F}"/>
                    </a:ext>
                  </a:extLst>
                </p:cNvPr>
                <p:cNvGrpSpPr/>
                <p:nvPr/>
              </p:nvGrpSpPr>
              <p:grpSpPr>
                <a:xfrm rot="11700000" flipH="1">
                  <a:off x="2390023" y="349530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00" name="月 399">
                    <a:extLst>
                      <a:ext uri="{FF2B5EF4-FFF2-40B4-BE49-F238E27FC236}">
                        <a16:creationId xmlns:a16="http://schemas.microsoft.com/office/drawing/2014/main" id="{5A5C12DC-926B-4DB6-986B-3900D3AAF45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2790024A-2847-4EDC-B439-F45A6BA9A5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楕円 401">
                    <a:extLst>
                      <a:ext uri="{FF2B5EF4-FFF2-40B4-BE49-F238E27FC236}">
                        <a16:creationId xmlns:a16="http://schemas.microsoft.com/office/drawing/2014/main" id="{9925B2AF-FD15-4C1E-A194-F5797A660411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DFEFD836-D841-409D-A385-7314B62D9504}"/>
                    </a:ext>
                  </a:extLst>
                </p:cNvPr>
                <p:cNvGrpSpPr/>
                <p:nvPr/>
              </p:nvGrpSpPr>
              <p:grpSpPr>
                <a:xfrm rot="9900000">
                  <a:off x="2535270" y="3799902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97" name="月 396">
                    <a:extLst>
                      <a:ext uri="{FF2B5EF4-FFF2-40B4-BE49-F238E27FC236}">
                        <a16:creationId xmlns:a16="http://schemas.microsoft.com/office/drawing/2014/main" id="{1126BB87-0CB7-4114-B3B2-B43F1717C62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F13E39F1-9F5A-4E34-8E2B-B5D84ECF99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CD20397C-87C0-4F22-BA01-A519A0709A6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9215A4E0-9CC0-4CB4-802A-12CA59F0577B}"/>
                    </a:ext>
                  </a:extLst>
                </p:cNvPr>
                <p:cNvGrpSpPr/>
                <p:nvPr/>
              </p:nvGrpSpPr>
              <p:grpSpPr>
                <a:xfrm>
                  <a:off x="2537502" y="3596434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94" name="月 393">
                    <a:extLst>
                      <a:ext uri="{FF2B5EF4-FFF2-40B4-BE49-F238E27FC236}">
                        <a16:creationId xmlns:a16="http://schemas.microsoft.com/office/drawing/2014/main" id="{65EDF0C1-A71C-451F-AD50-9B90FA2B5F0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25AF25C7-54BE-4515-B67F-6240F92A45C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楕円 395">
                    <a:extLst>
                      <a:ext uri="{FF2B5EF4-FFF2-40B4-BE49-F238E27FC236}">
                        <a16:creationId xmlns:a16="http://schemas.microsoft.com/office/drawing/2014/main" id="{3A16D6F9-F2AF-489B-B9F7-399CD77D7B28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7A857499-C889-4770-942D-B13552DAD3A7}"/>
                    </a:ext>
                  </a:extLst>
                </p:cNvPr>
                <p:cNvGrpSpPr/>
                <p:nvPr/>
              </p:nvGrpSpPr>
              <p:grpSpPr>
                <a:xfrm flipH="1">
                  <a:off x="2817195" y="3413637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91" name="月 390">
                    <a:extLst>
                      <a:ext uri="{FF2B5EF4-FFF2-40B4-BE49-F238E27FC236}">
                        <a16:creationId xmlns:a16="http://schemas.microsoft.com/office/drawing/2014/main" id="{8724EBCD-E13F-46ED-A381-8BD810FED29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87398EDC-F6DF-435F-A47A-C9DBB46706D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楕円 392">
                    <a:extLst>
                      <a:ext uri="{FF2B5EF4-FFF2-40B4-BE49-F238E27FC236}">
                        <a16:creationId xmlns:a16="http://schemas.microsoft.com/office/drawing/2014/main" id="{14B458A6-A200-479C-8829-0A8F1D803142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67D3E8E3-D042-4658-9211-AC6825A187D3}"/>
                    </a:ext>
                  </a:extLst>
                </p:cNvPr>
                <p:cNvGrpSpPr/>
                <p:nvPr/>
              </p:nvGrpSpPr>
              <p:grpSpPr>
                <a:xfrm rot="8100000">
                  <a:off x="1695796" y="347231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88" name="月 387">
                    <a:extLst>
                      <a:ext uri="{FF2B5EF4-FFF2-40B4-BE49-F238E27FC236}">
                        <a16:creationId xmlns:a16="http://schemas.microsoft.com/office/drawing/2014/main" id="{94012803-B656-4F7E-AB22-B2372F14BA0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55EC6774-E5A0-4A22-99B7-D19F1BDE4E3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F9B4D499-A52B-48B2-A797-E46DA14C4201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838A0AA8-3D98-4A01-AA09-DAAE6F72EDD0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3050271" y="309491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85" name="月 384">
                    <a:extLst>
                      <a:ext uri="{FF2B5EF4-FFF2-40B4-BE49-F238E27FC236}">
                        <a16:creationId xmlns:a16="http://schemas.microsoft.com/office/drawing/2014/main" id="{677917AD-87DA-423C-BF3B-F55E34B960D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4B312114-391B-4F20-8441-55ACB8119BE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楕円 386">
                    <a:extLst>
                      <a:ext uri="{FF2B5EF4-FFF2-40B4-BE49-F238E27FC236}">
                        <a16:creationId xmlns:a16="http://schemas.microsoft.com/office/drawing/2014/main" id="{2EC08778-3188-4442-AE5E-8C0FE8533C80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042B5A67-7CFF-4827-B342-8287052668DB}"/>
                    </a:ext>
                  </a:extLst>
                </p:cNvPr>
                <p:cNvGrpSpPr/>
                <p:nvPr/>
              </p:nvGrpSpPr>
              <p:grpSpPr>
                <a:xfrm rot="900000">
                  <a:off x="1899690" y="329866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82" name="月 381">
                    <a:extLst>
                      <a:ext uri="{FF2B5EF4-FFF2-40B4-BE49-F238E27FC236}">
                        <a16:creationId xmlns:a16="http://schemas.microsoft.com/office/drawing/2014/main" id="{0C40D22B-6DBD-4354-8920-E8ADE8EF2DE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01B83A8C-46E2-49A7-880D-AB5D8AB6DF2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5358DE42-5ACF-4377-B442-961AF1F968C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14B162EA-0F6E-478C-8EAB-E29E5C74BD2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812986" y="3779777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79" name="月 378">
                    <a:extLst>
                      <a:ext uri="{FF2B5EF4-FFF2-40B4-BE49-F238E27FC236}">
                        <a16:creationId xmlns:a16="http://schemas.microsoft.com/office/drawing/2014/main" id="{B5D27277-EDE8-4E82-B004-9A2D0B8A958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C780A2B6-19DB-4DC3-BBDE-F4625CE699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C6C4E545-C172-48FE-8159-341E730E27B0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A4934542-7AED-4427-99E0-CA0B43BF0DB6}"/>
                    </a:ext>
                  </a:extLst>
                </p:cNvPr>
                <p:cNvGrpSpPr/>
                <p:nvPr/>
              </p:nvGrpSpPr>
              <p:grpSpPr>
                <a:xfrm rot="20700000">
                  <a:off x="2527545" y="2861696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76" name="月 375">
                    <a:extLst>
                      <a:ext uri="{FF2B5EF4-FFF2-40B4-BE49-F238E27FC236}">
                        <a16:creationId xmlns:a16="http://schemas.microsoft.com/office/drawing/2014/main" id="{5F7C8AC7-AADA-4F36-84B6-7DBE565DC56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5A9AD063-F2A8-4ED3-A064-C1A53D5436E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9599B82A-4200-4B92-A564-F4F8B2DB2EA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E42A08B0-6E08-4A62-8332-B55D4D1C211D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1589338" y="379863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73" name="月 372">
                    <a:extLst>
                      <a:ext uri="{FF2B5EF4-FFF2-40B4-BE49-F238E27FC236}">
                        <a16:creationId xmlns:a16="http://schemas.microsoft.com/office/drawing/2014/main" id="{9F426244-79B3-4C99-808B-2E7508C7C98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69816E3E-728F-47E0-B927-91FD0C9FAD1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楕円 374">
                    <a:extLst>
                      <a:ext uri="{FF2B5EF4-FFF2-40B4-BE49-F238E27FC236}">
                        <a16:creationId xmlns:a16="http://schemas.microsoft.com/office/drawing/2014/main" id="{802FD0DF-AAE1-45FF-9E78-2A947E1F407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078C834D-4507-4615-AC2D-4059929F70C3}"/>
                    </a:ext>
                  </a:extLst>
                </p:cNvPr>
                <p:cNvGrpSpPr/>
                <p:nvPr/>
              </p:nvGrpSpPr>
              <p:grpSpPr>
                <a:xfrm rot="10800000">
                  <a:off x="3251365" y="3166782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70" name="月 369">
                    <a:extLst>
                      <a:ext uri="{FF2B5EF4-FFF2-40B4-BE49-F238E27FC236}">
                        <a16:creationId xmlns:a16="http://schemas.microsoft.com/office/drawing/2014/main" id="{385AD3AD-428B-4A29-A977-4747AE69528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F8E35577-CA16-4C61-97C1-95CB685248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楕円 371">
                    <a:extLst>
                      <a:ext uri="{FF2B5EF4-FFF2-40B4-BE49-F238E27FC236}">
                        <a16:creationId xmlns:a16="http://schemas.microsoft.com/office/drawing/2014/main" id="{D9A4A163-CB59-45A9-BB69-B45D5E8EDE98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11C9B3B0-F39B-4922-884E-6FBED1B9652C}"/>
                  </a:ext>
                </a:extLst>
              </p:cNvPr>
              <p:cNvGrpSpPr/>
              <p:nvPr/>
            </p:nvGrpSpPr>
            <p:grpSpPr>
              <a:xfrm>
                <a:off x="7361935" y="4356351"/>
                <a:ext cx="2176325" cy="1627380"/>
                <a:chOff x="4173107" y="1269643"/>
                <a:chExt cx="2176325" cy="1627380"/>
              </a:xfrm>
            </p:grpSpPr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3A8A2A40-ABB7-4248-99BB-1A6176D9646D}"/>
                    </a:ext>
                  </a:extLst>
                </p:cNvPr>
                <p:cNvGrpSpPr/>
                <p:nvPr/>
              </p:nvGrpSpPr>
              <p:grpSpPr>
                <a:xfrm rot="900000">
                  <a:off x="5631959" y="1384417"/>
                  <a:ext cx="495939" cy="193864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504715CD-9BB1-4C75-A195-71B5C33372D8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990024D4-B342-4601-9CFC-BB89218261F9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D86BEE84-F6EB-42C3-BA33-E943335DEF31}"/>
                    </a:ext>
                  </a:extLst>
                </p:cNvPr>
                <p:cNvGrpSpPr/>
                <p:nvPr/>
              </p:nvGrpSpPr>
              <p:grpSpPr>
                <a:xfrm rot="12600000">
                  <a:off x="4186613" y="2303531"/>
                  <a:ext cx="495939" cy="193864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1125A16A-C341-477B-8E8C-B92B73EF356D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フリーフォーム: 図形 337">
                    <a:extLst>
                      <a:ext uri="{FF2B5EF4-FFF2-40B4-BE49-F238E27FC236}">
                        <a16:creationId xmlns:a16="http://schemas.microsoft.com/office/drawing/2014/main" id="{8B88A1A2-2421-4BDD-9367-F6A0B61ABCD7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3DC99603-1A82-4CC3-B517-8423DDB89CB7}"/>
                    </a:ext>
                  </a:extLst>
                </p:cNvPr>
                <p:cNvGrpSpPr/>
                <p:nvPr/>
              </p:nvGrpSpPr>
              <p:grpSpPr>
                <a:xfrm rot="9000000">
                  <a:off x="5596313" y="2541657"/>
                  <a:ext cx="495939" cy="193864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A787E153-86BF-47A9-9B38-D0A8CEA14D36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F10769EE-7CF9-4489-BD02-EE5EAEEB5080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3DF6D80C-1C1B-498D-9DEA-1D84BBA55222}"/>
                    </a:ext>
                  </a:extLst>
                </p:cNvPr>
                <p:cNvSpPr/>
                <p:nvPr/>
              </p:nvSpPr>
              <p:spPr>
                <a:xfrm rot="20834015">
                  <a:off x="4305772" y="1691414"/>
                  <a:ext cx="533906" cy="147228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6A5854B1-53E3-4BCF-BD69-314CAE790A90}"/>
                    </a:ext>
                  </a:extLst>
                </p:cNvPr>
                <p:cNvSpPr/>
                <p:nvPr/>
              </p:nvSpPr>
              <p:spPr>
                <a:xfrm rot="11700000">
                  <a:off x="5713029" y="1996442"/>
                  <a:ext cx="533906" cy="147228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8213D7B9-39F8-4E80-9E60-0C7B2F2D5F97}"/>
                    </a:ext>
                  </a:extLst>
                </p:cNvPr>
                <p:cNvSpPr/>
                <p:nvPr/>
              </p:nvSpPr>
              <p:spPr>
                <a:xfrm rot="20834015">
                  <a:off x="4899822" y="2282994"/>
                  <a:ext cx="706791" cy="175611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E8B7927B-B190-41F6-94B6-A13103BDD238}"/>
                    </a:ext>
                  </a:extLst>
                </p:cNvPr>
                <p:cNvSpPr/>
                <p:nvPr/>
              </p:nvSpPr>
              <p:spPr>
                <a:xfrm>
                  <a:off x="5136511" y="2067469"/>
                  <a:ext cx="533906" cy="147228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15069764-CF8F-4247-AAD9-8AA2E6695A07}"/>
                    </a:ext>
                  </a:extLst>
                </p:cNvPr>
                <p:cNvSpPr/>
                <p:nvPr/>
              </p:nvSpPr>
              <p:spPr>
                <a:xfrm>
                  <a:off x="4592852" y="2666627"/>
                  <a:ext cx="588931" cy="187889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3ACAB31A-AA05-4101-A14C-7DAF78BF3854}"/>
                    </a:ext>
                  </a:extLst>
                </p:cNvPr>
                <p:cNvGrpSpPr/>
                <p:nvPr/>
              </p:nvGrpSpPr>
              <p:grpSpPr>
                <a:xfrm rot="20700000">
                  <a:off x="4768559" y="1269643"/>
                  <a:ext cx="495939" cy="193864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DCA007A1-C05D-4890-A1FC-548740678BE9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AD1FBC1C-8DB2-4CFE-9849-8434630CFDE2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672F6CF9-932C-4292-8F1E-2BC03A4E1160}"/>
                    </a:ext>
                  </a:extLst>
                </p:cNvPr>
                <p:cNvGrpSpPr/>
                <p:nvPr/>
              </p:nvGrpSpPr>
              <p:grpSpPr>
                <a:xfrm rot="9900000">
                  <a:off x="4698596" y="1976910"/>
                  <a:ext cx="431637" cy="147007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477E3318-E54A-438F-9F0C-FAB6771F1B43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B3F5CA1A-571E-4A9E-9DBF-AF2A6E8006A5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05771A23-EB9D-4E43-833F-9BDF7EE26454}"/>
                    </a:ext>
                  </a:extLst>
                </p:cNvPr>
                <p:cNvGrpSpPr/>
                <p:nvPr/>
              </p:nvGrpSpPr>
              <p:grpSpPr>
                <a:xfrm rot="10800000">
                  <a:off x="5917795" y="1810222"/>
                  <a:ext cx="431637" cy="147007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8BEE609D-9EAC-4C5A-A9D3-57C35A1F776D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E75FAF14-10A4-4A58-9A71-979FF65392EB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8" name="四角形: 角を丸くする 207">
                  <a:extLst>
                    <a:ext uri="{FF2B5EF4-FFF2-40B4-BE49-F238E27FC236}">
                      <a16:creationId xmlns:a16="http://schemas.microsoft.com/office/drawing/2014/main" id="{04E5C527-17AB-4277-8E0E-6B51CC8D65B0}"/>
                    </a:ext>
                  </a:extLst>
                </p:cNvPr>
                <p:cNvSpPr/>
                <p:nvPr/>
              </p:nvSpPr>
              <p:spPr>
                <a:xfrm rot="10800000">
                  <a:off x="4365695" y="213479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角を丸くする 207">
                  <a:extLst>
                    <a:ext uri="{FF2B5EF4-FFF2-40B4-BE49-F238E27FC236}">
                      <a16:creationId xmlns:a16="http://schemas.microsoft.com/office/drawing/2014/main" id="{502F31D9-89F9-4C51-B0D8-7E61940A2BD4}"/>
                    </a:ext>
                  </a:extLst>
                </p:cNvPr>
                <p:cNvSpPr/>
                <p:nvPr/>
              </p:nvSpPr>
              <p:spPr>
                <a:xfrm>
                  <a:off x="5022456" y="13703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角を丸くする 207">
                  <a:extLst>
                    <a:ext uri="{FF2B5EF4-FFF2-40B4-BE49-F238E27FC236}">
                      <a16:creationId xmlns:a16="http://schemas.microsoft.com/office/drawing/2014/main" id="{26D9328F-72E9-487F-AF24-2FC733851429}"/>
                    </a:ext>
                  </a:extLst>
                </p:cNvPr>
                <p:cNvSpPr/>
                <p:nvPr/>
              </p:nvSpPr>
              <p:spPr>
                <a:xfrm>
                  <a:off x="5479656" y="18402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四角形: 角を丸くする 207">
                  <a:extLst>
                    <a:ext uri="{FF2B5EF4-FFF2-40B4-BE49-F238E27FC236}">
                      <a16:creationId xmlns:a16="http://schemas.microsoft.com/office/drawing/2014/main" id="{F5322FF0-B797-4C37-BBEC-4F63974FB8E2}"/>
                    </a:ext>
                  </a:extLst>
                </p:cNvPr>
                <p:cNvSpPr/>
                <p:nvPr/>
              </p:nvSpPr>
              <p:spPr>
                <a:xfrm>
                  <a:off x="5695710" y="2329677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四角形: 角を丸くする 207">
                  <a:extLst>
                    <a:ext uri="{FF2B5EF4-FFF2-40B4-BE49-F238E27FC236}">
                      <a16:creationId xmlns:a16="http://schemas.microsoft.com/office/drawing/2014/main" id="{5021BDC3-B647-49DF-8227-6541A8063E23}"/>
                    </a:ext>
                  </a:extLst>
                </p:cNvPr>
                <p:cNvSpPr/>
                <p:nvPr/>
              </p:nvSpPr>
              <p:spPr>
                <a:xfrm>
                  <a:off x="4990860" y="2659877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角を丸くする 207">
                  <a:extLst>
                    <a:ext uri="{FF2B5EF4-FFF2-40B4-BE49-F238E27FC236}">
                      <a16:creationId xmlns:a16="http://schemas.microsoft.com/office/drawing/2014/main" id="{F9F37D1E-E976-4573-BB12-AD8C6F0F07D8}"/>
                    </a:ext>
                  </a:extLst>
                </p:cNvPr>
                <p:cNvSpPr/>
                <p:nvPr/>
              </p:nvSpPr>
              <p:spPr>
                <a:xfrm rot="10800000">
                  <a:off x="5235645" y="245229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四角形: 角を丸くする 207">
                  <a:extLst>
                    <a:ext uri="{FF2B5EF4-FFF2-40B4-BE49-F238E27FC236}">
                      <a16:creationId xmlns:a16="http://schemas.microsoft.com/office/drawing/2014/main" id="{DA48154B-467C-4C96-B4F1-EDFDBA6DD335}"/>
                    </a:ext>
                  </a:extLst>
                </p:cNvPr>
                <p:cNvSpPr/>
                <p:nvPr/>
              </p:nvSpPr>
              <p:spPr>
                <a:xfrm>
                  <a:off x="4654156" y="178307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角を丸くする 207">
                  <a:extLst>
                    <a:ext uri="{FF2B5EF4-FFF2-40B4-BE49-F238E27FC236}">
                      <a16:creationId xmlns:a16="http://schemas.microsoft.com/office/drawing/2014/main" id="{DAE619B3-2DF9-40E7-82B3-40AFF147D98D}"/>
                    </a:ext>
                  </a:extLst>
                </p:cNvPr>
                <p:cNvSpPr/>
                <p:nvPr/>
              </p:nvSpPr>
              <p:spPr>
                <a:xfrm>
                  <a:off x="5460606" y="16624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四角形: 角を丸くする 207">
                  <a:extLst>
                    <a:ext uri="{FF2B5EF4-FFF2-40B4-BE49-F238E27FC236}">
                      <a16:creationId xmlns:a16="http://schemas.microsoft.com/office/drawing/2014/main" id="{B795EAC5-4655-4516-AC44-C9BBC11DAB39}"/>
                    </a:ext>
                  </a:extLst>
                </p:cNvPr>
                <p:cNvSpPr/>
                <p:nvPr/>
              </p:nvSpPr>
              <p:spPr>
                <a:xfrm rot="9900000">
                  <a:off x="4520806" y="22212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四角形: 角を丸くする 207">
                  <a:extLst>
                    <a:ext uri="{FF2B5EF4-FFF2-40B4-BE49-F238E27FC236}">
                      <a16:creationId xmlns:a16="http://schemas.microsoft.com/office/drawing/2014/main" id="{CC493525-8D19-41D2-951F-38CC7B1F08C7}"/>
                    </a:ext>
                  </a:extLst>
                </p:cNvPr>
                <p:cNvSpPr/>
                <p:nvPr/>
              </p:nvSpPr>
              <p:spPr>
                <a:xfrm rot="9900000">
                  <a:off x="5651106" y="21323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四角形: 角を丸くする 207">
                  <a:extLst>
                    <a:ext uri="{FF2B5EF4-FFF2-40B4-BE49-F238E27FC236}">
                      <a16:creationId xmlns:a16="http://schemas.microsoft.com/office/drawing/2014/main" id="{D723F4F9-CA2B-43CE-9FBB-C55389179B67}"/>
                    </a:ext>
                  </a:extLst>
                </p:cNvPr>
                <p:cNvSpPr/>
                <p:nvPr/>
              </p:nvSpPr>
              <p:spPr>
                <a:xfrm rot="9900000">
                  <a:off x="4393806" y="250697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四角形: 角を丸くする 207">
                  <a:extLst>
                    <a:ext uri="{FF2B5EF4-FFF2-40B4-BE49-F238E27FC236}">
                      <a16:creationId xmlns:a16="http://schemas.microsoft.com/office/drawing/2014/main" id="{12661B5D-B1AB-4C6A-B755-37340AE0EC25}"/>
                    </a:ext>
                  </a:extLst>
                </p:cNvPr>
                <p:cNvSpPr/>
                <p:nvPr/>
              </p:nvSpPr>
              <p:spPr>
                <a:xfrm rot="10800000">
                  <a:off x="4683195" y="152519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四角形: 角を丸くする 207">
                  <a:extLst>
                    <a:ext uri="{FF2B5EF4-FFF2-40B4-BE49-F238E27FC236}">
                      <a16:creationId xmlns:a16="http://schemas.microsoft.com/office/drawing/2014/main" id="{A637971B-7A92-4DFB-A9A7-D04F7A1E6FC6}"/>
                    </a:ext>
                  </a:extLst>
                </p:cNvPr>
                <p:cNvSpPr/>
                <p:nvPr/>
              </p:nvSpPr>
              <p:spPr>
                <a:xfrm rot="10800000">
                  <a:off x="5254695" y="175379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四角形: 角を丸くする 207">
                  <a:extLst>
                    <a:ext uri="{FF2B5EF4-FFF2-40B4-BE49-F238E27FC236}">
                      <a16:creationId xmlns:a16="http://schemas.microsoft.com/office/drawing/2014/main" id="{E1570931-D8F1-4D22-BFD6-54DE434FC744}"/>
                    </a:ext>
                  </a:extLst>
                </p:cNvPr>
                <p:cNvSpPr/>
                <p:nvPr/>
              </p:nvSpPr>
              <p:spPr>
                <a:xfrm rot="10800000">
                  <a:off x="4873695" y="187444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31712C8A-24FB-41DA-98F0-A8553576D83D}"/>
                    </a:ext>
                  </a:extLst>
                </p:cNvPr>
                <p:cNvGrpSpPr/>
                <p:nvPr/>
              </p:nvGrpSpPr>
              <p:grpSpPr>
                <a:xfrm rot="10800000">
                  <a:off x="4965296" y="2503960"/>
                  <a:ext cx="431637" cy="147007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1F118177-6ED8-4A50-B9F0-B7DA49032624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C930B068-C060-4585-A739-CF544FD2BDA0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1CA47A3F-B467-4A38-B72F-BE96F52ADEBB}"/>
                    </a:ext>
                  </a:extLst>
                </p:cNvPr>
                <p:cNvGrpSpPr/>
                <p:nvPr/>
              </p:nvGrpSpPr>
              <p:grpSpPr>
                <a:xfrm rot="5400000">
                  <a:off x="5733574" y="2069133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86EFB803-382A-4C3C-AFE2-609B5D957098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1EE81621-08D2-4779-8AD3-4B915A014A0C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E6E276F4-F330-4B98-8BCE-D250470AA31A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C78D42F0-9EBF-4BE4-B602-D1FB19F58C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DD40930B-EA88-4F5A-A829-6880F16D61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0C338463-F73F-4C87-A1B0-26D923713B0C}"/>
                    </a:ext>
                  </a:extLst>
                </p:cNvPr>
                <p:cNvGrpSpPr/>
                <p:nvPr/>
              </p:nvGrpSpPr>
              <p:grpSpPr>
                <a:xfrm rot="5400000">
                  <a:off x="5158899" y="1399209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3996D63F-0A5D-4424-95CE-4B5A7D4B8216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3F524519-20A2-47A3-8013-77709FB220C4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9" name="グループ化 318">
                    <a:extLst>
                      <a:ext uri="{FF2B5EF4-FFF2-40B4-BE49-F238E27FC236}">
                        <a16:creationId xmlns:a16="http://schemas.microsoft.com/office/drawing/2014/main" id="{B9DAD832-D142-45AC-8640-9F00C01694D1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818C3BAF-4591-4601-8768-AF15AC10C6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1" name="フリーフォーム: 図形 320">
                      <a:extLst>
                        <a:ext uri="{FF2B5EF4-FFF2-40B4-BE49-F238E27FC236}">
                          <a16:creationId xmlns:a16="http://schemas.microsoft.com/office/drawing/2014/main" id="{341D31D4-5DAF-4D25-BC0A-F2AC5229CE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23AE847C-90FE-4640-9B4A-B7F2A0231E4A}"/>
                    </a:ext>
                  </a:extLst>
                </p:cNvPr>
                <p:cNvGrpSpPr/>
                <p:nvPr/>
              </p:nvGrpSpPr>
              <p:grpSpPr>
                <a:xfrm rot="16200000">
                  <a:off x="4349148" y="1764276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2F5740B4-C8B0-49A1-A4ED-294D7D16B7A0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096AB114-275F-4352-817C-75C71019C3C4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B7721B0D-342D-4051-93E0-07C6450CDD6B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A2E50969-7ED1-4686-8BA0-13B61299CC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6" name="フリーフォーム: 図形 315">
                      <a:extLst>
                        <a:ext uri="{FF2B5EF4-FFF2-40B4-BE49-F238E27FC236}">
                          <a16:creationId xmlns:a16="http://schemas.microsoft.com/office/drawing/2014/main" id="{D0B17FFC-3574-4DD0-B467-384C6388AF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559355A7-BEDB-4970-9B43-3B434B1C390F}"/>
                    </a:ext>
                  </a:extLst>
                </p:cNvPr>
                <p:cNvGrpSpPr/>
                <p:nvPr/>
              </p:nvGrpSpPr>
              <p:grpSpPr>
                <a:xfrm rot="16200000">
                  <a:off x="5441347" y="2523101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53C33F10-D02F-497D-BE9C-50DEE2722288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8154E862-85C4-4D42-B361-B35E0168D4E3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6166F73C-B22D-4C97-B67F-2BC76304A060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DF4BC627-AB27-430B-A57E-FC4B3DE166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40D7A68E-BEA1-4935-8939-B20CCCACE3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DED1A2CF-3134-4A61-B68E-DBF877732078}"/>
                  </a:ext>
                </a:extLst>
              </p:cNvPr>
              <p:cNvGrpSpPr/>
              <p:nvPr/>
            </p:nvGrpSpPr>
            <p:grpSpPr>
              <a:xfrm>
                <a:off x="8202929" y="4837161"/>
                <a:ext cx="560773" cy="441303"/>
                <a:chOff x="3276600" y="3643313"/>
                <a:chExt cx="476250" cy="374787"/>
              </a:xfrm>
            </p:grpSpPr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29A71C92-4963-45D9-90F3-DD5F5153B4A4}"/>
                    </a:ext>
                  </a:extLst>
                </p:cNvPr>
                <p:cNvSpPr/>
                <p:nvPr/>
              </p:nvSpPr>
              <p:spPr>
                <a:xfrm>
                  <a:off x="3276600" y="3643313"/>
                  <a:ext cx="476250" cy="37478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6AD26B15-1BB7-467D-B3CF-0FA1063BF0D0}"/>
                    </a:ext>
                  </a:extLst>
                </p:cNvPr>
                <p:cNvSpPr/>
                <p:nvPr/>
              </p:nvSpPr>
              <p:spPr>
                <a:xfrm>
                  <a:off x="3590925" y="3710508"/>
                  <a:ext cx="84263" cy="5663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5416A08E-F314-489A-AE28-396EE47283B4}"/>
                </a:ext>
              </a:extLst>
            </p:cNvPr>
            <p:cNvGrpSpPr/>
            <p:nvPr/>
          </p:nvGrpSpPr>
          <p:grpSpPr>
            <a:xfrm>
              <a:off x="8516743" y="5012987"/>
              <a:ext cx="1647898" cy="1076716"/>
              <a:chOff x="4865320" y="2995386"/>
              <a:chExt cx="1650488" cy="1078409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D1CCCD6E-82D0-4886-BB56-98CF820C4375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56CE449C-E5DA-4D00-8FA2-FE5235247B51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A3A26AD2-4DDF-4B06-8A6C-EF17EE118B9E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3D80BAC0-35A5-4FB7-B1C9-76D1174DB0C9}"/>
              </a:ext>
            </a:extLst>
          </p:cNvPr>
          <p:cNvGrpSpPr/>
          <p:nvPr/>
        </p:nvGrpSpPr>
        <p:grpSpPr>
          <a:xfrm>
            <a:off x="3691897" y="4134565"/>
            <a:ext cx="2573400" cy="1971323"/>
            <a:chOff x="3700523" y="4047678"/>
            <a:chExt cx="3332730" cy="2553000"/>
          </a:xfrm>
        </p:grpSpPr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F6777B35-9D85-47F4-89B9-921D33D8FC0D}"/>
                </a:ext>
              </a:extLst>
            </p:cNvPr>
            <p:cNvGrpSpPr/>
            <p:nvPr/>
          </p:nvGrpSpPr>
          <p:grpSpPr>
            <a:xfrm>
              <a:off x="3700523" y="4047678"/>
              <a:ext cx="3008419" cy="2553000"/>
              <a:chOff x="3700523" y="4047678"/>
              <a:chExt cx="3008419" cy="2553000"/>
            </a:xfrm>
          </p:grpSpPr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70E50CF7-B86B-44E2-AD05-63CC9B74FFEF}"/>
                  </a:ext>
                </a:extLst>
              </p:cNvPr>
              <p:cNvGrpSpPr/>
              <p:nvPr/>
            </p:nvGrpSpPr>
            <p:grpSpPr>
              <a:xfrm>
                <a:off x="3700523" y="4047678"/>
                <a:ext cx="3008419" cy="2553000"/>
                <a:chOff x="525523" y="4047678"/>
                <a:chExt cx="3008419" cy="2553000"/>
              </a:xfrm>
            </p:grpSpPr>
            <p:sp>
              <p:nvSpPr>
                <p:cNvPr id="733" name="楕円 3">
                  <a:extLst>
                    <a:ext uri="{FF2B5EF4-FFF2-40B4-BE49-F238E27FC236}">
                      <a16:creationId xmlns:a16="http://schemas.microsoft.com/office/drawing/2014/main" id="{102D6DFB-A0D4-4E72-A897-EB79EE34C3D0}"/>
                    </a:ext>
                  </a:extLst>
                </p:cNvPr>
                <p:cNvSpPr/>
                <p:nvPr/>
              </p:nvSpPr>
              <p:spPr>
                <a:xfrm flipV="1">
                  <a:off x="1343961" y="5582313"/>
                  <a:ext cx="1313146" cy="101836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1E82D3AA-60BF-4938-BFDE-C3326BCA7ED6}"/>
                    </a:ext>
                  </a:extLst>
                </p:cNvPr>
                <p:cNvSpPr/>
                <p:nvPr/>
              </p:nvSpPr>
              <p:spPr>
                <a:xfrm>
                  <a:off x="525523" y="4047678"/>
                  <a:ext cx="3008419" cy="24396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25DBD010-8A59-456B-B48F-1B308F8D4772}"/>
                    </a:ext>
                  </a:extLst>
                </p:cNvPr>
                <p:cNvSpPr/>
                <p:nvPr/>
              </p:nvSpPr>
              <p:spPr>
                <a:xfrm>
                  <a:off x="575949" y="4090009"/>
                  <a:ext cx="2907569" cy="2325428"/>
                </a:xfrm>
                <a:custGeom>
                  <a:avLst/>
                  <a:gdLst>
                    <a:gd name="connsiteX0" fmla="*/ 955373 w 2907569"/>
                    <a:gd name="connsiteY0" fmla="*/ 2159967 h 2325428"/>
                    <a:gd name="connsiteX1" fmla="*/ 1044054 w 2907569"/>
                    <a:gd name="connsiteY1" fmla="*/ 2185516 h 2325428"/>
                    <a:gd name="connsiteX2" fmla="*/ 1312907 w 2907569"/>
                    <a:gd name="connsiteY2" fmla="*/ 2228677 h 2325428"/>
                    <a:gd name="connsiteX3" fmla="*/ 1430924 w 2907569"/>
                    <a:gd name="connsiteY3" fmla="*/ 2233367 h 2325428"/>
                    <a:gd name="connsiteX4" fmla="*/ 1430924 w 2907569"/>
                    <a:gd name="connsiteY4" fmla="*/ 2325428 h 2325428"/>
                    <a:gd name="connsiteX5" fmla="*/ 1305116 w 2907569"/>
                    <a:gd name="connsiteY5" fmla="*/ 2320344 h 2325428"/>
                    <a:gd name="connsiteX6" fmla="*/ 1021394 w 2907569"/>
                    <a:gd name="connsiteY6" fmla="*/ 2274037 h 2325428"/>
                    <a:gd name="connsiteX7" fmla="*/ 912059 w 2907569"/>
                    <a:gd name="connsiteY7" fmla="*/ 2242013 h 2325428"/>
                    <a:gd name="connsiteX8" fmla="*/ 1968641 w 2907569"/>
                    <a:gd name="connsiteY8" fmla="*/ 2155229 h 2325428"/>
                    <a:gd name="connsiteX9" fmla="*/ 2013289 w 2907569"/>
                    <a:gd name="connsiteY9" fmla="*/ 2236805 h 2325428"/>
                    <a:gd name="connsiteX10" fmla="*/ 1886174 w 2907569"/>
                    <a:gd name="connsiteY10" fmla="*/ 2274037 h 2325428"/>
                    <a:gd name="connsiteX11" fmla="*/ 1602452 w 2907569"/>
                    <a:gd name="connsiteY11" fmla="*/ 2320344 h 2325428"/>
                    <a:gd name="connsiteX12" fmla="*/ 1476643 w 2907569"/>
                    <a:gd name="connsiteY12" fmla="*/ 2325428 h 2325428"/>
                    <a:gd name="connsiteX13" fmla="*/ 1476643 w 2907569"/>
                    <a:gd name="connsiteY13" fmla="*/ 2233368 h 2325428"/>
                    <a:gd name="connsiteX14" fmla="*/ 1594661 w 2907569"/>
                    <a:gd name="connsiteY14" fmla="*/ 2228677 h 2325428"/>
                    <a:gd name="connsiteX15" fmla="*/ 1863515 w 2907569"/>
                    <a:gd name="connsiteY15" fmla="*/ 2185516 h 2325428"/>
                    <a:gd name="connsiteX16" fmla="*/ 2452397 w 2907569"/>
                    <a:gd name="connsiteY16" fmla="*/ 1895545 h 2325428"/>
                    <a:gd name="connsiteX17" fmla="*/ 2525719 w 2907569"/>
                    <a:gd name="connsiteY17" fmla="*/ 1946993 h 2325428"/>
                    <a:gd name="connsiteX18" fmla="*/ 2481953 w 2907569"/>
                    <a:gd name="connsiteY18" fmla="*/ 1985531 h 2325428"/>
                    <a:gd name="connsiteX19" fmla="*/ 2146871 w 2907569"/>
                    <a:gd name="connsiteY19" fmla="*/ 2185907 h 2325428"/>
                    <a:gd name="connsiteX20" fmla="*/ 2056598 w 2907569"/>
                    <a:gd name="connsiteY20" fmla="*/ 2220709 h 2325428"/>
                    <a:gd name="connsiteX21" fmla="*/ 2012689 w 2907569"/>
                    <a:gd name="connsiteY21" fmla="*/ 2140482 h 2325428"/>
                    <a:gd name="connsiteX22" fmla="*/ 2110550 w 2907569"/>
                    <a:gd name="connsiteY22" fmla="*/ 2103375 h 2325428"/>
                    <a:gd name="connsiteX23" fmla="*/ 2428072 w 2907569"/>
                    <a:gd name="connsiteY23" fmla="*/ 1916613 h 2325428"/>
                    <a:gd name="connsiteX24" fmla="*/ 455171 w 2907569"/>
                    <a:gd name="connsiteY24" fmla="*/ 1895545 h 2325428"/>
                    <a:gd name="connsiteX25" fmla="*/ 479497 w 2907569"/>
                    <a:gd name="connsiteY25" fmla="*/ 1916613 h 2325428"/>
                    <a:gd name="connsiteX26" fmla="*/ 797019 w 2907569"/>
                    <a:gd name="connsiteY26" fmla="*/ 2103375 h 2325428"/>
                    <a:gd name="connsiteX27" fmla="*/ 910778 w 2907569"/>
                    <a:gd name="connsiteY27" fmla="*/ 2146511 h 2325428"/>
                    <a:gd name="connsiteX28" fmla="*/ 868117 w 2907569"/>
                    <a:gd name="connsiteY28" fmla="*/ 2227319 h 2325428"/>
                    <a:gd name="connsiteX29" fmla="*/ 760698 w 2907569"/>
                    <a:gd name="connsiteY29" fmla="*/ 2185907 h 2325428"/>
                    <a:gd name="connsiteX30" fmla="*/ 425616 w 2907569"/>
                    <a:gd name="connsiteY30" fmla="*/ 1985531 h 2325428"/>
                    <a:gd name="connsiteX31" fmla="*/ 381848 w 2907569"/>
                    <a:gd name="connsiteY31" fmla="*/ 1946993 h 2325428"/>
                    <a:gd name="connsiteX32" fmla="*/ 204028 w 2907569"/>
                    <a:gd name="connsiteY32" fmla="*/ 1604249 h 2325428"/>
                    <a:gd name="connsiteX33" fmla="*/ 242233 w 2907569"/>
                    <a:gd name="connsiteY33" fmla="*/ 1666677 h 2325428"/>
                    <a:gd name="connsiteX34" fmla="*/ 390568 w 2907569"/>
                    <a:gd name="connsiteY34" fmla="*/ 1839594 h 2325428"/>
                    <a:gd name="connsiteX35" fmla="*/ 419546 w 2907569"/>
                    <a:gd name="connsiteY35" fmla="*/ 1864691 h 2325428"/>
                    <a:gd name="connsiteX36" fmla="*/ 346549 w 2907569"/>
                    <a:gd name="connsiteY36" fmla="*/ 1915911 h 2325428"/>
                    <a:gd name="connsiteX37" fmla="*/ 331769 w 2907569"/>
                    <a:gd name="connsiteY37" fmla="*/ 1902896 h 2325428"/>
                    <a:gd name="connsiteX38" fmla="*/ 175230 w 2907569"/>
                    <a:gd name="connsiteY38" fmla="*/ 1717373 h 2325428"/>
                    <a:gd name="connsiteX39" fmla="*/ 123219 w 2907569"/>
                    <a:gd name="connsiteY39" fmla="*/ 1630970 h 2325428"/>
                    <a:gd name="connsiteX40" fmla="*/ 2703541 w 2907569"/>
                    <a:gd name="connsiteY40" fmla="*/ 1604249 h 2325428"/>
                    <a:gd name="connsiteX41" fmla="*/ 2784349 w 2907569"/>
                    <a:gd name="connsiteY41" fmla="*/ 1630969 h 2325428"/>
                    <a:gd name="connsiteX42" fmla="*/ 2732338 w 2907569"/>
                    <a:gd name="connsiteY42" fmla="*/ 1717373 h 2325428"/>
                    <a:gd name="connsiteX43" fmla="*/ 2575800 w 2907569"/>
                    <a:gd name="connsiteY43" fmla="*/ 1902896 h 2325428"/>
                    <a:gd name="connsiteX44" fmla="*/ 2561019 w 2907569"/>
                    <a:gd name="connsiteY44" fmla="*/ 1915911 h 2325428"/>
                    <a:gd name="connsiteX45" fmla="*/ 2488022 w 2907569"/>
                    <a:gd name="connsiteY45" fmla="*/ 1864691 h 2325428"/>
                    <a:gd name="connsiteX46" fmla="*/ 2517000 w 2907569"/>
                    <a:gd name="connsiteY46" fmla="*/ 1839594 h 2325428"/>
                    <a:gd name="connsiteX47" fmla="*/ 2665335 w 2907569"/>
                    <a:gd name="connsiteY47" fmla="*/ 1666677 h 2325428"/>
                    <a:gd name="connsiteX48" fmla="*/ 2907569 w 2907569"/>
                    <a:gd name="connsiteY48" fmla="*/ 1166920 h 2325428"/>
                    <a:gd name="connsiteX49" fmla="*/ 2900327 w 2907569"/>
                    <a:gd name="connsiteY49" fmla="*/ 1281689 h 2325428"/>
                    <a:gd name="connsiteX50" fmla="*/ 2842463 w 2907569"/>
                    <a:gd name="connsiteY50" fmla="*/ 1508745 h 2325428"/>
                    <a:gd name="connsiteX51" fmla="*/ 2805403 w 2907569"/>
                    <a:gd name="connsiteY51" fmla="*/ 1589777 h 2325428"/>
                    <a:gd name="connsiteX52" fmla="*/ 2727073 w 2907569"/>
                    <a:gd name="connsiteY52" fmla="*/ 1563877 h 2325428"/>
                    <a:gd name="connsiteX53" fmla="*/ 2769689 w 2907569"/>
                    <a:gd name="connsiteY53" fmla="*/ 1472225 h 2325428"/>
                    <a:gd name="connsiteX54" fmla="*/ 2824521 w 2907569"/>
                    <a:gd name="connsiteY54" fmla="*/ 1260599 h 2325428"/>
                    <a:gd name="connsiteX55" fmla="*/ 2830530 w 2907569"/>
                    <a:gd name="connsiteY55" fmla="*/ 1166920 h 2325428"/>
                    <a:gd name="connsiteX56" fmla="*/ 0 w 2907569"/>
                    <a:gd name="connsiteY56" fmla="*/ 1166920 h 2325428"/>
                    <a:gd name="connsiteX57" fmla="*/ 77038 w 2907569"/>
                    <a:gd name="connsiteY57" fmla="*/ 1166920 h 2325428"/>
                    <a:gd name="connsiteX58" fmla="*/ 83048 w 2907569"/>
                    <a:gd name="connsiteY58" fmla="*/ 1260599 h 2325428"/>
                    <a:gd name="connsiteX59" fmla="*/ 137880 w 2907569"/>
                    <a:gd name="connsiteY59" fmla="*/ 1472225 h 2325428"/>
                    <a:gd name="connsiteX60" fmla="*/ 180495 w 2907569"/>
                    <a:gd name="connsiteY60" fmla="*/ 1563876 h 2325428"/>
                    <a:gd name="connsiteX61" fmla="*/ 102166 w 2907569"/>
                    <a:gd name="connsiteY61" fmla="*/ 1589777 h 2325428"/>
                    <a:gd name="connsiteX62" fmla="*/ 65105 w 2907569"/>
                    <a:gd name="connsiteY62" fmla="*/ 1508745 h 2325428"/>
                    <a:gd name="connsiteX63" fmla="*/ 7241 w 2907569"/>
                    <a:gd name="connsiteY63" fmla="*/ 1281689 h 2325428"/>
                    <a:gd name="connsiteX64" fmla="*/ 98821 w 2907569"/>
                    <a:gd name="connsiteY64" fmla="*/ 742965 h 2325428"/>
                    <a:gd name="connsiteX65" fmla="*/ 166619 w 2907569"/>
                    <a:gd name="connsiteY65" fmla="*/ 765383 h 2325428"/>
                    <a:gd name="connsiteX66" fmla="*/ 137880 w 2907569"/>
                    <a:gd name="connsiteY66" fmla="*/ 827191 h 2325428"/>
                    <a:gd name="connsiteX67" fmla="*/ 83048 w 2907569"/>
                    <a:gd name="connsiteY67" fmla="*/ 1038817 h 2325428"/>
                    <a:gd name="connsiteX68" fmla="*/ 77763 w 2907569"/>
                    <a:gd name="connsiteY68" fmla="*/ 1121201 h 2325428"/>
                    <a:gd name="connsiteX69" fmla="*/ 2354 w 2907569"/>
                    <a:gd name="connsiteY69" fmla="*/ 1121201 h 2325428"/>
                    <a:gd name="connsiteX70" fmla="*/ 7241 w 2907569"/>
                    <a:gd name="connsiteY70" fmla="*/ 1043739 h 2325428"/>
                    <a:gd name="connsiteX71" fmla="*/ 65105 w 2907569"/>
                    <a:gd name="connsiteY71" fmla="*/ 816684 h 2325428"/>
                    <a:gd name="connsiteX72" fmla="*/ 2808747 w 2907569"/>
                    <a:gd name="connsiteY72" fmla="*/ 742964 h 2325428"/>
                    <a:gd name="connsiteX73" fmla="*/ 2842463 w 2907569"/>
                    <a:gd name="connsiteY73" fmla="*/ 816684 h 2325428"/>
                    <a:gd name="connsiteX74" fmla="*/ 2900327 w 2907569"/>
                    <a:gd name="connsiteY74" fmla="*/ 1043739 h 2325428"/>
                    <a:gd name="connsiteX75" fmla="*/ 2905215 w 2907569"/>
                    <a:gd name="connsiteY75" fmla="*/ 1121201 h 2325428"/>
                    <a:gd name="connsiteX76" fmla="*/ 2829806 w 2907569"/>
                    <a:gd name="connsiteY76" fmla="*/ 1121201 h 2325428"/>
                    <a:gd name="connsiteX77" fmla="*/ 2824521 w 2907569"/>
                    <a:gd name="connsiteY77" fmla="*/ 1038817 h 2325428"/>
                    <a:gd name="connsiteX78" fmla="*/ 2769689 w 2907569"/>
                    <a:gd name="connsiteY78" fmla="*/ 827191 h 2325428"/>
                    <a:gd name="connsiteX79" fmla="*/ 2740949 w 2907569"/>
                    <a:gd name="connsiteY79" fmla="*/ 765382 h 2325428"/>
                    <a:gd name="connsiteX80" fmla="*/ 341227 w 2907569"/>
                    <a:gd name="connsiteY80" fmla="*/ 414203 h 2325428"/>
                    <a:gd name="connsiteX81" fmla="*/ 397583 w 2907569"/>
                    <a:gd name="connsiteY81" fmla="*/ 453747 h 2325428"/>
                    <a:gd name="connsiteX82" fmla="*/ 390568 w 2907569"/>
                    <a:gd name="connsiteY82" fmla="*/ 459822 h 2325428"/>
                    <a:gd name="connsiteX83" fmla="*/ 242233 w 2907569"/>
                    <a:gd name="connsiteY83" fmla="*/ 632739 h 2325428"/>
                    <a:gd name="connsiteX84" fmla="*/ 186502 w 2907569"/>
                    <a:gd name="connsiteY84" fmla="*/ 723804 h 2325428"/>
                    <a:gd name="connsiteX85" fmla="*/ 118992 w 2907569"/>
                    <a:gd name="connsiteY85" fmla="*/ 701481 h 2325428"/>
                    <a:gd name="connsiteX86" fmla="*/ 175230 w 2907569"/>
                    <a:gd name="connsiteY86" fmla="*/ 608055 h 2325428"/>
                    <a:gd name="connsiteX87" fmla="*/ 331769 w 2907569"/>
                    <a:gd name="connsiteY87" fmla="*/ 422532 h 2325428"/>
                    <a:gd name="connsiteX88" fmla="*/ 2566341 w 2907569"/>
                    <a:gd name="connsiteY88" fmla="*/ 414203 h 2325428"/>
                    <a:gd name="connsiteX89" fmla="*/ 2575800 w 2907569"/>
                    <a:gd name="connsiteY89" fmla="*/ 422532 h 2325428"/>
                    <a:gd name="connsiteX90" fmla="*/ 2732338 w 2907569"/>
                    <a:gd name="connsiteY90" fmla="*/ 608055 h 2325428"/>
                    <a:gd name="connsiteX91" fmla="*/ 2788576 w 2907569"/>
                    <a:gd name="connsiteY91" fmla="*/ 701481 h 2325428"/>
                    <a:gd name="connsiteX92" fmla="*/ 2721066 w 2907569"/>
                    <a:gd name="connsiteY92" fmla="*/ 723804 h 2325428"/>
                    <a:gd name="connsiteX93" fmla="*/ 2665335 w 2907569"/>
                    <a:gd name="connsiteY93" fmla="*/ 632739 h 2325428"/>
                    <a:gd name="connsiteX94" fmla="*/ 2517000 w 2907569"/>
                    <a:gd name="connsiteY94" fmla="*/ 459822 h 2325428"/>
                    <a:gd name="connsiteX95" fmla="*/ 2509985 w 2907569"/>
                    <a:gd name="connsiteY95" fmla="*/ 453746 h 2325428"/>
                    <a:gd name="connsiteX96" fmla="*/ 847165 w 2907569"/>
                    <a:gd name="connsiteY96" fmla="*/ 106187 h 2325428"/>
                    <a:gd name="connsiteX97" fmla="*/ 879274 w 2907569"/>
                    <a:gd name="connsiteY97" fmla="*/ 164852 h 2325428"/>
                    <a:gd name="connsiteX98" fmla="*/ 797019 w 2907569"/>
                    <a:gd name="connsiteY98" fmla="*/ 196042 h 2325428"/>
                    <a:gd name="connsiteX99" fmla="*/ 479497 w 2907569"/>
                    <a:gd name="connsiteY99" fmla="*/ 382803 h 2325428"/>
                    <a:gd name="connsiteX100" fmla="*/ 433208 w 2907569"/>
                    <a:gd name="connsiteY100" fmla="*/ 422893 h 2325428"/>
                    <a:gd name="connsiteX101" fmla="*/ 376527 w 2907569"/>
                    <a:gd name="connsiteY101" fmla="*/ 383121 h 2325428"/>
                    <a:gd name="connsiteX102" fmla="*/ 425616 w 2907569"/>
                    <a:gd name="connsiteY102" fmla="*/ 339898 h 2325428"/>
                    <a:gd name="connsiteX103" fmla="*/ 760698 w 2907569"/>
                    <a:gd name="connsiteY103" fmla="*/ 139521 h 2325428"/>
                    <a:gd name="connsiteX104" fmla="*/ 2043143 w 2907569"/>
                    <a:gd name="connsiteY104" fmla="*/ 99533 h 2325428"/>
                    <a:gd name="connsiteX105" fmla="*/ 2146871 w 2907569"/>
                    <a:gd name="connsiteY105" fmla="*/ 139521 h 2325428"/>
                    <a:gd name="connsiteX106" fmla="*/ 2481953 w 2907569"/>
                    <a:gd name="connsiteY106" fmla="*/ 339898 h 2325428"/>
                    <a:gd name="connsiteX107" fmla="*/ 2531041 w 2907569"/>
                    <a:gd name="connsiteY107" fmla="*/ 383121 h 2325428"/>
                    <a:gd name="connsiteX108" fmla="*/ 2474360 w 2907569"/>
                    <a:gd name="connsiteY108" fmla="*/ 422892 h 2325428"/>
                    <a:gd name="connsiteX109" fmla="*/ 2428072 w 2907569"/>
                    <a:gd name="connsiteY109" fmla="*/ 382803 h 2325428"/>
                    <a:gd name="connsiteX110" fmla="*/ 2110550 w 2907569"/>
                    <a:gd name="connsiteY110" fmla="*/ 196042 h 2325428"/>
                    <a:gd name="connsiteX111" fmla="*/ 2011934 w 2907569"/>
                    <a:gd name="connsiteY111" fmla="*/ 158648 h 2325428"/>
                    <a:gd name="connsiteX112" fmla="*/ 1430924 w 2907569"/>
                    <a:gd name="connsiteY112" fmla="*/ 0 h 2325428"/>
                    <a:gd name="connsiteX113" fmla="*/ 1430924 w 2907569"/>
                    <a:gd name="connsiteY113" fmla="*/ 66049 h 2325428"/>
                    <a:gd name="connsiteX114" fmla="*/ 1312907 w 2907569"/>
                    <a:gd name="connsiteY114" fmla="*/ 70740 h 2325428"/>
                    <a:gd name="connsiteX115" fmla="*/ 1044054 w 2907569"/>
                    <a:gd name="connsiteY115" fmla="*/ 113900 h 2325428"/>
                    <a:gd name="connsiteX116" fmla="*/ 922649 w 2907569"/>
                    <a:gd name="connsiteY116" fmla="*/ 148877 h 2325428"/>
                    <a:gd name="connsiteX117" fmla="*/ 890308 w 2907569"/>
                    <a:gd name="connsiteY117" fmla="*/ 89787 h 2325428"/>
                    <a:gd name="connsiteX118" fmla="*/ 1021394 w 2907569"/>
                    <a:gd name="connsiteY118" fmla="*/ 51391 h 2325428"/>
                    <a:gd name="connsiteX119" fmla="*/ 1305116 w 2907569"/>
                    <a:gd name="connsiteY119" fmla="*/ 5084 h 2325428"/>
                    <a:gd name="connsiteX120" fmla="*/ 1476643 w 2907569"/>
                    <a:gd name="connsiteY120" fmla="*/ 0 h 2325428"/>
                    <a:gd name="connsiteX121" fmla="*/ 1602452 w 2907569"/>
                    <a:gd name="connsiteY121" fmla="*/ 5084 h 2325428"/>
                    <a:gd name="connsiteX122" fmla="*/ 1886174 w 2907569"/>
                    <a:gd name="connsiteY122" fmla="*/ 51391 h 2325428"/>
                    <a:gd name="connsiteX123" fmla="*/ 1999358 w 2907569"/>
                    <a:gd name="connsiteY123" fmla="*/ 84543 h 2325428"/>
                    <a:gd name="connsiteX124" fmla="*/ 1967971 w 2907569"/>
                    <a:gd name="connsiteY124" fmla="*/ 143994 h 2325428"/>
                    <a:gd name="connsiteX125" fmla="*/ 1863515 w 2907569"/>
                    <a:gd name="connsiteY125" fmla="*/ 113900 h 2325428"/>
                    <a:gd name="connsiteX126" fmla="*/ 1594661 w 2907569"/>
                    <a:gd name="connsiteY126" fmla="*/ 70740 h 2325428"/>
                    <a:gd name="connsiteX127" fmla="*/ 1476643 w 2907569"/>
                    <a:gd name="connsiteY127" fmla="*/ 66049 h 2325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907569" h="2325428">
                      <a:moveTo>
                        <a:pt x="955373" y="2159967"/>
                      </a:moveTo>
                      <a:lnTo>
                        <a:pt x="1044054" y="2185516"/>
                      </a:lnTo>
                      <a:cubicBezTo>
                        <a:pt x="1130343" y="2206642"/>
                        <a:pt x="1220268" y="2221271"/>
                        <a:pt x="1312907" y="2228677"/>
                      </a:cubicBezTo>
                      <a:lnTo>
                        <a:pt x="1430924" y="2233367"/>
                      </a:lnTo>
                      <a:lnTo>
                        <a:pt x="1430924" y="2325428"/>
                      </a:lnTo>
                      <a:lnTo>
                        <a:pt x="1305116" y="2320344"/>
                      </a:lnTo>
                      <a:cubicBezTo>
                        <a:pt x="1207354" y="2312399"/>
                        <a:pt x="1112455" y="2296703"/>
                        <a:pt x="1021394" y="2274037"/>
                      </a:cubicBezTo>
                      <a:lnTo>
                        <a:pt x="912059" y="2242013"/>
                      </a:lnTo>
                      <a:close/>
                      <a:moveTo>
                        <a:pt x="1968641" y="2155229"/>
                      </a:moveTo>
                      <a:lnTo>
                        <a:pt x="2013289" y="2236805"/>
                      </a:lnTo>
                      <a:lnTo>
                        <a:pt x="1886174" y="2274037"/>
                      </a:lnTo>
                      <a:cubicBezTo>
                        <a:pt x="1795113" y="2296703"/>
                        <a:pt x="1700214" y="2312399"/>
                        <a:pt x="1602452" y="2320344"/>
                      </a:cubicBezTo>
                      <a:lnTo>
                        <a:pt x="1476643" y="2325428"/>
                      </a:lnTo>
                      <a:lnTo>
                        <a:pt x="1476643" y="2233368"/>
                      </a:lnTo>
                      <a:lnTo>
                        <a:pt x="1594661" y="2228677"/>
                      </a:lnTo>
                      <a:cubicBezTo>
                        <a:pt x="1687300" y="2221271"/>
                        <a:pt x="1777226" y="2206642"/>
                        <a:pt x="1863515" y="2185516"/>
                      </a:cubicBezTo>
                      <a:close/>
                      <a:moveTo>
                        <a:pt x="2452397" y="1895545"/>
                      </a:moveTo>
                      <a:lnTo>
                        <a:pt x="2525719" y="1946993"/>
                      </a:lnTo>
                      <a:lnTo>
                        <a:pt x="2481953" y="1985531"/>
                      </a:lnTo>
                      <a:cubicBezTo>
                        <a:pt x="2383279" y="2064497"/>
                        <a:pt x="2270488" y="2132167"/>
                        <a:pt x="2146871" y="2185907"/>
                      </a:cubicBezTo>
                      <a:lnTo>
                        <a:pt x="2056598" y="2220709"/>
                      </a:lnTo>
                      <a:lnTo>
                        <a:pt x="2012689" y="2140482"/>
                      </a:lnTo>
                      <a:lnTo>
                        <a:pt x="2110550" y="2103375"/>
                      </a:lnTo>
                      <a:cubicBezTo>
                        <a:pt x="2227689" y="2053285"/>
                        <a:pt x="2334568" y="1990214"/>
                        <a:pt x="2428072" y="1916613"/>
                      </a:cubicBezTo>
                      <a:close/>
                      <a:moveTo>
                        <a:pt x="455171" y="1895545"/>
                      </a:moveTo>
                      <a:lnTo>
                        <a:pt x="479497" y="1916613"/>
                      </a:lnTo>
                      <a:cubicBezTo>
                        <a:pt x="573000" y="1990214"/>
                        <a:pt x="679880" y="2053285"/>
                        <a:pt x="797019" y="2103375"/>
                      </a:cubicBezTo>
                      <a:lnTo>
                        <a:pt x="910778" y="2146511"/>
                      </a:lnTo>
                      <a:lnTo>
                        <a:pt x="868117" y="2227319"/>
                      </a:lnTo>
                      <a:lnTo>
                        <a:pt x="760698" y="2185907"/>
                      </a:lnTo>
                      <a:cubicBezTo>
                        <a:pt x="637080" y="2132167"/>
                        <a:pt x="524290" y="2064497"/>
                        <a:pt x="425616" y="1985531"/>
                      </a:cubicBezTo>
                      <a:lnTo>
                        <a:pt x="381848" y="1946993"/>
                      </a:lnTo>
                      <a:close/>
                      <a:moveTo>
                        <a:pt x="204028" y="1604249"/>
                      </a:moveTo>
                      <a:lnTo>
                        <a:pt x="242233" y="1666677"/>
                      </a:lnTo>
                      <a:cubicBezTo>
                        <a:pt x="284656" y="1728148"/>
                        <a:pt x="334409" y="1786029"/>
                        <a:pt x="390568" y="1839594"/>
                      </a:cubicBezTo>
                      <a:lnTo>
                        <a:pt x="419546" y="1864691"/>
                      </a:lnTo>
                      <a:lnTo>
                        <a:pt x="346549" y="1915911"/>
                      </a:lnTo>
                      <a:lnTo>
                        <a:pt x="331769" y="1902896"/>
                      </a:lnTo>
                      <a:cubicBezTo>
                        <a:pt x="272503" y="1845426"/>
                        <a:pt x="219999" y="1783325"/>
                        <a:pt x="175230" y="1717373"/>
                      </a:cubicBezTo>
                      <a:lnTo>
                        <a:pt x="123219" y="1630970"/>
                      </a:lnTo>
                      <a:close/>
                      <a:moveTo>
                        <a:pt x="2703541" y="1604249"/>
                      </a:moveTo>
                      <a:lnTo>
                        <a:pt x="2784349" y="1630969"/>
                      </a:lnTo>
                      <a:lnTo>
                        <a:pt x="2732338" y="1717373"/>
                      </a:lnTo>
                      <a:cubicBezTo>
                        <a:pt x="2687570" y="1783325"/>
                        <a:pt x="2635065" y="1845426"/>
                        <a:pt x="2575800" y="1902896"/>
                      </a:cubicBezTo>
                      <a:lnTo>
                        <a:pt x="2561019" y="1915911"/>
                      </a:lnTo>
                      <a:lnTo>
                        <a:pt x="2488022" y="1864691"/>
                      </a:lnTo>
                      <a:lnTo>
                        <a:pt x="2517000" y="1839594"/>
                      </a:lnTo>
                      <a:cubicBezTo>
                        <a:pt x="2573160" y="1786029"/>
                        <a:pt x="2622913" y="1728148"/>
                        <a:pt x="2665335" y="1666677"/>
                      </a:cubicBezTo>
                      <a:close/>
                      <a:moveTo>
                        <a:pt x="2907569" y="1166920"/>
                      </a:moveTo>
                      <a:lnTo>
                        <a:pt x="2900327" y="1281689"/>
                      </a:lnTo>
                      <a:cubicBezTo>
                        <a:pt x="2890399" y="1359926"/>
                        <a:pt x="2870786" y="1435871"/>
                        <a:pt x="2842463" y="1508745"/>
                      </a:cubicBezTo>
                      <a:lnTo>
                        <a:pt x="2805403" y="1589777"/>
                      </a:lnTo>
                      <a:lnTo>
                        <a:pt x="2727073" y="1563877"/>
                      </a:lnTo>
                      <a:lnTo>
                        <a:pt x="2769689" y="1472225"/>
                      </a:lnTo>
                      <a:cubicBezTo>
                        <a:pt x="2796528" y="1404303"/>
                        <a:pt x="2815113" y="1333519"/>
                        <a:pt x="2824521" y="1260599"/>
                      </a:cubicBezTo>
                      <a:lnTo>
                        <a:pt x="2830530" y="1166920"/>
                      </a:lnTo>
                      <a:close/>
                      <a:moveTo>
                        <a:pt x="0" y="1166920"/>
                      </a:moveTo>
                      <a:lnTo>
                        <a:pt x="77038" y="1166920"/>
                      </a:lnTo>
                      <a:lnTo>
                        <a:pt x="83048" y="1260599"/>
                      </a:lnTo>
                      <a:cubicBezTo>
                        <a:pt x="92456" y="1333519"/>
                        <a:pt x="111041" y="1404303"/>
                        <a:pt x="137880" y="1472225"/>
                      </a:cubicBezTo>
                      <a:lnTo>
                        <a:pt x="180495" y="1563876"/>
                      </a:lnTo>
                      <a:lnTo>
                        <a:pt x="102166" y="1589777"/>
                      </a:lnTo>
                      <a:lnTo>
                        <a:pt x="65105" y="1508745"/>
                      </a:lnTo>
                      <a:cubicBezTo>
                        <a:pt x="36783" y="1435871"/>
                        <a:pt x="17170" y="1359926"/>
                        <a:pt x="7241" y="1281689"/>
                      </a:cubicBezTo>
                      <a:close/>
                      <a:moveTo>
                        <a:pt x="98821" y="742965"/>
                      </a:moveTo>
                      <a:lnTo>
                        <a:pt x="166619" y="765383"/>
                      </a:lnTo>
                      <a:lnTo>
                        <a:pt x="137880" y="827191"/>
                      </a:lnTo>
                      <a:cubicBezTo>
                        <a:pt x="111041" y="895113"/>
                        <a:pt x="92456" y="965897"/>
                        <a:pt x="83048" y="1038817"/>
                      </a:cubicBezTo>
                      <a:lnTo>
                        <a:pt x="77763" y="1121201"/>
                      </a:lnTo>
                      <a:lnTo>
                        <a:pt x="2354" y="1121201"/>
                      </a:lnTo>
                      <a:lnTo>
                        <a:pt x="7241" y="1043739"/>
                      </a:lnTo>
                      <a:cubicBezTo>
                        <a:pt x="17170" y="965503"/>
                        <a:pt x="36783" y="889558"/>
                        <a:pt x="65105" y="816684"/>
                      </a:cubicBezTo>
                      <a:close/>
                      <a:moveTo>
                        <a:pt x="2808747" y="742964"/>
                      </a:moveTo>
                      <a:lnTo>
                        <a:pt x="2842463" y="816684"/>
                      </a:lnTo>
                      <a:cubicBezTo>
                        <a:pt x="2870786" y="889558"/>
                        <a:pt x="2890399" y="965503"/>
                        <a:pt x="2900327" y="1043739"/>
                      </a:cubicBezTo>
                      <a:lnTo>
                        <a:pt x="2905215" y="1121201"/>
                      </a:lnTo>
                      <a:lnTo>
                        <a:pt x="2829806" y="1121201"/>
                      </a:lnTo>
                      <a:lnTo>
                        <a:pt x="2824521" y="1038817"/>
                      </a:lnTo>
                      <a:cubicBezTo>
                        <a:pt x="2815113" y="965897"/>
                        <a:pt x="2796528" y="895113"/>
                        <a:pt x="2769689" y="827191"/>
                      </a:cubicBezTo>
                      <a:lnTo>
                        <a:pt x="2740949" y="765382"/>
                      </a:lnTo>
                      <a:close/>
                      <a:moveTo>
                        <a:pt x="341227" y="414203"/>
                      </a:moveTo>
                      <a:lnTo>
                        <a:pt x="397583" y="453747"/>
                      </a:lnTo>
                      <a:lnTo>
                        <a:pt x="390568" y="459822"/>
                      </a:lnTo>
                      <a:cubicBezTo>
                        <a:pt x="334409" y="513387"/>
                        <a:pt x="284656" y="571268"/>
                        <a:pt x="242233" y="632739"/>
                      </a:cubicBezTo>
                      <a:lnTo>
                        <a:pt x="186502" y="723804"/>
                      </a:lnTo>
                      <a:lnTo>
                        <a:pt x="118992" y="701481"/>
                      </a:lnTo>
                      <a:lnTo>
                        <a:pt x="175230" y="608055"/>
                      </a:lnTo>
                      <a:cubicBezTo>
                        <a:pt x="219999" y="542103"/>
                        <a:pt x="272503" y="480002"/>
                        <a:pt x="331769" y="422532"/>
                      </a:cubicBezTo>
                      <a:close/>
                      <a:moveTo>
                        <a:pt x="2566341" y="414203"/>
                      </a:moveTo>
                      <a:lnTo>
                        <a:pt x="2575800" y="422532"/>
                      </a:lnTo>
                      <a:cubicBezTo>
                        <a:pt x="2635065" y="480002"/>
                        <a:pt x="2687570" y="542103"/>
                        <a:pt x="2732338" y="608055"/>
                      </a:cubicBezTo>
                      <a:lnTo>
                        <a:pt x="2788576" y="701481"/>
                      </a:lnTo>
                      <a:lnTo>
                        <a:pt x="2721066" y="723804"/>
                      </a:lnTo>
                      <a:lnTo>
                        <a:pt x="2665335" y="632739"/>
                      </a:lnTo>
                      <a:cubicBezTo>
                        <a:pt x="2622913" y="571268"/>
                        <a:pt x="2573160" y="513387"/>
                        <a:pt x="2517000" y="459822"/>
                      </a:cubicBezTo>
                      <a:lnTo>
                        <a:pt x="2509985" y="453746"/>
                      </a:lnTo>
                      <a:close/>
                      <a:moveTo>
                        <a:pt x="847165" y="106187"/>
                      </a:moveTo>
                      <a:lnTo>
                        <a:pt x="879274" y="164852"/>
                      </a:lnTo>
                      <a:lnTo>
                        <a:pt x="797019" y="196042"/>
                      </a:lnTo>
                      <a:cubicBezTo>
                        <a:pt x="679880" y="246131"/>
                        <a:pt x="573000" y="309202"/>
                        <a:pt x="479497" y="382803"/>
                      </a:cubicBezTo>
                      <a:lnTo>
                        <a:pt x="433208" y="422893"/>
                      </a:lnTo>
                      <a:lnTo>
                        <a:pt x="376527" y="383121"/>
                      </a:lnTo>
                      <a:lnTo>
                        <a:pt x="425616" y="339898"/>
                      </a:lnTo>
                      <a:cubicBezTo>
                        <a:pt x="524290" y="260931"/>
                        <a:pt x="637080" y="193262"/>
                        <a:pt x="760698" y="139521"/>
                      </a:cubicBezTo>
                      <a:close/>
                      <a:moveTo>
                        <a:pt x="2043143" y="99533"/>
                      </a:moveTo>
                      <a:lnTo>
                        <a:pt x="2146871" y="139521"/>
                      </a:lnTo>
                      <a:cubicBezTo>
                        <a:pt x="2270488" y="193262"/>
                        <a:pt x="2383279" y="260931"/>
                        <a:pt x="2481953" y="339898"/>
                      </a:cubicBezTo>
                      <a:lnTo>
                        <a:pt x="2531041" y="383121"/>
                      </a:lnTo>
                      <a:lnTo>
                        <a:pt x="2474360" y="422892"/>
                      </a:lnTo>
                      <a:lnTo>
                        <a:pt x="2428072" y="382803"/>
                      </a:lnTo>
                      <a:cubicBezTo>
                        <a:pt x="2334568" y="309202"/>
                        <a:pt x="2227689" y="246131"/>
                        <a:pt x="2110550" y="196042"/>
                      </a:cubicBezTo>
                      <a:lnTo>
                        <a:pt x="2011934" y="158648"/>
                      </a:lnTo>
                      <a:close/>
                      <a:moveTo>
                        <a:pt x="1430924" y="0"/>
                      </a:moveTo>
                      <a:lnTo>
                        <a:pt x="1430924" y="66049"/>
                      </a:lnTo>
                      <a:lnTo>
                        <a:pt x="1312907" y="70740"/>
                      </a:lnTo>
                      <a:cubicBezTo>
                        <a:pt x="1220268" y="78145"/>
                        <a:pt x="1130343" y="92774"/>
                        <a:pt x="1044054" y="113900"/>
                      </a:cubicBezTo>
                      <a:lnTo>
                        <a:pt x="922649" y="148877"/>
                      </a:lnTo>
                      <a:lnTo>
                        <a:pt x="890308" y="89787"/>
                      </a:lnTo>
                      <a:lnTo>
                        <a:pt x="1021394" y="51391"/>
                      </a:lnTo>
                      <a:cubicBezTo>
                        <a:pt x="1112455" y="28725"/>
                        <a:pt x="1207354" y="13029"/>
                        <a:pt x="1305116" y="5084"/>
                      </a:cubicBezTo>
                      <a:close/>
                      <a:moveTo>
                        <a:pt x="1476643" y="0"/>
                      </a:moveTo>
                      <a:lnTo>
                        <a:pt x="1602452" y="5084"/>
                      </a:lnTo>
                      <a:cubicBezTo>
                        <a:pt x="1700214" y="13029"/>
                        <a:pt x="1795113" y="28725"/>
                        <a:pt x="1886174" y="51391"/>
                      </a:cubicBezTo>
                      <a:lnTo>
                        <a:pt x="1999358" y="84543"/>
                      </a:lnTo>
                      <a:lnTo>
                        <a:pt x="1967971" y="143994"/>
                      </a:lnTo>
                      <a:lnTo>
                        <a:pt x="1863515" y="113900"/>
                      </a:lnTo>
                      <a:cubicBezTo>
                        <a:pt x="1777226" y="92774"/>
                        <a:pt x="1687300" y="78145"/>
                        <a:pt x="1594661" y="70740"/>
                      </a:cubicBezTo>
                      <a:lnTo>
                        <a:pt x="1476643" y="6604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18E2636E-0B46-49ED-84E6-A2DA063953FD}"/>
                  </a:ext>
                </a:extLst>
              </p:cNvPr>
              <p:cNvGrpSpPr/>
              <p:nvPr/>
            </p:nvGrpSpPr>
            <p:grpSpPr>
              <a:xfrm>
                <a:off x="4141291" y="4306495"/>
                <a:ext cx="2095226" cy="1687297"/>
                <a:chOff x="966291" y="4306495"/>
                <a:chExt cx="2095226" cy="1687297"/>
              </a:xfrm>
              <a:pattFill prst="lgConfetti">
                <a:fgClr>
                  <a:schemeClr val="accent2">
                    <a:lumMod val="20000"/>
                    <a:lumOff val="8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704" name="楕円 220">
                  <a:extLst>
                    <a:ext uri="{FF2B5EF4-FFF2-40B4-BE49-F238E27FC236}">
                      <a16:creationId xmlns:a16="http://schemas.microsoft.com/office/drawing/2014/main" id="{4FDD086D-1BA4-4C2B-AA30-D60D84C13549}"/>
                    </a:ext>
                  </a:extLst>
                </p:cNvPr>
                <p:cNvSpPr/>
                <p:nvPr/>
              </p:nvSpPr>
              <p:spPr>
                <a:xfrm>
                  <a:off x="1011813" y="4362116"/>
                  <a:ext cx="2049704" cy="1631676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087FF383-85CF-49E7-BDE8-F5CB345A8DF4}"/>
                    </a:ext>
                  </a:extLst>
                </p:cNvPr>
                <p:cNvSpPr/>
                <p:nvPr/>
              </p:nvSpPr>
              <p:spPr>
                <a:xfrm>
                  <a:off x="1002856" y="506335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C6A07E2E-BDA1-4EA6-A2D3-54FCAB01BEDD}"/>
                    </a:ext>
                  </a:extLst>
                </p:cNvPr>
                <p:cNvSpPr/>
                <p:nvPr/>
              </p:nvSpPr>
              <p:spPr>
                <a:xfrm rot="18900000" flipH="1">
                  <a:off x="2579481" y="4536947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FDAD7217-98B0-4710-A57A-A65034E99D36}"/>
                    </a:ext>
                  </a:extLst>
                </p:cNvPr>
                <p:cNvSpPr/>
                <p:nvPr/>
              </p:nvSpPr>
              <p:spPr>
                <a:xfrm rot="4196602">
                  <a:off x="1416444" y="4532662"/>
                  <a:ext cx="81050" cy="45297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21B6949E-9252-4368-920D-B4B4B772592A}"/>
                    </a:ext>
                  </a:extLst>
                </p:cNvPr>
                <p:cNvSpPr/>
                <p:nvPr/>
              </p:nvSpPr>
              <p:spPr>
                <a:xfrm rot="1800000">
                  <a:off x="1268226" y="4663525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187C0C68-2665-4465-A0E1-A7B6CF9AF667}"/>
                    </a:ext>
                  </a:extLst>
                </p:cNvPr>
                <p:cNvSpPr/>
                <p:nvPr/>
              </p:nvSpPr>
              <p:spPr>
                <a:xfrm rot="18900000" flipH="1">
                  <a:off x="2697122" y="462150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8B917F47-6A81-47CD-86B0-01ADF88B9A21}"/>
                    </a:ext>
                  </a:extLst>
                </p:cNvPr>
                <p:cNvSpPr/>
                <p:nvPr/>
              </p:nvSpPr>
              <p:spPr>
                <a:xfrm rot="2700000">
                  <a:off x="1545116" y="4401998"/>
                  <a:ext cx="124601" cy="132802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5422B2E6-CFAE-4AFA-9987-6188482B7FBC}"/>
                    </a:ext>
                  </a:extLst>
                </p:cNvPr>
                <p:cNvSpPr/>
                <p:nvPr/>
              </p:nvSpPr>
              <p:spPr>
                <a:xfrm rot="8690456">
                  <a:off x="2957470" y="4936573"/>
                  <a:ext cx="78439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AB3989EE-ED2F-4FE4-8825-5DDD43E2DB56}"/>
                    </a:ext>
                  </a:extLst>
                </p:cNvPr>
                <p:cNvSpPr/>
                <p:nvPr/>
              </p:nvSpPr>
              <p:spPr>
                <a:xfrm rot="2700000">
                  <a:off x="1123202" y="472369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534A1782-517D-4371-A6E1-BB1408280970}"/>
                    </a:ext>
                  </a:extLst>
                </p:cNvPr>
                <p:cNvSpPr/>
                <p:nvPr/>
              </p:nvSpPr>
              <p:spPr>
                <a:xfrm rot="5400000">
                  <a:off x="1916106" y="4282595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2AD8F36E-0179-4E5A-8040-84FEE91D7390}"/>
                    </a:ext>
                  </a:extLst>
                </p:cNvPr>
                <p:cNvSpPr/>
                <p:nvPr/>
              </p:nvSpPr>
              <p:spPr>
                <a:xfrm rot="6300000">
                  <a:off x="2431283" y="4400553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03FEAB48-6831-4191-A571-B6CDE7F50810}"/>
                    </a:ext>
                  </a:extLst>
                </p:cNvPr>
                <p:cNvSpPr/>
                <p:nvPr/>
              </p:nvSpPr>
              <p:spPr>
                <a:xfrm rot="2645381">
                  <a:off x="1004437" y="490642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83525877-370A-4295-9173-F2B47330E031}"/>
                    </a:ext>
                  </a:extLst>
                </p:cNvPr>
                <p:cNvSpPr/>
                <p:nvPr/>
              </p:nvSpPr>
              <p:spPr>
                <a:xfrm rot="4500000">
                  <a:off x="1359882" y="470746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4AD3C3BC-DC69-45D3-88AF-9529E288C84C}"/>
                    </a:ext>
                  </a:extLst>
                </p:cNvPr>
                <p:cNvSpPr/>
                <p:nvPr/>
              </p:nvSpPr>
              <p:spPr>
                <a:xfrm flipH="1">
                  <a:off x="1961980" y="447259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6D8F0CF2-4624-46C7-AAEF-B1980797ED01}"/>
                    </a:ext>
                  </a:extLst>
                </p:cNvPr>
                <p:cNvSpPr/>
                <p:nvPr/>
              </p:nvSpPr>
              <p:spPr>
                <a:xfrm rot="1212245">
                  <a:off x="2165703" y="434666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3B2458D5-7DB0-458C-962B-C624F91E2D80}"/>
                    </a:ext>
                  </a:extLst>
                </p:cNvPr>
                <p:cNvSpPr/>
                <p:nvPr/>
              </p:nvSpPr>
              <p:spPr>
                <a:xfrm rot="19321518">
                  <a:off x="1179859" y="497470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1F80CE1E-C620-4C7A-A1D7-A482EFBC9FBA}"/>
                    </a:ext>
                  </a:extLst>
                </p:cNvPr>
                <p:cNvSpPr/>
                <p:nvPr/>
              </p:nvSpPr>
              <p:spPr>
                <a:xfrm rot="961583">
                  <a:off x="2418123" y="460692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95322D09-2CA2-4776-BD0C-1A6A4E9162B1}"/>
                    </a:ext>
                  </a:extLst>
                </p:cNvPr>
                <p:cNvSpPr/>
                <p:nvPr/>
              </p:nvSpPr>
              <p:spPr>
                <a:xfrm rot="20756539">
                  <a:off x="1544003" y="4571480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3880191D-ACD2-41EA-9483-30DEE8FFDBC9}"/>
                    </a:ext>
                  </a:extLst>
                </p:cNvPr>
                <p:cNvSpPr/>
                <p:nvPr/>
              </p:nvSpPr>
              <p:spPr>
                <a:xfrm rot="6300000">
                  <a:off x="2595894" y="484099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E30B4E6F-9766-421F-9CA2-0489410E7A26}"/>
                    </a:ext>
                  </a:extLst>
                </p:cNvPr>
                <p:cNvSpPr/>
                <p:nvPr/>
              </p:nvSpPr>
              <p:spPr>
                <a:xfrm rot="6300000">
                  <a:off x="2215313" y="463925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48312E88-8572-484E-B658-03CB4071E55A}"/>
                    </a:ext>
                  </a:extLst>
                </p:cNvPr>
                <p:cNvSpPr/>
                <p:nvPr/>
              </p:nvSpPr>
              <p:spPr>
                <a:xfrm rot="9088986">
                  <a:off x="2877644" y="4749912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16ACCB6A-F7A9-4899-8FFD-9035F7E7CF53}"/>
                    </a:ext>
                  </a:extLst>
                </p:cNvPr>
                <p:cNvSpPr/>
                <p:nvPr/>
              </p:nvSpPr>
              <p:spPr>
                <a:xfrm rot="5075010">
                  <a:off x="1838410" y="457447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98EDCF31-EBDA-4363-A946-2409E7DB756E}"/>
                    </a:ext>
                  </a:extLst>
                </p:cNvPr>
                <p:cNvSpPr/>
                <p:nvPr/>
              </p:nvSpPr>
              <p:spPr>
                <a:xfrm rot="20862590">
                  <a:off x="1544241" y="482517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202806B8-C891-4CBD-B94C-582157774D27}"/>
                    </a:ext>
                  </a:extLst>
                </p:cNvPr>
                <p:cNvSpPr/>
                <p:nvPr/>
              </p:nvSpPr>
              <p:spPr>
                <a:xfrm rot="800733">
                  <a:off x="2222035" y="4875257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082BF167-8E9F-4569-9564-BF727A4804A9}"/>
                    </a:ext>
                  </a:extLst>
                </p:cNvPr>
                <p:cNvSpPr/>
                <p:nvPr/>
              </p:nvSpPr>
              <p:spPr>
                <a:xfrm rot="1775517">
                  <a:off x="2777660" y="51832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6B03DB0E-A2AE-486D-A770-98B2776B1F00}"/>
                    </a:ext>
                  </a:extLst>
                </p:cNvPr>
                <p:cNvSpPr/>
                <p:nvPr/>
              </p:nvSpPr>
              <p:spPr>
                <a:xfrm rot="17150328">
                  <a:off x="908127" y="522198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F13D8424-42F1-4D6A-9017-62ABB150DB8E}"/>
                    </a:ext>
                  </a:extLst>
                </p:cNvPr>
                <p:cNvSpPr/>
                <p:nvPr/>
              </p:nvSpPr>
              <p:spPr>
                <a:xfrm rot="306161">
                  <a:off x="1798412" y="510322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EF939832-37E8-456E-A3F0-83D22425DFA3}"/>
                    </a:ext>
                  </a:extLst>
                </p:cNvPr>
                <p:cNvSpPr/>
                <p:nvPr/>
              </p:nvSpPr>
              <p:spPr>
                <a:xfrm rot="901944">
                  <a:off x="2409360" y="51324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391F4443-EA6F-4CCF-B905-164F4CD2C3F2}"/>
                    </a:ext>
                  </a:extLst>
                </p:cNvPr>
                <p:cNvSpPr/>
                <p:nvPr/>
              </p:nvSpPr>
              <p:spPr>
                <a:xfrm rot="20986146">
                  <a:off x="1268289" y="5217428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996F7AB1-FAB8-433C-B305-FADE4CC8DBF1}"/>
                  </a:ext>
                </a:extLst>
              </p:cNvPr>
              <p:cNvSpPr/>
              <p:nvPr/>
            </p:nvSpPr>
            <p:spPr>
              <a:xfrm>
                <a:off x="4103346" y="4353473"/>
                <a:ext cx="2223584" cy="1730526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23267 w 2223242"/>
                  <a:gd name="connsiteY20" fmla="*/ 308029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13742 w 2223242"/>
                  <a:gd name="connsiteY20" fmla="*/ 278194 h 1808152"/>
                  <a:gd name="connsiteX21" fmla="*/ 151806 w 2223242"/>
                  <a:gd name="connsiteY21" fmla="*/ 497058 h 1808152"/>
                  <a:gd name="connsiteX0" fmla="*/ 156651 w 2223324"/>
                  <a:gd name="connsiteY0" fmla="*/ 571647 h 1808152"/>
                  <a:gd name="connsiteX1" fmla="*/ 56637 w 2223324"/>
                  <a:gd name="connsiteY1" fmla="*/ 658983 h 1808152"/>
                  <a:gd name="connsiteX2" fmla="*/ 9012 w 2223324"/>
                  <a:gd name="connsiteY2" fmla="*/ 778046 h 1808152"/>
                  <a:gd name="connsiteX3" fmla="*/ 237612 w 2223324"/>
                  <a:gd name="connsiteY3" fmla="*/ 1068558 h 1808152"/>
                  <a:gd name="connsiteX4" fmla="*/ 113787 w 2223324"/>
                  <a:gd name="connsiteY4" fmla="*/ 1354308 h 1808152"/>
                  <a:gd name="connsiteX5" fmla="*/ 299525 w 2223324"/>
                  <a:gd name="connsiteY5" fmla="*/ 1549571 h 1808152"/>
                  <a:gd name="connsiteX6" fmla="*/ 651950 w 2223324"/>
                  <a:gd name="connsiteY6" fmla="*/ 1587671 h 1808152"/>
                  <a:gd name="connsiteX7" fmla="*/ 899600 w 2223324"/>
                  <a:gd name="connsiteY7" fmla="*/ 1806746 h 1808152"/>
                  <a:gd name="connsiteX8" fmla="*/ 1323462 w 2223324"/>
                  <a:gd name="connsiteY8" fmla="*/ 1468608 h 1808152"/>
                  <a:gd name="connsiteX9" fmla="*/ 1628262 w 2223324"/>
                  <a:gd name="connsiteY9" fmla="*/ 1673396 h 1808152"/>
                  <a:gd name="connsiteX10" fmla="*/ 1728275 w 2223324"/>
                  <a:gd name="connsiteY10" fmla="*/ 1468608 h 1808152"/>
                  <a:gd name="connsiteX11" fmla="*/ 2018787 w 2223324"/>
                  <a:gd name="connsiteY11" fmla="*/ 1487658 h 1808152"/>
                  <a:gd name="connsiteX12" fmla="*/ 2023550 w 2223324"/>
                  <a:gd name="connsiteY12" fmla="*/ 1263821 h 1808152"/>
                  <a:gd name="connsiteX13" fmla="*/ 2171187 w 2223324"/>
                  <a:gd name="connsiteY13" fmla="*/ 1249533 h 1808152"/>
                  <a:gd name="connsiteX14" fmla="*/ 2166425 w 2223324"/>
                  <a:gd name="connsiteY14" fmla="*/ 959021 h 1808152"/>
                  <a:gd name="connsiteX15" fmla="*/ 2218812 w 2223324"/>
                  <a:gd name="connsiteY15" fmla="*/ 816146 h 1808152"/>
                  <a:gd name="connsiteX16" fmla="*/ 2033075 w 2223324"/>
                  <a:gd name="connsiteY16" fmla="*/ 435146 h 1808152"/>
                  <a:gd name="connsiteX17" fmla="*/ 1861625 w 2223324"/>
                  <a:gd name="connsiteY17" fmla="*/ 249408 h 1808152"/>
                  <a:gd name="connsiteX18" fmla="*/ 1313937 w 2223324"/>
                  <a:gd name="connsiteY18" fmla="*/ 11283 h 1808152"/>
                  <a:gd name="connsiteX19" fmla="*/ 694812 w 2223324"/>
                  <a:gd name="connsiteY19" fmla="*/ 68433 h 1808152"/>
                  <a:gd name="connsiteX20" fmla="*/ 413824 w 2223324"/>
                  <a:gd name="connsiteY20" fmla="*/ 278194 h 1808152"/>
                  <a:gd name="connsiteX21" fmla="*/ 156651 w 2223324"/>
                  <a:gd name="connsiteY21" fmla="*/ 571647 h 1808152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3302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9269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2018787 w 2223584"/>
                  <a:gd name="connsiteY11" fmla="*/ 1485865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1961637 w 2223584"/>
                  <a:gd name="connsiteY11" fmla="*/ 1525646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21197"/>
                  <a:gd name="connsiteX1" fmla="*/ 56637 w 2223584"/>
                  <a:gd name="connsiteY1" fmla="*/ 657190 h 1821197"/>
                  <a:gd name="connsiteX2" fmla="*/ 9012 w 2223584"/>
                  <a:gd name="connsiteY2" fmla="*/ 776253 h 1821197"/>
                  <a:gd name="connsiteX3" fmla="*/ 237612 w 2223584"/>
                  <a:gd name="connsiteY3" fmla="*/ 1066765 h 1821197"/>
                  <a:gd name="connsiteX4" fmla="*/ 113787 w 2223584"/>
                  <a:gd name="connsiteY4" fmla="*/ 1352515 h 1821197"/>
                  <a:gd name="connsiteX5" fmla="*/ 299525 w 2223584"/>
                  <a:gd name="connsiteY5" fmla="*/ 1547778 h 1821197"/>
                  <a:gd name="connsiteX6" fmla="*/ 651950 w 2223584"/>
                  <a:gd name="connsiteY6" fmla="*/ 1585878 h 1821197"/>
                  <a:gd name="connsiteX7" fmla="*/ 947225 w 2223584"/>
                  <a:gd name="connsiteY7" fmla="*/ 1819870 h 1821197"/>
                  <a:gd name="connsiteX8" fmla="*/ 1323462 w 2223584"/>
                  <a:gd name="connsiteY8" fmla="*/ 1466815 h 1821197"/>
                  <a:gd name="connsiteX9" fmla="*/ 1628262 w 2223584"/>
                  <a:gd name="connsiteY9" fmla="*/ 1671603 h 1821197"/>
                  <a:gd name="connsiteX10" fmla="*/ 1728275 w 2223584"/>
                  <a:gd name="connsiteY10" fmla="*/ 1466815 h 1821197"/>
                  <a:gd name="connsiteX11" fmla="*/ 1961637 w 2223584"/>
                  <a:gd name="connsiteY11" fmla="*/ 1525646 h 1821197"/>
                  <a:gd name="connsiteX12" fmla="*/ 2023550 w 2223584"/>
                  <a:gd name="connsiteY12" fmla="*/ 1262028 h 1821197"/>
                  <a:gd name="connsiteX13" fmla="*/ 2142612 w 2223584"/>
                  <a:gd name="connsiteY13" fmla="*/ 1183097 h 1821197"/>
                  <a:gd name="connsiteX14" fmla="*/ 2166425 w 2223584"/>
                  <a:gd name="connsiteY14" fmla="*/ 957228 h 1821197"/>
                  <a:gd name="connsiteX15" fmla="*/ 2218812 w 2223584"/>
                  <a:gd name="connsiteY15" fmla="*/ 814353 h 1821197"/>
                  <a:gd name="connsiteX16" fmla="*/ 2033075 w 2223584"/>
                  <a:gd name="connsiteY16" fmla="*/ 493023 h 1821197"/>
                  <a:gd name="connsiteX17" fmla="*/ 1818762 w 2223584"/>
                  <a:gd name="connsiteY17" fmla="*/ 252587 h 1821197"/>
                  <a:gd name="connsiteX18" fmla="*/ 1313937 w 2223584"/>
                  <a:gd name="connsiteY18" fmla="*/ 9490 h 1821197"/>
                  <a:gd name="connsiteX19" fmla="*/ 756725 w 2223584"/>
                  <a:gd name="connsiteY19" fmla="*/ 76585 h 1821197"/>
                  <a:gd name="connsiteX20" fmla="*/ 413824 w 2223584"/>
                  <a:gd name="connsiteY20" fmla="*/ 276401 h 1821197"/>
                  <a:gd name="connsiteX21" fmla="*/ 156651 w 2223584"/>
                  <a:gd name="connsiteY21" fmla="*/ 569854 h 1821197"/>
                  <a:gd name="connsiteX0" fmla="*/ 156651 w 2223584"/>
                  <a:gd name="connsiteY0" fmla="*/ 569854 h 1823295"/>
                  <a:gd name="connsiteX1" fmla="*/ 56637 w 2223584"/>
                  <a:gd name="connsiteY1" fmla="*/ 657190 h 1823295"/>
                  <a:gd name="connsiteX2" fmla="*/ 9012 w 2223584"/>
                  <a:gd name="connsiteY2" fmla="*/ 776253 h 1823295"/>
                  <a:gd name="connsiteX3" fmla="*/ 237612 w 2223584"/>
                  <a:gd name="connsiteY3" fmla="*/ 1066765 h 1823295"/>
                  <a:gd name="connsiteX4" fmla="*/ 113787 w 2223584"/>
                  <a:gd name="connsiteY4" fmla="*/ 1352515 h 1823295"/>
                  <a:gd name="connsiteX5" fmla="*/ 299525 w 2223584"/>
                  <a:gd name="connsiteY5" fmla="*/ 1547778 h 1823295"/>
                  <a:gd name="connsiteX6" fmla="*/ 632900 w 2223584"/>
                  <a:gd name="connsiteY6" fmla="*/ 1640576 h 1823295"/>
                  <a:gd name="connsiteX7" fmla="*/ 947225 w 2223584"/>
                  <a:gd name="connsiteY7" fmla="*/ 1819870 h 1823295"/>
                  <a:gd name="connsiteX8" fmla="*/ 1323462 w 2223584"/>
                  <a:gd name="connsiteY8" fmla="*/ 1466815 h 1823295"/>
                  <a:gd name="connsiteX9" fmla="*/ 1628262 w 2223584"/>
                  <a:gd name="connsiteY9" fmla="*/ 1671603 h 1823295"/>
                  <a:gd name="connsiteX10" fmla="*/ 1728275 w 2223584"/>
                  <a:gd name="connsiteY10" fmla="*/ 1466815 h 1823295"/>
                  <a:gd name="connsiteX11" fmla="*/ 1961637 w 2223584"/>
                  <a:gd name="connsiteY11" fmla="*/ 1525646 h 1823295"/>
                  <a:gd name="connsiteX12" fmla="*/ 2023550 w 2223584"/>
                  <a:gd name="connsiteY12" fmla="*/ 1262028 h 1823295"/>
                  <a:gd name="connsiteX13" fmla="*/ 2142612 w 2223584"/>
                  <a:gd name="connsiteY13" fmla="*/ 1183097 h 1823295"/>
                  <a:gd name="connsiteX14" fmla="*/ 2166425 w 2223584"/>
                  <a:gd name="connsiteY14" fmla="*/ 957228 h 1823295"/>
                  <a:gd name="connsiteX15" fmla="*/ 2218812 w 2223584"/>
                  <a:gd name="connsiteY15" fmla="*/ 814353 h 1823295"/>
                  <a:gd name="connsiteX16" fmla="*/ 2033075 w 2223584"/>
                  <a:gd name="connsiteY16" fmla="*/ 493023 h 1823295"/>
                  <a:gd name="connsiteX17" fmla="*/ 1818762 w 2223584"/>
                  <a:gd name="connsiteY17" fmla="*/ 252587 h 1823295"/>
                  <a:gd name="connsiteX18" fmla="*/ 1313937 w 2223584"/>
                  <a:gd name="connsiteY18" fmla="*/ 9490 h 1823295"/>
                  <a:gd name="connsiteX19" fmla="*/ 756725 w 2223584"/>
                  <a:gd name="connsiteY19" fmla="*/ 76585 h 1823295"/>
                  <a:gd name="connsiteX20" fmla="*/ 413824 w 2223584"/>
                  <a:gd name="connsiteY20" fmla="*/ 276401 h 1823295"/>
                  <a:gd name="connsiteX21" fmla="*/ 156651 w 2223584"/>
                  <a:gd name="connsiteY21" fmla="*/ 569854 h 1823295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28275 w 2223584"/>
                  <a:gd name="connsiteY10" fmla="*/ 146681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72911 h 1823207"/>
                  <a:gd name="connsiteX1" fmla="*/ 56637 w 2223584"/>
                  <a:gd name="connsiteY1" fmla="*/ 660247 h 1823207"/>
                  <a:gd name="connsiteX2" fmla="*/ 9012 w 2223584"/>
                  <a:gd name="connsiteY2" fmla="*/ 779310 h 1823207"/>
                  <a:gd name="connsiteX3" fmla="*/ 237612 w 2223584"/>
                  <a:gd name="connsiteY3" fmla="*/ 1069822 h 1823207"/>
                  <a:gd name="connsiteX4" fmla="*/ 113787 w 2223584"/>
                  <a:gd name="connsiteY4" fmla="*/ 1355572 h 1823207"/>
                  <a:gd name="connsiteX5" fmla="*/ 299525 w 2223584"/>
                  <a:gd name="connsiteY5" fmla="*/ 1550835 h 1823207"/>
                  <a:gd name="connsiteX6" fmla="*/ 632900 w 2223584"/>
                  <a:gd name="connsiteY6" fmla="*/ 1643633 h 1823207"/>
                  <a:gd name="connsiteX7" fmla="*/ 947225 w 2223584"/>
                  <a:gd name="connsiteY7" fmla="*/ 1822927 h 1823207"/>
                  <a:gd name="connsiteX8" fmla="*/ 1352037 w 2223584"/>
                  <a:gd name="connsiteY8" fmla="*/ 1599159 h 1823207"/>
                  <a:gd name="connsiteX9" fmla="*/ 1628262 w 2223584"/>
                  <a:gd name="connsiteY9" fmla="*/ 1674660 h 1823207"/>
                  <a:gd name="connsiteX10" fmla="*/ 1761612 w 2223584"/>
                  <a:gd name="connsiteY10" fmla="*/ 1489762 h 1823207"/>
                  <a:gd name="connsiteX11" fmla="*/ 1961637 w 2223584"/>
                  <a:gd name="connsiteY11" fmla="*/ 1528703 h 1823207"/>
                  <a:gd name="connsiteX12" fmla="*/ 2023550 w 2223584"/>
                  <a:gd name="connsiteY12" fmla="*/ 1265085 h 1823207"/>
                  <a:gd name="connsiteX13" fmla="*/ 2142612 w 2223584"/>
                  <a:gd name="connsiteY13" fmla="*/ 1186154 h 1823207"/>
                  <a:gd name="connsiteX14" fmla="*/ 2166425 w 2223584"/>
                  <a:gd name="connsiteY14" fmla="*/ 960285 h 1823207"/>
                  <a:gd name="connsiteX15" fmla="*/ 2218812 w 2223584"/>
                  <a:gd name="connsiteY15" fmla="*/ 817410 h 1823207"/>
                  <a:gd name="connsiteX16" fmla="*/ 2033075 w 2223584"/>
                  <a:gd name="connsiteY16" fmla="*/ 496080 h 1823207"/>
                  <a:gd name="connsiteX17" fmla="*/ 1818762 w 2223584"/>
                  <a:gd name="connsiteY17" fmla="*/ 300396 h 1823207"/>
                  <a:gd name="connsiteX18" fmla="*/ 1313937 w 2223584"/>
                  <a:gd name="connsiteY18" fmla="*/ 12547 h 1823207"/>
                  <a:gd name="connsiteX19" fmla="*/ 756725 w 2223584"/>
                  <a:gd name="connsiteY19" fmla="*/ 79642 h 1823207"/>
                  <a:gd name="connsiteX20" fmla="*/ 413824 w 2223584"/>
                  <a:gd name="connsiteY20" fmla="*/ 279458 h 1823207"/>
                  <a:gd name="connsiteX21" fmla="*/ 156651 w 2223584"/>
                  <a:gd name="connsiteY21" fmla="*/ 572911 h 1823207"/>
                  <a:gd name="connsiteX0" fmla="*/ 156651 w 2223584"/>
                  <a:gd name="connsiteY0" fmla="*/ 556556 h 1806852"/>
                  <a:gd name="connsiteX1" fmla="*/ 56637 w 2223584"/>
                  <a:gd name="connsiteY1" fmla="*/ 643892 h 1806852"/>
                  <a:gd name="connsiteX2" fmla="*/ 9012 w 2223584"/>
                  <a:gd name="connsiteY2" fmla="*/ 762955 h 1806852"/>
                  <a:gd name="connsiteX3" fmla="*/ 237612 w 2223584"/>
                  <a:gd name="connsiteY3" fmla="*/ 1053467 h 1806852"/>
                  <a:gd name="connsiteX4" fmla="*/ 113787 w 2223584"/>
                  <a:gd name="connsiteY4" fmla="*/ 1339217 h 1806852"/>
                  <a:gd name="connsiteX5" fmla="*/ 299525 w 2223584"/>
                  <a:gd name="connsiteY5" fmla="*/ 1534480 h 1806852"/>
                  <a:gd name="connsiteX6" fmla="*/ 632900 w 2223584"/>
                  <a:gd name="connsiteY6" fmla="*/ 1627278 h 1806852"/>
                  <a:gd name="connsiteX7" fmla="*/ 947225 w 2223584"/>
                  <a:gd name="connsiteY7" fmla="*/ 1806572 h 1806852"/>
                  <a:gd name="connsiteX8" fmla="*/ 1352037 w 2223584"/>
                  <a:gd name="connsiteY8" fmla="*/ 1582804 h 1806852"/>
                  <a:gd name="connsiteX9" fmla="*/ 1628262 w 2223584"/>
                  <a:gd name="connsiteY9" fmla="*/ 1658305 h 1806852"/>
                  <a:gd name="connsiteX10" fmla="*/ 1761612 w 2223584"/>
                  <a:gd name="connsiteY10" fmla="*/ 1473407 h 1806852"/>
                  <a:gd name="connsiteX11" fmla="*/ 1961637 w 2223584"/>
                  <a:gd name="connsiteY11" fmla="*/ 1512348 h 1806852"/>
                  <a:gd name="connsiteX12" fmla="*/ 2023550 w 2223584"/>
                  <a:gd name="connsiteY12" fmla="*/ 1248730 h 1806852"/>
                  <a:gd name="connsiteX13" fmla="*/ 2142612 w 2223584"/>
                  <a:gd name="connsiteY13" fmla="*/ 1169799 h 1806852"/>
                  <a:gd name="connsiteX14" fmla="*/ 2166425 w 2223584"/>
                  <a:gd name="connsiteY14" fmla="*/ 943930 h 1806852"/>
                  <a:gd name="connsiteX15" fmla="*/ 2218812 w 2223584"/>
                  <a:gd name="connsiteY15" fmla="*/ 801055 h 1806852"/>
                  <a:gd name="connsiteX16" fmla="*/ 2033075 w 2223584"/>
                  <a:gd name="connsiteY16" fmla="*/ 479725 h 1806852"/>
                  <a:gd name="connsiteX17" fmla="*/ 1818762 w 2223584"/>
                  <a:gd name="connsiteY17" fmla="*/ 284041 h 1806852"/>
                  <a:gd name="connsiteX18" fmla="*/ 1323462 w 2223584"/>
                  <a:gd name="connsiteY18" fmla="*/ 16082 h 1806852"/>
                  <a:gd name="connsiteX19" fmla="*/ 756725 w 2223584"/>
                  <a:gd name="connsiteY19" fmla="*/ 63287 h 1806852"/>
                  <a:gd name="connsiteX20" fmla="*/ 413824 w 2223584"/>
                  <a:gd name="connsiteY20" fmla="*/ 263103 h 1806852"/>
                  <a:gd name="connsiteX21" fmla="*/ 156651 w 2223584"/>
                  <a:gd name="connsiteY21" fmla="*/ 556556 h 1806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23584" h="1806852">
                    <a:moveTo>
                      <a:pt x="156651" y="556556"/>
                    </a:moveTo>
                    <a:cubicBezTo>
                      <a:pt x="97120" y="620021"/>
                      <a:pt x="81243" y="609492"/>
                      <a:pt x="56637" y="643892"/>
                    </a:cubicBezTo>
                    <a:cubicBezTo>
                      <a:pt x="32031" y="678292"/>
                      <a:pt x="-21150" y="694693"/>
                      <a:pt x="9012" y="762955"/>
                    </a:cubicBezTo>
                    <a:cubicBezTo>
                      <a:pt x="39174" y="831217"/>
                      <a:pt x="220150" y="957423"/>
                      <a:pt x="237612" y="1053467"/>
                    </a:cubicBezTo>
                    <a:cubicBezTo>
                      <a:pt x="255074" y="1149511"/>
                      <a:pt x="103468" y="1259048"/>
                      <a:pt x="113787" y="1339217"/>
                    </a:cubicBezTo>
                    <a:cubicBezTo>
                      <a:pt x="124106" y="1419386"/>
                      <a:pt x="213006" y="1486470"/>
                      <a:pt x="299525" y="1534480"/>
                    </a:cubicBezTo>
                    <a:cubicBezTo>
                      <a:pt x="386044" y="1582490"/>
                      <a:pt x="524950" y="1581929"/>
                      <a:pt x="632900" y="1627278"/>
                    </a:cubicBezTo>
                    <a:cubicBezTo>
                      <a:pt x="740850" y="1672627"/>
                      <a:pt x="827369" y="1813984"/>
                      <a:pt x="947225" y="1806572"/>
                    </a:cubicBezTo>
                    <a:cubicBezTo>
                      <a:pt x="1067081" y="1799160"/>
                      <a:pt x="1238531" y="1607515"/>
                      <a:pt x="1352037" y="1582804"/>
                    </a:cubicBezTo>
                    <a:cubicBezTo>
                      <a:pt x="1465543" y="1558093"/>
                      <a:pt x="1560000" y="1676538"/>
                      <a:pt x="1628262" y="1658305"/>
                    </a:cubicBezTo>
                    <a:cubicBezTo>
                      <a:pt x="1696524" y="1640072"/>
                      <a:pt x="1663187" y="1537514"/>
                      <a:pt x="1761612" y="1473407"/>
                    </a:cubicBezTo>
                    <a:cubicBezTo>
                      <a:pt x="1860037" y="1409300"/>
                      <a:pt x="1917981" y="1549794"/>
                      <a:pt x="1961637" y="1512348"/>
                    </a:cubicBezTo>
                    <a:cubicBezTo>
                      <a:pt x="2005293" y="1474902"/>
                      <a:pt x="1993388" y="1305821"/>
                      <a:pt x="2023550" y="1248730"/>
                    </a:cubicBezTo>
                    <a:cubicBezTo>
                      <a:pt x="2053712" y="1191639"/>
                      <a:pt x="2118800" y="1220599"/>
                      <a:pt x="2142612" y="1169799"/>
                    </a:cubicBezTo>
                    <a:cubicBezTo>
                      <a:pt x="2166424" y="1118999"/>
                      <a:pt x="2153725" y="1005387"/>
                      <a:pt x="2166425" y="943930"/>
                    </a:cubicBezTo>
                    <a:cubicBezTo>
                      <a:pt x="2179125" y="882473"/>
                      <a:pt x="2241037" y="878422"/>
                      <a:pt x="2218812" y="801055"/>
                    </a:cubicBezTo>
                    <a:cubicBezTo>
                      <a:pt x="2196587" y="723688"/>
                      <a:pt x="2099750" y="565894"/>
                      <a:pt x="2033075" y="479725"/>
                    </a:cubicBezTo>
                    <a:cubicBezTo>
                      <a:pt x="1966400" y="393556"/>
                      <a:pt x="1937031" y="361315"/>
                      <a:pt x="1818762" y="284041"/>
                    </a:cubicBezTo>
                    <a:cubicBezTo>
                      <a:pt x="1700493" y="206767"/>
                      <a:pt x="1500468" y="52874"/>
                      <a:pt x="1323462" y="16082"/>
                    </a:cubicBezTo>
                    <a:cubicBezTo>
                      <a:pt x="1146456" y="-20710"/>
                      <a:pt x="929763" y="10106"/>
                      <a:pt x="756725" y="63287"/>
                    </a:cubicBezTo>
                    <a:cubicBezTo>
                      <a:pt x="583688" y="116468"/>
                      <a:pt x="513836" y="180892"/>
                      <a:pt x="413824" y="263103"/>
                    </a:cubicBezTo>
                    <a:cubicBezTo>
                      <a:pt x="313812" y="345314"/>
                      <a:pt x="216182" y="493091"/>
                      <a:pt x="156651" y="556556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  <a:alpha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0FCF7D7D-6B71-4E00-B44F-6131AC5A87A7}"/>
                  </a:ext>
                </a:extLst>
              </p:cNvPr>
              <p:cNvGrpSpPr/>
              <p:nvPr/>
            </p:nvGrpSpPr>
            <p:grpSpPr>
              <a:xfrm>
                <a:off x="4418656" y="4613584"/>
                <a:ext cx="1579966" cy="1178432"/>
                <a:chOff x="1014161" y="4414986"/>
                <a:chExt cx="2068612" cy="1511511"/>
              </a:xfrm>
              <a:solidFill>
                <a:srgbClr val="FF0000"/>
              </a:solidFill>
            </p:grpSpPr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5C1E3D88-46EB-4006-A7BB-1A9E1BC829DA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B798BC99-B46E-411E-8CA3-F18E5ABE7579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69744E90-0634-4025-BCAB-15429A325908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E8DF5B7E-51E6-4F43-B98C-0C904407EE2E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81C92BF9-D41D-4A81-A9DB-3E0CBF7CC7CB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6B03F243-4DCB-4774-A854-1A2EFC770AC5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E2171DBC-45E4-4E13-8C1D-FD9B98E27E82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C0E4A73B-1D4C-4889-87A7-51FCFC46BB7D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42A8B30B-C438-498B-B8EA-E5DDE45CF923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9A63C5BA-69CD-4DCB-BD06-3180021C4450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DC0A9DFF-673E-434A-BB8C-AE5A6EEE481A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85D76250-647D-4FBD-BD67-1DD0DF1EF578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576693E3-0ECC-4A65-9545-587242E943BE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8EDEBFDE-6FE0-4F1A-8AE9-D361CE5CF565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8F307DE9-7F01-4E7C-B5EB-BC215C6C1D73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AC25C853-83AE-4691-8512-4B9CB6AD0DF3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55D3B628-9036-4A1D-AF3C-B7DA6CB6E2C9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8BE08ECE-0D4B-4DBA-93F1-10E7D2035364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7493C83A-64B2-40EA-A79E-413EA459C671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D7B4C5DF-CE78-4928-8DB3-CC60AAEB1D82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892E67B0-F5E5-4CB5-8BDB-06D8815AFC53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B97DBC3A-F877-46CB-A26E-5E2E54C0B8E3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22C15899-DF33-4D89-B076-EEEE9524B159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87BA2E1B-81D3-4AB8-A507-01CDE60D3AB2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7E1B322E-9266-43C2-9E3F-AF9D9E2F117E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5C13E843-FA6C-43A8-81D8-DA95F2614E7A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CF2C8CC8-C841-4749-A2CA-E39053B90DFC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177A327E-B76E-4782-B12D-ADF755642DA3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6B18973D-D1C5-449B-931D-DCCC5AFCDF93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E1E15B60-E258-4BE6-B0DE-63AEB7020E34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1A2F415A-95D7-4D87-B04E-516D430DA556}"/>
                  </a:ext>
                </a:extLst>
              </p:cNvPr>
              <p:cNvGrpSpPr/>
              <p:nvPr/>
            </p:nvGrpSpPr>
            <p:grpSpPr>
              <a:xfrm>
                <a:off x="4189161" y="4414986"/>
                <a:ext cx="2068612" cy="1511511"/>
                <a:chOff x="1014161" y="4414986"/>
                <a:chExt cx="2068612" cy="1511511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F90439C7-5821-4B4A-B906-A5E766BD1BE9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495B73D4-5AED-4B16-B0D5-C3A8A19BCDC8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69CB57E5-86AB-45B2-8FAF-3BAA9E4D549A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52532485-DB43-4BC1-8AAB-9AB1C556BD1D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D6DF5669-767B-4BF5-995C-CFA6DB26F1B9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2C79F172-17CB-4DF8-8474-A3CFD3DD7687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88DA1955-5310-465E-8F65-86A57AAA7B49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6E8E76C7-557A-4AA7-BE81-8C067446A9C7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D4E25307-3158-4005-88E7-2EE8E3743630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31A92C7E-485A-46F2-95E0-1BFC8DC55758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791A2122-3EAD-4F87-97EA-F9B83A0825BF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08B1472E-591E-4C72-ABEE-1BADBDB62E74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31448539-876A-43EF-9832-39BC4E62DC98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65ABE7EA-355F-44CD-BA0B-41154BCE413E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80C1637C-72CA-4F6F-8D79-066942A0D4D3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0F9BF68A-8EAE-4390-A37B-6DDB45A95013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FAC9F480-A828-4555-9D67-E88DACB26DAC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483D6047-FFB5-4589-9DA0-C0C64F532228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2C29A114-89C1-4936-8276-1576A85C0FF9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F4CB51EF-0796-4975-88E4-370AC162D32F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682E8884-1143-42E1-AFD5-590A04B65F4B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8B0E92B5-369E-49A7-A424-FCFE4EF97D89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95CC03F8-D042-402E-B31A-DBBAF1DF9383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392BA197-E63F-45D1-B816-5C4687632761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24DD0097-0BD8-455A-A60E-F107E5E25704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F09EDBC7-5D42-4220-9802-A448E6AD8884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29CE31BF-02CA-4D95-A75E-972A2E9C18D5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E7E2FB27-D47C-4A4F-B47C-33F4B6FBCB3E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DCCFBDC8-1005-4830-9AFC-059FFB4462BC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09AE6DD5-3844-4F4F-93DD-A72161C873CC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922BBF41-99DE-413F-A0F2-57D16F9E6EAF}"/>
                  </a:ext>
                </a:extLst>
              </p:cNvPr>
              <p:cNvGrpSpPr/>
              <p:nvPr/>
            </p:nvGrpSpPr>
            <p:grpSpPr>
              <a:xfrm rot="10800000">
                <a:off x="4309811" y="4510237"/>
                <a:ext cx="1743441" cy="1273912"/>
                <a:chOff x="1014161" y="4414986"/>
                <a:chExt cx="2068612" cy="1511511"/>
              </a:xfrm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91894B63-59B4-410B-B372-74C9CDF92D6E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372BF97C-AA67-459D-8604-8FB9A5C9999A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50614633-3601-416E-A6A0-728F9B657FCC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C11563F3-AD40-49CF-AF38-85530BC16873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8DB31D79-1B44-429D-A346-FC0C7F2F79A0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13C5F887-B9D6-42A8-88D0-FB417DC3A3AD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97B4F02D-5E93-49B3-85FC-70DE89915505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B2987590-826B-4C37-8844-9C8F34446F76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7DFA0C65-7507-4F4C-83D9-4468E44AB132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189D25C6-921B-4FF0-BA4F-E66D0BE9FC86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613F4DC6-3A09-43F2-BB01-99B2121F4C97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25FF8C11-4986-4BF5-A64D-4C15FB945929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FBA62FBA-B6D5-48BD-B714-EABE21DAC650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FC7BD9D2-FA51-4303-AAC3-D5C1A8AE4006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0818F69D-D8C3-4BF1-866B-9AD576D3E0E4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DA340AA9-E7C2-4FFA-802E-B28DB1FEA404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70564D7A-5EDE-4759-9DAB-D3E5AA66356F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4C7CC4B1-1C90-42E0-8794-F786C0412816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2DEFDB5F-50F4-4F1D-8045-9EA8B6E868EB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C6F204C6-5CE9-4F0C-8671-AC866139A885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40BBCD5D-8B2D-4F2B-B684-E2030C4DC2AC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277755BF-8EFA-4D75-B4FD-C0D3034E1F88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8CAA6245-A405-49C2-BE9A-ACA74FC7F4A8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4CC0359A-20CB-4702-B703-6120A4ADE803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350E0349-EAE7-44F8-8E0C-EAE252ECA4F4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0A4FC67E-8962-4BB0-9F48-23D03D38FA5B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4F80813B-5C2C-42BC-969E-74EC33762687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CB829608-BFDB-47C2-B425-AB6556C18648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CDAAD1D9-28E2-4967-BF97-BA47339E76E2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9124E25C-B2A3-4D4E-B166-DAD110742C5C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A30B05E4-BE5A-44C1-B85D-B14730445FF7}"/>
                  </a:ext>
                </a:extLst>
              </p:cNvPr>
              <p:cNvGrpSpPr/>
              <p:nvPr/>
            </p:nvGrpSpPr>
            <p:grpSpPr>
              <a:xfrm rot="10800000">
                <a:off x="4297111" y="4770587"/>
                <a:ext cx="1743441" cy="1273912"/>
                <a:chOff x="1014161" y="4414986"/>
                <a:chExt cx="2068612" cy="1511511"/>
              </a:xfrm>
            </p:grpSpPr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A019A507-5EC5-4C1F-A77F-76E5720FF6EE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4C65C9DE-6CAF-4582-BFF5-1BA21D1D0346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3943CEAB-8593-40BE-98FC-12D8C19DAFEC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994C2E31-505F-49A1-BCA8-C5E629D123B2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68D898DA-E1CF-4D30-B116-6E243870D8DB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671BE2D1-2F3F-43F6-8F72-65BC72078FF7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54051DD7-36BF-4223-92C2-C5E3616130F6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459D435B-149F-4229-8F4A-E70E21128035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1EAE8E07-88FF-4C28-AF05-E4496ADC22EC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3766E96B-AA29-4867-BEA7-560341D7850E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54D633E3-DA7B-4475-9BAB-FF5775AE731F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4227CDB8-2F0C-47D7-99D2-42642F52D682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8DB259A6-26A9-4637-9F8F-34208DFB3146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6804BC6E-289A-4D5B-99F8-D8E86F0328CA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20450C5C-4C88-4F7D-BE30-86647F442D1F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FA3B2DE7-2C1E-4DD1-8C1F-884B6B6B50F2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C441676E-F7B8-4AD5-B8BB-18C4D93B3AC7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0B0E1F5E-CB85-4DEE-9821-26ADA1D34E8D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D60C2924-C6C6-455B-B6C2-1B869C00676E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7279A26C-966A-4760-A2CF-65287C0EC71A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EF6639C5-7484-47F5-B46C-843A0F6BBF4F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FD550D89-9FA4-4096-9404-866C43BBB236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E6CCDE0D-9985-4764-85DB-CE845B1D7ACB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29F7A107-3AAA-4FEE-AE93-72FF054159FB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965D26C0-A9D3-46BE-8A20-6FC9FF7D4EE1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5AE00467-A652-45D2-B913-670AF3A8DDFF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AC8D342D-DE72-4239-90F0-0040D3608B1F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857BE098-8966-436A-8423-11722668A403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0208CAE3-9123-432C-9721-B5FB02159D42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951BEAA5-0ACD-4E28-9F14-3CD1FD43B2BC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0A595324-F3BB-4F5C-AD44-447F2A8834E5}"/>
                  </a:ext>
                </a:extLst>
              </p:cNvPr>
              <p:cNvGrpSpPr/>
              <p:nvPr/>
            </p:nvGrpSpPr>
            <p:grpSpPr>
              <a:xfrm rot="10800000">
                <a:off x="4335211" y="4618187"/>
                <a:ext cx="1743441" cy="1273912"/>
                <a:chOff x="1014161" y="4414986"/>
                <a:chExt cx="2068612" cy="1511511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0BD753FA-5234-46DF-A8D5-A9242446ED6E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72BB9E9B-3C6A-41D3-9AD1-2606484AE956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CA239025-96EE-4261-B122-F6483A6C45AF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C982B02F-214A-4967-B053-DCB382030ECA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35F972EC-CBCA-4184-8018-910671AB920E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C2AED631-495E-4BEB-87CA-B6E8B234DD2D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21F72CFE-1C82-419A-891B-FDBA41520AC2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7E1CC3CD-F923-4B9F-A476-09124054E682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E4E89DE0-F76C-4B3C-A117-DB84532B53F7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25DD30C0-9D6D-4149-BC12-E5D7C09F1872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192D3626-A5FD-41BF-A7A3-03C48EA31ED0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87AB5376-73E4-4562-95C1-3FBC72E8E07F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397CF306-AF43-44AC-88EE-5D104B4992EF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3321ADD5-10F5-4DD8-AA7A-D87C7F07695A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565DA4D4-D8A1-4DE1-B3A9-8C6624071EB5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A429350D-665B-43DB-AD77-8678598DAFC5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821B6874-278A-4935-99D0-11A0F90DD253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E0C51D40-A662-4C9D-814B-48EB25950279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54F1D0B0-892E-4CA6-9F3E-C2DE1C665F57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AA0EF21E-D7B9-4508-86FE-E401107382F9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6F0CF00C-CCD1-4B48-BE2D-518B685DD4E6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849E082A-F997-4137-BBB4-424A7CD6718A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826BECB8-5F13-4C58-9377-B4900F7CE1FD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3C6C7252-E0E0-4696-AE7D-8F805302575C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70C82598-2DB4-4184-A85D-A0F8E901EB5C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1919768F-B8BE-4EBE-AB8A-FAC88BFBCC8B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23DA42A6-0D82-49B7-8AF2-C2D9D50146D2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766A1F65-934B-49C9-BA38-974C92FD3C04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4D8E74E3-AAEC-4849-9F1D-A4362FA73006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F678CEAC-29CB-41DD-BA84-D7930AB8E82E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5ADF7BE7-39D9-44E6-B2C4-87AB0A0BD546}"/>
                  </a:ext>
                </a:extLst>
              </p:cNvPr>
              <p:cNvGrpSpPr/>
              <p:nvPr/>
            </p:nvGrpSpPr>
            <p:grpSpPr>
              <a:xfrm>
                <a:off x="4315412" y="4396829"/>
                <a:ext cx="1869168" cy="1621953"/>
                <a:chOff x="4315412" y="4396829"/>
                <a:chExt cx="1869168" cy="1621953"/>
              </a:xfrm>
            </p:grpSpPr>
            <p:grpSp>
              <p:nvGrpSpPr>
                <p:cNvPr id="527" name="グループ化 526">
                  <a:extLst>
                    <a:ext uri="{FF2B5EF4-FFF2-40B4-BE49-F238E27FC236}">
                      <a16:creationId xmlns:a16="http://schemas.microsoft.com/office/drawing/2014/main" id="{EE716215-CE16-4BE2-8742-71F65A80160E}"/>
                    </a:ext>
                  </a:extLst>
                </p:cNvPr>
                <p:cNvGrpSpPr/>
                <p:nvPr/>
              </p:nvGrpSpPr>
              <p:grpSpPr>
                <a:xfrm>
                  <a:off x="4359677" y="4522989"/>
                  <a:ext cx="610097" cy="250926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5B75713F-DEF0-457E-95B7-104D4D51D7BA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F1B4170A-0927-488C-9676-6481F0625EBD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F3635712-EBBC-47D6-8C5E-DCB09E449995}"/>
                    </a:ext>
                  </a:extLst>
                </p:cNvPr>
                <p:cNvGrpSpPr/>
                <p:nvPr/>
              </p:nvGrpSpPr>
              <p:grpSpPr>
                <a:xfrm>
                  <a:off x="4315412" y="4945668"/>
                  <a:ext cx="657239" cy="301843"/>
                  <a:chOff x="4293896" y="3471988"/>
                  <a:chExt cx="1154179" cy="530068"/>
                </a:xfrm>
              </p:grpSpPr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A9F589A2-3332-4B7F-BECA-DFC5CD6A364E}"/>
                      </a:ext>
                    </a:extLst>
                  </p:cNvPr>
                  <p:cNvSpPr/>
                  <p:nvPr/>
                </p:nvSpPr>
                <p:spPr>
                  <a:xfrm>
                    <a:off x="4304971" y="3657600"/>
                    <a:ext cx="1142095" cy="344456"/>
                  </a:xfrm>
                  <a:custGeom>
                    <a:avLst/>
                    <a:gdLst>
                      <a:gd name="connsiteX0" fmla="*/ 624366 w 1142095"/>
                      <a:gd name="connsiteY0" fmla="*/ 0 h 344456"/>
                      <a:gd name="connsiteX1" fmla="*/ 1095934 w 1142095"/>
                      <a:gd name="connsiteY1" fmla="*/ 69531 h 344456"/>
                      <a:gd name="connsiteX2" fmla="*/ 1142095 w 1142095"/>
                      <a:gd name="connsiteY2" fmla="*/ 89447 h 344456"/>
                      <a:gd name="connsiteX3" fmla="*/ 1058292 w 1142095"/>
                      <a:gd name="connsiteY3" fmla="*/ 88798 h 344456"/>
                      <a:gd name="connsiteX4" fmla="*/ 688607 w 1142095"/>
                      <a:gd name="connsiteY4" fmla="*/ 152109 h 344456"/>
                      <a:gd name="connsiteX5" fmla="*/ 341169 w 1142095"/>
                      <a:gd name="connsiteY5" fmla="*/ 293396 h 344456"/>
                      <a:gd name="connsiteX6" fmla="*/ 260374 w 1142095"/>
                      <a:gd name="connsiteY6" fmla="*/ 344456 h 344456"/>
                      <a:gd name="connsiteX7" fmla="*/ 199370 w 1142095"/>
                      <a:gd name="connsiteY7" fmla="*/ 323451 h 344456"/>
                      <a:gd name="connsiteX8" fmla="*/ 674 w 1142095"/>
                      <a:gd name="connsiteY8" fmla="*/ 159636 h 344456"/>
                      <a:gd name="connsiteX9" fmla="*/ 0 w 1142095"/>
                      <a:gd name="connsiteY9" fmla="*/ 156315 h 344456"/>
                      <a:gd name="connsiteX10" fmla="*/ 9876 w 1142095"/>
                      <a:gd name="connsiteY10" fmla="*/ 144990 h 344456"/>
                      <a:gd name="connsiteX11" fmla="*/ 624366 w 1142095"/>
                      <a:gd name="connsiteY11" fmla="*/ 0 h 34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142095" h="344456">
                        <a:moveTo>
                          <a:pt x="624366" y="0"/>
                        </a:moveTo>
                        <a:cubicBezTo>
                          <a:pt x="808525" y="0"/>
                          <a:pt x="975250" y="26571"/>
                          <a:pt x="1095934" y="69531"/>
                        </a:cubicBezTo>
                        <a:lnTo>
                          <a:pt x="1142095" y="89447"/>
                        </a:lnTo>
                        <a:lnTo>
                          <a:pt x="1058292" y="88798"/>
                        </a:lnTo>
                        <a:cubicBezTo>
                          <a:pt x="948916" y="93385"/>
                          <a:pt x="821427" y="114215"/>
                          <a:pt x="688607" y="152109"/>
                        </a:cubicBezTo>
                        <a:cubicBezTo>
                          <a:pt x="555788" y="190003"/>
                          <a:pt x="436500" y="239580"/>
                          <a:pt x="341169" y="293396"/>
                        </a:cubicBezTo>
                        <a:lnTo>
                          <a:pt x="260374" y="344456"/>
                        </a:lnTo>
                        <a:lnTo>
                          <a:pt x="199370" y="323451"/>
                        </a:lnTo>
                        <a:cubicBezTo>
                          <a:pt x="99407" y="282461"/>
                          <a:pt x="27636" y="225104"/>
                          <a:pt x="674" y="159636"/>
                        </a:cubicBezTo>
                        <a:lnTo>
                          <a:pt x="0" y="156315"/>
                        </a:lnTo>
                        <a:lnTo>
                          <a:pt x="9876" y="144990"/>
                        </a:lnTo>
                        <a:cubicBezTo>
                          <a:pt x="111117" y="59785"/>
                          <a:pt x="348128" y="0"/>
                          <a:pt x="624366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21C3F282-8CF4-4AAD-B964-8514D6C3FAB1}"/>
                      </a:ext>
                    </a:extLst>
                  </p:cNvPr>
                  <p:cNvSpPr/>
                  <p:nvPr/>
                </p:nvSpPr>
                <p:spPr>
                  <a:xfrm>
                    <a:off x="4293896" y="3471988"/>
                    <a:ext cx="1154179" cy="341926"/>
                  </a:xfrm>
                  <a:custGeom>
                    <a:avLst/>
                    <a:gdLst>
                      <a:gd name="connsiteX0" fmla="*/ 578291 w 1154179"/>
                      <a:gd name="connsiteY0" fmla="*/ 0 h 341926"/>
                      <a:gd name="connsiteX1" fmla="*/ 1144833 w 1154179"/>
                      <a:gd name="connsiteY1" fmla="*/ 229429 h 341926"/>
                      <a:gd name="connsiteX2" fmla="*/ 1154179 w 1154179"/>
                      <a:gd name="connsiteY2" fmla="*/ 275493 h 341926"/>
                      <a:gd name="connsiteX3" fmla="*/ 1107009 w 1154179"/>
                      <a:gd name="connsiteY3" fmla="*/ 255142 h 341926"/>
                      <a:gd name="connsiteX4" fmla="*/ 635441 w 1154179"/>
                      <a:gd name="connsiteY4" fmla="*/ 185611 h 341926"/>
                      <a:gd name="connsiteX5" fmla="*/ 20951 w 1154179"/>
                      <a:gd name="connsiteY5" fmla="*/ 330601 h 341926"/>
                      <a:gd name="connsiteX6" fmla="*/ 11075 w 1154179"/>
                      <a:gd name="connsiteY6" fmla="*/ 341926 h 341926"/>
                      <a:gd name="connsiteX7" fmla="*/ 0 w 1154179"/>
                      <a:gd name="connsiteY7" fmla="*/ 287338 h 341926"/>
                      <a:gd name="connsiteX8" fmla="*/ 578291 w 1154179"/>
                      <a:gd name="connsiteY8" fmla="*/ 0 h 341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4179" h="341926">
                        <a:moveTo>
                          <a:pt x="578291" y="0"/>
                        </a:moveTo>
                        <a:cubicBezTo>
                          <a:pt x="857750" y="0"/>
                          <a:pt x="1090910" y="98495"/>
                          <a:pt x="1144833" y="229429"/>
                        </a:cubicBezTo>
                        <a:lnTo>
                          <a:pt x="1154179" y="275493"/>
                        </a:lnTo>
                        <a:lnTo>
                          <a:pt x="1107009" y="255142"/>
                        </a:lnTo>
                        <a:cubicBezTo>
                          <a:pt x="986325" y="212182"/>
                          <a:pt x="819600" y="185611"/>
                          <a:pt x="635441" y="185611"/>
                        </a:cubicBezTo>
                        <a:cubicBezTo>
                          <a:pt x="359203" y="185611"/>
                          <a:pt x="122192" y="245396"/>
                          <a:pt x="20951" y="330601"/>
                        </a:cubicBezTo>
                        <a:lnTo>
                          <a:pt x="11075" y="341926"/>
                        </a:lnTo>
                        <a:lnTo>
                          <a:pt x="0" y="287338"/>
                        </a:lnTo>
                        <a:cubicBezTo>
                          <a:pt x="0" y="128646"/>
                          <a:pt x="258910" y="0"/>
                          <a:pt x="578291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50A7F876-EF44-45C4-994B-D98E3C1D161A}"/>
                    </a:ext>
                  </a:extLst>
                </p:cNvPr>
                <p:cNvGrpSpPr/>
                <p:nvPr/>
              </p:nvGrpSpPr>
              <p:grpSpPr>
                <a:xfrm rot="10800000">
                  <a:off x="4351955" y="5575827"/>
                  <a:ext cx="695421" cy="223761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97E72FDE-8B37-4923-A5A2-18AFA5BE7FBC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DDDA6FAB-DB5D-4847-ACC8-8BDF6842FB56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3D6531A1-B4E3-4EE3-AFED-B1A86248D074}"/>
                    </a:ext>
                  </a:extLst>
                </p:cNvPr>
                <p:cNvGrpSpPr/>
                <p:nvPr/>
              </p:nvGrpSpPr>
              <p:grpSpPr>
                <a:xfrm rot="10800000">
                  <a:off x="5435425" y="5336004"/>
                  <a:ext cx="749155" cy="269166"/>
                  <a:chOff x="4293896" y="3471988"/>
                  <a:chExt cx="1154179" cy="530068"/>
                </a:xfrm>
              </p:grpSpPr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6C38ED5C-847B-4584-B759-838E5892FA35}"/>
                      </a:ext>
                    </a:extLst>
                  </p:cNvPr>
                  <p:cNvSpPr/>
                  <p:nvPr/>
                </p:nvSpPr>
                <p:spPr>
                  <a:xfrm>
                    <a:off x="4304971" y="3657600"/>
                    <a:ext cx="1142095" cy="344456"/>
                  </a:xfrm>
                  <a:custGeom>
                    <a:avLst/>
                    <a:gdLst>
                      <a:gd name="connsiteX0" fmla="*/ 624366 w 1142095"/>
                      <a:gd name="connsiteY0" fmla="*/ 0 h 344456"/>
                      <a:gd name="connsiteX1" fmla="*/ 1095934 w 1142095"/>
                      <a:gd name="connsiteY1" fmla="*/ 69531 h 344456"/>
                      <a:gd name="connsiteX2" fmla="*/ 1142095 w 1142095"/>
                      <a:gd name="connsiteY2" fmla="*/ 89447 h 344456"/>
                      <a:gd name="connsiteX3" fmla="*/ 1058292 w 1142095"/>
                      <a:gd name="connsiteY3" fmla="*/ 88798 h 344456"/>
                      <a:gd name="connsiteX4" fmla="*/ 688607 w 1142095"/>
                      <a:gd name="connsiteY4" fmla="*/ 152109 h 344456"/>
                      <a:gd name="connsiteX5" fmla="*/ 341169 w 1142095"/>
                      <a:gd name="connsiteY5" fmla="*/ 293396 h 344456"/>
                      <a:gd name="connsiteX6" fmla="*/ 260374 w 1142095"/>
                      <a:gd name="connsiteY6" fmla="*/ 344456 h 344456"/>
                      <a:gd name="connsiteX7" fmla="*/ 199370 w 1142095"/>
                      <a:gd name="connsiteY7" fmla="*/ 323451 h 344456"/>
                      <a:gd name="connsiteX8" fmla="*/ 674 w 1142095"/>
                      <a:gd name="connsiteY8" fmla="*/ 159636 h 344456"/>
                      <a:gd name="connsiteX9" fmla="*/ 0 w 1142095"/>
                      <a:gd name="connsiteY9" fmla="*/ 156315 h 344456"/>
                      <a:gd name="connsiteX10" fmla="*/ 9876 w 1142095"/>
                      <a:gd name="connsiteY10" fmla="*/ 144990 h 344456"/>
                      <a:gd name="connsiteX11" fmla="*/ 624366 w 1142095"/>
                      <a:gd name="connsiteY11" fmla="*/ 0 h 34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142095" h="344456">
                        <a:moveTo>
                          <a:pt x="624366" y="0"/>
                        </a:moveTo>
                        <a:cubicBezTo>
                          <a:pt x="808525" y="0"/>
                          <a:pt x="975250" y="26571"/>
                          <a:pt x="1095934" y="69531"/>
                        </a:cubicBezTo>
                        <a:lnTo>
                          <a:pt x="1142095" y="89447"/>
                        </a:lnTo>
                        <a:lnTo>
                          <a:pt x="1058292" y="88798"/>
                        </a:lnTo>
                        <a:cubicBezTo>
                          <a:pt x="948916" y="93385"/>
                          <a:pt x="821427" y="114215"/>
                          <a:pt x="688607" y="152109"/>
                        </a:cubicBezTo>
                        <a:cubicBezTo>
                          <a:pt x="555788" y="190003"/>
                          <a:pt x="436500" y="239580"/>
                          <a:pt x="341169" y="293396"/>
                        </a:cubicBezTo>
                        <a:lnTo>
                          <a:pt x="260374" y="344456"/>
                        </a:lnTo>
                        <a:lnTo>
                          <a:pt x="199370" y="323451"/>
                        </a:lnTo>
                        <a:cubicBezTo>
                          <a:pt x="99407" y="282461"/>
                          <a:pt x="27636" y="225104"/>
                          <a:pt x="674" y="159636"/>
                        </a:cubicBezTo>
                        <a:lnTo>
                          <a:pt x="0" y="156315"/>
                        </a:lnTo>
                        <a:lnTo>
                          <a:pt x="9876" y="144990"/>
                        </a:lnTo>
                        <a:cubicBezTo>
                          <a:pt x="111117" y="59785"/>
                          <a:pt x="348128" y="0"/>
                          <a:pt x="624366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C35EFF92-B173-4EDA-9881-A42B30D2EEB9}"/>
                      </a:ext>
                    </a:extLst>
                  </p:cNvPr>
                  <p:cNvSpPr/>
                  <p:nvPr/>
                </p:nvSpPr>
                <p:spPr>
                  <a:xfrm>
                    <a:off x="4293896" y="3471988"/>
                    <a:ext cx="1154179" cy="341926"/>
                  </a:xfrm>
                  <a:custGeom>
                    <a:avLst/>
                    <a:gdLst>
                      <a:gd name="connsiteX0" fmla="*/ 578291 w 1154179"/>
                      <a:gd name="connsiteY0" fmla="*/ 0 h 341926"/>
                      <a:gd name="connsiteX1" fmla="*/ 1144833 w 1154179"/>
                      <a:gd name="connsiteY1" fmla="*/ 229429 h 341926"/>
                      <a:gd name="connsiteX2" fmla="*/ 1154179 w 1154179"/>
                      <a:gd name="connsiteY2" fmla="*/ 275493 h 341926"/>
                      <a:gd name="connsiteX3" fmla="*/ 1107009 w 1154179"/>
                      <a:gd name="connsiteY3" fmla="*/ 255142 h 341926"/>
                      <a:gd name="connsiteX4" fmla="*/ 635441 w 1154179"/>
                      <a:gd name="connsiteY4" fmla="*/ 185611 h 341926"/>
                      <a:gd name="connsiteX5" fmla="*/ 20951 w 1154179"/>
                      <a:gd name="connsiteY5" fmla="*/ 330601 h 341926"/>
                      <a:gd name="connsiteX6" fmla="*/ 11075 w 1154179"/>
                      <a:gd name="connsiteY6" fmla="*/ 341926 h 341926"/>
                      <a:gd name="connsiteX7" fmla="*/ 0 w 1154179"/>
                      <a:gd name="connsiteY7" fmla="*/ 287338 h 341926"/>
                      <a:gd name="connsiteX8" fmla="*/ 578291 w 1154179"/>
                      <a:gd name="connsiteY8" fmla="*/ 0 h 341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4179" h="341926">
                        <a:moveTo>
                          <a:pt x="578291" y="0"/>
                        </a:moveTo>
                        <a:cubicBezTo>
                          <a:pt x="857750" y="0"/>
                          <a:pt x="1090910" y="98495"/>
                          <a:pt x="1144833" y="229429"/>
                        </a:cubicBezTo>
                        <a:lnTo>
                          <a:pt x="1154179" y="275493"/>
                        </a:lnTo>
                        <a:lnTo>
                          <a:pt x="1107009" y="255142"/>
                        </a:lnTo>
                        <a:cubicBezTo>
                          <a:pt x="986325" y="212182"/>
                          <a:pt x="819600" y="185611"/>
                          <a:pt x="635441" y="185611"/>
                        </a:cubicBezTo>
                        <a:cubicBezTo>
                          <a:pt x="359203" y="185611"/>
                          <a:pt x="122192" y="245396"/>
                          <a:pt x="20951" y="330601"/>
                        </a:cubicBezTo>
                        <a:lnTo>
                          <a:pt x="11075" y="341926"/>
                        </a:lnTo>
                        <a:lnTo>
                          <a:pt x="0" y="287338"/>
                        </a:lnTo>
                        <a:cubicBezTo>
                          <a:pt x="0" y="128646"/>
                          <a:pt x="258910" y="0"/>
                          <a:pt x="578291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D27E9FF4-8983-4F42-AA44-CFF7673BE378}"/>
                    </a:ext>
                  </a:extLst>
                </p:cNvPr>
                <p:cNvGrpSpPr/>
                <p:nvPr/>
              </p:nvGrpSpPr>
              <p:grpSpPr>
                <a:xfrm rot="19817894">
                  <a:off x="5318527" y="4630939"/>
                  <a:ext cx="610097" cy="250926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4CE9AD06-B501-473B-A493-D500E98CF126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4B3D87A4-6CD1-469E-9159-4B37A170218A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94C7D3D4-4577-458A-8867-B1578887AAC9}"/>
                    </a:ext>
                  </a:extLst>
                </p:cNvPr>
                <p:cNvGrpSpPr/>
                <p:nvPr/>
              </p:nvGrpSpPr>
              <p:grpSpPr>
                <a:xfrm rot="881129">
                  <a:off x="5145452" y="5808799"/>
                  <a:ext cx="584435" cy="209983"/>
                  <a:chOff x="4293896" y="3471988"/>
                  <a:chExt cx="1154179" cy="530068"/>
                </a:xfrm>
              </p:grpSpPr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D66FDA07-07E2-4828-819A-C4CFB0692ABC}"/>
                      </a:ext>
                    </a:extLst>
                  </p:cNvPr>
                  <p:cNvSpPr/>
                  <p:nvPr/>
                </p:nvSpPr>
                <p:spPr>
                  <a:xfrm>
                    <a:off x="4304971" y="3657600"/>
                    <a:ext cx="1142095" cy="344456"/>
                  </a:xfrm>
                  <a:custGeom>
                    <a:avLst/>
                    <a:gdLst>
                      <a:gd name="connsiteX0" fmla="*/ 624366 w 1142095"/>
                      <a:gd name="connsiteY0" fmla="*/ 0 h 344456"/>
                      <a:gd name="connsiteX1" fmla="*/ 1095934 w 1142095"/>
                      <a:gd name="connsiteY1" fmla="*/ 69531 h 344456"/>
                      <a:gd name="connsiteX2" fmla="*/ 1142095 w 1142095"/>
                      <a:gd name="connsiteY2" fmla="*/ 89447 h 344456"/>
                      <a:gd name="connsiteX3" fmla="*/ 1058292 w 1142095"/>
                      <a:gd name="connsiteY3" fmla="*/ 88798 h 344456"/>
                      <a:gd name="connsiteX4" fmla="*/ 688607 w 1142095"/>
                      <a:gd name="connsiteY4" fmla="*/ 152109 h 344456"/>
                      <a:gd name="connsiteX5" fmla="*/ 341169 w 1142095"/>
                      <a:gd name="connsiteY5" fmla="*/ 293396 h 344456"/>
                      <a:gd name="connsiteX6" fmla="*/ 260374 w 1142095"/>
                      <a:gd name="connsiteY6" fmla="*/ 344456 h 344456"/>
                      <a:gd name="connsiteX7" fmla="*/ 199370 w 1142095"/>
                      <a:gd name="connsiteY7" fmla="*/ 323451 h 344456"/>
                      <a:gd name="connsiteX8" fmla="*/ 674 w 1142095"/>
                      <a:gd name="connsiteY8" fmla="*/ 159636 h 344456"/>
                      <a:gd name="connsiteX9" fmla="*/ 0 w 1142095"/>
                      <a:gd name="connsiteY9" fmla="*/ 156315 h 344456"/>
                      <a:gd name="connsiteX10" fmla="*/ 9876 w 1142095"/>
                      <a:gd name="connsiteY10" fmla="*/ 144990 h 344456"/>
                      <a:gd name="connsiteX11" fmla="*/ 624366 w 1142095"/>
                      <a:gd name="connsiteY11" fmla="*/ 0 h 34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142095" h="344456">
                        <a:moveTo>
                          <a:pt x="624366" y="0"/>
                        </a:moveTo>
                        <a:cubicBezTo>
                          <a:pt x="808525" y="0"/>
                          <a:pt x="975250" y="26571"/>
                          <a:pt x="1095934" y="69531"/>
                        </a:cubicBezTo>
                        <a:lnTo>
                          <a:pt x="1142095" y="89447"/>
                        </a:lnTo>
                        <a:lnTo>
                          <a:pt x="1058292" y="88798"/>
                        </a:lnTo>
                        <a:cubicBezTo>
                          <a:pt x="948916" y="93385"/>
                          <a:pt x="821427" y="114215"/>
                          <a:pt x="688607" y="152109"/>
                        </a:cubicBezTo>
                        <a:cubicBezTo>
                          <a:pt x="555788" y="190003"/>
                          <a:pt x="436500" y="239580"/>
                          <a:pt x="341169" y="293396"/>
                        </a:cubicBezTo>
                        <a:lnTo>
                          <a:pt x="260374" y="344456"/>
                        </a:lnTo>
                        <a:lnTo>
                          <a:pt x="199370" y="323451"/>
                        </a:lnTo>
                        <a:cubicBezTo>
                          <a:pt x="99407" y="282461"/>
                          <a:pt x="27636" y="225104"/>
                          <a:pt x="674" y="159636"/>
                        </a:cubicBezTo>
                        <a:lnTo>
                          <a:pt x="0" y="156315"/>
                        </a:lnTo>
                        <a:lnTo>
                          <a:pt x="9876" y="144990"/>
                        </a:lnTo>
                        <a:cubicBezTo>
                          <a:pt x="111117" y="59785"/>
                          <a:pt x="348128" y="0"/>
                          <a:pt x="624366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E5B3F231-26D1-4EDD-B80F-135AB078AD2E}"/>
                      </a:ext>
                    </a:extLst>
                  </p:cNvPr>
                  <p:cNvSpPr/>
                  <p:nvPr/>
                </p:nvSpPr>
                <p:spPr>
                  <a:xfrm>
                    <a:off x="4293896" y="3471988"/>
                    <a:ext cx="1154179" cy="341926"/>
                  </a:xfrm>
                  <a:custGeom>
                    <a:avLst/>
                    <a:gdLst>
                      <a:gd name="connsiteX0" fmla="*/ 578291 w 1154179"/>
                      <a:gd name="connsiteY0" fmla="*/ 0 h 341926"/>
                      <a:gd name="connsiteX1" fmla="*/ 1144833 w 1154179"/>
                      <a:gd name="connsiteY1" fmla="*/ 229429 h 341926"/>
                      <a:gd name="connsiteX2" fmla="*/ 1154179 w 1154179"/>
                      <a:gd name="connsiteY2" fmla="*/ 275493 h 341926"/>
                      <a:gd name="connsiteX3" fmla="*/ 1107009 w 1154179"/>
                      <a:gd name="connsiteY3" fmla="*/ 255142 h 341926"/>
                      <a:gd name="connsiteX4" fmla="*/ 635441 w 1154179"/>
                      <a:gd name="connsiteY4" fmla="*/ 185611 h 341926"/>
                      <a:gd name="connsiteX5" fmla="*/ 20951 w 1154179"/>
                      <a:gd name="connsiteY5" fmla="*/ 330601 h 341926"/>
                      <a:gd name="connsiteX6" fmla="*/ 11075 w 1154179"/>
                      <a:gd name="connsiteY6" fmla="*/ 341926 h 341926"/>
                      <a:gd name="connsiteX7" fmla="*/ 0 w 1154179"/>
                      <a:gd name="connsiteY7" fmla="*/ 287338 h 341926"/>
                      <a:gd name="connsiteX8" fmla="*/ 578291 w 1154179"/>
                      <a:gd name="connsiteY8" fmla="*/ 0 h 341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4179" h="341926">
                        <a:moveTo>
                          <a:pt x="578291" y="0"/>
                        </a:moveTo>
                        <a:cubicBezTo>
                          <a:pt x="857750" y="0"/>
                          <a:pt x="1090910" y="98495"/>
                          <a:pt x="1144833" y="229429"/>
                        </a:cubicBezTo>
                        <a:lnTo>
                          <a:pt x="1154179" y="275493"/>
                        </a:lnTo>
                        <a:lnTo>
                          <a:pt x="1107009" y="255142"/>
                        </a:lnTo>
                        <a:cubicBezTo>
                          <a:pt x="986325" y="212182"/>
                          <a:pt x="819600" y="185611"/>
                          <a:pt x="635441" y="185611"/>
                        </a:cubicBezTo>
                        <a:cubicBezTo>
                          <a:pt x="359203" y="185611"/>
                          <a:pt x="122192" y="245396"/>
                          <a:pt x="20951" y="330601"/>
                        </a:cubicBezTo>
                        <a:lnTo>
                          <a:pt x="11075" y="341926"/>
                        </a:lnTo>
                        <a:lnTo>
                          <a:pt x="0" y="287338"/>
                        </a:lnTo>
                        <a:cubicBezTo>
                          <a:pt x="0" y="128646"/>
                          <a:pt x="258910" y="0"/>
                          <a:pt x="578291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E3273655-26D1-48A7-AF86-81FF0C97570D}"/>
                    </a:ext>
                  </a:extLst>
                </p:cNvPr>
                <p:cNvGrpSpPr/>
                <p:nvPr/>
              </p:nvGrpSpPr>
              <p:grpSpPr>
                <a:xfrm rot="9461781">
                  <a:off x="4891705" y="5169427"/>
                  <a:ext cx="695421" cy="223761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5FEF070A-18B6-4157-BAB7-FA168B4E8D22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A16CF232-27E8-4B6F-B335-2630689A36F5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954A87BA-4520-42B0-B17E-7DA586C2BC9A}"/>
                    </a:ext>
                  </a:extLst>
                </p:cNvPr>
                <p:cNvGrpSpPr/>
                <p:nvPr/>
              </p:nvGrpSpPr>
              <p:grpSpPr>
                <a:xfrm>
                  <a:off x="5547128" y="4910339"/>
                  <a:ext cx="610097" cy="250926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A0371783-DB7A-4C68-B2A8-4CB414A09E10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0959F989-4075-4DA9-9C27-4E1908918E5A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B1647EEB-285C-41E3-A7B4-651BB43743A9}"/>
                    </a:ext>
                  </a:extLst>
                </p:cNvPr>
                <p:cNvGrpSpPr/>
                <p:nvPr/>
              </p:nvGrpSpPr>
              <p:grpSpPr>
                <a:xfrm rot="10982113">
                  <a:off x="4976934" y="4396829"/>
                  <a:ext cx="610788" cy="199615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8C5C3233-43EF-41DF-9135-864C2FC95D30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DD7FD8C0-6B6F-4B86-AA54-372F76CD114E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68E93623-0C51-46DA-89EF-10B225CB6732}"/>
                  </a:ext>
                </a:extLst>
              </p:cNvPr>
              <p:cNvGrpSpPr/>
              <p:nvPr/>
            </p:nvGrpSpPr>
            <p:grpSpPr>
              <a:xfrm>
                <a:off x="4849482" y="4918276"/>
                <a:ext cx="659725" cy="357520"/>
                <a:chOff x="1525180" y="6076461"/>
                <a:chExt cx="1536800" cy="832827"/>
              </a:xfrm>
            </p:grpSpPr>
            <p:sp>
              <p:nvSpPr>
                <p:cNvPr id="505" name="円: 塗りつぶしなし 504">
                  <a:extLst>
                    <a:ext uri="{FF2B5EF4-FFF2-40B4-BE49-F238E27FC236}">
                      <a16:creationId xmlns:a16="http://schemas.microsoft.com/office/drawing/2014/main" id="{F23DEF0C-7A86-475C-A455-938C32485240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6" name="円: 塗りつぶしなし 505">
                  <a:extLst>
                    <a:ext uri="{FF2B5EF4-FFF2-40B4-BE49-F238E27FC236}">
                      <a16:creationId xmlns:a16="http://schemas.microsoft.com/office/drawing/2014/main" id="{F3552E65-55E8-452D-B9E0-4F5C12340005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7" name="円: 塗りつぶしなし 506">
                  <a:extLst>
                    <a:ext uri="{FF2B5EF4-FFF2-40B4-BE49-F238E27FC236}">
                      <a16:creationId xmlns:a16="http://schemas.microsoft.com/office/drawing/2014/main" id="{814C54D5-53EA-4BC4-89B4-2A31BC4CECE4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8" name="円: 塗りつぶしなし 507">
                  <a:extLst>
                    <a:ext uri="{FF2B5EF4-FFF2-40B4-BE49-F238E27FC236}">
                      <a16:creationId xmlns:a16="http://schemas.microsoft.com/office/drawing/2014/main" id="{C778D971-57D4-45ED-8CBF-C39AF8320A78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9" name="円: 塗りつぶしなし 508">
                  <a:extLst>
                    <a:ext uri="{FF2B5EF4-FFF2-40B4-BE49-F238E27FC236}">
                      <a16:creationId xmlns:a16="http://schemas.microsoft.com/office/drawing/2014/main" id="{AC5CB9A9-894E-444B-BF7F-7A753E3490A1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0" name="円: 塗りつぶしなし 509">
                  <a:extLst>
                    <a:ext uri="{FF2B5EF4-FFF2-40B4-BE49-F238E27FC236}">
                      <a16:creationId xmlns:a16="http://schemas.microsoft.com/office/drawing/2014/main" id="{C9368E3F-470E-48ED-823C-751E5B111B82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1" name="円: 塗りつぶしなし 510">
                  <a:extLst>
                    <a:ext uri="{FF2B5EF4-FFF2-40B4-BE49-F238E27FC236}">
                      <a16:creationId xmlns:a16="http://schemas.microsoft.com/office/drawing/2014/main" id="{2F413983-78A2-458F-8418-873F18CF831D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2" name="円: 塗りつぶしなし 511">
                  <a:extLst>
                    <a:ext uri="{FF2B5EF4-FFF2-40B4-BE49-F238E27FC236}">
                      <a16:creationId xmlns:a16="http://schemas.microsoft.com/office/drawing/2014/main" id="{15739CBC-493D-4163-8EEA-50A04FAD5453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3" name="円: 塗りつぶしなし 512">
                  <a:extLst>
                    <a:ext uri="{FF2B5EF4-FFF2-40B4-BE49-F238E27FC236}">
                      <a16:creationId xmlns:a16="http://schemas.microsoft.com/office/drawing/2014/main" id="{02A1B23B-7F73-44EE-91C4-313B28462356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4" name="円: 塗りつぶしなし 513">
                  <a:extLst>
                    <a:ext uri="{FF2B5EF4-FFF2-40B4-BE49-F238E27FC236}">
                      <a16:creationId xmlns:a16="http://schemas.microsoft.com/office/drawing/2014/main" id="{EE18F64D-DF9A-46E9-8E64-136ED462CF95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5" name="円: 塗りつぶしなし 514">
                  <a:extLst>
                    <a:ext uri="{FF2B5EF4-FFF2-40B4-BE49-F238E27FC236}">
                      <a16:creationId xmlns:a16="http://schemas.microsoft.com/office/drawing/2014/main" id="{0B959BAA-0496-436B-9E19-7633F4A73A7F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6" name="円: 塗りつぶしなし 515">
                  <a:extLst>
                    <a:ext uri="{FF2B5EF4-FFF2-40B4-BE49-F238E27FC236}">
                      <a16:creationId xmlns:a16="http://schemas.microsoft.com/office/drawing/2014/main" id="{290D4CCD-54C5-4FF7-BC1A-DC3F9D95ECF8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7" name="円: 塗りつぶしなし 516">
                  <a:extLst>
                    <a:ext uri="{FF2B5EF4-FFF2-40B4-BE49-F238E27FC236}">
                      <a16:creationId xmlns:a16="http://schemas.microsoft.com/office/drawing/2014/main" id="{506ADF3A-AEF4-4BF2-A7BE-5220C03DC907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8" name="円: 塗りつぶしなし 517">
                  <a:extLst>
                    <a:ext uri="{FF2B5EF4-FFF2-40B4-BE49-F238E27FC236}">
                      <a16:creationId xmlns:a16="http://schemas.microsoft.com/office/drawing/2014/main" id="{5ECC5C85-B319-44C9-B0D9-9C88354CA886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9" name="円: 塗りつぶしなし 518">
                  <a:extLst>
                    <a:ext uri="{FF2B5EF4-FFF2-40B4-BE49-F238E27FC236}">
                      <a16:creationId xmlns:a16="http://schemas.microsoft.com/office/drawing/2014/main" id="{206429BA-2D80-473B-8EE0-CC31E95E0FAB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0" name="円: 塗りつぶしなし 519">
                  <a:extLst>
                    <a:ext uri="{FF2B5EF4-FFF2-40B4-BE49-F238E27FC236}">
                      <a16:creationId xmlns:a16="http://schemas.microsoft.com/office/drawing/2014/main" id="{CC4074F0-5837-448B-B898-E7615B65F4B8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1" name="円: 塗りつぶしなし 520">
                  <a:extLst>
                    <a:ext uri="{FF2B5EF4-FFF2-40B4-BE49-F238E27FC236}">
                      <a16:creationId xmlns:a16="http://schemas.microsoft.com/office/drawing/2014/main" id="{3A334096-69D5-495B-A8B2-9F79493D555F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2" name="円: 塗りつぶしなし 521">
                  <a:extLst>
                    <a:ext uri="{FF2B5EF4-FFF2-40B4-BE49-F238E27FC236}">
                      <a16:creationId xmlns:a16="http://schemas.microsoft.com/office/drawing/2014/main" id="{743C7455-F05F-4C51-9EAB-4A91F947445E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3" name="円: 塗りつぶしなし 522">
                  <a:extLst>
                    <a:ext uri="{FF2B5EF4-FFF2-40B4-BE49-F238E27FC236}">
                      <a16:creationId xmlns:a16="http://schemas.microsoft.com/office/drawing/2014/main" id="{141F1FDA-74A6-40E7-BC4F-90184F03B1AC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4" name="円: 塗りつぶしなし 523">
                  <a:extLst>
                    <a:ext uri="{FF2B5EF4-FFF2-40B4-BE49-F238E27FC236}">
                      <a16:creationId xmlns:a16="http://schemas.microsoft.com/office/drawing/2014/main" id="{45C9D049-666A-4488-84CF-8EABD7C5383D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5" name="円: 塗りつぶしなし 524">
                  <a:extLst>
                    <a:ext uri="{FF2B5EF4-FFF2-40B4-BE49-F238E27FC236}">
                      <a16:creationId xmlns:a16="http://schemas.microsoft.com/office/drawing/2014/main" id="{B00C81FC-BE1C-4BE6-8D48-DD9451561530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6" name="円: 塗りつぶしなし 525">
                  <a:extLst>
                    <a:ext uri="{FF2B5EF4-FFF2-40B4-BE49-F238E27FC236}">
                      <a16:creationId xmlns:a16="http://schemas.microsoft.com/office/drawing/2014/main" id="{1576F857-6628-448D-82F9-6B174AD5F1D1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74034DC5-8B2D-4787-82B7-72D0DA90CF6D}"/>
                </a:ext>
              </a:extLst>
            </p:cNvPr>
            <p:cNvGrpSpPr/>
            <p:nvPr/>
          </p:nvGrpSpPr>
          <p:grpSpPr>
            <a:xfrm>
              <a:off x="5385355" y="5012987"/>
              <a:ext cx="1647898" cy="1076716"/>
              <a:chOff x="4865320" y="2995386"/>
              <a:chExt cx="1650488" cy="1078409"/>
            </a:xfrm>
          </p:grpSpPr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F8026792-B610-4922-B966-6BC0DCAEC487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18C7A960-5D68-449A-8A70-12E93A3AD5A1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5DA5AF34-BBB7-46F6-BDC7-BC85970866A1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6" name="グループ化 735">
            <a:extLst>
              <a:ext uri="{FF2B5EF4-FFF2-40B4-BE49-F238E27FC236}">
                <a16:creationId xmlns:a16="http://schemas.microsoft.com/office/drawing/2014/main" id="{A55D5D38-EA21-422E-8D59-8D53B91CE2D4}"/>
              </a:ext>
            </a:extLst>
          </p:cNvPr>
          <p:cNvGrpSpPr/>
          <p:nvPr/>
        </p:nvGrpSpPr>
        <p:grpSpPr>
          <a:xfrm>
            <a:off x="781153" y="4120551"/>
            <a:ext cx="2540465" cy="1971325"/>
            <a:chOff x="525523" y="4047678"/>
            <a:chExt cx="3290077" cy="2553000"/>
          </a:xfrm>
        </p:grpSpPr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5557BDED-CA91-406C-ACC8-EE296041C899}"/>
                </a:ext>
              </a:extLst>
            </p:cNvPr>
            <p:cNvGrpSpPr/>
            <p:nvPr/>
          </p:nvGrpSpPr>
          <p:grpSpPr>
            <a:xfrm>
              <a:off x="525523" y="4047678"/>
              <a:ext cx="3008419" cy="2553000"/>
              <a:chOff x="525523" y="4047678"/>
              <a:chExt cx="3008419" cy="2553000"/>
            </a:xfrm>
          </p:grpSpPr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95474FF2-8010-4042-AE71-423F9A1A453F}"/>
                  </a:ext>
                </a:extLst>
              </p:cNvPr>
              <p:cNvGrpSpPr/>
              <p:nvPr/>
            </p:nvGrpSpPr>
            <p:grpSpPr>
              <a:xfrm>
                <a:off x="525523" y="4047678"/>
                <a:ext cx="3008419" cy="2553000"/>
                <a:chOff x="525523" y="4047678"/>
                <a:chExt cx="3008419" cy="2553000"/>
              </a:xfrm>
            </p:grpSpPr>
            <p:sp>
              <p:nvSpPr>
                <p:cNvPr id="904" name="楕円 3">
                  <a:extLst>
                    <a:ext uri="{FF2B5EF4-FFF2-40B4-BE49-F238E27FC236}">
                      <a16:creationId xmlns:a16="http://schemas.microsoft.com/office/drawing/2014/main" id="{E96CA8D6-14AE-4C5D-B795-D9B6CEC5236E}"/>
                    </a:ext>
                  </a:extLst>
                </p:cNvPr>
                <p:cNvSpPr/>
                <p:nvPr/>
              </p:nvSpPr>
              <p:spPr>
                <a:xfrm flipV="1">
                  <a:off x="1343961" y="5582313"/>
                  <a:ext cx="1313146" cy="101836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楕円 904">
                  <a:extLst>
                    <a:ext uri="{FF2B5EF4-FFF2-40B4-BE49-F238E27FC236}">
                      <a16:creationId xmlns:a16="http://schemas.microsoft.com/office/drawing/2014/main" id="{187ADBFD-9381-4390-A6C7-FB80C610F251}"/>
                    </a:ext>
                  </a:extLst>
                </p:cNvPr>
                <p:cNvSpPr/>
                <p:nvPr/>
              </p:nvSpPr>
              <p:spPr>
                <a:xfrm>
                  <a:off x="525523" y="4047678"/>
                  <a:ext cx="3008419" cy="24396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575B6870-3E1E-4833-94BF-088479FDCA7B}"/>
                    </a:ext>
                  </a:extLst>
                </p:cNvPr>
                <p:cNvSpPr/>
                <p:nvPr/>
              </p:nvSpPr>
              <p:spPr>
                <a:xfrm>
                  <a:off x="575949" y="4090009"/>
                  <a:ext cx="2907569" cy="2325428"/>
                </a:xfrm>
                <a:custGeom>
                  <a:avLst/>
                  <a:gdLst>
                    <a:gd name="connsiteX0" fmla="*/ 955373 w 2907569"/>
                    <a:gd name="connsiteY0" fmla="*/ 2159967 h 2325428"/>
                    <a:gd name="connsiteX1" fmla="*/ 1044054 w 2907569"/>
                    <a:gd name="connsiteY1" fmla="*/ 2185516 h 2325428"/>
                    <a:gd name="connsiteX2" fmla="*/ 1312907 w 2907569"/>
                    <a:gd name="connsiteY2" fmla="*/ 2228677 h 2325428"/>
                    <a:gd name="connsiteX3" fmla="*/ 1430924 w 2907569"/>
                    <a:gd name="connsiteY3" fmla="*/ 2233367 h 2325428"/>
                    <a:gd name="connsiteX4" fmla="*/ 1430924 w 2907569"/>
                    <a:gd name="connsiteY4" fmla="*/ 2325428 h 2325428"/>
                    <a:gd name="connsiteX5" fmla="*/ 1305116 w 2907569"/>
                    <a:gd name="connsiteY5" fmla="*/ 2320344 h 2325428"/>
                    <a:gd name="connsiteX6" fmla="*/ 1021394 w 2907569"/>
                    <a:gd name="connsiteY6" fmla="*/ 2274037 h 2325428"/>
                    <a:gd name="connsiteX7" fmla="*/ 912059 w 2907569"/>
                    <a:gd name="connsiteY7" fmla="*/ 2242013 h 2325428"/>
                    <a:gd name="connsiteX8" fmla="*/ 1968641 w 2907569"/>
                    <a:gd name="connsiteY8" fmla="*/ 2155229 h 2325428"/>
                    <a:gd name="connsiteX9" fmla="*/ 2013289 w 2907569"/>
                    <a:gd name="connsiteY9" fmla="*/ 2236805 h 2325428"/>
                    <a:gd name="connsiteX10" fmla="*/ 1886174 w 2907569"/>
                    <a:gd name="connsiteY10" fmla="*/ 2274037 h 2325428"/>
                    <a:gd name="connsiteX11" fmla="*/ 1602452 w 2907569"/>
                    <a:gd name="connsiteY11" fmla="*/ 2320344 h 2325428"/>
                    <a:gd name="connsiteX12" fmla="*/ 1476643 w 2907569"/>
                    <a:gd name="connsiteY12" fmla="*/ 2325428 h 2325428"/>
                    <a:gd name="connsiteX13" fmla="*/ 1476643 w 2907569"/>
                    <a:gd name="connsiteY13" fmla="*/ 2233368 h 2325428"/>
                    <a:gd name="connsiteX14" fmla="*/ 1594661 w 2907569"/>
                    <a:gd name="connsiteY14" fmla="*/ 2228677 h 2325428"/>
                    <a:gd name="connsiteX15" fmla="*/ 1863515 w 2907569"/>
                    <a:gd name="connsiteY15" fmla="*/ 2185516 h 2325428"/>
                    <a:gd name="connsiteX16" fmla="*/ 2452397 w 2907569"/>
                    <a:gd name="connsiteY16" fmla="*/ 1895545 h 2325428"/>
                    <a:gd name="connsiteX17" fmla="*/ 2525719 w 2907569"/>
                    <a:gd name="connsiteY17" fmla="*/ 1946993 h 2325428"/>
                    <a:gd name="connsiteX18" fmla="*/ 2481953 w 2907569"/>
                    <a:gd name="connsiteY18" fmla="*/ 1985531 h 2325428"/>
                    <a:gd name="connsiteX19" fmla="*/ 2146871 w 2907569"/>
                    <a:gd name="connsiteY19" fmla="*/ 2185907 h 2325428"/>
                    <a:gd name="connsiteX20" fmla="*/ 2056598 w 2907569"/>
                    <a:gd name="connsiteY20" fmla="*/ 2220709 h 2325428"/>
                    <a:gd name="connsiteX21" fmla="*/ 2012689 w 2907569"/>
                    <a:gd name="connsiteY21" fmla="*/ 2140482 h 2325428"/>
                    <a:gd name="connsiteX22" fmla="*/ 2110550 w 2907569"/>
                    <a:gd name="connsiteY22" fmla="*/ 2103375 h 2325428"/>
                    <a:gd name="connsiteX23" fmla="*/ 2428072 w 2907569"/>
                    <a:gd name="connsiteY23" fmla="*/ 1916613 h 2325428"/>
                    <a:gd name="connsiteX24" fmla="*/ 455171 w 2907569"/>
                    <a:gd name="connsiteY24" fmla="*/ 1895545 h 2325428"/>
                    <a:gd name="connsiteX25" fmla="*/ 479497 w 2907569"/>
                    <a:gd name="connsiteY25" fmla="*/ 1916613 h 2325428"/>
                    <a:gd name="connsiteX26" fmla="*/ 797019 w 2907569"/>
                    <a:gd name="connsiteY26" fmla="*/ 2103375 h 2325428"/>
                    <a:gd name="connsiteX27" fmla="*/ 910778 w 2907569"/>
                    <a:gd name="connsiteY27" fmla="*/ 2146511 h 2325428"/>
                    <a:gd name="connsiteX28" fmla="*/ 868117 w 2907569"/>
                    <a:gd name="connsiteY28" fmla="*/ 2227319 h 2325428"/>
                    <a:gd name="connsiteX29" fmla="*/ 760698 w 2907569"/>
                    <a:gd name="connsiteY29" fmla="*/ 2185907 h 2325428"/>
                    <a:gd name="connsiteX30" fmla="*/ 425616 w 2907569"/>
                    <a:gd name="connsiteY30" fmla="*/ 1985531 h 2325428"/>
                    <a:gd name="connsiteX31" fmla="*/ 381848 w 2907569"/>
                    <a:gd name="connsiteY31" fmla="*/ 1946993 h 2325428"/>
                    <a:gd name="connsiteX32" fmla="*/ 204028 w 2907569"/>
                    <a:gd name="connsiteY32" fmla="*/ 1604249 h 2325428"/>
                    <a:gd name="connsiteX33" fmla="*/ 242233 w 2907569"/>
                    <a:gd name="connsiteY33" fmla="*/ 1666677 h 2325428"/>
                    <a:gd name="connsiteX34" fmla="*/ 390568 w 2907569"/>
                    <a:gd name="connsiteY34" fmla="*/ 1839594 h 2325428"/>
                    <a:gd name="connsiteX35" fmla="*/ 419546 w 2907569"/>
                    <a:gd name="connsiteY35" fmla="*/ 1864691 h 2325428"/>
                    <a:gd name="connsiteX36" fmla="*/ 346549 w 2907569"/>
                    <a:gd name="connsiteY36" fmla="*/ 1915911 h 2325428"/>
                    <a:gd name="connsiteX37" fmla="*/ 331769 w 2907569"/>
                    <a:gd name="connsiteY37" fmla="*/ 1902896 h 2325428"/>
                    <a:gd name="connsiteX38" fmla="*/ 175230 w 2907569"/>
                    <a:gd name="connsiteY38" fmla="*/ 1717373 h 2325428"/>
                    <a:gd name="connsiteX39" fmla="*/ 123219 w 2907569"/>
                    <a:gd name="connsiteY39" fmla="*/ 1630970 h 2325428"/>
                    <a:gd name="connsiteX40" fmla="*/ 2703541 w 2907569"/>
                    <a:gd name="connsiteY40" fmla="*/ 1604249 h 2325428"/>
                    <a:gd name="connsiteX41" fmla="*/ 2784349 w 2907569"/>
                    <a:gd name="connsiteY41" fmla="*/ 1630969 h 2325428"/>
                    <a:gd name="connsiteX42" fmla="*/ 2732338 w 2907569"/>
                    <a:gd name="connsiteY42" fmla="*/ 1717373 h 2325428"/>
                    <a:gd name="connsiteX43" fmla="*/ 2575800 w 2907569"/>
                    <a:gd name="connsiteY43" fmla="*/ 1902896 h 2325428"/>
                    <a:gd name="connsiteX44" fmla="*/ 2561019 w 2907569"/>
                    <a:gd name="connsiteY44" fmla="*/ 1915911 h 2325428"/>
                    <a:gd name="connsiteX45" fmla="*/ 2488022 w 2907569"/>
                    <a:gd name="connsiteY45" fmla="*/ 1864691 h 2325428"/>
                    <a:gd name="connsiteX46" fmla="*/ 2517000 w 2907569"/>
                    <a:gd name="connsiteY46" fmla="*/ 1839594 h 2325428"/>
                    <a:gd name="connsiteX47" fmla="*/ 2665335 w 2907569"/>
                    <a:gd name="connsiteY47" fmla="*/ 1666677 h 2325428"/>
                    <a:gd name="connsiteX48" fmla="*/ 2907569 w 2907569"/>
                    <a:gd name="connsiteY48" fmla="*/ 1166920 h 2325428"/>
                    <a:gd name="connsiteX49" fmla="*/ 2900327 w 2907569"/>
                    <a:gd name="connsiteY49" fmla="*/ 1281689 h 2325428"/>
                    <a:gd name="connsiteX50" fmla="*/ 2842463 w 2907569"/>
                    <a:gd name="connsiteY50" fmla="*/ 1508745 h 2325428"/>
                    <a:gd name="connsiteX51" fmla="*/ 2805403 w 2907569"/>
                    <a:gd name="connsiteY51" fmla="*/ 1589777 h 2325428"/>
                    <a:gd name="connsiteX52" fmla="*/ 2727073 w 2907569"/>
                    <a:gd name="connsiteY52" fmla="*/ 1563877 h 2325428"/>
                    <a:gd name="connsiteX53" fmla="*/ 2769689 w 2907569"/>
                    <a:gd name="connsiteY53" fmla="*/ 1472225 h 2325428"/>
                    <a:gd name="connsiteX54" fmla="*/ 2824521 w 2907569"/>
                    <a:gd name="connsiteY54" fmla="*/ 1260599 h 2325428"/>
                    <a:gd name="connsiteX55" fmla="*/ 2830530 w 2907569"/>
                    <a:gd name="connsiteY55" fmla="*/ 1166920 h 2325428"/>
                    <a:gd name="connsiteX56" fmla="*/ 0 w 2907569"/>
                    <a:gd name="connsiteY56" fmla="*/ 1166920 h 2325428"/>
                    <a:gd name="connsiteX57" fmla="*/ 77038 w 2907569"/>
                    <a:gd name="connsiteY57" fmla="*/ 1166920 h 2325428"/>
                    <a:gd name="connsiteX58" fmla="*/ 83048 w 2907569"/>
                    <a:gd name="connsiteY58" fmla="*/ 1260599 h 2325428"/>
                    <a:gd name="connsiteX59" fmla="*/ 137880 w 2907569"/>
                    <a:gd name="connsiteY59" fmla="*/ 1472225 h 2325428"/>
                    <a:gd name="connsiteX60" fmla="*/ 180495 w 2907569"/>
                    <a:gd name="connsiteY60" fmla="*/ 1563876 h 2325428"/>
                    <a:gd name="connsiteX61" fmla="*/ 102166 w 2907569"/>
                    <a:gd name="connsiteY61" fmla="*/ 1589777 h 2325428"/>
                    <a:gd name="connsiteX62" fmla="*/ 65105 w 2907569"/>
                    <a:gd name="connsiteY62" fmla="*/ 1508745 h 2325428"/>
                    <a:gd name="connsiteX63" fmla="*/ 7241 w 2907569"/>
                    <a:gd name="connsiteY63" fmla="*/ 1281689 h 2325428"/>
                    <a:gd name="connsiteX64" fmla="*/ 98821 w 2907569"/>
                    <a:gd name="connsiteY64" fmla="*/ 742965 h 2325428"/>
                    <a:gd name="connsiteX65" fmla="*/ 166619 w 2907569"/>
                    <a:gd name="connsiteY65" fmla="*/ 765383 h 2325428"/>
                    <a:gd name="connsiteX66" fmla="*/ 137880 w 2907569"/>
                    <a:gd name="connsiteY66" fmla="*/ 827191 h 2325428"/>
                    <a:gd name="connsiteX67" fmla="*/ 83048 w 2907569"/>
                    <a:gd name="connsiteY67" fmla="*/ 1038817 h 2325428"/>
                    <a:gd name="connsiteX68" fmla="*/ 77763 w 2907569"/>
                    <a:gd name="connsiteY68" fmla="*/ 1121201 h 2325428"/>
                    <a:gd name="connsiteX69" fmla="*/ 2354 w 2907569"/>
                    <a:gd name="connsiteY69" fmla="*/ 1121201 h 2325428"/>
                    <a:gd name="connsiteX70" fmla="*/ 7241 w 2907569"/>
                    <a:gd name="connsiteY70" fmla="*/ 1043739 h 2325428"/>
                    <a:gd name="connsiteX71" fmla="*/ 65105 w 2907569"/>
                    <a:gd name="connsiteY71" fmla="*/ 816684 h 2325428"/>
                    <a:gd name="connsiteX72" fmla="*/ 2808747 w 2907569"/>
                    <a:gd name="connsiteY72" fmla="*/ 742964 h 2325428"/>
                    <a:gd name="connsiteX73" fmla="*/ 2842463 w 2907569"/>
                    <a:gd name="connsiteY73" fmla="*/ 816684 h 2325428"/>
                    <a:gd name="connsiteX74" fmla="*/ 2900327 w 2907569"/>
                    <a:gd name="connsiteY74" fmla="*/ 1043739 h 2325428"/>
                    <a:gd name="connsiteX75" fmla="*/ 2905215 w 2907569"/>
                    <a:gd name="connsiteY75" fmla="*/ 1121201 h 2325428"/>
                    <a:gd name="connsiteX76" fmla="*/ 2829806 w 2907569"/>
                    <a:gd name="connsiteY76" fmla="*/ 1121201 h 2325428"/>
                    <a:gd name="connsiteX77" fmla="*/ 2824521 w 2907569"/>
                    <a:gd name="connsiteY77" fmla="*/ 1038817 h 2325428"/>
                    <a:gd name="connsiteX78" fmla="*/ 2769689 w 2907569"/>
                    <a:gd name="connsiteY78" fmla="*/ 827191 h 2325428"/>
                    <a:gd name="connsiteX79" fmla="*/ 2740949 w 2907569"/>
                    <a:gd name="connsiteY79" fmla="*/ 765382 h 2325428"/>
                    <a:gd name="connsiteX80" fmla="*/ 341227 w 2907569"/>
                    <a:gd name="connsiteY80" fmla="*/ 414203 h 2325428"/>
                    <a:gd name="connsiteX81" fmla="*/ 397583 w 2907569"/>
                    <a:gd name="connsiteY81" fmla="*/ 453747 h 2325428"/>
                    <a:gd name="connsiteX82" fmla="*/ 390568 w 2907569"/>
                    <a:gd name="connsiteY82" fmla="*/ 459822 h 2325428"/>
                    <a:gd name="connsiteX83" fmla="*/ 242233 w 2907569"/>
                    <a:gd name="connsiteY83" fmla="*/ 632739 h 2325428"/>
                    <a:gd name="connsiteX84" fmla="*/ 186502 w 2907569"/>
                    <a:gd name="connsiteY84" fmla="*/ 723804 h 2325428"/>
                    <a:gd name="connsiteX85" fmla="*/ 118992 w 2907569"/>
                    <a:gd name="connsiteY85" fmla="*/ 701481 h 2325428"/>
                    <a:gd name="connsiteX86" fmla="*/ 175230 w 2907569"/>
                    <a:gd name="connsiteY86" fmla="*/ 608055 h 2325428"/>
                    <a:gd name="connsiteX87" fmla="*/ 331769 w 2907569"/>
                    <a:gd name="connsiteY87" fmla="*/ 422532 h 2325428"/>
                    <a:gd name="connsiteX88" fmla="*/ 2566341 w 2907569"/>
                    <a:gd name="connsiteY88" fmla="*/ 414203 h 2325428"/>
                    <a:gd name="connsiteX89" fmla="*/ 2575800 w 2907569"/>
                    <a:gd name="connsiteY89" fmla="*/ 422532 h 2325428"/>
                    <a:gd name="connsiteX90" fmla="*/ 2732338 w 2907569"/>
                    <a:gd name="connsiteY90" fmla="*/ 608055 h 2325428"/>
                    <a:gd name="connsiteX91" fmla="*/ 2788576 w 2907569"/>
                    <a:gd name="connsiteY91" fmla="*/ 701481 h 2325428"/>
                    <a:gd name="connsiteX92" fmla="*/ 2721066 w 2907569"/>
                    <a:gd name="connsiteY92" fmla="*/ 723804 h 2325428"/>
                    <a:gd name="connsiteX93" fmla="*/ 2665335 w 2907569"/>
                    <a:gd name="connsiteY93" fmla="*/ 632739 h 2325428"/>
                    <a:gd name="connsiteX94" fmla="*/ 2517000 w 2907569"/>
                    <a:gd name="connsiteY94" fmla="*/ 459822 h 2325428"/>
                    <a:gd name="connsiteX95" fmla="*/ 2509985 w 2907569"/>
                    <a:gd name="connsiteY95" fmla="*/ 453746 h 2325428"/>
                    <a:gd name="connsiteX96" fmla="*/ 847165 w 2907569"/>
                    <a:gd name="connsiteY96" fmla="*/ 106187 h 2325428"/>
                    <a:gd name="connsiteX97" fmla="*/ 879274 w 2907569"/>
                    <a:gd name="connsiteY97" fmla="*/ 164852 h 2325428"/>
                    <a:gd name="connsiteX98" fmla="*/ 797019 w 2907569"/>
                    <a:gd name="connsiteY98" fmla="*/ 196042 h 2325428"/>
                    <a:gd name="connsiteX99" fmla="*/ 479497 w 2907569"/>
                    <a:gd name="connsiteY99" fmla="*/ 382803 h 2325428"/>
                    <a:gd name="connsiteX100" fmla="*/ 433208 w 2907569"/>
                    <a:gd name="connsiteY100" fmla="*/ 422893 h 2325428"/>
                    <a:gd name="connsiteX101" fmla="*/ 376527 w 2907569"/>
                    <a:gd name="connsiteY101" fmla="*/ 383121 h 2325428"/>
                    <a:gd name="connsiteX102" fmla="*/ 425616 w 2907569"/>
                    <a:gd name="connsiteY102" fmla="*/ 339898 h 2325428"/>
                    <a:gd name="connsiteX103" fmla="*/ 760698 w 2907569"/>
                    <a:gd name="connsiteY103" fmla="*/ 139521 h 2325428"/>
                    <a:gd name="connsiteX104" fmla="*/ 2043143 w 2907569"/>
                    <a:gd name="connsiteY104" fmla="*/ 99533 h 2325428"/>
                    <a:gd name="connsiteX105" fmla="*/ 2146871 w 2907569"/>
                    <a:gd name="connsiteY105" fmla="*/ 139521 h 2325428"/>
                    <a:gd name="connsiteX106" fmla="*/ 2481953 w 2907569"/>
                    <a:gd name="connsiteY106" fmla="*/ 339898 h 2325428"/>
                    <a:gd name="connsiteX107" fmla="*/ 2531041 w 2907569"/>
                    <a:gd name="connsiteY107" fmla="*/ 383121 h 2325428"/>
                    <a:gd name="connsiteX108" fmla="*/ 2474360 w 2907569"/>
                    <a:gd name="connsiteY108" fmla="*/ 422892 h 2325428"/>
                    <a:gd name="connsiteX109" fmla="*/ 2428072 w 2907569"/>
                    <a:gd name="connsiteY109" fmla="*/ 382803 h 2325428"/>
                    <a:gd name="connsiteX110" fmla="*/ 2110550 w 2907569"/>
                    <a:gd name="connsiteY110" fmla="*/ 196042 h 2325428"/>
                    <a:gd name="connsiteX111" fmla="*/ 2011934 w 2907569"/>
                    <a:gd name="connsiteY111" fmla="*/ 158648 h 2325428"/>
                    <a:gd name="connsiteX112" fmla="*/ 1430924 w 2907569"/>
                    <a:gd name="connsiteY112" fmla="*/ 0 h 2325428"/>
                    <a:gd name="connsiteX113" fmla="*/ 1430924 w 2907569"/>
                    <a:gd name="connsiteY113" fmla="*/ 66049 h 2325428"/>
                    <a:gd name="connsiteX114" fmla="*/ 1312907 w 2907569"/>
                    <a:gd name="connsiteY114" fmla="*/ 70740 h 2325428"/>
                    <a:gd name="connsiteX115" fmla="*/ 1044054 w 2907569"/>
                    <a:gd name="connsiteY115" fmla="*/ 113900 h 2325428"/>
                    <a:gd name="connsiteX116" fmla="*/ 922649 w 2907569"/>
                    <a:gd name="connsiteY116" fmla="*/ 148877 h 2325428"/>
                    <a:gd name="connsiteX117" fmla="*/ 890308 w 2907569"/>
                    <a:gd name="connsiteY117" fmla="*/ 89787 h 2325428"/>
                    <a:gd name="connsiteX118" fmla="*/ 1021394 w 2907569"/>
                    <a:gd name="connsiteY118" fmla="*/ 51391 h 2325428"/>
                    <a:gd name="connsiteX119" fmla="*/ 1305116 w 2907569"/>
                    <a:gd name="connsiteY119" fmla="*/ 5084 h 2325428"/>
                    <a:gd name="connsiteX120" fmla="*/ 1476643 w 2907569"/>
                    <a:gd name="connsiteY120" fmla="*/ 0 h 2325428"/>
                    <a:gd name="connsiteX121" fmla="*/ 1602452 w 2907569"/>
                    <a:gd name="connsiteY121" fmla="*/ 5084 h 2325428"/>
                    <a:gd name="connsiteX122" fmla="*/ 1886174 w 2907569"/>
                    <a:gd name="connsiteY122" fmla="*/ 51391 h 2325428"/>
                    <a:gd name="connsiteX123" fmla="*/ 1999358 w 2907569"/>
                    <a:gd name="connsiteY123" fmla="*/ 84543 h 2325428"/>
                    <a:gd name="connsiteX124" fmla="*/ 1967971 w 2907569"/>
                    <a:gd name="connsiteY124" fmla="*/ 143994 h 2325428"/>
                    <a:gd name="connsiteX125" fmla="*/ 1863515 w 2907569"/>
                    <a:gd name="connsiteY125" fmla="*/ 113900 h 2325428"/>
                    <a:gd name="connsiteX126" fmla="*/ 1594661 w 2907569"/>
                    <a:gd name="connsiteY126" fmla="*/ 70740 h 2325428"/>
                    <a:gd name="connsiteX127" fmla="*/ 1476643 w 2907569"/>
                    <a:gd name="connsiteY127" fmla="*/ 66049 h 2325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907569" h="2325428">
                      <a:moveTo>
                        <a:pt x="955373" y="2159967"/>
                      </a:moveTo>
                      <a:lnTo>
                        <a:pt x="1044054" y="2185516"/>
                      </a:lnTo>
                      <a:cubicBezTo>
                        <a:pt x="1130343" y="2206642"/>
                        <a:pt x="1220268" y="2221271"/>
                        <a:pt x="1312907" y="2228677"/>
                      </a:cubicBezTo>
                      <a:lnTo>
                        <a:pt x="1430924" y="2233367"/>
                      </a:lnTo>
                      <a:lnTo>
                        <a:pt x="1430924" y="2325428"/>
                      </a:lnTo>
                      <a:lnTo>
                        <a:pt x="1305116" y="2320344"/>
                      </a:lnTo>
                      <a:cubicBezTo>
                        <a:pt x="1207354" y="2312399"/>
                        <a:pt x="1112455" y="2296703"/>
                        <a:pt x="1021394" y="2274037"/>
                      </a:cubicBezTo>
                      <a:lnTo>
                        <a:pt x="912059" y="2242013"/>
                      </a:lnTo>
                      <a:close/>
                      <a:moveTo>
                        <a:pt x="1968641" y="2155229"/>
                      </a:moveTo>
                      <a:lnTo>
                        <a:pt x="2013289" y="2236805"/>
                      </a:lnTo>
                      <a:lnTo>
                        <a:pt x="1886174" y="2274037"/>
                      </a:lnTo>
                      <a:cubicBezTo>
                        <a:pt x="1795113" y="2296703"/>
                        <a:pt x="1700214" y="2312399"/>
                        <a:pt x="1602452" y="2320344"/>
                      </a:cubicBezTo>
                      <a:lnTo>
                        <a:pt x="1476643" y="2325428"/>
                      </a:lnTo>
                      <a:lnTo>
                        <a:pt x="1476643" y="2233368"/>
                      </a:lnTo>
                      <a:lnTo>
                        <a:pt x="1594661" y="2228677"/>
                      </a:lnTo>
                      <a:cubicBezTo>
                        <a:pt x="1687300" y="2221271"/>
                        <a:pt x="1777226" y="2206642"/>
                        <a:pt x="1863515" y="2185516"/>
                      </a:cubicBezTo>
                      <a:close/>
                      <a:moveTo>
                        <a:pt x="2452397" y="1895545"/>
                      </a:moveTo>
                      <a:lnTo>
                        <a:pt x="2525719" y="1946993"/>
                      </a:lnTo>
                      <a:lnTo>
                        <a:pt x="2481953" y="1985531"/>
                      </a:lnTo>
                      <a:cubicBezTo>
                        <a:pt x="2383279" y="2064497"/>
                        <a:pt x="2270488" y="2132167"/>
                        <a:pt x="2146871" y="2185907"/>
                      </a:cubicBezTo>
                      <a:lnTo>
                        <a:pt x="2056598" y="2220709"/>
                      </a:lnTo>
                      <a:lnTo>
                        <a:pt x="2012689" y="2140482"/>
                      </a:lnTo>
                      <a:lnTo>
                        <a:pt x="2110550" y="2103375"/>
                      </a:lnTo>
                      <a:cubicBezTo>
                        <a:pt x="2227689" y="2053285"/>
                        <a:pt x="2334568" y="1990214"/>
                        <a:pt x="2428072" y="1916613"/>
                      </a:cubicBezTo>
                      <a:close/>
                      <a:moveTo>
                        <a:pt x="455171" y="1895545"/>
                      </a:moveTo>
                      <a:lnTo>
                        <a:pt x="479497" y="1916613"/>
                      </a:lnTo>
                      <a:cubicBezTo>
                        <a:pt x="573000" y="1990214"/>
                        <a:pt x="679880" y="2053285"/>
                        <a:pt x="797019" y="2103375"/>
                      </a:cubicBezTo>
                      <a:lnTo>
                        <a:pt x="910778" y="2146511"/>
                      </a:lnTo>
                      <a:lnTo>
                        <a:pt x="868117" y="2227319"/>
                      </a:lnTo>
                      <a:lnTo>
                        <a:pt x="760698" y="2185907"/>
                      </a:lnTo>
                      <a:cubicBezTo>
                        <a:pt x="637080" y="2132167"/>
                        <a:pt x="524290" y="2064497"/>
                        <a:pt x="425616" y="1985531"/>
                      </a:cubicBezTo>
                      <a:lnTo>
                        <a:pt x="381848" y="1946993"/>
                      </a:lnTo>
                      <a:close/>
                      <a:moveTo>
                        <a:pt x="204028" y="1604249"/>
                      </a:moveTo>
                      <a:lnTo>
                        <a:pt x="242233" y="1666677"/>
                      </a:lnTo>
                      <a:cubicBezTo>
                        <a:pt x="284656" y="1728148"/>
                        <a:pt x="334409" y="1786029"/>
                        <a:pt x="390568" y="1839594"/>
                      </a:cubicBezTo>
                      <a:lnTo>
                        <a:pt x="419546" y="1864691"/>
                      </a:lnTo>
                      <a:lnTo>
                        <a:pt x="346549" y="1915911"/>
                      </a:lnTo>
                      <a:lnTo>
                        <a:pt x="331769" y="1902896"/>
                      </a:lnTo>
                      <a:cubicBezTo>
                        <a:pt x="272503" y="1845426"/>
                        <a:pt x="219999" y="1783325"/>
                        <a:pt x="175230" y="1717373"/>
                      </a:cubicBezTo>
                      <a:lnTo>
                        <a:pt x="123219" y="1630970"/>
                      </a:lnTo>
                      <a:close/>
                      <a:moveTo>
                        <a:pt x="2703541" y="1604249"/>
                      </a:moveTo>
                      <a:lnTo>
                        <a:pt x="2784349" y="1630969"/>
                      </a:lnTo>
                      <a:lnTo>
                        <a:pt x="2732338" y="1717373"/>
                      </a:lnTo>
                      <a:cubicBezTo>
                        <a:pt x="2687570" y="1783325"/>
                        <a:pt x="2635065" y="1845426"/>
                        <a:pt x="2575800" y="1902896"/>
                      </a:cubicBezTo>
                      <a:lnTo>
                        <a:pt x="2561019" y="1915911"/>
                      </a:lnTo>
                      <a:lnTo>
                        <a:pt x="2488022" y="1864691"/>
                      </a:lnTo>
                      <a:lnTo>
                        <a:pt x="2517000" y="1839594"/>
                      </a:lnTo>
                      <a:cubicBezTo>
                        <a:pt x="2573160" y="1786029"/>
                        <a:pt x="2622913" y="1728148"/>
                        <a:pt x="2665335" y="1666677"/>
                      </a:cubicBezTo>
                      <a:close/>
                      <a:moveTo>
                        <a:pt x="2907569" y="1166920"/>
                      </a:moveTo>
                      <a:lnTo>
                        <a:pt x="2900327" y="1281689"/>
                      </a:lnTo>
                      <a:cubicBezTo>
                        <a:pt x="2890399" y="1359926"/>
                        <a:pt x="2870786" y="1435871"/>
                        <a:pt x="2842463" y="1508745"/>
                      </a:cubicBezTo>
                      <a:lnTo>
                        <a:pt x="2805403" y="1589777"/>
                      </a:lnTo>
                      <a:lnTo>
                        <a:pt x="2727073" y="1563877"/>
                      </a:lnTo>
                      <a:lnTo>
                        <a:pt x="2769689" y="1472225"/>
                      </a:lnTo>
                      <a:cubicBezTo>
                        <a:pt x="2796528" y="1404303"/>
                        <a:pt x="2815113" y="1333519"/>
                        <a:pt x="2824521" y="1260599"/>
                      </a:cubicBezTo>
                      <a:lnTo>
                        <a:pt x="2830530" y="1166920"/>
                      </a:lnTo>
                      <a:close/>
                      <a:moveTo>
                        <a:pt x="0" y="1166920"/>
                      </a:moveTo>
                      <a:lnTo>
                        <a:pt x="77038" y="1166920"/>
                      </a:lnTo>
                      <a:lnTo>
                        <a:pt x="83048" y="1260599"/>
                      </a:lnTo>
                      <a:cubicBezTo>
                        <a:pt x="92456" y="1333519"/>
                        <a:pt x="111041" y="1404303"/>
                        <a:pt x="137880" y="1472225"/>
                      </a:cubicBezTo>
                      <a:lnTo>
                        <a:pt x="180495" y="1563876"/>
                      </a:lnTo>
                      <a:lnTo>
                        <a:pt x="102166" y="1589777"/>
                      </a:lnTo>
                      <a:lnTo>
                        <a:pt x="65105" y="1508745"/>
                      </a:lnTo>
                      <a:cubicBezTo>
                        <a:pt x="36783" y="1435871"/>
                        <a:pt x="17170" y="1359926"/>
                        <a:pt x="7241" y="1281689"/>
                      </a:cubicBezTo>
                      <a:close/>
                      <a:moveTo>
                        <a:pt x="98821" y="742965"/>
                      </a:moveTo>
                      <a:lnTo>
                        <a:pt x="166619" y="765383"/>
                      </a:lnTo>
                      <a:lnTo>
                        <a:pt x="137880" y="827191"/>
                      </a:lnTo>
                      <a:cubicBezTo>
                        <a:pt x="111041" y="895113"/>
                        <a:pt x="92456" y="965897"/>
                        <a:pt x="83048" y="1038817"/>
                      </a:cubicBezTo>
                      <a:lnTo>
                        <a:pt x="77763" y="1121201"/>
                      </a:lnTo>
                      <a:lnTo>
                        <a:pt x="2354" y="1121201"/>
                      </a:lnTo>
                      <a:lnTo>
                        <a:pt x="7241" y="1043739"/>
                      </a:lnTo>
                      <a:cubicBezTo>
                        <a:pt x="17170" y="965503"/>
                        <a:pt x="36783" y="889558"/>
                        <a:pt x="65105" y="816684"/>
                      </a:cubicBezTo>
                      <a:close/>
                      <a:moveTo>
                        <a:pt x="2808747" y="742964"/>
                      </a:moveTo>
                      <a:lnTo>
                        <a:pt x="2842463" y="816684"/>
                      </a:lnTo>
                      <a:cubicBezTo>
                        <a:pt x="2870786" y="889558"/>
                        <a:pt x="2890399" y="965503"/>
                        <a:pt x="2900327" y="1043739"/>
                      </a:cubicBezTo>
                      <a:lnTo>
                        <a:pt x="2905215" y="1121201"/>
                      </a:lnTo>
                      <a:lnTo>
                        <a:pt x="2829806" y="1121201"/>
                      </a:lnTo>
                      <a:lnTo>
                        <a:pt x="2824521" y="1038817"/>
                      </a:lnTo>
                      <a:cubicBezTo>
                        <a:pt x="2815113" y="965897"/>
                        <a:pt x="2796528" y="895113"/>
                        <a:pt x="2769689" y="827191"/>
                      </a:cubicBezTo>
                      <a:lnTo>
                        <a:pt x="2740949" y="765382"/>
                      </a:lnTo>
                      <a:close/>
                      <a:moveTo>
                        <a:pt x="341227" y="414203"/>
                      </a:moveTo>
                      <a:lnTo>
                        <a:pt x="397583" y="453747"/>
                      </a:lnTo>
                      <a:lnTo>
                        <a:pt x="390568" y="459822"/>
                      </a:lnTo>
                      <a:cubicBezTo>
                        <a:pt x="334409" y="513387"/>
                        <a:pt x="284656" y="571268"/>
                        <a:pt x="242233" y="632739"/>
                      </a:cubicBezTo>
                      <a:lnTo>
                        <a:pt x="186502" y="723804"/>
                      </a:lnTo>
                      <a:lnTo>
                        <a:pt x="118992" y="701481"/>
                      </a:lnTo>
                      <a:lnTo>
                        <a:pt x="175230" y="608055"/>
                      </a:lnTo>
                      <a:cubicBezTo>
                        <a:pt x="219999" y="542103"/>
                        <a:pt x="272503" y="480002"/>
                        <a:pt x="331769" y="422532"/>
                      </a:cubicBezTo>
                      <a:close/>
                      <a:moveTo>
                        <a:pt x="2566341" y="414203"/>
                      </a:moveTo>
                      <a:lnTo>
                        <a:pt x="2575800" y="422532"/>
                      </a:lnTo>
                      <a:cubicBezTo>
                        <a:pt x="2635065" y="480002"/>
                        <a:pt x="2687570" y="542103"/>
                        <a:pt x="2732338" y="608055"/>
                      </a:cubicBezTo>
                      <a:lnTo>
                        <a:pt x="2788576" y="701481"/>
                      </a:lnTo>
                      <a:lnTo>
                        <a:pt x="2721066" y="723804"/>
                      </a:lnTo>
                      <a:lnTo>
                        <a:pt x="2665335" y="632739"/>
                      </a:lnTo>
                      <a:cubicBezTo>
                        <a:pt x="2622913" y="571268"/>
                        <a:pt x="2573160" y="513387"/>
                        <a:pt x="2517000" y="459822"/>
                      </a:cubicBezTo>
                      <a:lnTo>
                        <a:pt x="2509985" y="453746"/>
                      </a:lnTo>
                      <a:close/>
                      <a:moveTo>
                        <a:pt x="847165" y="106187"/>
                      </a:moveTo>
                      <a:lnTo>
                        <a:pt x="879274" y="164852"/>
                      </a:lnTo>
                      <a:lnTo>
                        <a:pt x="797019" y="196042"/>
                      </a:lnTo>
                      <a:cubicBezTo>
                        <a:pt x="679880" y="246131"/>
                        <a:pt x="573000" y="309202"/>
                        <a:pt x="479497" y="382803"/>
                      </a:cubicBezTo>
                      <a:lnTo>
                        <a:pt x="433208" y="422893"/>
                      </a:lnTo>
                      <a:lnTo>
                        <a:pt x="376527" y="383121"/>
                      </a:lnTo>
                      <a:lnTo>
                        <a:pt x="425616" y="339898"/>
                      </a:lnTo>
                      <a:cubicBezTo>
                        <a:pt x="524290" y="260931"/>
                        <a:pt x="637080" y="193262"/>
                        <a:pt x="760698" y="139521"/>
                      </a:cubicBezTo>
                      <a:close/>
                      <a:moveTo>
                        <a:pt x="2043143" y="99533"/>
                      </a:moveTo>
                      <a:lnTo>
                        <a:pt x="2146871" y="139521"/>
                      </a:lnTo>
                      <a:cubicBezTo>
                        <a:pt x="2270488" y="193262"/>
                        <a:pt x="2383279" y="260931"/>
                        <a:pt x="2481953" y="339898"/>
                      </a:cubicBezTo>
                      <a:lnTo>
                        <a:pt x="2531041" y="383121"/>
                      </a:lnTo>
                      <a:lnTo>
                        <a:pt x="2474360" y="422892"/>
                      </a:lnTo>
                      <a:lnTo>
                        <a:pt x="2428072" y="382803"/>
                      </a:lnTo>
                      <a:cubicBezTo>
                        <a:pt x="2334568" y="309202"/>
                        <a:pt x="2227689" y="246131"/>
                        <a:pt x="2110550" y="196042"/>
                      </a:cubicBezTo>
                      <a:lnTo>
                        <a:pt x="2011934" y="158648"/>
                      </a:lnTo>
                      <a:close/>
                      <a:moveTo>
                        <a:pt x="1430924" y="0"/>
                      </a:moveTo>
                      <a:lnTo>
                        <a:pt x="1430924" y="66049"/>
                      </a:lnTo>
                      <a:lnTo>
                        <a:pt x="1312907" y="70740"/>
                      </a:lnTo>
                      <a:cubicBezTo>
                        <a:pt x="1220268" y="78145"/>
                        <a:pt x="1130343" y="92774"/>
                        <a:pt x="1044054" y="113900"/>
                      </a:cubicBezTo>
                      <a:lnTo>
                        <a:pt x="922649" y="148877"/>
                      </a:lnTo>
                      <a:lnTo>
                        <a:pt x="890308" y="89787"/>
                      </a:lnTo>
                      <a:lnTo>
                        <a:pt x="1021394" y="51391"/>
                      </a:lnTo>
                      <a:cubicBezTo>
                        <a:pt x="1112455" y="28725"/>
                        <a:pt x="1207354" y="13029"/>
                        <a:pt x="1305116" y="5084"/>
                      </a:cubicBezTo>
                      <a:close/>
                      <a:moveTo>
                        <a:pt x="1476643" y="0"/>
                      </a:moveTo>
                      <a:lnTo>
                        <a:pt x="1602452" y="5084"/>
                      </a:lnTo>
                      <a:cubicBezTo>
                        <a:pt x="1700214" y="13029"/>
                        <a:pt x="1795113" y="28725"/>
                        <a:pt x="1886174" y="51391"/>
                      </a:cubicBezTo>
                      <a:lnTo>
                        <a:pt x="1999358" y="84543"/>
                      </a:lnTo>
                      <a:lnTo>
                        <a:pt x="1967971" y="143994"/>
                      </a:lnTo>
                      <a:lnTo>
                        <a:pt x="1863515" y="113900"/>
                      </a:lnTo>
                      <a:cubicBezTo>
                        <a:pt x="1777226" y="92774"/>
                        <a:pt x="1687300" y="78145"/>
                        <a:pt x="1594661" y="70740"/>
                      </a:cubicBezTo>
                      <a:lnTo>
                        <a:pt x="1476643" y="6604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E19A9E2F-A8F0-4343-8B73-B460A8B48D44}"/>
                  </a:ext>
                </a:extLst>
              </p:cNvPr>
              <p:cNvGrpSpPr/>
              <p:nvPr/>
            </p:nvGrpSpPr>
            <p:grpSpPr>
              <a:xfrm>
                <a:off x="966291" y="4306495"/>
                <a:ext cx="2095226" cy="1687297"/>
                <a:chOff x="966291" y="4306495"/>
                <a:chExt cx="2095226" cy="1687297"/>
              </a:xfrm>
              <a:pattFill prst="lgConfetti">
                <a:fgClr>
                  <a:schemeClr val="accent2">
                    <a:lumMod val="20000"/>
                    <a:lumOff val="8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875" name="楕円 220">
                  <a:extLst>
                    <a:ext uri="{FF2B5EF4-FFF2-40B4-BE49-F238E27FC236}">
                      <a16:creationId xmlns:a16="http://schemas.microsoft.com/office/drawing/2014/main" id="{4DDABA84-6D4C-46F3-A86A-5289FAB6D720}"/>
                    </a:ext>
                  </a:extLst>
                </p:cNvPr>
                <p:cNvSpPr/>
                <p:nvPr/>
              </p:nvSpPr>
              <p:spPr>
                <a:xfrm>
                  <a:off x="1011813" y="4362116"/>
                  <a:ext cx="2049704" cy="1631676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F097171E-6F1C-4E93-A26A-B292A83680AB}"/>
                    </a:ext>
                  </a:extLst>
                </p:cNvPr>
                <p:cNvSpPr/>
                <p:nvPr/>
              </p:nvSpPr>
              <p:spPr>
                <a:xfrm>
                  <a:off x="1002856" y="506335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DE976410-1B98-4DA9-BF09-324B87A02E29}"/>
                    </a:ext>
                  </a:extLst>
                </p:cNvPr>
                <p:cNvSpPr/>
                <p:nvPr/>
              </p:nvSpPr>
              <p:spPr>
                <a:xfrm rot="18900000" flipH="1">
                  <a:off x="2579481" y="4536947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B9C40AEF-5411-47E8-B248-0F37C20E0DBF}"/>
                    </a:ext>
                  </a:extLst>
                </p:cNvPr>
                <p:cNvSpPr/>
                <p:nvPr/>
              </p:nvSpPr>
              <p:spPr>
                <a:xfrm rot="4196602">
                  <a:off x="1416444" y="4532662"/>
                  <a:ext cx="81050" cy="45297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32DDCB70-2762-4DBC-84E7-66931E7A0DD1}"/>
                    </a:ext>
                  </a:extLst>
                </p:cNvPr>
                <p:cNvSpPr/>
                <p:nvPr/>
              </p:nvSpPr>
              <p:spPr>
                <a:xfrm rot="1800000">
                  <a:off x="1268226" y="4663525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FE699377-4EAD-46F9-8F65-103145A1691C}"/>
                    </a:ext>
                  </a:extLst>
                </p:cNvPr>
                <p:cNvSpPr/>
                <p:nvPr/>
              </p:nvSpPr>
              <p:spPr>
                <a:xfrm rot="18900000" flipH="1">
                  <a:off x="2697122" y="462150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0DD09160-DE7B-425C-8CE0-9CCFEFD25B9C}"/>
                    </a:ext>
                  </a:extLst>
                </p:cNvPr>
                <p:cNvSpPr/>
                <p:nvPr/>
              </p:nvSpPr>
              <p:spPr>
                <a:xfrm rot="2700000">
                  <a:off x="1545116" y="4401998"/>
                  <a:ext cx="124601" cy="132802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BA349D50-1040-474F-AD69-EFDA6D87C8A6}"/>
                    </a:ext>
                  </a:extLst>
                </p:cNvPr>
                <p:cNvSpPr/>
                <p:nvPr/>
              </p:nvSpPr>
              <p:spPr>
                <a:xfrm rot="8690456">
                  <a:off x="2957470" y="4936573"/>
                  <a:ext cx="78439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34430B8F-C55D-4CEF-8EEE-CC45029F53DA}"/>
                    </a:ext>
                  </a:extLst>
                </p:cNvPr>
                <p:cNvSpPr/>
                <p:nvPr/>
              </p:nvSpPr>
              <p:spPr>
                <a:xfrm rot="2700000">
                  <a:off x="1123202" y="472369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80DDE81A-87A7-4D0C-993B-59D2DEDFCADA}"/>
                    </a:ext>
                  </a:extLst>
                </p:cNvPr>
                <p:cNvSpPr/>
                <p:nvPr/>
              </p:nvSpPr>
              <p:spPr>
                <a:xfrm rot="5400000">
                  <a:off x="1916106" y="4282595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59FDB87D-A688-4B58-8B1F-061AD883DA30}"/>
                    </a:ext>
                  </a:extLst>
                </p:cNvPr>
                <p:cNvSpPr/>
                <p:nvPr/>
              </p:nvSpPr>
              <p:spPr>
                <a:xfrm rot="6300000">
                  <a:off x="2431283" y="4400553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8FDD8148-9FF4-4B23-A4FD-B67E25B7792F}"/>
                    </a:ext>
                  </a:extLst>
                </p:cNvPr>
                <p:cNvSpPr/>
                <p:nvPr/>
              </p:nvSpPr>
              <p:spPr>
                <a:xfrm rot="2645381">
                  <a:off x="1004437" y="490642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F1C8F014-D7CE-4CCF-8FF7-FE8233EDF757}"/>
                    </a:ext>
                  </a:extLst>
                </p:cNvPr>
                <p:cNvSpPr/>
                <p:nvPr/>
              </p:nvSpPr>
              <p:spPr>
                <a:xfrm rot="4500000">
                  <a:off x="1359882" y="470746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F3C49F61-0D76-411E-B78F-6735E3C9BCCA}"/>
                    </a:ext>
                  </a:extLst>
                </p:cNvPr>
                <p:cNvSpPr/>
                <p:nvPr/>
              </p:nvSpPr>
              <p:spPr>
                <a:xfrm flipH="1">
                  <a:off x="1961980" y="447259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11C0318A-8E41-45B0-B523-7E0720D21D8B}"/>
                    </a:ext>
                  </a:extLst>
                </p:cNvPr>
                <p:cNvSpPr/>
                <p:nvPr/>
              </p:nvSpPr>
              <p:spPr>
                <a:xfrm rot="1212245">
                  <a:off x="2165703" y="434666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FB7FA49B-7EDD-4849-B744-58B54487A585}"/>
                    </a:ext>
                  </a:extLst>
                </p:cNvPr>
                <p:cNvSpPr/>
                <p:nvPr/>
              </p:nvSpPr>
              <p:spPr>
                <a:xfrm rot="19321518">
                  <a:off x="1179859" y="497470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05C96E6F-8779-43B8-834B-72A2F4B38411}"/>
                    </a:ext>
                  </a:extLst>
                </p:cNvPr>
                <p:cNvSpPr/>
                <p:nvPr/>
              </p:nvSpPr>
              <p:spPr>
                <a:xfrm rot="961583">
                  <a:off x="2418123" y="460692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3D8E1FFB-CCA8-4EA7-A1E2-AA1BE468939F}"/>
                    </a:ext>
                  </a:extLst>
                </p:cNvPr>
                <p:cNvSpPr/>
                <p:nvPr/>
              </p:nvSpPr>
              <p:spPr>
                <a:xfrm rot="20756539">
                  <a:off x="1544003" y="4571480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4E9AE40D-09A3-4B91-B33E-5A7CFC611663}"/>
                    </a:ext>
                  </a:extLst>
                </p:cNvPr>
                <p:cNvSpPr/>
                <p:nvPr/>
              </p:nvSpPr>
              <p:spPr>
                <a:xfrm rot="6300000">
                  <a:off x="2595894" y="484099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08353FB4-6139-4EDE-BDAC-BD69D2AAFE72}"/>
                    </a:ext>
                  </a:extLst>
                </p:cNvPr>
                <p:cNvSpPr/>
                <p:nvPr/>
              </p:nvSpPr>
              <p:spPr>
                <a:xfrm rot="6300000">
                  <a:off x="2215313" y="463925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38E99C3B-BC40-4666-AEF2-411A32FB961C}"/>
                    </a:ext>
                  </a:extLst>
                </p:cNvPr>
                <p:cNvSpPr/>
                <p:nvPr/>
              </p:nvSpPr>
              <p:spPr>
                <a:xfrm rot="9088986">
                  <a:off x="2877644" y="4749912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2B54C818-8223-44BC-B251-FE5AD0841FBD}"/>
                    </a:ext>
                  </a:extLst>
                </p:cNvPr>
                <p:cNvSpPr/>
                <p:nvPr/>
              </p:nvSpPr>
              <p:spPr>
                <a:xfrm rot="5075010">
                  <a:off x="1838410" y="457447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F16F30CF-2149-48B9-95B1-0BE0B821E717}"/>
                    </a:ext>
                  </a:extLst>
                </p:cNvPr>
                <p:cNvSpPr/>
                <p:nvPr/>
              </p:nvSpPr>
              <p:spPr>
                <a:xfrm rot="20862590">
                  <a:off x="1544241" y="482517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1EB76EB1-2653-4C6B-ACEC-BA4BD1792934}"/>
                    </a:ext>
                  </a:extLst>
                </p:cNvPr>
                <p:cNvSpPr/>
                <p:nvPr/>
              </p:nvSpPr>
              <p:spPr>
                <a:xfrm rot="800733">
                  <a:off x="2222035" y="4875257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F6680453-3C13-4396-B353-8EA9A130B155}"/>
                    </a:ext>
                  </a:extLst>
                </p:cNvPr>
                <p:cNvSpPr/>
                <p:nvPr/>
              </p:nvSpPr>
              <p:spPr>
                <a:xfrm rot="1775517">
                  <a:off x="2777660" y="51832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CFC6AC8A-3270-4373-9A88-8085537FE7F9}"/>
                    </a:ext>
                  </a:extLst>
                </p:cNvPr>
                <p:cNvSpPr/>
                <p:nvPr/>
              </p:nvSpPr>
              <p:spPr>
                <a:xfrm rot="17150328">
                  <a:off x="908127" y="522198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C3B62FC4-D00E-4912-8E29-21A7590CE72A}"/>
                    </a:ext>
                  </a:extLst>
                </p:cNvPr>
                <p:cNvSpPr/>
                <p:nvPr/>
              </p:nvSpPr>
              <p:spPr>
                <a:xfrm rot="306161">
                  <a:off x="1798412" y="510322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3D3E069B-C5F8-4487-AEFE-2A62AB847920}"/>
                    </a:ext>
                  </a:extLst>
                </p:cNvPr>
                <p:cNvSpPr/>
                <p:nvPr/>
              </p:nvSpPr>
              <p:spPr>
                <a:xfrm rot="901944">
                  <a:off x="2409360" y="51324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C593FE4A-44B9-408F-B3C8-94C77B824136}"/>
                    </a:ext>
                  </a:extLst>
                </p:cNvPr>
                <p:cNvSpPr/>
                <p:nvPr/>
              </p:nvSpPr>
              <p:spPr>
                <a:xfrm rot="20986146">
                  <a:off x="1268289" y="5217428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B4F8A641-F9B1-491C-85A3-D976241AAC2A}"/>
                  </a:ext>
                </a:extLst>
              </p:cNvPr>
              <p:cNvSpPr/>
              <p:nvPr/>
            </p:nvSpPr>
            <p:spPr>
              <a:xfrm>
                <a:off x="928346" y="4353473"/>
                <a:ext cx="2223584" cy="1730526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23267 w 2223242"/>
                  <a:gd name="connsiteY20" fmla="*/ 308029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13742 w 2223242"/>
                  <a:gd name="connsiteY20" fmla="*/ 278194 h 1808152"/>
                  <a:gd name="connsiteX21" fmla="*/ 151806 w 2223242"/>
                  <a:gd name="connsiteY21" fmla="*/ 497058 h 1808152"/>
                  <a:gd name="connsiteX0" fmla="*/ 156651 w 2223324"/>
                  <a:gd name="connsiteY0" fmla="*/ 571647 h 1808152"/>
                  <a:gd name="connsiteX1" fmla="*/ 56637 w 2223324"/>
                  <a:gd name="connsiteY1" fmla="*/ 658983 h 1808152"/>
                  <a:gd name="connsiteX2" fmla="*/ 9012 w 2223324"/>
                  <a:gd name="connsiteY2" fmla="*/ 778046 h 1808152"/>
                  <a:gd name="connsiteX3" fmla="*/ 237612 w 2223324"/>
                  <a:gd name="connsiteY3" fmla="*/ 1068558 h 1808152"/>
                  <a:gd name="connsiteX4" fmla="*/ 113787 w 2223324"/>
                  <a:gd name="connsiteY4" fmla="*/ 1354308 h 1808152"/>
                  <a:gd name="connsiteX5" fmla="*/ 299525 w 2223324"/>
                  <a:gd name="connsiteY5" fmla="*/ 1549571 h 1808152"/>
                  <a:gd name="connsiteX6" fmla="*/ 651950 w 2223324"/>
                  <a:gd name="connsiteY6" fmla="*/ 1587671 h 1808152"/>
                  <a:gd name="connsiteX7" fmla="*/ 899600 w 2223324"/>
                  <a:gd name="connsiteY7" fmla="*/ 1806746 h 1808152"/>
                  <a:gd name="connsiteX8" fmla="*/ 1323462 w 2223324"/>
                  <a:gd name="connsiteY8" fmla="*/ 1468608 h 1808152"/>
                  <a:gd name="connsiteX9" fmla="*/ 1628262 w 2223324"/>
                  <a:gd name="connsiteY9" fmla="*/ 1673396 h 1808152"/>
                  <a:gd name="connsiteX10" fmla="*/ 1728275 w 2223324"/>
                  <a:gd name="connsiteY10" fmla="*/ 1468608 h 1808152"/>
                  <a:gd name="connsiteX11" fmla="*/ 2018787 w 2223324"/>
                  <a:gd name="connsiteY11" fmla="*/ 1487658 h 1808152"/>
                  <a:gd name="connsiteX12" fmla="*/ 2023550 w 2223324"/>
                  <a:gd name="connsiteY12" fmla="*/ 1263821 h 1808152"/>
                  <a:gd name="connsiteX13" fmla="*/ 2171187 w 2223324"/>
                  <a:gd name="connsiteY13" fmla="*/ 1249533 h 1808152"/>
                  <a:gd name="connsiteX14" fmla="*/ 2166425 w 2223324"/>
                  <a:gd name="connsiteY14" fmla="*/ 959021 h 1808152"/>
                  <a:gd name="connsiteX15" fmla="*/ 2218812 w 2223324"/>
                  <a:gd name="connsiteY15" fmla="*/ 816146 h 1808152"/>
                  <a:gd name="connsiteX16" fmla="*/ 2033075 w 2223324"/>
                  <a:gd name="connsiteY16" fmla="*/ 435146 h 1808152"/>
                  <a:gd name="connsiteX17" fmla="*/ 1861625 w 2223324"/>
                  <a:gd name="connsiteY17" fmla="*/ 249408 h 1808152"/>
                  <a:gd name="connsiteX18" fmla="*/ 1313937 w 2223324"/>
                  <a:gd name="connsiteY18" fmla="*/ 11283 h 1808152"/>
                  <a:gd name="connsiteX19" fmla="*/ 694812 w 2223324"/>
                  <a:gd name="connsiteY19" fmla="*/ 68433 h 1808152"/>
                  <a:gd name="connsiteX20" fmla="*/ 413824 w 2223324"/>
                  <a:gd name="connsiteY20" fmla="*/ 278194 h 1808152"/>
                  <a:gd name="connsiteX21" fmla="*/ 156651 w 2223324"/>
                  <a:gd name="connsiteY21" fmla="*/ 571647 h 1808152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3302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9269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2018787 w 2223584"/>
                  <a:gd name="connsiteY11" fmla="*/ 1485865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1961637 w 2223584"/>
                  <a:gd name="connsiteY11" fmla="*/ 1525646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21197"/>
                  <a:gd name="connsiteX1" fmla="*/ 56637 w 2223584"/>
                  <a:gd name="connsiteY1" fmla="*/ 657190 h 1821197"/>
                  <a:gd name="connsiteX2" fmla="*/ 9012 w 2223584"/>
                  <a:gd name="connsiteY2" fmla="*/ 776253 h 1821197"/>
                  <a:gd name="connsiteX3" fmla="*/ 237612 w 2223584"/>
                  <a:gd name="connsiteY3" fmla="*/ 1066765 h 1821197"/>
                  <a:gd name="connsiteX4" fmla="*/ 113787 w 2223584"/>
                  <a:gd name="connsiteY4" fmla="*/ 1352515 h 1821197"/>
                  <a:gd name="connsiteX5" fmla="*/ 299525 w 2223584"/>
                  <a:gd name="connsiteY5" fmla="*/ 1547778 h 1821197"/>
                  <a:gd name="connsiteX6" fmla="*/ 651950 w 2223584"/>
                  <a:gd name="connsiteY6" fmla="*/ 1585878 h 1821197"/>
                  <a:gd name="connsiteX7" fmla="*/ 947225 w 2223584"/>
                  <a:gd name="connsiteY7" fmla="*/ 1819870 h 1821197"/>
                  <a:gd name="connsiteX8" fmla="*/ 1323462 w 2223584"/>
                  <a:gd name="connsiteY8" fmla="*/ 1466815 h 1821197"/>
                  <a:gd name="connsiteX9" fmla="*/ 1628262 w 2223584"/>
                  <a:gd name="connsiteY9" fmla="*/ 1671603 h 1821197"/>
                  <a:gd name="connsiteX10" fmla="*/ 1728275 w 2223584"/>
                  <a:gd name="connsiteY10" fmla="*/ 1466815 h 1821197"/>
                  <a:gd name="connsiteX11" fmla="*/ 1961637 w 2223584"/>
                  <a:gd name="connsiteY11" fmla="*/ 1525646 h 1821197"/>
                  <a:gd name="connsiteX12" fmla="*/ 2023550 w 2223584"/>
                  <a:gd name="connsiteY12" fmla="*/ 1262028 h 1821197"/>
                  <a:gd name="connsiteX13" fmla="*/ 2142612 w 2223584"/>
                  <a:gd name="connsiteY13" fmla="*/ 1183097 h 1821197"/>
                  <a:gd name="connsiteX14" fmla="*/ 2166425 w 2223584"/>
                  <a:gd name="connsiteY14" fmla="*/ 957228 h 1821197"/>
                  <a:gd name="connsiteX15" fmla="*/ 2218812 w 2223584"/>
                  <a:gd name="connsiteY15" fmla="*/ 814353 h 1821197"/>
                  <a:gd name="connsiteX16" fmla="*/ 2033075 w 2223584"/>
                  <a:gd name="connsiteY16" fmla="*/ 493023 h 1821197"/>
                  <a:gd name="connsiteX17" fmla="*/ 1818762 w 2223584"/>
                  <a:gd name="connsiteY17" fmla="*/ 252587 h 1821197"/>
                  <a:gd name="connsiteX18" fmla="*/ 1313937 w 2223584"/>
                  <a:gd name="connsiteY18" fmla="*/ 9490 h 1821197"/>
                  <a:gd name="connsiteX19" fmla="*/ 756725 w 2223584"/>
                  <a:gd name="connsiteY19" fmla="*/ 76585 h 1821197"/>
                  <a:gd name="connsiteX20" fmla="*/ 413824 w 2223584"/>
                  <a:gd name="connsiteY20" fmla="*/ 276401 h 1821197"/>
                  <a:gd name="connsiteX21" fmla="*/ 156651 w 2223584"/>
                  <a:gd name="connsiteY21" fmla="*/ 569854 h 1821197"/>
                  <a:gd name="connsiteX0" fmla="*/ 156651 w 2223584"/>
                  <a:gd name="connsiteY0" fmla="*/ 569854 h 1823295"/>
                  <a:gd name="connsiteX1" fmla="*/ 56637 w 2223584"/>
                  <a:gd name="connsiteY1" fmla="*/ 657190 h 1823295"/>
                  <a:gd name="connsiteX2" fmla="*/ 9012 w 2223584"/>
                  <a:gd name="connsiteY2" fmla="*/ 776253 h 1823295"/>
                  <a:gd name="connsiteX3" fmla="*/ 237612 w 2223584"/>
                  <a:gd name="connsiteY3" fmla="*/ 1066765 h 1823295"/>
                  <a:gd name="connsiteX4" fmla="*/ 113787 w 2223584"/>
                  <a:gd name="connsiteY4" fmla="*/ 1352515 h 1823295"/>
                  <a:gd name="connsiteX5" fmla="*/ 299525 w 2223584"/>
                  <a:gd name="connsiteY5" fmla="*/ 1547778 h 1823295"/>
                  <a:gd name="connsiteX6" fmla="*/ 632900 w 2223584"/>
                  <a:gd name="connsiteY6" fmla="*/ 1640576 h 1823295"/>
                  <a:gd name="connsiteX7" fmla="*/ 947225 w 2223584"/>
                  <a:gd name="connsiteY7" fmla="*/ 1819870 h 1823295"/>
                  <a:gd name="connsiteX8" fmla="*/ 1323462 w 2223584"/>
                  <a:gd name="connsiteY8" fmla="*/ 1466815 h 1823295"/>
                  <a:gd name="connsiteX9" fmla="*/ 1628262 w 2223584"/>
                  <a:gd name="connsiteY9" fmla="*/ 1671603 h 1823295"/>
                  <a:gd name="connsiteX10" fmla="*/ 1728275 w 2223584"/>
                  <a:gd name="connsiteY10" fmla="*/ 1466815 h 1823295"/>
                  <a:gd name="connsiteX11" fmla="*/ 1961637 w 2223584"/>
                  <a:gd name="connsiteY11" fmla="*/ 1525646 h 1823295"/>
                  <a:gd name="connsiteX12" fmla="*/ 2023550 w 2223584"/>
                  <a:gd name="connsiteY12" fmla="*/ 1262028 h 1823295"/>
                  <a:gd name="connsiteX13" fmla="*/ 2142612 w 2223584"/>
                  <a:gd name="connsiteY13" fmla="*/ 1183097 h 1823295"/>
                  <a:gd name="connsiteX14" fmla="*/ 2166425 w 2223584"/>
                  <a:gd name="connsiteY14" fmla="*/ 957228 h 1823295"/>
                  <a:gd name="connsiteX15" fmla="*/ 2218812 w 2223584"/>
                  <a:gd name="connsiteY15" fmla="*/ 814353 h 1823295"/>
                  <a:gd name="connsiteX16" fmla="*/ 2033075 w 2223584"/>
                  <a:gd name="connsiteY16" fmla="*/ 493023 h 1823295"/>
                  <a:gd name="connsiteX17" fmla="*/ 1818762 w 2223584"/>
                  <a:gd name="connsiteY17" fmla="*/ 252587 h 1823295"/>
                  <a:gd name="connsiteX18" fmla="*/ 1313937 w 2223584"/>
                  <a:gd name="connsiteY18" fmla="*/ 9490 h 1823295"/>
                  <a:gd name="connsiteX19" fmla="*/ 756725 w 2223584"/>
                  <a:gd name="connsiteY19" fmla="*/ 76585 h 1823295"/>
                  <a:gd name="connsiteX20" fmla="*/ 413824 w 2223584"/>
                  <a:gd name="connsiteY20" fmla="*/ 276401 h 1823295"/>
                  <a:gd name="connsiteX21" fmla="*/ 156651 w 2223584"/>
                  <a:gd name="connsiteY21" fmla="*/ 569854 h 1823295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28275 w 2223584"/>
                  <a:gd name="connsiteY10" fmla="*/ 146681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72911 h 1823207"/>
                  <a:gd name="connsiteX1" fmla="*/ 56637 w 2223584"/>
                  <a:gd name="connsiteY1" fmla="*/ 660247 h 1823207"/>
                  <a:gd name="connsiteX2" fmla="*/ 9012 w 2223584"/>
                  <a:gd name="connsiteY2" fmla="*/ 779310 h 1823207"/>
                  <a:gd name="connsiteX3" fmla="*/ 237612 w 2223584"/>
                  <a:gd name="connsiteY3" fmla="*/ 1069822 h 1823207"/>
                  <a:gd name="connsiteX4" fmla="*/ 113787 w 2223584"/>
                  <a:gd name="connsiteY4" fmla="*/ 1355572 h 1823207"/>
                  <a:gd name="connsiteX5" fmla="*/ 299525 w 2223584"/>
                  <a:gd name="connsiteY5" fmla="*/ 1550835 h 1823207"/>
                  <a:gd name="connsiteX6" fmla="*/ 632900 w 2223584"/>
                  <a:gd name="connsiteY6" fmla="*/ 1643633 h 1823207"/>
                  <a:gd name="connsiteX7" fmla="*/ 947225 w 2223584"/>
                  <a:gd name="connsiteY7" fmla="*/ 1822927 h 1823207"/>
                  <a:gd name="connsiteX8" fmla="*/ 1352037 w 2223584"/>
                  <a:gd name="connsiteY8" fmla="*/ 1599159 h 1823207"/>
                  <a:gd name="connsiteX9" fmla="*/ 1628262 w 2223584"/>
                  <a:gd name="connsiteY9" fmla="*/ 1674660 h 1823207"/>
                  <a:gd name="connsiteX10" fmla="*/ 1761612 w 2223584"/>
                  <a:gd name="connsiteY10" fmla="*/ 1489762 h 1823207"/>
                  <a:gd name="connsiteX11" fmla="*/ 1961637 w 2223584"/>
                  <a:gd name="connsiteY11" fmla="*/ 1528703 h 1823207"/>
                  <a:gd name="connsiteX12" fmla="*/ 2023550 w 2223584"/>
                  <a:gd name="connsiteY12" fmla="*/ 1265085 h 1823207"/>
                  <a:gd name="connsiteX13" fmla="*/ 2142612 w 2223584"/>
                  <a:gd name="connsiteY13" fmla="*/ 1186154 h 1823207"/>
                  <a:gd name="connsiteX14" fmla="*/ 2166425 w 2223584"/>
                  <a:gd name="connsiteY14" fmla="*/ 960285 h 1823207"/>
                  <a:gd name="connsiteX15" fmla="*/ 2218812 w 2223584"/>
                  <a:gd name="connsiteY15" fmla="*/ 817410 h 1823207"/>
                  <a:gd name="connsiteX16" fmla="*/ 2033075 w 2223584"/>
                  <a:gd name="connsiteY16" fmla="*/ 496080 h 1823207"/>
                  <a:gd name="connsiteX17" fmla="*/ 1818762 w 2223584"/>
                  <a:gd name="connsiteY17" fmla="*/ 300396 h 1823207"/>
                  <a:gd name="connsiteX18" fmla="*/ 1313937 w 2223584"/>
                  <a:gd name="connsiteY18" fmla="*/ 12547 h 1823207"/>
                  <a:gd name="connsiteX19" fmla="*/ 756725 w 2223584"/>
                  <a:gd name="connsiteY19" fmla="*/ 79642 h 1823207"/>
                  <a:gd name="connsiteX20" fmla="*/ 413824 w 2223584"/>
                  <a:gd name="connsiteY20" fmla="*/ 279458 h 1823207"/>
                  <a:gd name="connsiteX21" fmla="*/ 156651 w 2223584"/>
                  <a:gd name="connsiteY21" fmla="*/ 572911 h 1823207"/>
                  <a:gd name="connsiteX0" fmla="*/ 156651 w 2223584"/>
                  <a:gd name="connsiteY0" fmla="*/ 556556 h 1806852"/>
                  <a:gd name="connsiteX1" fmla="*/ 56637 w 2223584"/>
                  <a:gd name="connsiteY1" fmla="*/ 643892 h 1806852"/>
                  <a:gd name="connsiteX2" fmla="*/ 9012 w 2223584"/>
                  <a:gd name="connsiteY2" fmla="*/ 762955 h 1806852"/>
                  <a:gd name="connsiteX3" fmla="*/ 237612 w 2223584"/>
                  <a:gd name="connsiteY3" fmla="*/ 1053467 h 1806852"/>
                  <a:gd name="connsiteX4" fmla="*/ 113787 w 2223584"/>
                  <a:gd name="connsiteY4" fmla="*/ 1339217 h 1806852"/>
                  <a:gd name="connsiteX5" fmla="*/ 299525 w 2223584"/>
                  <a:gd name="connsiteY5" fmla="*/ 1534480 h 1806852"/>
                  <a:gd name="connsiteX6" fmla="*/ 632900 w 2223584"/>
                  <a:gd name="connsiteY6" fmla="*/ 1627278 h 1806852"/>
                  <a:gd name="connsiteX7" fmla="*/ 947225 w 2223584"/>
                  <a:gd name="connsiteY7" fmla="*/ 1806572 h 1806852"/>
                  <a:gd name="connsiteX8" fmla="*/ 1352037 w 2223584"/>
                  <a:gd name="connsiteY8" fmla="*/ 1582804 h 1806852"/>
                  <a:gd name="connsiteX9" fmla="*/ 1628262 w 2223584"/>
                  <a:gd name="connsiteY9" fmla="*/ 1658305 h 1806852"/>
                  <a:gd name="connsiteX10" fmla="*/ 1761612 w 2223584"/>
                  <a:gd name="connsiteY10" fmla="*/ 1473407 h 1806852"/>
                  <a:gd name="connsiteX11" fmla="*/ 1961637 w 2223584"/>
                  <a:gd name="connsiteY11" fmla="*/ 1512348 h 1806852"/>
                  <a:gd name="connsiteX12" fmla="*/ 2023550 w 2223584"/>
                  <a:gd name="connsiteY12" fmla="*/ 1248730 h 1806852"/>
                  <a:gd name="connsiteX13" fmla="*/ 2142612 w 2223584"/>
                  <a:gd name="connsiteY13" fmla="*/ 1169799 h 1806852"/>
                  <a:gd name="connsiteX14" fmla="*/ 2166425 w 2223584"/>
                  <a:gd name="connsiteY14" fmla="*/ 943930 h 1806852"/>
                  <a:gd name="connsiteX15" fmla="*/ 2218812 w 2223584"/>
                  <a:gd name="connsiteY15" fmla="*/ 801055 h 1806852"/>
                  <a:gd name="connsiteX16" fmla="*/ 2033075 w 2223584"/>
                  <a:gd name="connsiteY16" fmla="*/ 479725 h 1806852"/>
                  <a:gd name="connsiteX17" fmla="*/ 1818762 w 2223584"/>
                  <a:gd name="connsiteY17" fmla="*/ 284041 h 1806852"/>
                  <a:gd name="connsiteX18" fmla="*/ 1323462 w 2223584"/>
                  <a:gd name="connsiteY18" fmla="*/ 16082 h 1806852"/>
                  <a:gd name="connsiteX19" fmla="*/ 756725 w 2223584"/>
                  <a:gd name="connsiteY19" fmla="*/ 63287 h 1806852"/>
                  <a:gd name="connsiteX20" fmla="*/ 413824 w 2223584"/>
                  <a:gd name="connsiteY20" fmla="*/ 263103 h 1806852"/>
                  <a:gd name="connsiteX21" fmla="*/ 156651 w 2223584"/>
                  <a:gd name="connsiteY21" fmla="*/ 556556 h 1806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23584" h="1806852">
                    <a:moveTo>
                      <a:pt x="156651" y="556556"/>
                    </a:moveTo>
                    <a:cubicBezTo>
                      <a:pt x="97120" y="620021"/>
                      <a:pt x="81243" y="609492"/>
                      <a:pt x="56637" y="643892"/>
                    </a:cubicBezTo>
                    <a:cubicBezTo>
                      <a:pt x="32031" y="678292"/>
                      <a:pt x="-21150" y="694693"/>
                      <a:pt x="9012" y="762955"/>
                    </a:cubicBezTo>
                    <a:cubicBezTo>
                      <a:pt x="39174" y="831217"/>
                      <a:pt x="220150" y="957423"/>
                      <a:pt x="237612" y="1053467"/>
                    </a:cubicBezTo>
                    <a:cubicBezTo>
                      <a:pt x="255074" y="1149511"/>
                      <a:pt x="103468" y="1259048"/>
                      <a:pt x="113787" y="1339217"/>
                    </a:cubicBezTo>
                    <a:cubicBezTo>
                      <a:pt x="124106" y="1419386"/>
                      <a:pt x="213006" y="1486470"/>
                      <a:pt x="299525" y="1534480"/>
                    </a:cubicBezTo>
                    <a:cubicBezTo>
                      <a:pt x="386044" y="1582490"/>
                      <a:pt x="524950" y="1581929"/>
                      <a:pt x="632900" y="1627278"/>
                    </a:cubicBezTo>
                    <a:cubicBezTo>
                      <a:pt x="740850" y="1672627"/>
                      <a:pt x="827369" y="1813984"/>
                      <a:pt x="947225" y="1806572"/>
                    </a:cubicBezTo>
                    <a:cubicBezTo>
                      <a:pt x="1067081" y="1799160"/>
                      <a:pt x="1238531" y="1607515"/>
                      <a:pt x="1352037" y="1582804"/>
                    </a:cubicBezTo>
                    <a:cubicBezTo>
                      <a:pt x="1465543" y="1558093"/>
                      <a:pt x="1560000" y="1676538"/>
                      <a:pt x="1628262" y="1658305"/>
                    </a:cubicBezTo>
                    <a:cubicBezTo>
                      <a:pt x="1696524" y="1640072"/>
                      <a:pt x="1663187" y="1537514"/>
                      <a:pt x="1761612" y="1473407"/>
                    </a:cubicBezTo>
                    <a:cubicBezTo>
                      <a:pt x="1860037" y="1409300"/>
                      <a:pt x="1917981" y="1549794"/>
                      <a:pt x="1961637" y="1512348"/>
                    </a:cubicBezTo>
                    <a:cubicBezTo>
                      <a:pt x="2005293" y="1474902"/>
                      <a:pt x="1993388" y="1305821"/>
                      <a:pt x="2023550" y="1248730"/>
                    </a:cubicBezTo>
                    <a:cubicBezTo>
                      <a:pt x="2053712" y="1191639"/>
                      <a:pt x="2118800" y="1220599"/>
                      <a:pt x="2142612" y="1169799"/>
                    </a:cubicBezTo>
                    <a:cubicBezTo>
                      <a:pt x="2166424" y="1118999"/>
                      <a:pt x="2153725" y="1005387"/>
                      <a:pt x="2166425" y="943930"/>
                    </a:cubicBezTo>
                    <a:cubicBezTo>
                      <a:pt x="2179125" y="882473"/>
                      <a:pt x="2241037" y="878422"/>
                      <a:pt x="2218812" y="801055"/>
                    </a:cubicBezTo>
                    <a:cubicBezTo>
                      <a:pt x="2196587" y="723688"/>
                      <a:pt x="2099750" y="565894"/>
                      <a:pt x="2033075" y="479725"/>
                    </a:cubicBezTo>
                    <a:cubicBezTo>
                      <a:pt x="1966400" y="393556"/>
                      <a:pt x="1937031" y="361315"/>
                      <a:pt x="1818762" y="284041"/>
                    </a:cubicBezTo>
                    <a:cubicBezTo>
                      <a:pt x="1700493" y="206767"/>
                      <a:pt x="1500468" y="52874"/>
                      <a:pt x="1323462" y="16082"/>
                    </a:cubicBezTo>
                    <a:cubicBezTo>
                      <a:pt x="1146456" y="-20710"/>
                      <a:pt x="929763" y="10106"/>
                      <a:pt x="756725" y="63287"/>
                    </a:cubicBezTo>
                    <a:cubicBezTo>
                      <a:pt x="583688" y="116468"/>
                      <a:pt x="513836" y="180892"/>
                      <a:pt x="413824" y="263103"/>
                    </a:cubicBezTo>
                    <a:cubicBezTo>
                      <a:pt x="313812" y="345314"/>
                      <a:pt x="216182" y="493091"/>
                      <a:pt x="156651" y="556556"/>
                    </a:cubicBezTo>
                    <a:close/>
                  </a:path>
                </a:pathLst>
              </a:custGeom>
              <a:solidFill>
                <a:srgbClr val="FF6600">
                  <a:alpha val="8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DA3DC412-42DF-4640-A529-2B3AF53D6272}"/>
                  </a:ext>
                </a:extLst>
              </p:cNvPr>
              <p:cNvGrpSpPr/>
              <p:nvPr/>
            </p:nvGrpSpPr>
            <p:grpSpPr>
              <a:xfrm>
                <a:off x="1243656" y="4613584"/>
                <a:ext cx="1579966" cy="1178432"/>
                <a:chOff x="1014161" y="4414986"/>
                <a:chExt cx="2068612" cy="1511511"/>
              </a:xfrm>
              <a:solidFill>
                <a:srgbClr val="FF0000"/>
              </a:solidFill>
            </p:grpSpPr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68246528-F023-4EB1-9191-715195D0D377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BD5B76A9-267B-4B5E-95F9-93D0569815B7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A99B6EBE-9CBA-418D-BDBE-8F7CD2310CB6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C47A59AC-C226-4F1E-B0FF-43488A1B132D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93A32717-F9CC-45D9-B836-2741DA2307B7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06BA6249-E986-487E-BFA1-E05151AE2594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97357794-6C09-407E-A316-7F71520708CC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F94B0280-7F89-444C-B417-1DE561296EC8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001D462E-F524-4CED-AC0F-E7AFE062B739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4F534C8B-0BC2-47DE-96D4-7E40063D9DC9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9F237BC2-E7CF-463D-8B23-9BB53C07ACE6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EBE37D01-6897-40D6-901D-3F40DC3AA93E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0064B69B-E34A-40A2-BC3F-2D6756E95176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FD4474A4-98D8-4905-8A42-147BF5CB3ED9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F72AE5C1-743E-4284-BD44-D461A638010C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9517D725-5EBD-4F6A-9EB5-157430FA1EA3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673962EB-AF81-4954-8704-5DEB8D6BB794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6F5DDCAA-E60D-4C2F-A69C-F3A1C5E14F70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C2BE6F9F-CB7C-404B-A022-1C19D6828E13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981CBCC5-CF4F-4AF5-A6B0-B926147E77FF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91519D36-A3D4-4E74-B960-9587D1E0863B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836B90AB-AD51-4606-A5F1-564D4B047918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AD46CB74-7E7C-49C0-8AFD-1078C2252963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665E17EA-0993-42A9-B60E-6321B56D05B8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287AF46B-D555-4B2C-8874-7A1226EE9493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336F6C01-175F-4655-8381-E8ACD4D72909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AC73A7B0-A45F-4C14-87E7-942ED7F70CB1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DDCBCD5D-FA7E-42A8-8FBF-0C1B18E70516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90A009D1-4AD4-4986-AD9C-06DA194C7315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3B525C5D-6195-4F41-A992-5F7EF685CB0D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CC115053-6A64-4BCB-8C61-153F586478AA}"/>
                  </a:ext>
                </a:extLst>
              </p:cNvPr>
              <p:cNvGrpSpPr/>
              <p:nvPr/>
            </p:nvGrpSpPr>
            <p:grpSpPr>
              <a:xfrm>
                <a:off x="1014161" y="4414986"/>
                <a:ext cx="2068612" cy="1511511"/>
                <a:chOff x="1014161" y="4414986"/>
                <a:chExt cx="2068612" cy="1511511"/>
              </a:xfrm>
            </p:grpSpPr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E7A2C3CB-4F7A-48CA-B164-FB7C324E2735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130359D0-2C10-4398-BEEF-7248819C39FB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B508F2CB-FD18-49B0-A80E-23087800FEEB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418E12EE-E292-4448-9DC3-B599C0817D19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476CE77E-3C7A-490D-A3AB-308279BECB3D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EA41F855-98A9-4F27-8EBB-EE25857F1261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4A8F3D57-9CC1-4D2D-AA36-DB12744774F8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E76153EA-A441-41CC-9BDB-A32F86654334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BB296128-DDE2-44EA-ABEE-92C54A874750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9A844D53-AFFD-4CC4-A03B-525A1E9E34CB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A74DB7A0-C3BB-42DE-A332-5D3140EF0CD4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71EDCB63-4822-4EAB-9AA6-94F056EB2CA7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FE5EB903-7435-46E0-BC71-982DD4FBEA46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C3D7E456-1A38-4540-B31C-2E47DE9B354F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8DAA906D-EA8B-4CFC-A12C-1362BA2E7028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5D74436F-533E-4B72-984B-465F34FA1D5D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812A9A0F-5132-41CD-B1E1-5475937F0462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E49D8A4E-D58C-42B3-BDDA-8330EDF06186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53456B78-3B04-4265-BA3B-8A21179E85E4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CB56DE28-A014-4988-81CA-BA16208834B4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BFB66C01-1D9E-4786-B50B-EDF32BE092A2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ECC58C5B-C7A1-41A3-BBB6-6BE3143565A1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20B3FDE9-9A42-4402-9E40-CA1881358091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CB1E01F8-EC74-4980-89D0-200FED1004A3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DEEA6DDD-A35E-4F47-AC90-0C4AAA0D0E31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26293941-74DE-4242-A2A4-BB2D0E6C00AB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DA7B18D9-7244-4653-8CC7-A1EBF44126A8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FBCCCB2B-6B8B-4948-A0F2-227FF85921DF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288B688E-FCE5-49B2-997D-20D764E7985A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54A1B7EE-8548-48D8-9E3C-0D36949C671B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7A4E80D4-0AB5-4C16-8C64-9B9E6731D594}"/>
                  </a:ext>
                </a:extLst>
              </p:cNvPr>
              <p:cNvGrpSpPr/>
              <p:nvPr/>
            </p:nvGrpSpPr>
            <p:grpSpPr>
              <a:xfrm>
                <a:off x="1645652" y="5470561"/>
                <a:ext cx="244829" cy="236136"/>
                <a:chOff x="7384822" y="5108104"/>
                <a:chExt cx="593045" cy="571988"/>
              </a:xfrm>
            </p:grpSpPr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449A1F5D-9BBD-47C0-86BD-A2D3B155841D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E9E14F31-8A4A-408E-96C1-F25A3DBE4AB0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9D8E8367-63F1-4451-A930-CC41E13D193F}"/>
                  </a:ext>
                </a:extLst>
              </p:cNvPr>
              <p:cNvGrpSpPr/>
              <p:nvPr/>
            </p:nvGrpSpPr>
            <p:grpSpPr>
              <a:xfrm flipH="1">
                <a:off x="2135059" y="4877446"/>
                <a:ext cx="244829" cy="236136"/>
                <a:chOff x="7384822" y="5108104"/>
                <a:chExt cx="593045" cy="571988"/>
              </a:xfrm>
            </p:grpSpPr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686C1443-1ABF-4BB8-8B72-3CB87DE5C0B1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788DE082-23E1-4A51-A19C-A15BCC965E6A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C0DCA811-1FD6-499C-B9AC-2CD69F986A2C}"/>
                  </a:ext>
                </a:extLst>
              </p:cNvPr>
              <p:cNvGrpSpPr/>
              <p:nvPr/>
            </p:nvGrpSpPr>
            <p:grpSpPr>
              <a:xfrm>
                <a:off x="2559168" y="4662808"/>
                <a:ext cx="251081" cy="244799"/>
                <a:chOff x="8160423" y="4301909"/>
                <a:chExt cx="608189" cy="592973"/>
              </a:xfrm>
            </p:grpSpPr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D0F93135-A912-4EB1-A64A-687F09D28ADA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F2754835-5895-4735-9B92-4F845DBEA738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AEE89985-90AA-44DB-85EA-A324C5782057}"/>
                  </a:ext>
                </a:extLst>
              </p:cNvPr>
              <p:cNvGrpSpPr/>
              <p:nvPr/>
            </p:nvGrpSpPr>
            <p:grpSpPr>
              <a:xfrm flipH="1">
                <a:off x="1734860" y="4550219"/>
                <a:ext cx="251081" cy="244799"/>
                <a:chOff x="8160423" y="4301909"/>
                <a:chExt cx="608189" cy="592973"/>
              </a:xfrm>
            </p:grpSpPr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3AFC96DD-53BF-4316-BBE2-658845C9F3B4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0850A0BE-E2D6-4736-8502-2B2131E6EF13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9BED1416-1427-4BC6-A8CB-E0599962741D}"/>
                  </a:ext>
                </a:extLst>
              </p:cNvPr>
              <p:cNvSpPr/>
              <p:nvPr/>
            </p:nvSpPr>
            <p:spPr>
              <a:xfrm rot="2700000">
                <a:off x="2463578" y="5541004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C810B0BE-B9C5-4FAC-80C7-D56651EB46DC}"/>
                  </a:ext>
                </a:extLst>
              </p:cNvPr>
              <p:cNvGrpSpPr/>
              <p:nvPr/>
            </p:nvGrpSpPr>
            <p:grpSpPr>
              <a:xfrm flipH="1">
                <a:off x="1139942" y="5450208"/>
                <a:ext cx="251081" cy="244799"/>
                <a:chOff x="8160423" y="4301909"/>
                <a:chExt cx="608189" cy="592973"/>
              </a:xfrm>
            </p:grpSpPr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12F4B180-AE9F-49D5-9A74-BFD4542FD15B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15CCBA1A-BD92-4EE0-B679-7C596F97BA34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3490A30E-E58C-4430-A981-D32221E0BD6D}"/>
                  </a:ext>
                </a:extLst>
              </p:cNvPr>
              <p:cNvSpPr/>
              <p:nvPr/>
            </p:nvSpPr>
            <p:spPr>
              <a:xfrm rot="2700000">
                <a:off x="1251522" y="4848061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E7343CB8-0B61-4480-B63B-345060443100}"/>
                  </a:ext>
                </a:extLst>
              </p:cNvPr>
              <p:cNvSpPr/>
              <p:nvPr/>
            </p:nvSpPr>
            <p:spPr>
              <a:xfrm rot="2700000">
                <a:off x="2713610" y="5255256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6346E626-0062-4488-AB76-38B179550606}"/>
                  </a:ext>
                </a:extLst>
              </p:cNvPr>
              <p:cNvSpPr/>
              <p:nvPr/>
            </p:nvSpPr>
            <p:spPr>
              <a:xfrm rot="2700000">
                <a:off x="1418210" y="5279067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69AF4D8C-0429-47E4-B09B-817007B49E3B}"/>
                  </a:ext>
                </a:extLst>
              </p:cNvPr>
              <p:cNvGrpSpPr/>
              <p:nvPr/>
            </p:nvGrpSpPr>
            <p:grpSpPr>
              <a:xfrm flipH="1">
                <a:off x="2698074" y="5494034"/>
                <a:ext cx="233293" cy="225010"/>
                <a:chOff x="7384822" y="5108104"/>
                <a:chExt cx="593045" cy="571988"/>
              </a:xfrm>
            </p:grpSpPr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70C6323E-5E94-43CA-AD66-D53247E5B8B3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63C62B3F-9693-45E0-AA45-C766DA71438B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31F03456-48A6-4D2F-8A55-A7A366D603FC}"/>
                  </a:ext>
                </a:extLst>
              </p:cNvPr>
              <p:cNvGrpSpPr/>
              <p:nvPr/>
            </p:nvGrpSpPr>
            <p:grpSpPr>
              <a:xfrm>
                <a:off x="2216268" y="5277171"/>
                <a:ext cx="251081" cy="244799"/>
                <a:chOff x="8160423" y="4301909"/>
                <a:chExt cx="608189" cy="592973"/>
              </a:xfrm>
            </p:grpSpPr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5BF92B3A-CA20-47F2-93FC-CE0D44E23E30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A6123B1E-53B1-4356-BE86-7C91D30BA13A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F84F7F0C-32B0-4A93-B6A5-26249A4254E2}"/>
                  </a:ext>
                </a:extLst>
              </p:cNvPr>
              <p:cNvGrpSpPr/>
              <p:nvPr/>
            </p:nvGrpSpPr>
            <p:grpSpPr>
              <a:xfrm>
                <a:off x="1097080" y="5034283"/>
                <a:ext cx="251081" cy="244799"/>
                <a:chOff x="8160423" y="4301909"/>
                <a:chExt cx="608189" cy="592973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B1187357-7B2D-4163-BDAD-60E01A2D3E90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67816DD8-5BB3-4333-8EC4-84F0DA5B7B2B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F664EE05-452F-4B67-AF4E-589C3E44ABDA}"/>
                  </a:ext>
                </a:extLst>
              </p:cNvPr>
              <p:cNvGrpSpPr/>
              <p:nvPr/>
            </p:nvGrpSpPr>
            <p:grpSpPr>
              <a:xfrm flipH="1">
                <a:off x="1672947" y="4897882"/>
                <a:ext cx="251081" cy="244799"/>
                <a:chOff x="8160423" y="4301909"/>
                <a:chExt cx="608189" cy="592973"/>
              </a:xfrm>
            </p:grpSpPr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A08EB13F-2265-403C-B590-E26268444D69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4F4AA5A6-C4AD-43DE-A60C-1B2AF9F2A427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09334521-0F61-487A-AC28-D2A201FB519C}"/>
                  </a:ext>
                </a:extLst>
              </p:cNvPr>
              <p:cNvGrpSpPr/>
              <p:nvPr/>
            </p:nvGrpSpPr>
            <p:grpSpPr>
              <a:xfrm flipH="1">
                <a:off x="2225397" y="5645594"/>
                <a:ext cx="251081" cy="244799"/>
                <a:chOff x="8160423" y="4301909"/>
                <a:chExt cx="608189" cy="592973"/>
              </a:xfrm>
            </p:grpSpPr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4F708AC8-8A48-4A1C-90DC-BD628FA70CAD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8E5C788D-3ED7-4F69-8E02-071852EE1112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62E241A2-799A-4D98-90B0-5D4DAA789668}"/>
                  </a:ext>
                </a:extLst>
              </p:cNvPr>
              <p:cNvGrpSpPr/>
              <p:nvPr/>
            </p:nvGrpSpPr>
            <p:grpSpPr>
              <a:xfrm>
                <a:off x="2157564" y="4413048"/>
                <a:ext cx="228822" cy="223097"/>
                <a:chOff x="8160423" y="4301909"/>
                <a:chExt cx="608189" cy="592973"/>
              </a:xfrm>
            </p:grpSpPr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83D219AB-9535-4C48-962F-C36199398145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F7A93957-8EAC-4BBF-82E0-FB3181BE214F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2" name="グループ化 761">
                <a:extLst>
                  <a:ext uri="{FF2B5EF4-FFF2-40B4-BE49-F238E27FC236}">
                    <a16:creationId xmlns:a16="http://schemas.microsoft.com/office/drawing/2014/main" id="{B8F4E8C5-77B9-42E3-8E86-02F5AC46A26C}"/>
                  </a:ext>
                </a:extLst>
              </p:cNvPr>
              <p:cNvGrpSpPr/>
              <p:nvPr/>
            </p:nvGrpSpPr>
            <p:grpSpPr>
              <a:xfrm>
                <a:off x="1390801" y="4465436"/>
                <a:ext cx="228822" cy="223097"/>
                <a:chOff x="8160423" y="4301909"/>
                <a:chExt cx="608189" cy="592973"/>
              </a:xfrm>
            </p:grpSpPr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DBA2CF04-53B4-41C0-932C-589606FB82C9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E2CE310E-37B4-46DE-9623-66C8BF499F3A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92BB9EBD-31C8-4CED-95EB-23F9CCAD8D87}"/>
                  </a:ext>
                </a:extLst>
              </p:cNvPr>
              <p:cNvGrpSpPr/>
              <p:nvPr/>
            </p:nvGrpSpPr>
            <p:grpSpPr>
              <a:xfrm>
                <a:off x="2886226" y="5065511"/>
                <a:ext cx="228822" cy="223097"/>
                <a:chOff x="8160423" y="4301909"/>
                <a:chExt cx="608189" cy="592973"/>
              </a:xfrm>
            </p:grpSpPr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663FC335-AEFB-4282-BCC1-F0142FE84D28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EEEA11BB-CF1B-4F37-A7B0-9FB4192E6441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A8A1C929-0AC6-4C00-8D47-F518196418E9}"/>
                  </a:ext>
                </a:extLst>
              </p:cNvPr>
              <p:cNvSpPr/>
              <p:nvPr/>
            </p:nvSpPr>
            <p:spPr>
              <a:xfrm rot="2700000">
                <a:off x="2365947" y="4669467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6B769EBD-54F8-4AA1-BDCC-AF3592D3FDF8}"/>
                  </a:ext>
                </a:extLst>
              </p:cNvPr>
              <p:cNvSpPr/>
              <p:nvPr/>
            </p:nvSpPr>
            <p:spPr>
              <a:xfrm rot="2700000">
                <a:off x="1853978" y="5812467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74E776E6-1E0B-4CDC-8E5E-EE082C49306F}"/>
                  </a:ext>
                </a:extLst>
              </p:cNvPr>
              <p:cNvGrpSpPr/>
              <p:nvPr/>
            </p:nvGrpSpPr>
            <p:grpSpPr>
              <a:xfrm>
                <a:off x="1675081" y="4997377"/>
                <a:ext cx="659725" cy="357520"/>
                <a:chOff x="1525180" y="6076461"/>
                <a:chExt cx="1536800" cy="832827"/>
              </a:xfrm>
            </p:grpSpPr>
            <p:sp>
              <p:nvSpPr>
                <p:cNvPr id="767" name="円: 塗りつぶしなし 766">
                  <a:extLst>
                    <a:ext uri="{FF2B5EF4-FFF2-40B4-BE49-F238E27FC236}">
                      <a16:creationId xmlns:a16="http://schemas.microsoft.com/office/drawing/2014/main" id="{DC90A1C8-1236-45AD-A88B-7F77FC6FD2E2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8" name="円: 塗りつぶしなし 767">
                  <a:extLst>
                    <a:ext uri="{FF2B5EF4-FFF2-40B4-BE49-F238E27FC236}">
                      <a16:creationId xmlns:a16="http://schemas.microsoft.com/office/drawing/2014/main" id="{86EB9FDA-F67B-4224-AE20-23F4308BB418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9" name="円: 塗りつぶしなし 768">
                  <a:extLst>
                    <a:ext uri="{FF2B5EF4-FFF2-40B4-BE49-F238E27FC236}">
                      <a16:creationId xmlns:a16="http://schemas.microsoft.com/office/drawing/2014/main" id="{7E4A21C6-E764-4898-88D9-6C2B465537DD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0" name="円: 塗りつぶしなし 769">
                  <a:extLst>
                    <a:ext uri="{FF2B5EF4-FFF2-40B4-BE49-F238E27FC236}">
                      <a16:creationId xmlns:a16="http://schemas.microsoft.com/office/drawing/2014/main" id="{1F1E1B61-1873-4477-AADF-349A199FA6C9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1" name="円: 塗りつぶしなし 770">
                  <a:extLst>
                    <a:ext uri="{FF2B5EF4-FFF2-40B4-BE49-F238E27FC236}">
                      <a16:creationId xmlns:a16="http://schemas.microsoft.com/office/drawing/2014/main" id="{652D993F-6ACB-44CD-9A7E-A9C1A5C9E470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2" name="円: 塗りつぶしなし 771">
                  <a:extLst>
                    <a:ext uri="{FF2B5EF4-FFF2-40B4-BE49-F238E27FC236}">
                      <a16:creationId xmlns:a16="http://schemas.microsoft.com/office/drawing/2014/main" id="{4D664FA0-1B85-4928-9ABC-A62F00FF7487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3" name="円: 塗りつぶしなし 772">
                  <a:extLst>
                    <a:ext uri="{FF2B5EF4-FFF2-40B4-BE49-F238E27FC236}">
                      <a16:creationId xmlns:a16="http://schemas.microsoft.com/office/drawing/2014/main" id="{73458032-C844-4A8E-99D2-0CB0DA790A24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4" name="円: 塗りつぶしなし 773">
                  <a:extLst>
                    <a:ext uri="{FF2B5EF4-FFF2-40B4-BE49-F238E27FC236}">
                      <a16:creationId xmlns:a16="http://schemas.microsoft.com/office/drawing/2014/main" id="{34084C6B-ADAE-4502-9E54-378B872A5050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5" name="円: 塗りつぶしなし 774">
                  <a:extLst>
                    <a:ext uri="{FF2B5EF4-FFF2-40B4-BE49-F238E27FC236}">
                      <a16:creationId xmlns:a16="http://schemas.microsoft.com/office/drawing/2014/main" id="{ECDC12C3-6FEE-46AD-8B37-4CC27D6B5CD7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6" name="円: 塗りつぶしなし 775">
                  <a:extLst>
                    <a:ext uri="{FF2B5EF4-FFF2-40B4-BE49-F238E27FC236}">
                      <a16:creationId xmlns:a16="http://schemas.microsoft.com/office/drawing/2014/main" id="{CBEF6F8A-ADD5-44B7-9A94-41CCB8575573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7" name="円: 塗りつぶしなし 776">
                  <a:extLst>
                    <a:ext uri="{FF2B5EF4-FFF2-40B4-BE49-F238E27FC236}">
                      <a16:creationId xmlns:a16="http://schemas.microsoft.com/office/drawing/2014/main" id="{145170E0-AF53-4B29-BB9B-E3FE191AF670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8" name="円: 塗りつぶしなし 777">
                  <a:extLst>
                    <a:ext uri="{FF2B5EF4-FFF2-40B4-BE49-F238E27FC236}">
                      <a16:creationId xmlns:a16="http://schemas.microsoft.com/office/drawing/2014/main" id="{DA4DC142-5F45-40CD-962E-7C3A12CB205B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9" name="円: 塗りつぶしなし 778">
                  <a:extLst>
                    <a:ext uri="{FF2B5EF4-FFF2-40B4-BE49-F238E27FC236}">
                      <a16:creationId xmlns:a16="http://schemas.microsoft.com/office/drawing/2014/main" id="{FB35ECF8-81D3-4A88-B182-05AAF2AC2F7F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0" name="円: 塗りつぶしなし 779">
                  <a:extLst>
                    <a:ext uri="{FF2B5EF4-FFF2-40B4-BE49-F238E27FC236}">
                      <a16:creationId xmlns:a16="http://schemas.microsoft.com/office/drawing/2014/main" id="{5A6D024D-C76E-4BA9-BB02-47E6728B336F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1" name="円: 塗りつぶしなし 780">
                  <a:extLst>
                    <a:ext uri="{FF2B5EF4-FFF2-40B4-BE49-F238E27FC236}">
                      <a16:creationId xmlns:a16="http://schemas.microsoft.com/office/drawing/2014/main" id="{5C1A87E3-725D-460F-9916-3BEFF072887B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2" name="円: 塗りつぶしなし 781">
                  <a:extLst>
                    <a:ext uri="{FF2B5EF4-FFF2-40B4-BE49-F238E27FC236}">
                      <a16:creationId xmlns:a16="http://schemas.microsoft.com/office/drawing/2014/main" id="{FA116ECE-5946-433F-AF5C-5BF8101887BB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3" name="円: 塗りつぶしなし 782">
                  <a:extLst>
                    <a:ext uri="{FF2B5EF4-FFF2-40B4-BE49-F238E27FC236}">
                      <a16:creationId xmlns:a16="http://schemas.microsoft.com/office/drawing/2014/main" id="{0D68B6F5-48A9-445B-BDCB-6E29F0690865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4" name="円: 塗りつぶしなし 783">
                  <a:extLst>
                    <a:ext uri="{FF2B5EF4-FFF2-40B4-BE49-F238E27FC236}">
                      <a16:creationId xmlns:a16="http://schemas.microsoft.com/office/drawing/2014/main" id="{76F154B7-80BF-4FA1-BD6A-C8904B5B1378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5" name="円: 塗りつぶしなし 784">
                  <a:extLst>
                    <a:ext uri="{FF2B5EF4-FFF2-40B4-BE49-F238E27FC236}">
                      <a16:creationId xmlns:a16="http://schemas.microsoft.com/office/drawing/2014/main" id="{CF2750D9-CA29-42EB-BDCA-CB995BEFBE4F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6" name="円: 塗りつぶしなし 785">
                  <a:extLst>
                    <a:ext uri="{FF2B5EF4-FFF2-40B4-BE49-F238E27FC236}">
                      <a16:creationId xmlns:a16="http://schemas.microsoft.com/office/drawing/2014/main" id="{80B0E32E-ACEA-44CD-B55A-831ACBABAE43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7" name="円: 塗りつぶしなし 786">
                  <a:extLst>
                    <a:ext uri="{FF2B5EF4-FFF2-40B4-BE49-F238E27FC236}">
                      <a16:creationId xmlns:a16="http://schemas.microsoft.com/office/drawing/2014/main" id="{AD965047-C36B-4231-B64E-E9AC59B5E3F6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8" name="円: 塗りつぶしなし 787">
                  <a:extLst>
                    <a:ext uri="{FF2B5EF4-FFF2-40B4-BE49-F238E27FC236}">
                      <a16:creationId xmlns:a16="http://schemas.microsoft.com/office/drawing/2014/main" id="{0AF3A0A0-1A89-4294-A6C4-14E2B4FA00D3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38" name="グループ化 737">
              <a:extLst>
                <a:ext uri="{FF2B5EF4-FFF2-40B4-BE49-F238E27FC236}">
                  <a16:creationId xmlns:a16="http://schemas.microsoft.com/office/drawing/2014/main" id="{1E22FC77-9536-422D-8C02-C7B0537DEE84}"/>
                </a:ext>
              </a:extLst>
            </p:cNvPr>
            <p:cNvGrpSpPr/>
            <p:nvPr/>
          </p:nvGrpSpPr>
          <p:grpSpPr>
            <a:xfrm>
              <a:off x="2167702" y="5012987"/>
              <a:ext cx="1647898" cy="1076716"/>
              <a:chOff x="4865320" y="2995386"/>
              <a:chExt cx="1650488" cy="1078409"/>
            </a:xfrm>
          </p:grpSpPr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6AE1BA4-1B45-4E80-99B6-E66A021E265F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2CAA6B83-BAF7-41CC-AB5D-5BA53E543784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DA66431D-0F78-451F-B66B-1A96D3B3C4B4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7ECFA36-003D-499A-8937-C36D61B49ECF}"/>
              </a:ext>
            </a:extLst>
          </p:cNvPr>
          <p:cNvGrpSpPr/>
          <p:nvPr/>
        </p:nvGrpSpPr>
        <p:grpSpPr>
          <a:xfrm>
            <a:off x="775492" y="1211823"/>
            <a:ext cx="2536165" cy="1971323"/>
            <a:chOff x="505212" y="955098"/>
            <a:chExt cx="3284509" cy="25530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27992DF-1866-40BB-9004-0F9397BA52F5}"/>
                </a:ext>
              </a:extLst>
            </p:cNvPr>
            <p:cNvGrpSpPr/>
            <p:nvPr/>
          </p:nvGrpSpPr>
          <p:grpSpPr>
            <a:xfrm>
              <a:off x="505212" y="955098"/>
              <a:ext cx="3008419" cy="2553000"/>
              <a:chOff x="1490848" y="1419580"/>
              <a:chExt cx="3008419" cy="2553000"/>
            </a:xfrm>
          </p:grpSpPr>
          <p:sp>
            <p:nvSpPr>
              <p:cNvPr id="8" name="楕円 3">
                <a:extLst>
                  <a:ext uri="{FF2B5EF4-FFF2-40B4-BE49-F238E27FC236}">
                    <a16:creationId xmlns:a16="http://schemas.microsoft.com/office/drawing/2014/main" id="{DBCD7324-35F6-4442-92A0-E146BECDC978}"/>
                  </a:ext>
                </a:extLst>
              </p:cNvPr>
              <p:cNvSpPr/>
              <p:nvPr/>
            </p:nvSpPr>
            <p:spPr>
              <a:xfrm flipV="1">
                <a:off x="2309286" y="2954215"/>
                <a:ext cx="1313146" cy="101836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E58214A2-D7FD-4599-B39C-53C185A4E9BF}"/>
                  </a:ext>
                </a:extLst>
              </p:cNvPr>
              <p:cNvSpPr/>
              <p:nvPr/>
            </p:nvSpPr>
            <p:spPr>
              <a:xfrm>
                <a:off x="1490848" y="1419580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C9B3186-B1A5-45AF-9CAF-9A6BE64AE9E1}"/>
                  </a:ext>
                </a:extLst>
              </p:cNvPr>
              <p:cNvSpPr/>
              <p:nvPr/>
            </p:nvSpPr>
            <p:spPr>
              <a:xfrm>
                <a:off x="1541274" y="1461911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220">
                <a:extLst>
                  <a:ext uri="{FF2B5EF4-FFF2-40B4-BE49-F238E27FC236}">
                    <a16:creationId xmlns:a16="http://schemas.microsoft.com/office/drawing/2014/main" id="{FDBD2394-7F24-48EB-87E0-8223330A0E81}"/>
                  </a:ext>
                </a:extLst>
              </p:cNvPr>
              <p:cNvSpPr/>
              <p:nvPr/>
            </p:nvSpPr>
            <p:spPr>
              <a:xfrm>
                <a:off x="1977138" y="1734018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ADCC399-A5C0-4825-8991-B56761052ECA}"/>
                  </a:ext>
                </a:extLst>
              </p:cNvPr>
              <p:cNvSpPr/>
              <p:nvPr/>
            </p:nvSpPr>
            <p:spPr>
              <a:xfrm>
                <a:off x="1968181" y="243525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FE22230-C346-4C79-A5BD-83D42CA08B9C}"/>
                  </a:ext>
                </a:extLst>
              </p:cNvPr>
              <p:cNvSpPr/>
              <p:nvPr/>
            </p:nvSpPr>
            <p:spPr>
              <a:xfrm rot="18900000" flipH="1">
                <a:off x="3544806" y="1908849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8CB51F3-2E7C-4DCD-B864-088B3951EFC6}"/>
                  </a:ext>
                </a:extLst>
              </p:cNvPr>
              <p:cNvSpPr/>
              <p:nvPr/>
            </p:nvSpPr>
            <p:spPr>
              <a:xfrm rot="4196602">
                <a:off x="2381769" y="1904564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7EC15682-DECF-4D5D-B60C-70AA6E77AA52}"/>
                  </a:ext>
                </a:extLst>
              </p:cNvPr>
              <p:cNvSpPr/>
              <p:nvPr/>
            </p:nvSpPr>
            <p:spPr>
              <a:xfrm rot="1800000">
                <a:off x="2233551" y="2035427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9921C4E-A63C-4844-ACA2-773A34F6C9F1}"/>
                  </a:ext>
                </a:extLst>
              </p:cNvPr>
              <p:cNvSpPr/>
              <p:nvPr/>
            </p:nvSpPr>
            <p:spPr>
              <a:xfrm rot="18900000" flipH="1">
                <a:off x="3662447" y="1993405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2F36903-D0D5-4F3D-A232-84511EDF1CB4}"/>
                  </a:ext>
                </a:extLst>
              </p:cNvPr>
              <p:cNvSpPr/>
              <p:nvPr/>
            </p:nvSpPr>
            <p:spPr>
              <a:xfrm rot="2700000">
                <a:off x="2510441" y="1773900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5280024-FC7D-4BF2-A0BE-74310C2CA46B}"/>
                  </a:ext>
                </a:extLst>
              </p:cNvPr>
              <p:cNvSpPr/>
              <p:nvPr/>
            </p:nvSpPr>
            <p:spPr>
              <a:xfrm rot="8690456">
                <a:off x="3922795" y="2308475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CB4B7E1-07C5-47F5-9E40-E7AAF309742D}"/>
                  </a:ext>
                </a:extLst>
              </p:cNvPr>
              <p:cNvSpPr/>
              <p:nvPr/>
            </p:nvSpPr>
            <p:spPr>
              <a:xfrm rot="2700000">
                <a:off x="2088527" y="20955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09FE74B-9CD5-4A49-BBFF-04D9C3FC4448}"/>
                  </a:ext>
                </a:extLst>
              </p:cNvPr>
              <p:cNvSpPr/>
              <p:nvPr/>
            </p:nvSpPr>
            <p:spPr>
              <a:xfrm rot="5400000">
                <a:off x="2881431" y="1654497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B273A6C-9599-4EAA-94C3-299C62287BAA}"/>
                  </a:ext>
                </a:extLst>
              </p:cNvPr>
              <p:cNvSpPr/>
              <p:nvPr/>
            </p:nvSpPr>
            <p:spPr>
              <a:xfrm rot="6300000">
                <a:off x="3396608" y="1772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19FC778-C261-4797-88D6-ADAAF57EBE31}"/>
                  </a:ext>
                </a:extLst>
              </p:cNvPr>
              <p:cNvSpPr/>
              <p:nvPr/>
            </p:nvSpPr>
            <p:spPr>
              <a:xfrm rot="2645381">
                <a:off x="1969762" y="227832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025617A-5B15-4A26-8B43-45891596F884}"/>
                  </a:ext>
                </a:extLst>
              </p:cNvPr>
              <p:cNvSpPr/>
              <p:nvPr/>
            </p:nvSpPr>
            <p:spPr>
              <a:xfrm rot="4500000">
                <a:off x="2325207" y="207936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B33BE44-EF4A-4C88-98F6-BD5B7CD3ADF7}"/>
                  </a:ext>
                </a:extLst>
              </p:cNvPr>
              <p:cNvSpPr/>
              <p:nvPr/>
            </p:nvSpPr>
            <p:spPr>
              <a:xfrm flipH="1">
                <a:off x="2927305" y="184450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A3515A5-8A88-4F7C-8CE5-6BE5863378DF}"/>
                  </a:ext>
                </a:extLst>
              </p:cNvPr>
              <p:cNvSpPr/>
              <p:nvPr/>
            </p:nvSpPr>
            <p:spPr>
              <a:xfrm rot="1212245">
                <a:off x="3131028" y="171856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E6E951D-A950-4B9F-931A-EB8BB36A7452}"/>
                  </a:ext>
                </a:extLst>
              </p:cNvPr>
              <p:cNvSpPr/>
              <p:nvPr/>
            </p:nvSpPr>
            <p:spPr>
              <a:xfrm rot="19321518">
                <a:off x="2145184" y="234660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FE96D13-2A79-4322-A09A-DE790B10A7B9}"/>
                  </a:ext>
                </a:extLst>
              </p:cNvPr>
              <p:cNvSpPr/>
              <p:nvPr/>
            </p:nvSpPr>
            <p:spPr>
              <a:xfrm rot="961583">
                <a:off x="3383448" y="197882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7D29E70-3023-4293-8F0E-C1C71DE28C44}"/>
                  </a:ext>
                </a:extLst>
              </p:cNvPr>
              <p:cNvSpPr/>
              <p:nvPr/>
            </p:nvSpPr>
            <p:spPr>
              <a:xfrm rot="20756539">
                <a:off x="2509328" y="1943382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CA1B576-3768-4519-B7F3-1BB3B53C9A7D}"/>
                  </a:ext>
                </a:extLst>
              </p:cNvPr>
              <p:cNvSpPr/>
              <p:nvPr/>
            </p:nvSpPr>
            <p:spPr>
              <a:xfrm rot="6300000">
                <a:off x="3561219" y="221289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92268AE-F8FD-4E32-A7A7-F2025CEA817E}"/>
                  </a:ext>
                </a:extLst>
              </p:cNvPr>
              <p:cNvSpPr/>
              <p:nvPr/>
            </p:nvSpPr>
            <p:spPr>
              <a:xfrm rot="6300000">
                <a:off x="3180638" y="201115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A2EDAA1F-0672-4E4B-A020-A8D284366485}"/>
                  </a:ext>
                </a:extLst>
              </p:cNvPr>
              <p:cNvSpPr/>
              <p:nvPr/>
            </p:nvSpPr>
            <p:spPr>
              <a:xfrm rot="9088986">
                <a:off x="3842969" y="212181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A7ADD96-D7C2-4218-9064-8C00CAF9D1AB}"/>
                  </a:ext>
                </a:extLst>
              </p:cNvPr>
              <p:cNvSpPr/>
              <p:nvPr/>
            </p:nvSpPr>
            <p:spPr>
              <a:xfrm rot="5075010">
                <a:off x="2803735" y="19463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167A44E-E0A7-4505-AE29-EA6F97FCEC0D}"/>
                  </a:ext>
                </a:extLst>
              </p:cNvPr>
              <p:cNvSpPr/>
              <p:nvPr/>
            </p:nvSpPr>
            <p:spPr>
              <a:xfrm rot="20862590">
                <a:off x="2509566" y="219707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CC0B30D-E939-49E8-8F06-FB48F687FE9F}"/>
                  </a:ext>
                </a:extLst>
              </p:cNvPr>
              <p:cNvSpPr/>
              <p:nvPr/>
            </p:nvSpPr>
            <p:spPr>
              <a:xfrm rot="800733">
                <a:off x="3187360" y="224715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B1F4429E-B02E-4833-86C2-D2CDC7BDAEEB}"/>
                  </a:ext>
                </a:extLst>
              </p:cNvPr>
              <p:cNvSpPr/>
              <p:nvPr/>
            </p:nvSpPr>
            <p:spPr>
              <a:xfrm rot="1775517">
                <a:off x="3742985" y="25551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A59D27F-F69B-43AF-85FC-96D6EF06F160}"/>
                  </a:ext>
                </a:extLst>
              </p:cNvPr>
              <p:cNvSpPr/>
              <p:nvPr/>
            </p:nvSpPr>
            <p:spPr>
              <a:xfrm rot="17150328">
                <a:off x="1873452" y="259389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7F043D6-90D5-4F4E-AFA7-4239C794E7A1}"/>
                  </a:ext>
                </a:extLst>
              </p:cNvPr>
              <p:cNvSpPr/>
              <p:nvPr/>
            </p:nvSpPr>
            <p:spPr>
              <a:xfrm rot="306161">
                <a:off x="2763737" y="247512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F17D4FE-A1D2-4C77-AE7B-724225FBFFC5}"/>
                  </a:ext>
                </a:extLst>
              </p:cNvPr>
              <p:cNvSpPr/>
              <p:nvPr/>
            </p:nvSpPr>
            <p:spPr>
              <a:xfrm rot="901944">
                <a:off x="3374685" y="2504334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C7BBDFA-AF14-4EEC-B3CC-FBB0AB221197}"/>
                  </a:ext>
                </a:extLst>
              </p:cNvPr>
              <p:cNvSpPr/>
              <p:nvPr/>
            </p:nvSpPr>
            <p:spPr>
              <a:xfrm rot="20986146">
                <a:off x="2233614" y="258933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chemeClr val="accent4">
                    <a:lumMod val="20000"/>
                    <a:lumOff val="80000"/>
                  </a:schemeClr>
                </a:fgClr>
                <a:bgClr>
                  <a:srgbClr val="FFCC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C902EFDA-48F9-4B22-A9DD-652B01179742}"/>
                  </a:ext>
                </a:extLst>
              </p:cNvPr>
              <p:cNvSpPr/>
              <p:nvPr/>
            </p:nvSpPr>
            <p:spPr>
              <a:xfrm rot="2184916">
                <a:off x="2527405" y="27730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B9338284-915B-4726-A0F6-D99B30F5D5C0}"/>
                  </a:ext>
                </a:extLst>
              </p:cNvPr>
              <p:cNvSpPr/>
              <p:nvPr/>
            </p:nvSpPr>
            <p:spPr>
              <a:xfrm rot="2184916">
                <a:off x="2886180" y="2773059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70E00B54-374E-4DD7-AD81-6EE7E1D89955}"/>
                  </a:ext>
                </a:extLst>
              </p:cNvPr>
              <p:cNvSpPr/>
              <p:nvPr/>
            </p:nvSpPr>
            <p:spPr>
              <a:xfrm rot="2184916">
                <a:off x="3736302" y="244584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3A92CB4C-0933-45D8-8105-530327D75711}"/>
                  </a:ext>
                </a:extLst>
              </p:cNvPr>
              <p:cNvSpPr/>
              <p:nvPr/>
            </p:nvSpPr>
            <p:spPr>
              <a:xfrm rot="2184916">
                <a:off x="2835379" y="217615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A0685EB6-2F85-4EA4-ABAB-364DBBBD086A}"/>
                  </a:ext>
                </a:extLst>
              </p:cNvPr>
              <p:cNvSpPr/>
              <p:nvPr/>
            </p:nvSpPr>
            <p:spPr>
              <a:xfrm rot="2184916">
                <a:off x="3078204" y="2169316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525DABCD-7FBB-49B9-9438-9251CDA4EB90}"/>
                  </a:ext>
                </a:extLst>
              </p:cNvPr>
              <p:cNvSpPr/>
              <p:nvPr/>
            </p:nvSpPr>
            <p:spPr>
              <a:xfrm rot="2184916">
                <a:off x="3698746" y="2141050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B610CC16-3AD2-4283-B4CB-25B9FD7900E3}"/>
                  </a:ext>
                </a:extLst>
              </p:cNvPr>
              <p:cNvSpPr/>
              <p:nvPr/>
            </p:nvSpPr>
            <p:spPr>
              <a:xfrm rot="2184916">
                <a:off x="2492479" y="240793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F239574-19C5-4572-A0C5-670F5B9164D1}"/>
                  </a:ext>
                </a:extLst>
              </p:cNvPr>
              <p:cNvSpPr/>
              <p:nvPr/>
            </p:nvSpPr>
            <p:spPr>
              <a:xfrm>
                <a:off x="3328814" y="283386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7559870-2E3B-4A16-897E-C6BD63292A44}"/>
                  </a:ext>
                </a:extLst>
              </p:cNvPr>
              <p:cNvSpPr/>
              <p:nvPr/>
            </p:nvSpPr>
            <p:spPr>
              <a:xfrm>
                <a:off x="3192289" y="1871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4390FDF9-6F8B-4944-BDFB-F99FB270B427}"/>
                  </a:ext>
                </a:extLst>
              </p:cNvPr>
              <p:cNvSpPr/>
              <p:nvPr/>
            </p:nvSpPr>
            <p:spPr>
              <a:xfrm rot="1766645">
                <a:off x="2608089" y="206869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C582C1C-9781-4887-B4DF-D46E3032F596}"/>
                  </a:ext>
                </a:extLst>
              </p:cNvPr>
              <p:cNvSpPr/>
              <p:nvPr/>
            </p:nvSpPr>
            <p:spPr>
              <a:xfrm rot="12626936">
                <a:off x="3757439" y="27735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358DB34F-0950-4D68-B2A0-75178F811E5E}"/>
                  </a:ext>
                </a:extLst>
              </p:cNvPr>
              <p:cNvSpPr/>
              <p:nvPr/>
            </p:nvSpPr>
            <p:spPr>
              <a:xfrm rot="12626936">
                <a:off x="2338215" y="2941816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66747E23-45D8-404A-936E-024D1CBF6BAB}"/>
                  </a:ext>
                </a:extLst>
              </p:cNvPr>
              <p:cNvSpPr/>
              <p:nvPr/>
            </p:nvSpPr>
            <p:spPr>
              <a:xfrm rot="2184916">
                <a:off x="3549755" y="303023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916103D4-57C8-41B3-90D1-5763CCFF86F2}"/>
                  </a:ext>
                </a:extLst>
              </p:cNvPr>
              <p:cNvSpPr/>
              <p:nvPr/>
            </p:nvSpPr>
            <p:spPr>
              <a:xfrm rot="2184916">
                <a:off x="2108305" y="276670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5A9FBB16-B5C2-422D-B52F-A122978A7173}"/>
                  </a:ext>
                </a:extLst>
              </p:cNvPr>
              <p:cNvSpPr/>
              <p:nvPr/>
            </p:nvSpPr>
            <p:spPr>
              <a:xfrm rot="2184916">
                <a:off x="2771880" y="302388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FFA30050-EB6D-4ACE-9094-EB2D8581C9BF}"/>
                  </a:ext>
                </a:extLst>
              </p:cNvPr>
              <p:cNvSpPr/>
              <p:nvPr/>
            </p:nvSpPr>
            <p:spPr>
              <a:xfrm rot="2184916">
                <a:off x="2702029" y="2363484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A313D84B-8AEF-4DC8-A8BC-0AA99A9B9811}"/>
                  </a:ext>
                </a:extLst>
              </p:cNvPr>
              <p:cNvSpPr/>
              <p:nvPr/>
            </p:nvSpPr>
            <p:spPr>
              <a:xfrm rot="2184916">
                <a:off x="2187679" y="2242833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9BC0F991-566F-4148-9DB7-455B2D5AC1FD}"/>
                  </a:ext>
                </a:extLst>
              </p:cNvPr>
              <p:cNvSpPr/>
              <p:nvPr/>
            </p:nvSpPr>
            <p:spPr>
              <a:xfrm rot="2184916">
                <a:off x="3219321" y="26395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EA76410-B3E5-4653-802A-0B8307E312C7}"/>
                  </a:ext>
                </a:extLst>
              </p:cNvPr>
              <p:cNvSpPr/>
              <p:nvPr/>
            </p:nvSpPr>
            <p:spPr>
              <a:xfrm rot="1973698">
                <a:off x="2992652" y="2315509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55A0BBC-0781-4B32-8EB0-F9BB0A816120}"/>
                  </a:ext>
                </a:extLst>
              </p:cNvPr>
              <p:cNvSpPr/>
              <p:nvPr/>
            </p:nvSpPr>
            <p:spPr>
              <a:xfrm rot="12626936">
                <a:off x="2135015" y="25576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46ED896-3058-48A1-BBCD-078E342D689B}"/>
                  </a:ext>
                </a:extLst>
              </p:cNvPr>
              <p:cNvSpPr/>
              <p:nvPr/>
            </p:nvSpPr>
            <p:spPr>
              <a:xfrm>
                <a:off x="2954164" y="31291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E9B62AB6-20DA-4FFE-A384-746A39D748FA}"/>
                  </a:ext>
                </a:extLst>
              </p:cNvPr>
              <p:cNvSpPr/>
              <p:nvPr/>
            </p:nvSpPr>
            <p:spPr>
              <a:xfrm rot="2184916">
                <a:off x="2644647" y="2922101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7C8CA316-8FFF-42A4-8F8C-6199FF415C23}"/>
                  </a:ext>
                </a:extLst>
              </p:cNvPr>
              <p:cNvSpPr/>
              <p:nvPr/>
            </p:nvSpPr>
            <p:spPr>
              <a:xfrm rot="2184916">
                <a:off x="2292222" y="28300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F1ADCA2D-F2B0-4C6E-82DF-7A9C6F319653}"/>
                  </a:ext>
                </a:extLst>
              </p:cNvPr>
              <p:cNvSpPr/>
              <p:nvPr/>
            </p:nvSpPr>
            <p:spPr>
              <a:xfrm rot="2184916">
                <a:off x="3238372" y="31030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A56A041A-63D3-45F4-A77E-89530759BACA}"/>
                  </a:ext>
                </a:extLst>
              </p:cNvPr>
              <p:cNvSpPr/>
              <p:nvPr/>
            </p:nvSpPr>
            <p:spPr>
              <a:xfrm rot="2184916">
                <a:off x="3736847" y="294432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C95DBB14-6750-4071-98C9-D41F75E6559A}"/>
                  </a:ext>
                </a:extLst>
              </p:cNvPr>
              <p:cNvSpPr/>
              <p:nvPr/>
            </p:nvSpPr>
            <p:spPr>
              <a:xfrm rot="2184916">
                <a:off x="3463796" y="2137876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9D6352E3-FE24-40ED-AA71-0C1B413845E7}"/>
                  </a:ext>
                </a:extLst>
              </p:cNvPr>
              <p:cNvSpPr/>
              <p:nvPr/>
            </p:nvSpPr>
            <p:spPr>
              <a:xfrm rot="2184916">
                <a:off x="2781171" y="1839427"/>
                <a:ext cx="54215" cy="5421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F283436F-951D-476E-86AC-199A2BE22860}"/>
                  </a:ext>
                </a:extLst>
              </p:cNvPr>
              <p:cNvSpPr/>
              <p:nvPr/>
            </p:nvSpPr>
            <p:spPr>
              <a:xfrm rot="4557245">
                <a:off x="3050933" y="266517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9CAAC989-58A8-4454-A78F-D19576B006E0}"/>
                  </a:ext>
                </a:extLst>
              </p:cNvPr>
              <p:cNvSpPr/>
              <p:nvPr/>
            </p:nvSpPr>
            <p:spPr>
              <a:xfrm rot="7029244">
                <a:off x="2539757" y="31001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4179FEDF-2B45-46F5-BC34-C077AD230333}"/>
                  </a:ext>
                </a:extLst>
              </p:cNvPr>
              <p:cNvSpPr/>
              <p:nvPr/>
            </p:nvSpPr>
            <p:spPr>
              <a:xfrm rot="7029244">
                <a:off x="3031882" y="19730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381078F6-A352-4AEF-A35C-B1458A361935}"/>
                  </a:ext>
                </a:extLst>
              </p:cNvPr>
              <p:cNvSpPr/>
              <p:nvPr/>
            </p:nvSpPr>
            <p:spPr>
              <a:xfrm rot="3689220">
                <a:off x="2403232" y="22143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ABE40845-D179-4281-8B73-BB0DAA7F2C92}"/>
                  </a:ext>
                </a:extLst>
              </p:cNvPr>
              <p:cNvSpPr/>
              <p:nvPr/>
            </p:nvSpPr>
            <p:spPr>
              <a:xfrm rot="4557245">
                <a:off x="3673234" y="2630250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951EDC4E-6A47-4CA3-A45D-C1753AF5750B}"/>
                  </a:ext>
                </a:extLst>
              </p:cNvPr>
              <p:cNvSpPr/>
              <p:nvPr/>
            </p:nvSpPr>
            <p:spPr>
              <a:xfrm rot="4557245">
                <a:off x="3428758" y="3128725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D522C27C-EE09-4F9F-8D66-06FFE4145AA5}"/>
                  </a:ext>
                </a:extLst>
              </p:cNvPr>
              <p:cNvSpPr/>
              <p:nvPr/>
            </p:nvSpPr>
            <p:spPr>
              <a:xfrm rot="6374807">
                <a:off x="3381133" y="2379426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485934EF-7458-49C5-8E17-945F6BCD6754}"/>
                  </a:ext>
                </a:extLst>
              </p:cNvPr>
              <p:cNvSpPr/>
              <p:nvPr/>
            </p:nvSpPr>
            <p:spPr>
              <a:xfrm rot="4557245">
                <a:off x="2587382" y="2531824"/>
                <a:ext cx="51733" cy="97868"/>
              </a:xfrm>
              <a:prstGeom prst="round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E1A98AB2-5B64-4AD4-A556-1D5A1F3BB57D}"/>
                  </a:ext>
                </a:extLst>
              </p:cNvPr>
              <p:cNvSpPr/>
              <p:nvPr/>
            </p:nvSpPr>
            <p:spPr>
              <a:xfrm rot="2184916">
                <a:off x="3063980" y="29413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C16ECF4C-C265-4FBE-A2CD-BAA0B6E5D6C2}"/>
                  </a:ext>
                </a:extLst>
              </p:cNvPr>
              <p:cNvSpPr/>
              <p:nvPr/>
            </p:nvSpPr>
            <p:spPr>
              <a:xfrm rot="2184916">
                <a:off x="3625955" y="2411109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D47029A1-F0FB-40EE-B971-904C62B68C14}"/>
                  </a:ext>
                </a:extLst>
              </p:cNvPr>
              <p:cNvSpPr/>
              <p:nvPr/>
            </p:nvSpPr>
            <p:spPr>
              <a:xfrm rot="2184916">
                <a:off x="3772005" y="22491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2AA005A7-473D-40D0-9B5A-D4459662A9EB}"/>
                  </a:ext>
                </a:extLst>
              </p:cNvPr>
              <p:cNvSpPr/>
              <p:nvPr/>
            </p:nvSpPr>
            <p:spPr>
              <a:xfrm rot="2184916">
                <a:off x="2346430" y="24396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2926394B-F451-4439-8E20-AF302AB2B012}"/>
                  </a:ext>
                </a:extLst>
              </p:cNvPr>
              <p:cNvSpPr/>
              <p:nvPr/>
            </p:nvSpPr>
            <p:spPr>
              <a:xfrm rot="2184916">
                <a:off x="3571980" y="280163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0CB6B5F4-4B63-4CA9-B580-C57D46627031}"/>
                  </a:ext>
                </a:extLst>
              </p:cNvPr>
              <p:cNvSpPr/>
              <p:nvPr/>
            </p:nvSpPr>
            <p:spPr>
              <a:xfrm rot="2184916">
                <a:off x="2784581" y="3239784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06A32E65-6C8F-42B6-B325-EE4B430DDFB2}"/>
                  </a:ext>
                </a:extLst>
              </p:cNvPr>
              <p:cNvSpPr/>
              <p:nvPr/>
            </p:nvSpPr>
            <p:spPr>
              <a:xfrm>
                <a:off x="2687464" y="2633841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42946D7-8DEA-4EEB-8C25-506BE2310E80}"/>
                </a:ext>
              </a:extLst>
            </p:cNvPr>
            <p:cNvGrpSpPr/>
            <p:nvPr/>
          </p:nvGrpSpPr>
          <p:grpSpPr>
            <a:xfrm>
              <a:off x="2141823" y="1907479"/>
              <a:ext cx="1647898" cy="1076716"/>
              <a:chOff x="4865320" y="2995386"/>
              <a:chExt cx="1650488" cy="1078409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6A8643F-E428-464C-B002-CCA62C36764B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5BE01959-2970-4F41-B3B4-0B0283B1C028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B4413FD7-9196-4CB7-A3B1-8DE4193F9CC9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9B754473-8330-4137-8C25-7A88BFEB2E4B}"/>
              </a:ext>
            </a:extLst>
          </p:cNvPr>
          <p:cNvGrpSpPr/>
          <p:nvPr/>
        </p:nvGrpSpPr>
        <p:grpSpPr>
          <a:xfrm>
            <a:off x="3730373" y="1230364"/>
            <a:ext cx="2510769" cy="1971323"/>
            <a:chOff x="3859273" y="877187"/>
            <a:chExt cx="3251618" cy="2553000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E3E0EBF3-A07A-4AE8-922C-925A1FA10974}"/>
                </a:ext>
              </a:extLst>
            </p:cNvPr>
            <p:cNvGrpSpPr/>
            <p:nvPr/>
          </p:nvGrpSpPr>
          <p:grpSpPr>
            <a:xfrm>
              <a:off x="3859273" y="877187"/>
              <a:ext cx="3008419" cy="2553000"/>
              <a:chOff x="3859273" y="877187"/>
              <a:chExt cx="3008419" cy="2553000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8F1625A4-2282-4F4B-9270-694D86CBA647}"/>
                  </a:ext>
                </a:extLst>
              </p:cNvPr>
              <p:cNvGrpSpPr/>
              <p:nvPr/>
            </p:nvGrpSpPr>
            <p:grpSpPr>
              <a:xfrm>
                <a:off x="3859273" y="877187"/>
                <a:ext cx="3008419" cy="2553000"/>
                <a:chOff x="525523" y="4047678"/>
                <a:chExt cx="3008419" cy="2553000"/>
              </a:xfrm>
            </p:grpSpPr>
            <p:sp>
              <p:nvSpPr>
                <p:cNvPr id="227" name="楕円 3">
                  <a:extLst>
                    <a:ext uri="{FF2B5EF4-FFF2-40B4-BE49-F238E27FC236}">
                      <a16:creationId xmlns:a16="http://schemas.microsoft.com/office/drawing/2014/main" id="{19DBAA9A-46AF-4D97-8403-652C32DEFE18}"/>
                    </a:ext>
                  </a:extLst>
                </p:cNvPr>
                <p:cNvSpPr/>
                <p:nvPr/>
              </p:nvSpPr>
              <p:spPr>
                <a:xfrm flipV="1">
                  <a:off x="1343961" y="5582313"/>
                  <a:ext cx="1313146" cy="101836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FFE2D063-025D-46CA-A409-C33A5446BACF}"/>
                    </a:ext>
                  </a:extLst>
                </p:cNvPr>
                <p:cNvSpPr/>
                <p:nvPr/>
              </p:nvSpPr>
              <p:spPr>
                <a:xfrm>
                  <a:off x="525523" y="4047678"/>
                  <a:ext cx="3008419" cy="24396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41F53311-602E-4366-BFBA-290B2ECF58E3}"/>
                    </a:ext>
                  </a:extLst>
                </p:cNvPr>
                <p:cNvSpPr/>
                <p:nvPr/>
              </p:nvSpPr>
              <p:spPr>
                <a:xfrm>
                  <a:off x="575949" y="4090009"/>
                  <a:ext cx="2907569" cy="2325428"/>
                </a:xfrm>
                <a:custGeom>
                  <a:avLst/>
                  <a:gdLst>
                    <a:gd name="connsiteX0" fmla="*/ 955373 w 2907569"/>
                    <a:gd name="connsiteY0" fmla="*/ 2159967 h 2325428"/>
                    <a:gd name="connsiteX1" fmla="*/ 1044054 w 2907569"/>
                    <a:gd name="connsiteY1" fmla="*/ 2185516 h 2325428"/>
                    <a:gd name="connsiteX2" fmla="*/ 1312907 w 2907569"/>
                    <a:gd name="connsiteY2" fmla="*/ 2228677 h 2325428"/>
                    <a:gd name="connsiteX3" fmla="*/ 1430924 w 2907569"/>
                    <a:gd name="connsiteY3" fmla="*/ 2233367 h 2325428"/>
                    <a:gd name="connsiteX4" fmla="*/ 1430924 w 2907569"/>
                    <a:gd name="connsiteY4" fmla="*/ 2325428 h 2325428"/>
                    <a:gd name="connsiteX5" fmla="*/ 1305116 w 2907569"/>
                    <a:gd name="connsiteY5" fmla="*/ 2320344 h 2325428"/>
                    <a:gd name="connsiteX6" fmla="*/ 1021394 w 2907569"/>
                    <a:gd name="connsiteY6" fmla="*/ 2274037 h 2325428"/>
                    <a:gd name="connsiteX7" fmla="*/ 912059 w 2907569"/>
                    <a:gd name="connsiteY7" fmla="*/ 2242013 h 2325428"/>
                    <a:gd name="connsiteX8" fmla="*/ 1968641 w 2907569"/>
                    <a:gd name="connsiteY8" fmla="*/ 2155229 h 2325428"/>
                    <a:gd name="connsiteX9" fmla="*/ 2013289 w 2907569"/>
                    <a:gd name="connsiteY9" fmla="*/ 2236805 h 2325428"/>
                    <a:gd name="connsiteX10" fmla="*/ 1886174 w 2907569"/>
                    <a:gd name="connsiteY10" fmla="*/ 2274037 h 2325428"/>
                    <a:gd name="connsiteX11" fmla="*/ 1602452 w 2907569"/>
                    <a:gd name="connsiteY11" fmla="*/ 2320344 h 2325428"/>
                    <a:gd name="connsiteX12" fmla="*/ 1476643 w 2907569"/>
                    <a:gd name="connsiteY12" fmla="*/ 2325428 h 2325428"/>
                    <a:gd name="connsiteX13" fmla="*/ 1476643 w 2907569"/>
                    <a:gd name="connsiteY13" fmla="*/ 2233368 h 2325428"/>
                    <a:gd name="connsiteX14" fmla="*/ 1594661 w 2907569"/>
                    <a:gd name="connsiteY14" fmla="*/ 2228677 h 2325428"/>
                    <a:gd name="connsiteX15" fmla="*/ 1863515 w 2907569"/>
                    <a:gd name="connsiteY15" fmla="*/ 2185516 h 2325428"/>
                    <a:gd name="connsiteX16" fmla="*/ 2452397 w 2907569"/>
                    <a:gd name="connsiteY16" fmla="*/ 1895545 h 2325428"/>
                    <a:gd name="connsiteX17" fmla="*/ 2525719 w 2907569"/>
                    <a:gd name="connsiteY17" fmla="*/ 1946993 h 2325428"/>
                    <a:gd name="connsiteX18" fmla="*/ 2481953 w 2907569"/>
                    <a:gd name="connsiteY18" fmla="*/ 1985531 h 2325428"/>
                    <a:gd name="connsiteX19" fmla="*/ 2146871 w 2907569"/>
                    <a:gd name="connsiteY19" fmla="*/ 2185907 h 2325428"/>
                    <a:gd name="connsiteX20" fmla="*/ 2056598 w 2907569"/>
                    <a:gd name="connsiteY20" fmla="*/ 2220709 h 2325428"/>
                    <a:gd name="connsiteX21" fmla="*/ 2012689 w 2907569"/>
                    <a:gd name="connsiteY21" fmla="*/ 2140482 h 2325428"/>
                    <a:gd name="connsiteX22" fmla="*/ 2110550 w 2907569"/>
                    <a:gd name="connsiteY22" fmla="*/ 2103375 h 2325428"/>
                    <a:gd name="connsiteX23" fmla="*/ 2428072 w 2907569"/>
                    <a:gd name="connsiteY23" fmla="*/ 1916613 h 2325428"/>
                    <a:gd name="connsiteX24" fmla="*/ 455171 w 2907569"/>
                    <a:gd name="connsiteY24" fmla="*/ 1895545 h 2325428"/>
                    <a:gd name="connsiteX25" fmla="*/ 479497 w 2907569"/>
                    <a:gd name="connsiteY25" fmla="*/ 1916613 h 2325428"/>
                    <a:gd name="connsiteX26" fmla="*/ 797019 w 2907569"/>
                    <a:gd name="connsiteY26" fmla="*/ 2103375 h 2325428"/>
                    <a:gd name="connsiteX27" fmla="*/ 910778 w 2907569"/>
                    <a:gd name="connsiteY27" fmla="*/ 2146511 h 2325428"/>
                    <a:gd name="connsiteX28" fmla="*/ 868117 w 2907569"/>
                    <a:gd name="connsiteY28" fmla="*/ 2227319 h 2325428"/>
                    <a:gd name="connsiteX29" fmla="*/ 760698 w 2907569"/>
                    <a:gd name="connsiteY29" fmla="*/ 2185907 h 2325428"/>
                    <a:gd name="connsiteX30" fmla="*/ 425616 w 2907569"/>
                    <a:gd name="connsiteY30" fmla="*/ 1985531 h 2325428"/>
                    <a:gd name="connsiteX31" fmla="*/ 381848 w 2907569"/>
                    <a:gd name="connsiteY31" fmla="*/ 1946993 h 2325428"/>
                    <a:gd name="connsiteX32" fmla="*/ 204028 w 2907569"/>
                    <a:gd name="connsiteY32" fmla="*/ 1604249 h 2325428"/>
                    <a:gd name="connsiteX33" fmla="*/ 242233 w 2907569"/>
                    <a:gd name="connsiteY33" fmla="*/ 1666677 h 2325428"/>
                    <a:gd name="connsiteX34" fmla="*/ 390568 w 2907569"/>
                    <a:gd name="connsiteY34" fmla="*/ 1839594 h 2325428"/>
                    <a:gd name="connsiteX35" fmla="*/ 419546 w 2907569"/>
                    <a:gd name="connsiteY35" fmla="*/ 1864691 h 2325428"/>
                    <a:gd name="connsiteX36" fmla="*/ 346549 w 2907569"/>
                    <a:gd name="connsiteY36" fmla="*/ 1915911 h 2325428"/>
                    <a:gd name="connsiteX37" fmla="*/ 331769 w 2907569"/>
                    <a:gd name="connsiteY37" fmla="*/ 1902896 h 2325428"/>
                    <a:gd name="connsiteX38" fmla="*/ 175230 w 2907569"/>
                    <a:gd name="connsiteY38" fmla="*/ 1717373 h 2325428"/>
                    <a:gd name="connsiteX39" fmla="*/ 123219 w 2907569"/>
                    <a:gd name="connsiteY39" fmla="*/ 1630970 h 2325428"/>
                    <a:gd name="connsiteX40" fmla="*/ 2703541 w 2907569"/>
                    <a:gd name="connsiteY40" fmla="*/ 1604249 h 2325428"/>
                    <a:gd name="connsiteX41" fmla="*/ 2784349 w 2907569"/>
                    <a:gd name="connsiteY41" fmla="*/ 1630969 h 2325428"/>
                    <a:gd name="connsiteX42" fmla="*/ 2732338 w 2907569"/>
                    <a:gd name="connsiteY42" fmla="*/ 1717373 h 2325428"/>
                    <a:gd name="connsiteX43" fmla="*/ 2575800 w 2907569"/>
                    <a:gd name="connsiteY43" fmla="*/ 1902896 h 2325428"/>
                    <a:gd name="connsiteX44" fmla="*/ 2561019 w 2907569"/>
                    <a:gd name="connsiteY44" fmla="*/ 1915911 h 2325428"/>
                    <a:gd name="connsiteX45" fmla="*/ 2488022 w 2907569"/>
                    <a:gd name="connsiteY45" fmla="*/ 1864691 h 2325428"/>
                    <a:gd name="connsiteX46" fmla="*/ 2517000 w 2907569"/>
                    <a:gd name="connsiteY46" fmla="*/ 1839594 h 2325428"/>
                    <a:gd name="connsiteX47" fmla="*/ 2665335 w 2907569"/>
                    <a:gd name="connsiteY47" fmla="*/ 1666677 h 2325428"/>
                    <a:gd name="connsiteX48" fmla="*/ 2907569 w 2907569"/>
                    <a:gd name="connsiteY48" fmla="*/ 1166920 h 2325428"/>
                    <a:gd name="connsiteX49" fmla="*/ 2900327 w 2907569"/>
                    <a:gd name="connsiteY49" fmla="*/ 1281689 h 2325428"/>
                    <a:gd name="connsiteX50" fmla="*/ 2842463 w 2907569"/>
                    <a:gd name="connsiteY50" fmla="*/ 1508745 h 2325428"/>
                    <a:gd name="connsiteX51" fmla="*/ 2805403 w 2907569"/>
                    <a:gd name="connsiteY51" fmla="*/ 1589777 h 2325428"/>
                    <a:gd name="connsiteX52" fmla="*/ 2727073 w 2907569"/>
                    <a:gd name="connsiteY52" fmla="*/ 1563877 h 2325428"/>
                    <a:gd name="connsiteX53" fmla="*/ 2769689 w 2907569"/>
                    <a:gd name="connsiteY53" fmla="*/ 1472225 h 2325428"/>
                    <a:gd name="connsiteX54" fmla="*/ 2824521 w 2907569"/>
                    <a:gd name="connsiteY54" fmla="*/ 1260599 h 2325428"/>
                    <a:gd name="connsiteX55" fmla="*/ 2830530 w 2907569"/>
                    <a:gd name="connsiteY55" fmla="*/ 1166920 h 2325428"/>
                    <a:gd name="connsiteX56" fmla="*/ 0 w 2907569"/>
                    <a:gd name="connsiteY56" fmla="*/ 1166920 h 2325428"/>
                    <a:gd name="connsiteX57" fmla="*/ 77038 w 2907569"/>
                    <a:gd name="connsiteY57" fmla="*/ 1166920 h 2325428"/>
                    <a:gd name="connsiteX58" fmla="*/ 83048 w 2907569"/>
                    <a:gd name="connsiteY58" fmla="*/ 1260599 h 2325428"/>
                    <a:gd name="connsiteX59" fmla="*/ 137880 w 2907569"/>
                    <a:gd name="connsiteY59" fmla="*/ 1472225 h 2325428"/>
                    <a:gd name="connsiteX60" fmla="*/ 180495 w 2907569"/>
                    <a:gd name="connsiteY60" fmla="*/ 1563876 h 2325428"/>
                    <a:gd name="connsiteX61" fmla="*/ 102166 w 2907569"/>
                    <a:gd name="connsiteY61" fmla="*/ 1589777 h 2325428"/>
                    <a:gd name="connsiteX62" fmla="*/ 65105 w 2907569"/>
                    <a:gd name="connsiteY62" fmla="*/ 1508745 h 2325428"/>
                    <a:gd name="connsiteX63" fmla="*/ 7241 w 2907569"/>
                    <a:gd name="connsiteY63" fmla="*/ 1281689 h 2325428"/>
                    <a:gd name="connsiteX64" fmla="*/ 98821 w 2907569"/>
                    <a:gd name="connsiteY64" fmla="*/ 742965 h 2325428"/>
                    <a:gd name="connsiteX65" fmla="*/ 166619 w 2907569"/>
                    <a:gd name="connsiteY65" fmla="*/ 765383 h 2325428"/>
                    <a:gd name="connsiteX66" fmla="*/ 137880 w 2907569"/>
                    <a:gd name="connsiteY66" fmla="*/ 827191 h 2325428"/>
                    <a:gd name="connsiteX67" fmla="*/ 83048 w 2907569"/>
                    <a:gd name="connsiteY67" fmla="*/ 1038817 h 2325428"/>
                    <a:gd name="connsiteX68" fmla="*/ 77763 w 2907569"/>
                    <a:gd name="connsiteY68" fmla="*/ 1121201 h 2325428"/>
                    <a:gd name="connsiteX69" fmla="*/ 2354 w 2907569"/>
                    <a:gd name="connsiteY69" fmla="*/ 1121201 h 2325428"/>
                    <a:gd name="connsiteX70" fmla="*/ 7241 w 2907569"/>
                    <a:gd name="connsiteY70" fmla="*/ 1043739 h 2325428"/>
                    <a:gd name="connsiteX71" fmla="*/ 65105 w 2907569"/>
                    <a:gd name="connsiteY71" fmla="*/ 816684 h 2325428"/>
                    <a:gd name="connsiteX72" fmla="*/ 2808747 w 2907569"/>
                    <a:gd name="connsiteY72" fmla="*/ 742964 h 2325428"/>
                    <a:gd name="connsiteX73" fmla="*/ 2842463 w 2907569"/>
                    <a:gd name="connsiteY73" fmla="*/ 816684 h 2325428"/>
                    <a:gd name="connsiteX74" fmla="*/ 2900327 w 2907569"/>
                    <a:gd name="connsiteY74" fmla="*/ 1043739 h 2325428"/>
                    <a:gd name="connsiteX75" fmla="*/ 2905215 w 2907569"/>
                    <a:gd name="connsiteY75" fmla="*/ 1121201 h 2325428"/>
                    <a:gd name="connsiteX76" fmla="*/ 2829806 w 2907569"/>
                    <a:gd name="connsiteY76" fmla="*/ 1121201 h 2325428"/>
                    <a:gd name="connsiteX77" fmla="*/ 2824521 w 2907569"/>
                    <a:gd name="connsiteY77" fmla="*/ 1038817 h 2325428"/>
                    <a:gd name="connsiteX78" fmla="*/ 2769689 w 2907569"/>
                    <a:gd name="connsiteY78" fmla="*/ 827191 h 2325428"/>
                    <a:gd name="connsiteX79" fmla="*/ 2740949 w 2907569"/>
                    <a:gd name="connsiteY79" fmla="*/ 765382 h 2325428"/>
                    <a:gd name="connsiteX80" fmla="*/ 341227 w 2907569"/>
                    <a:gd name="connsiteY80" fmla="*/ 414203 h 2325428"/>
                    <a:gd name="connsiteX81" fmla="*/ 397583 w 2907569"/>
                    <a:gd name="connsiteY81" fmla="*/ 453747 h 2325428"/>
                    <a:gd name="connsiteX82" fmla="*/ 390568 w 2907569"/>
                    <a:gd name="connsiteY82" fmla="*/ 459822 h 2325428"/>
                    <a:gd name="connsiteX83" fmla="*/ 242233 w 2907569"/>
                    <a:gd name="connsiteY83" fmla="*/ 632739 h 2325428"/>
                    <a:gd name="connsiteX84" fmla="*/ 186502 w 2907569"/>
                    <a:gd name="connsiteY84" fmla="*/ 723804 h 2325428"/>
                    <a:gd name="connsiteX85" fmla="*/ 118992 w 2907569"/>
                    <a:gd name="connsiteY85" fmla="*/ 701481 h 2325428"/>
                    <a:gd name="connsiteX86" fmla="*/ 175230 w 2907569"/>
                    <a:gd name="connsiteY86" fmla="*/ 608055 h 2325428"/>
                    <a:gd name="connsiteX87" fmla="*/ 331769 w 2907569"/>
                    <a:gd name="connsiteY87" fmla="*/ 422532 h 2325428"/>
                    <a:gd name="connsiteX88" fmla="*/ 2566341 w 2907569"/>
                    <a:gd name="connsiteY88" fmla="*/ 414203 h 2325428"/>
                    <a:gd name="connsiteX89" fmla="*/ 2575800 w 2907569"/>
                    <a:gd name="connsiteY89" fmla="*/ 422532 h 2325428"/>
                    <a:gd name="connsiteX90" fmla="*/ 2732338 w 2907569"/>
                    <a:gd name="connsiteY90" fmla="*/ 608055 h 2325428"/>
                    <a:gd name="connsiteX91" fmla="*/ 2788576 w 2907569"/>
                    <a:gd name="connsiteY91" fmla="*/ 701481 h 2325428"/>
                    <a:gd name="connsiteX92" fmla="*/ 2721066 w 2907569"/>
                    <a:gd name="connsiteY92" fmla="*/ 723804 h 2325428"/>
                    <a:gd name="connsiteX93" fmla="*/ 2665335 w 2907569"/>
                    <a:gd name="connsiteY93" fmla="*/ 632739 h 2325428"/>
                    <a:gd name="connsiteX94" fmla="*/ 2517000 w 2907569"/>
                    <a:gd name="connsiteY94" fmla="*/ 459822 h 2325428"/>
                    <a:gd name="connsiteX95" fmla="*/ 2509985 w 2907569"/>
                    <a:gd name="connsiteY95" fmla="*/ 453746 h 2325428"/>
                    <a:gd name="connsiteX96" fmla="*/ 847165 w 2907569"/>
                    <a:gd name="connsiteY96" fmla="*/ 106187 h 2325428"/>
                    <a:gd name="connsiteX97" fmla="*/ 879274 w 2907569"/>
                    <a:gd name="connsiteY97" fmla="*/ 164852 h 2325428"/>
                    <a:gd name="connsiteX98" fmla="*/ 797019 w 2907569"/>
                    <a:gd name="connsiteY98" fmla="*/ 196042 h 2325428"/>
                    <a:gd name="connsiteX99" fmla="*/ 479497 w 2907569"/>
                    <a:gd name="connsiteY99" fmla="*/ 382803 h 2325428"/>
                    <a:gd name="connsiteX100" fmla="*/ 433208 w 2907569"/>
                    <a:gd name="connsiteY100" fmla="*/ 422893 h 2325428"/>
                    <a:gd name="connsiteX101" fmla="*/ 376527 w 2907569"/>
                    <a:gd name="connsiteY101" fmla="*/ 383121 h 2325428"/>
                    <a:gd name="connsiteX102" fmla="*/ 425616 w 2907569"/>
                    <a:gd name="connsiteY102" fmla="*/ 339898 h 2325428"/>
                    <a:gd name="connsiteX103" fmla="*/ 760698 w 2907569"/>
                    <a:gd name="connsiteY103" fmla="*/ 139521 h 2325428"/>
                    <a:gd name="connsiteX104" fmla="*/ 2043143 w 2907569"/>
                    <a:gd name="connsiteY104" fmla="*/ 99533 h 2325428"/>
                    <a:gd name="connsiteX105" fmla="*/ 2146871 w 2907569"/>
                    <a:gd name="connsiteY105" fmla="*/ 139521 h 2325428"/>
                    <a:gd name="connsiteX106" fmla="*/ 2481953 w 2907569"/>
                    <a:gd name="connsiteY106" fmla="*/ 339898 h 2325428"/>
                    <a:gd name="connsiteX107" fmla="*/ 2531041 w 2907569"/>
                    <a:gd name="connsiteY107" fmla="*/ 383121 h 2325428"/>
                    <a:gd name="connsiteX108" fmla="*/ 2474360 w 2907569"/>
                    <a:gd name="connsiteY108" fmla="*/ 422892 h 2325428"/>
                    <a:gd name="connsiteX109" fmla="*/ 2428072 w 2907569"/>
                    <a:gd name="connsiteY109" fmla="*/ 382803 h 2325428"/>
                    <a:gd name="connsiteX110" fmla="*/ 2110550 w 2907569"/>
                    <a:gd name="connsiteY110" fmla="*/ 196042 h 2325428"/>
                    <a:gd name="connsiteX111" fmla="*/ 2011934 w 2907569"/>
                    <a:gd name="connsiteY111" fmla="*/ 158648 h 2325428"/>
                    <a:gd name="connsiteX112" fmla="*/ 1430924 w 2907569"/>
                    <a:gd name="connsiteY112" fmla="*/ 0 h 2325428"/>
                    <a:gd name="connsiteX113" fmla="*/ 1430924 w 2907569"/>
                    <a:gd name="connsiteY113" fmla="*/ 66049 h 2325428"/>
                    <a:gd name="connsiteX114" fmla="*/ 1312907 w 2907569"/>
                    <a:gd name="connsiteY114" fmla="*/ 70740 h 2325428"/>
                    <a:gd name="connsiteX115" fmla="*/ 1044054 w 2907569"/>
                    <a:gd name="connsiteY115" fmla="*/ 113900 h 2325428"/>
                    <a:gd name="connsiteX116" fmla="*/ 922649 w 2907569"/>
                    <a:gd name="connsiteY116" fmla="*/ 148877 h 2325428"/>
                    <a:gd name="connsiteX117" fmla="*/ 890308 w 2907569"/>
                    <a:gd name="connsiteY117" fmla="*/ 89787 h 2325428"/>
                    <a:gd name="connsiteX118" fmla="*/ 1021394 w 2907569"/>
                    <a:gd name="connsiteY118" fmla="*/ 51391 h 2325428"/>
                    <a:gd name="connsiteX119" fmla="*/ 1305116 w 2907569"/>
                    <a:gd name="connsiteY119" fmla="*/ 5084 h 2325428"/>
                    <a:gd name="connsiteX120" fmla="*/ 1476643 w 2907569"/>
                    <a:gd name="connsiteY120" fmla="*/ 0 h 2325428"/>
                    <a:gd name="connsiteX121" fmla="*/ 1602452 w 2907569"/>
                    <a:gd name="connsiteY121" fmla="*/ 5084 h 2325428"/>
                    <a:gd name="connsiteX122" fmla="*/ 1886174 w 2907569"/>
                    <a:gd name="connsiteY122" fmla="*/ 51391 h 2325428"/>
                    <a:gd name="connsiteX123" fmla="*/ 1999358 w 2907569"/>
                    <a:gd name="connsiteY123" fmla="*/ 84543 h 2325428"/>
                    <a:gd name="connsiteX124" fmla="*/ 1967971 w 2907569"/>
                    <a:gd name="connsiteY124" fmla="*/ 143994 h 2325428"/>
                    <a:gd name="connsiteX125" fmla="*/ 1863515 w 2907569"/>
                    <a:gd name="connsiteY125" fmla="*/ 113900 h 2325428"/>
                    <a:gd name="connsiteX126" fmla="*/ 1594661 w 2907569"/>
                    <a:gd name="connsiteY126" fmla="*/ 70740 h 2325428"/>
                    <a:gd name="connsiteX127" fmla="*/ 1476643 w 2907569"/>
                    <a:gd name="connsiteY127" fmla="*/ 66049 h 2325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907569" h="2325428">
                      <a:moveTo>
                        <a:pt x="955373" y="2159967"/>
                      </a:moveTo>
                      <a:lnTo>
                        <a:pt x="1044054" y="2185516"/>
                      </a:lnTo>
                      <a:cubicBezTo>
                        <a:pt x="1130343" y="2206642"/>
                        <a:pt x="1220268" y="2221271"/>
                        <a:pt x="1312907" y="2228677"/>
                      </a:cubicBezTo>
                      <a:lnTo>
                        <a:pt x="1430924" y="2233367"/>
                      </a:lnTo>
                      <a:lnTo>
                        <a:pt x="1430924" y="2325428"/>
                      </a:lnTo>
                      <a:lnTo>
                        <a:pt x="1305116" y="2320344"/>
                      </a:lnTo>
                      <a:cubicBezTo>
                        <a:pt x="1207354" y="2312399"/>
                        <a:pt x="1112455" y="2296703"/>
                        <a:pt x="1021394" y="2274037"/>
                      </a:cubicBezTo>
                      <a:lnTo>
                        <a:pt x="912059" y="2242013"/>
                      </a:lnTo>
                      <a:close/>
                      <a:moveTo>
                        <a:pt x="1968641" y="2155229"/>
                      </a:moveTo>
                      <a:lnTo>
                        <a:pt x="2013289" y="2236805"/>
                      </a:lnTo>
                      <a:lnTo>
                        <a:pt x="1886174" y="2274037"/>
                      </a:lnTo>
                      <a:cubicBezTo>
                        <a:pt x="1795113" y="2296703"/>
                        <a:pt x="1700214" y="2312399"/>
                        <a:pt x="1602452" y="2320344"/>
                      </a:cubicBezTo>
                      <a:lnTo>
                        <a:pt x="1476643" y="2325428"/>
                      </a:lnTo>
                      <a:lnTo>
                        <a:pt x="1476643" y="2233368"/>
                      </a:lnTo>
                      <a:lnTo>
                        <a:pt x="1594661" y="2228677"/>
                      </a:lnTo>
                      <a:cubicBezTo>
                        <a:pt x="1687300" y="2221271"/>
                        <a:pt x="1777226" y="2206642"/>
                        <a:pt x="1863515" y="2185516"/>
                      </a:cubicBezTo>
                      <a:close/>
                      <a:moveTo>
                        <a:pt x="2452397" y="1895545"/>
                      </a:moveTo>
                      <a:lnTo>
                        <a:pt x="2525719" y="1946993"/>
                      </a:lnTo>
                      <a:lnTo>
                        <a:pt x="2481953" y="1985531"/>
                      </a:lnTo>
                      <a:cubicBezTo>
                        <a:pt x="2383279" y="2064497"/>
                        <a:pt x="2270488" y="2132167"/>
                        <a:pt x="2146871" y="2185907"/>
                      </a:cubicBezTo>
                      <a:lnTo>
                        <a:pt x="2056598" y="2220709"/>
                      </a:lnTo>
                      <a:lnTo>
                        <a:pt x="2012689" y="2140482"/>
                      </a:lnTo>
                      <a:lnTo>
                        <a:pt x="2110550" y="2103375"/>
                      </a:lnTo>
                      <a:cubicBezTo>
                        <a:pt x="2227689" y="2053285"/>
                        <a:pt x="2334568" y="1990214"/>
                        <a:pt x="2428072" y="1916613"/>
                      </a:cubicBezTo>
                      <a:close/>
                      <a:moveTo>
                        <a:pt x="455171" y="1895545"/>
                      </a:moveTo>
                      <a:lnTo>
                        <a:pt x="479497" y="1916613"/>
                      </a:lnTo>
                      <a:cubicBezTo>
                        <a:pt x="573000" y="1990214"/>
                        <a:pt x="679880" y="2053285"/>
                        <a:pt x="797019" y="2103375"/>
                      </a:cubicBezTo>
                      <a:lnTo>
                        <a:pt x="910778" y="2146511"/>
                      </a:lnTo>
                      <a:lnTo>
                        <a:pt x="868117" y="2227319"/>
                      </a:lnTo>
                      <a:lnTo>
                        <a:pt x="760698" y="2185907"/>
                      </a:lnTo>
                      <a:cubicBezTo>
                        <a:pt x="637080" y="2132167"/>
                        <a:pt x="524290" y="2064497"/>
                        <a:pt x="425616" y="1985531"/>
                      </a:cubicBezTo>
                      <a:lnTo>
                        <a:pt x="381848" y="1946993"/>
                      </a:lnTo>
                      <a:close/>
                      <a:moveTo>
                        <a:pt x="204028" y="1604249"/>
                      </a:moveTo>
                      <a:lnTo>
                        <a:pt x="242233" y="1666677"/>
                      </a:lnTo>
                      <a:cubicBezTo>
                        <a:pt x="284656" y="1728148"/>
                        <a:pt x="334409" y="1786029"/>
                        <a:pt x="390568" y="1839594"/>
                      </a:cubicBezTo>
                      <a:lnTo>
                        <a:pt x="419546" y="1864691"/>
                      </a:lnTo>
                      <a:lnTo>
                        <a:pt x="346549" y="1915911"/>
                      </a:lnTo>
                      <a:lnTo>
                        <a:pt x="331769" y="1902896"/>
                      </a:lnTo>
                      <a:cubicBezTo>
                        <a:pt x="272503" y="1845426"/>
                        <a:pt x="219999" y="1783325"/>
                        <a:pt x="175230" y="1717373"/>
                      </a:cubicBezTo>
                      <a:lnTo>
                        <a:pt x="123219" y="1630970"/>
                      </a:lnTo>
                      <a:close/>
                      <a:moveTo>
                        <a:pt x="2703541" y="1604249"/>
                      </a:moveTo>
                      <a:lnTo>
                        <a:pt x="2784349" y="1630969"/>
                      </a:lnTo>
                      <a:lnTo>
                        <a:pt x="2732338" y="1717373"/>
                      </a:lnTo>
                      <a:cubicBezTo>
                        <a:pt x="2687570" y="1783325"/>
                        <a:pt x="2635065" y="1845426"/>
                        <a:pt x="2575800" y="1902896"/>
                      </a:cubicBezTo>
                      <a:lnTo>
                        <a:pt x="2561019" y="1915911"/>
                      </a:lnTo>
                      <a:lnTo>
                        <a:pt x="2488022" y="1864691"/>
                      </a:lnTo>
                      <a:lnTo>
                        <a:pt x="2517000" y="1839594"/>
                      </a:lnTo>
                      <a:cubicBezTo>
                        <a:pt x="2573160" y="1786029"/>
                        <a:pt x="2622913" y="1728148"/>
                        <a:pt x="2665335" y="1666677"/>
                      </a:cubicBezTo>
                      <a:close/>
                      <a:moveTo>
                        <a:pt x="2907569" y="1166920"/>
                      </a:moveTo>
                      <a:lnTo>
                        <a:pt x="2900327" y="1281689"/>
                      </a:lnTo>
                      <a:cubicBezTo>
                        <a:pt x="2890399" y="1359926"/>
                        <a:pt x="2870786" y="1435871"/>
                        <a:pt x="2842463" y="1508745"/>
                      </a:cubicBezTo>
                      <a:lnTo>
                        <a:pt x="2805403" y="1589777"/>
                      </a:lnTo>
                      <a:lnTo>
                        <a:pt x="2727073" y="1563877"/>
                      </a:lnTo>
                      <a:lnTo>
                        <a:pt x="2769689" y="1472225"/>
                      </a:lnTo>
                      <a:cubicBezTo>
                        <a:pt x="2796528" y="1404303"/>
                        <a:pt x="2815113" y="1333519"/>
                        <a:pt x="2824521" y="1260599"/>
                      </a:cubicBezTo>
                      <a:lnTo>
                        <a:pt x="2830530" y="1166920"/>
                      </a:lnTo>
                      <a:close/>
                      <a:moveTo>
                        <a:pt x="0" y="1166920"/>
                      </a:moveTo>
                      <a:lnTo>
                        <a:pt x="77038" y="1166920"/>
                      </a:lnTo>
                      <a:lnTo>
                        <a:pt x="83048" y="1260599"/>
                      </a:lnTo>
                      <a:cubicBezTo>
                        <a:pt x="92456" y="1333519"/>
                        <a:pt x="111041" y="1404303"/>
                        <a:pt x="137880" y="1472225"/>
                      </a:cubicBezTo>
                      <a:lnTo>
                        <a:pt x="180495" y="1563876"/>
                      </a:lnTo>
                      <a:lnTo>
                        <a:pt x="102166" y="1589777"/>
                      </a:lnTo>
                      <a:lnTo>
                        <a:pt x="65105" y="1508745"/>
                      </a:lnTo>
                      <a:cubicBezTo>
                        <a:pt x="36783" y="1435871"/>
                        <a:pt x="17170" y="1359926"/>
                        <a:pt x="7241" y="1281689"/>
                      </a:cubicBezTo>
                      <a:close/>
                      <a:moveTo>
                        <a:pt x="98821" y="742965"/>
                      </a:moveTo>
                      <a:lnTo>
                        <a:pt x="166619" y="765383"/>
                      </a:lnTo>
                      <a:lnTo>
                        <a:pt x="137880" y="827191"/>
                      </a:lnTo>
                      <a:cubicBezTo>
                        <a:pt x="111041" y="895113"/>
                        <a:pt x="92456" y="965897"/>
                        <a:pt x="83048" y="1038817"/>
                      </a:cubicBezTo>
                      <a:lnTo>
                        <a:pt x="77763" y="1121201"/>
                      </a:lnTo>
                      <a:lnTo>
                        <a:pt x="2354" y="1121201"/>
                      </a:lnTo>
                      <a:lnTo>
                        <a:pt x="7241" y="1043739"/>
                      </a:lnTo>
                      <a:cubicBezTo>
                        <a:pt x="17170" y="965503"/>
                        <a:pt x="36783" y="889558"/>
                        <a:pt x="65105" y="816684"/>
                      </a:cubicBezTo>
                      <a:close/>
                      <a:moveTo>
                        <a:pt x="2808747" y="742964"/>
                      </a:moveTo>
                      <a:lnTo>
                        <a:pt x="2842463" y="816684"/>
                      </a:lnTo>
                      <a:cubicBezTo>
                        <a:pt x="2870786" y="889558"/>
                        <a:pt x="2890399" y="965503"/>
                        <a:pt x="2900327" y="1043739"/>
                      </a:cubicBezTo>
                      <a:lnTo>
                        <a:pt x="2905215" y="1121201"/>
                      </a:lnTo>
                      <a:lnTo>
                        <a:pt x="2829806" y="1121201"/>
                      </a:lnTo>
                      <a:lnTo>
                        <a:pt x="2824521" y="1038817"/>
                      </a:lnTo>
                      <a:cubicBezTo>
                        <a:pt x="2815113" y="965897"/>
                        <a:pt x="2796528" y="895113"/>
                        <a:pt x="2769689" y="827191"/>
                      </a:cubicBezTo>
                      <a:lnTo>
                        <a:pt x="2740949" y="765382"/>
                      </a:lnTo>
                      <a:close/>
                      <a:moveTo>
                        <a:pt x="341227" y="414203"/>
                      </a:moveTo>
                      <a:lnTo>
                        <a:pt x="397583" y="453747"/>
                      </a:lnTo>
                      <a:lnTo>
                        <a:pt x="390568" y="459822"/>
                      </a:lnTo>
                      <a:cubicBezTo>
                        <a:pt x="334409" y="513387"/>
                        <a:pt x="284656" y="571268"/>
                        <a:pt x="242233" y="632739"/>
                      </a:cubicBezTo>
                      <a:lnTo>
                        <a:pt x="186502" y="723804"/>
                      </a:lnTo>
                      <a:lnTo>
                        <a:pt x="118992" y="701481"/>
                      </a:lnTo>
                      <a:lnTo>
                        <a:pt x="175230" y="608055"/>
                      </a:lnTo>
                      <a:cubicBezTo>
                        <a:pt x="219999" y="542103"/>
                        <a:pt x="272503" y="480002"/>
                        <a:pt x="331769" y="422532"/>
                      </a:cubicBezTo>
                      <a:close/>
                      <a:moveTo>
                        <a:pt x="2566341" y="414203"/>
                      </a:moveTo>
                      <a:lnTo>
                        <a:pt x="2575800" y="422532"/>
                      </a:lnTo>
                      <a:cubicBezTo>
                        <a:pt x="2635065" y="480002"/>
                        <a:pt x="2687570" y="542103"/>
                        <a:pt x="2732338" y="608055"/>
                      </a:cubicBezTo>
                      <a:lnTo>
                        <a:pt x="2788576" y="701481"/>
                      </a:lnTo>
                      <a:lnTo>
                        <a:pt x="2721066" y="723804"/>
                      </a:lnTo>
                      <a:lnTo>
                        <a:pt x="2665335" y="632739"/>
                      </a:lnTo>
                      <a:cubicBezTo>
                        <a:pt x="2622913" y="571268"/>
                        <a:pt x="2573160" y="513387"/>
                        <a:pt x="2517000" y="459822"/>
                      </a:cubicBezTo>
                      <a:lnTo>
                        <a:pt x="2509985" y="453746"/>
                      </a:lnTo>
                      <a:close/>
                      <a:moveTo>
                        <a:pt x="847165" y="106187"/>
                      </a:moveTo>
                      <a:lnTo>
                        <a:pt x="879274" y="164852"/>
                      </a:lnTo>
                      <a:lnTo>
                        <a:pt x="797019" y="196042"/>
                      </a:lnTo>
                      <a:cubicBezTo>
                        <a:pt x="679880" y="246131"/>
                        <a:pt x="573000" y="309202"/>
                        <a:pt x="479497" y="382803"/>
                      </a:cubicBezTo>
                      <a:lnTo>
                        <a:pt x="433208" y="422893"/>
                      </a:lnTo>
                      <a:lnTo>
                        <a:pt x="376527" y="383121"/>
                      </a:lnTo>
                      <a:lnTo>
                        <a:pt x="425616" y="339898"/>
                      </a:lnTo>
                      <a:cubicBezTo>
                        <a:pt x="524290" y="260931"/>
                        <a:pt x="637080" y="193262"/>
                        <a:pt x="760698" y="139521"/>
                      </a:cubicBezTo>
                      <a:close/>
                      <a:moveTo>
                        <a:pt x="2043143" y="99533"/>
                      </a:moveTo>
                      <a:lnTo>
                        <a:pt x="2146871" y="139521"/>
                      </a:lnTo>
                      <a:cubicBezTo>
                        <a:pt x="2270488" y="193262"/>
                        <a:pt x="2383279" y="260931"/>
                        <a:pt x="2481953" y="339898"/>
                      </a:cubicBezTo>
                      <a:lnTo>
                        <a:pt x="2531041" y="383121"/>
                      </a:lnTo>
                      <a:lnTo>
                        <a:pt x="2474360" y="422892"/>
                      </a:lnTo>
                      <a:lnTo>
                        <a:pt x="2428072" y="382803"/>
                      </a:lnTo>
                      <a:cubicBezTo>
                        <a:pt x="2334568" y="309202"/>
                        <a:pt x="2227689" y="246131"/>
                        <a:pt x="2110550" y="196042"/>
                      </a:cubicBezTo>
                      <a:lnTo>
                        <a:pt x="2011934" y="158648"/>
                      </a:lnTo>
                      <a:close/>
                      <a:moveTo>
                        <a:pt x="1430924" y="0"/>
                      </a:moveTo>
                      <a:lnTo>
                        <a:pt x="1430924" y="66049"/>
                      </a:lnTo>
                      <a:lnTo>
                        <a:pt x="1312907" y="70740"/>
                      </a:lnTo>
                      <a:cubicBezTo>
                        <a:pt x="1220268" y="78145"/>
                        <a:pt x="1130343" y="92774"/>
                        <a:pt x="1044054" y="113900"/>
                      </a:cubicBezTo>
                      <a:lnTo>
                        <a:pt x="922649" y="148877"/>
                      </a:lnTo>
                      <a:lnTo>
                        <a:pt x="890308" y="89787"/>
                      </a:lnTo>
                      <a:lnTo>
                        <a:pt x="1021394" y="51391"/>
                      </a:lnTo>
                      <a:cubicBezTo>
                        <a:pt x="1112455" y="28725"/>
                        <a:pt x="1207354" y="13029"/>
                        <a:pt x="1305116" y="5084"/>
                      </a:cubicBezTo>
                      <a:close/>
                      <a:moveTo>
                        <a:pt x="1476643" y="0"/>
                      </a:moveTo>
                      <a:lnTo>
                        <a:pt x="1602452" y="5084"/>
                      </a:lnTo>
                      <a:cubicBezTo>
                        <a:pt x="1700214" y="13029"/>
                        <a:pt x="1795113" y="28725"/>
                        <a:pt x="1886174" y="51391"/>
                      </a:cubicBezTo>
                      <a:lnTo>
                        <a:pt x="1999358" y="84543"/>
                      </a:lnTo>
                      <a:lnTo>
                        <a:pt x="1967971" y="143994"/>
                      </a:lnTo>
                      <a:lnTo>
                        <a:pt x="1863515" y="113900"/>
                      </a:lnTo>
                      <a:cubicBezTo>
                        <a:pt x="1777226" y="92774"/>
                        <a:pt x="1687300" y="78145"/>
                        <a:pt x="1594661" y="70740"/>
                      </a:cubicBezTo>
                      <a:lnTo>
                        <a:pt x="1476643" y="6604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8DD3268B-53D4-4874-B692-F60AA50D5ECA}"/>
                  </a:ext>
                </a:extLst>
              </p:cNvPr>
              <p:cNvGrpSpPr/>
              <p:nvPr/>
            </p:nvGrpSpPr>
            <p:grpSpPr>
              <a:xfrm>
                <a:off x="4300041" y="1136004"/>
                <a:ext cx="2095226" cy="1687297"/>
                <a:chOff x="966291" y="4306495"/>
                <a:chExt cx="2095226" cy="1687297"/>
              </a:xfrm>
              <a:pattFill prst="lgConfetti">
                <a:fgClr>
                  <a:schemeClr val="bg1"/>
                </a:fgClr>
                <a:bgClr>
                  <a:schemeClr val="bg1">
                    <a:lumMod val="95000"/>
                  </a:schemeClr>
                </a:bgClr>
              </a:pattFill>
            </p:grpSpPr>
            <p:sp>
              <p:nvSpPr>
                <p:cNvPr id="198" name="楕円 220">
                  <a:extLst>
                    <a:ext uri="{FF2B5EF4-FFF2-40B4-BE49-F238E27FC236}">
                      <a16:creationId xmlns:a16="http://schemas.microsoft.com/office/drawing/2014/main" id="{D8E04F8C-9D72-427D-8554-84FCA3497523}"/>
                    </a:ext>
                  </a:extLst>
                </p:cNvPr>
                <p:cNvSpPr/>
                <p:nvPr/>
              </p:nvSpPr>
              <p:spPr>
                <a:xfrm>
                  <a:off x="1011813" y="4362116"/>
                  <a:ext cx="2049704" cy="1631676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6A7039FC-964D-43C6-9A1E-8B0F8818F94A}"/>
                    </a:ext>
                  </a:extLst>
                </p:cNvPr>
                <p:cNvSpPr/>
                <p:nvPr/>
              </p:nvSpPr>
              <p:spPr>
                <a:xfrm>
                  <a:off x="1002856" y="506335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FE07E215-9874-4693-8D9F-8F2B26D6D816}"/>
                    </a:ext>
                  </a:extLst>
                </p:cNvPr>
                <p:cNvSpPr/>
                <p:nvPr/>
              </p:nvSpPr>
              <p:spPr>
                <a:xfrm rot="18900000" flipH="1">
                  <a:off x="2579481" y="4536947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A3DBBD89-F7B4-40E0-8DAA-F7744DE82DC6}"/>
                    </a:ext>
                  </a:extLst>
                </p:cNvPr>
                <p:cNvSpPr/>
                <p:nvPr/>
              </p:nvSpPr>
              <p:spPr>
                <a:xfrm rot="4196602">
                  <a:off x="1416444" y="4532662"/>
                  <a:ext cx="81050" cy="45297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59F32B3F-487B-4AEC-83C3-55D83A457761}"/>
                    </a:ext>
                  </a:extLst>
                </p:cNvPr>
                <p:cNvSpPr/>
                <p:nvPr/>
              </p:nvSpPr>
              <p:spPr>
                <a:xfrm rot="1800000">
                  <a:off x="1268226" y="4663525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E43899BF-9954-4502-98B9-B3E6F0852600}"/>
                    </a:ext>
                  </a:extLst>
                </p:cNvPr>
                <p:cNvSpPr/>
                <p:nvPr/>
              </p:nvSpPr>
              <p:spPr>
                <a:xfrm rot="18900000" flipH="1">
                  <a:off x="2697122" y="462150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3A8BFEAF-6311-4728-8251-8C14F3223CB2}"/>
                    </a:ext>
                  </a:extLst>
                </p:cNvPr>
                <p:cNvSpPr/>
                <p:nvPr/>
              </p:nvSpPr>
              <p:spPr>
                <a:xfrm rot="2700000">
                  <a:off x="1545116" y="4401998"/>
                  <a:ext cx="124601" cy="132802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14752A03-529C-4514-A609-03F31E635C5E}"/>
                    </a:ext>
                  </a:extLst>
                </p:cNvPr>
                <p:cNvSpPr/>
                <p:nvPr/>
              </p:nvSpPr>
              <p:spPr>
                <a:xfrm rot="8690456">
                  <a:off x="2957470" y="4936573"/>
                  <a:ext cx="78439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901518C8-0119-4DB0-AAE1-62E81A985350}"/>
                    </a:ext>
                  </a:extLst>
                </p:cNvPr>
                <p:cNvSpPr/>
                <p:nvPr/>
              </p:nvSpPr>
              <p:spPr>
                <a:xfrm rot="2700000">
                  <a:off x="1123202" y="472369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398DC3D7-A0EF-497F-AED0-0739F2018DF4}"/>
                    </a:ext>
                  </a:extLst>
                </p:cNvPr>
                <p:cNvSpPr/>
                <p:nvPr/>
              </p:nvSpPr>
              <p:spPr>
                <a:xfrm rot="5400000">
                  <a:off x="1916106" y="4282595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B16C76E4-AFE7-4DEF-9585-BD72E0ABE874}"/>
                    </a:ext>
                  </a:extLst>
                </p:cNvPr>
                <p:cNvSpPr/>
                <p:nvPr/>
              </p:nvSpPr>
              <p:spPr>
                <a:xfrm rot="6300000">
                  <a:off x="2431283" y="4400553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E436CD3B-41F0-4374-8979-31D4263B067E}"/>
                    </a:ext>
                  </a:extLst>
                </p:cNvPr>
                <p:cNvSpPr/>
                <p:nvPr/>
              </p:nvSpPr>
              <p:spPr>
                <a:xfrm rot="2645381">
                  <a:off x="1004437" y="490642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8674AB7-4660-4274-9896-A14CC8FB2115}"/>
                    </a:ext>
                  </a:extLst>
                </p:cNvPr>
                <p:cNvSpPr/>
                <p:nvPr/>
              </p:nvSpPr>
              <p:spPr>
                <a:xfrm rot="4500000">
                  <a:off x="1359882" y="470746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F1E444FB-FE05-4B09-9BCB-E0FF549CE716}"/>
                    </a:ext>
                  </a:extLst>
                </p:cNvPr>
                <p:cNvSpPr/>
                <p:nvPr/>
              </p:nvSpPr>
              <p:spPr>
                <a:xfrm flipH="1">
                  <a:off x="1961980" y="447259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D5BAAEFE-5E44-493E-9B94-265563671D16}"/>
                    </a:ext>
                  </a:extLst>
                </p:cNvPr>
                <p:cNvSpPr/>
                <p:nvPr/>
              </p:nvSpPr>
              <p:spPr>
                <a:xfrm rot="1212245">
                  <a:off x="2165703" y="434666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BE22D20A-19AA-4390-B7F4-E192A027FCD0}"/>
                    </a:ext>
                  </a:extLst>
                </p:cNvPr>
                <p:cNvSpPr/>
                <p:nvPr/>
              </p:nvSpPr>
              <p:spPr>
                <a:xfrm rot="19321518">
                  <a:off x="1179859" y="497470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99AF3DBA-C639-4CC1-BD66-B8AC54BD452D}"/>
                    </a:ext>
                  </a:extLst>
                </p:cNvPr>
                <p:cNvSpPr/>
                <p:nvPr/>
              </p:nvSpPr>
              <p:spPr>
                <a:xfrm rot="961583">
                  <a:off x="2418123" y="460692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FB9104FC-FE2B-4BAC-BAD0-E8FBD6E2BA92}"/>
                    </a:ext>
                  </a:extLst>
                </p:cNvPr>
                <p:cNvSpPr/>
                <p:nvPr/>
              </p:nvSpPr>
              <p:spPr>
                <a:xfrm rot="20756539">
                  <a:off x="1544003" y="4571480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B0CB7886-2E03-4CB4-ABEA-EEC70B9E1AEE}"/>
                    </a:ext>
                  </a:extLst>
                </p:cNvPr>
                <p:cNvSpPr/>
                <p:nvPr/>
              </p:nvSpPr>
              <p:spPr>
                <a:xfrm rot="6300000">
                  <a:off x="2595894" y="484099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27C9C41C-4C8E-456E-81E1-0A3325000D98}"/>
                    </a:ext>
                  </a:extLst>
                </p:cNvPr>
                <p:cNvSpPr/>
                <p:nvPr/>
              </p:nvSpPr>
              <p:spPr>
                <a:xfrm rot="6300000">
                  <a:off x="2215313" y="463925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AA0FB021-6596-4031-8DE7-630015B3DEE2}"/>
                    </a:ext>
                  </a:extLst>
                </p:cNvPr>
                <p:cNvSpPr/>
                <p:nvPr/>
              </p:nvSpPr>
              <p:spPr>
                <a:xfrm rot="9088986">
                  <a:off x="2877644" y="4749912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CD082D61-20B7-4C42-A47E-2D50EB54811F}"/>
                    </a:ext>
                  </a:extLst>
                </p:cNvPr>
                <p:cNvSpPr/>
                <p:nvPr/>
              </p:nvSpPr>
              <p:spPr>
                <a:xfrm rot="5075010">
                  <a:off x="1838410" y="457447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E1455DB7-0CE4-482D-A83F-59E22933FBEC}"/>
                    </a:ext>
                  </a:extLst>
                </p:cNvPr>
                <p:cNvSpPr/>
                <p:nvPr/>
              </p:nvSpPr>
              <p:spPr>
                <a:xfrm rot="20862590">
                  <a:off x="1544241" y="482517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294A763-3144-47D0-B4FA-9EF04539BE68}"/>
                    </a:ext>
                  </a:extLst>
                </p:cNvPr>
                <p:cNvSpPr/>
                <p:nvPr/>
              </p:nvSpPr>
              <p:spPr>
                <a:xfrm rot="800733">
                  <a:off x="2222035" y="4875257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8806E9CB-459C-4FE4-A817-970676EF708E}"/>
                    </a:ext>
                  </a:extLst>
                </p:cNvPr>
                <p:cNvSpPr/>
                <p:nvPr/>
              </p:nvSpPr>
              <p:spPr>
                <a:xfrm rot="1775517">
                  <a:off x="2777660" y="51832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94431718-518F-494A-91DF-FB3D0920AEC7}"/>
                    </a:ext>
                  </a:extLst>
                </p:cNvPr>
                <p:cNvSpPr/>
                <p:nvPr/>
              </p:nvSpPr>
              <p:spPr>
                <a:xfrm rot="17150328">
                  <a:off x="908127" y="522198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4C80358A-1296-4FE8-B74F-F93ADCB1932D}"/>
                    </a:ext>
                  </a:extLst>
                </p:cNvPr>
                <p:cNvSpPr/>
                <p:nvPr/>
              </p:nvSpPr>
              <p:spPr>
                <a:xfrm rot="306161">
                  <a:off x="1798412" y="510322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8ECD168C-A181-4FAC-AA56-2440E1C3B0B9}"/>
                    </a:ext>
                  </a:extLst>
                </p:cNvPr>
                <p:cNvSpPr/>
                <p:nvPr/>
              </p:nvSpPr>
              <p:spPr>
                <a:xfrm rot="901944">
                  <a:off x="2409360" y="51324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873939C4-7ED7-4B99-86BC-A1B31706D98F}"/>
                    </a:ext>
                  </a:extLst>
                </p:cNvPr>
                <p:cNvSpPr/>
                <p:nvPr/>
              </p:nvSpPr>
              <p:spPr>
                <a:xfrm rot="20986146">
                  <a:off x="1268289" y="5217428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A9B65C8-9BD1-46E2-B8FC-E5D8C24DC38B}"/>
                  </a:ext>
                </a:extLst>
              </p:cNvPr>
              <p:cNvSpPr/>
              <p:nvPr/>
            </p:nvSpPr>
            <p:spPr>
              <a:xfrm>
                <a:off x="4243128" y="1168528"/>
                <a:ext cx="2223242" cy="1731771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23242" h="1808152">
                    <a:moveTo>
                      <a:pt x="151806" y="497058"/>
                    </a:moveTo>
                    <a:cubicBezTo>
                      <a:pt x="108150" y="561352"/>
                      <a:pt x="80368" y="612152"/>
                      <a:pt x="56555" y="658983"/>
                    </a:cubicBezTo>
                    <a:cubicBezTo>
                      <a:pt x="32742" y="705814"/>
                      <a:pt x="-21232" y="709784"/>
                      <a:pt x="8930" y="778046"/>
                    </a:cubicBezTo>
                    <a:cubicBezTo>
                      <a:pt x="39092" y="846308"/>
                      <a:pt x="220068" y="972514"/>
                      <a:pt x="237530" y="1068558"/>
                    </a:cubicBezTo>
                    <a:cubicBezTo>
                      <a:pt x="254992" y="1164602"/>
                      <a:pt x="103386" y="1274139"/>
                      <a:pt x="113705" y="1354308"/>
                    </a:cubicBezTo>
                    <a:cubicBezTo>
                      <a:pt x="124024" y="1434477"/>
                      <a:pt x="209749" y="1510677"/>
                      <a:pt x="299443" y="1549571"/>
                    </a:cubicBezTo>
                    <a:cubicBezTo>
                      <a:pt x="389137" y="1588465"/>
                      <a:pt x="551856" y="1544809"/>
                      <a:pt x="651868" y="1587671"/>
                    </a:cubicBezTo>
                    <a:cubicBezTo>
                      <a:pt x="751880" y="1630533"/>
                      <a:pt x="787599" y="1826590"/>
                      <a:pt x="899518" y="1806746"/>
                    </a:cubicBezTo>
                    <a:cubicBezTo>
                      <a:pt x="1011437" y="1786902"/>
                      <a:pt x="1201936" y="1490833"/>
                      <a:pt x="1323380" y="1468608"/>
                    </a:cubicBezTo>
                    <a:cubicBezTo>
                      <a:pt x="1444824" y="1446383"/>
                      <a:pt x="1560711" y="1673396"/>
                      <a:pt x="1628180" y="1673396"/>
                    </a:cubicBezTo>
                    <a:cubicBezTo>
                      <a:pt x="1695649" y="1673396"/>
                      <a:pt x="1663106" y="1499564"/>
                      <a:pt x="1728193" y="1468608"/>
                    </a:cubicBezTo>
                    <a:cubicBezTo>
                      <a:pt x="1793280" y="1437652"/>
                      <a:pt x="1969493" y="1521789"/>
                      <a:pt x="2018705" y="1487658"/>
                    </a:cubicBezTo>
                    <a:cubicBezTo>
                      <a:pt x="2067918" y="1453527"/>
                      <a:pt x="1998068" y="1303509"/>
                      <a:pt x="2023468" y="1263821"/>
                    </a:cubicBezTo>
                    <a:cubicBezTo>
                      <a:pt x="2048868" y="1224134"/>
                      <a:pt x="2147293" y="1300333"/>
                      <a:pt x="2171105" y="1249533"/>
                    </a:cubicBezTo>
                    <a:cubicBezTo>
                      <a:pt x="2194917" y="1198733"/>
                      <a:pt x="2158406" y="1031252"/>
                      <a:pt x="2166343" y="959021"/>
                    </a:cubicBezTo>
                    <a:cubicBezTo>
                      <a:pt x="2174280" y="886790"/>
                      <a:pt x="2240955" y="903459"/>
                      <a:pt x="2218730" y="816146"/>
                    </a:cubicBezTo>
                    <a:cubicBezTo>
                      <a:pt x="2196505" y="728834"/>
                      <a:pt x="2092524" y="529602"/>
                      <a:pt x="2032993" y="435146"/>
                    </a:cubicBezTo>
                    <a:cubicBezTo>
                      <a:pt x="1973462" y="340690"/>
                      <a:pt x="1981399" y="320052"/>
                      <a:pt x="1861543" y="249408"/>
                    </a:cubicBezTo>
                    <a:cubicBezTo>
                      <a:pt x="1741687" y="178764"/>
                      <a:pt x="1508324" y="41445"/>
                      <a:pt x="1313855" y="11283"/>
                    </a:cubicBezTo>
                    <a:cubicBezTo>
                      <a:pt x="1119386" y="-18880"/>
                      <a:pt x="867768" y="15252"/>
                      <a:pt x="694730" y="68433"/>
                    </a:cubicBezTo>
                    <a:cubicBezTo>
                      <a:pt x="521693" y="121614"/>
                      <a:pt x="408979" y="201784"/>
                      <a:pt x="318492" y="273221"/>
                    </a:cubicBezTo>
                    <a:cubicBezTo>
                      <a:pt x="228005" y="344658"/>
                      <a:pt x="195462" y="432764"/>
                      <a:pt x="151806" y="497058"/>
                    </a:cubicBezTo>
                    <a:close/>
                  </a:path>
                </a:pathLst>
              </a:custGeom>
              <a:solidFill>
                <a:srgbClr val="CC6600">
                  <a:alpha val="69804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632BADD7-DAC8-4491-A73F-A655BE5DE193}"/>
                  </a:ext>
                </a:extLst>
              </p:cNvPr>
              <p:cNvGrpSpPr/>
              <p:nvPr/>
            </p:nvGrpSpPr>
            <p:grpSpPr>
              <a:xfrm>
                <a:off x="4231071" y="1157310"/>
                <a:ext cx="2279514" cy="1655386"/>
                <a:chOff x="4231071" y="4327801"/>
                <a:chExt cx="2279514" cy="1655386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BDD7A856-629A-4047-A0AE-D6361FAF1E3D}"/>
                    </a:ext>
                  </a:extLst>
                </p:cNvPr>
                <p:cNvGrpSpPr/>
                <p:nvPr/>
              </p:nvGrpSpPr>
              <p:grpSpPr>
                <a:xfrm rot="3600000">
                  <a:off x="4426235" y="4605160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273C41D1-B43B-4A5E-94F2-16B4C50CA044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8E38135E-653F-4BC3-8966-32343252BCB7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A712C001-E91A-4B70-861C-ED077363EBD5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96" name="フリーフォーム: 図形 195">
                      <a:extLst>
                        <a:ext uri="{FF2B5EF4-FFF2-40B4-BE49-F238E27FC236}">
                          <a16:creationId xmlns:a16="http://schemas.microsoft.com/office/drawing/2014/main" id="{E7CC44F7-038D-491B-8794-2F75B823E5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フリーフォーム: 図形 196">
                      <a:extLst>
                        <a:ext uri="{FF2B5EF4-FFF2-40B4-BE49-F238E27FC236}">
                          <a16:creationId xmlns:a16="http://schemas.microsoft.com/office/drawing/2014/main" id="{2D1FEC20-2358-4964-967C-2BB4097154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FEC894CD-2676-4C51-9A32-796FC134BDFF}"/>
                    </a:ext>
                  </a:extLst>
                </p:cNvPr>
                <p:cNvGrpSpPr/>
                <p:nvPr/>
              </p:nvGrpSpPr>
              <p:grpSpPr>
                <a:xfrm rot="5400000">
                  <a:off x="5327642" y="4151760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DBA65E26-0E89-4907-90C5-259A63E6AE2B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CF13988C-392D-4E7D-A7BB-F3A12381AB20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6071E02F-A281-4CFF-96BD-60A3FACBD1FB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91" name="フリーフォーム: 図形 190">
                      <a:extLst>
                        <a:ext uri="{FF2B5EF4-FFF2-40B4-BE49-F238E27FC236}">
                          <a16:creationId xmlns:a16="http://schemas.microsoft.com/office/drawing/2014/main" id="{83BEE8E7-16D2-44A6-A961-B2F84702BA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" name="フリーフォーム: 図形 191">
                      <a:extLst>
                        <a:ext uri="{FF2B5EF4-FFF2-40B4-BE49-F238E27FC236}">
                          <a16:creationId xmlns:a16="http://schemas.microsoft.com/office/drawing/2014/main" id="{229BBACF-CCC0-47CA-AB28-15C6589AC4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CD379D3B-C1FE-4A8C-9F52-A53A68AB2121}"/>
                    </a:ext>
                  </a:extLst>
                </p:cNvPr>
                <p:cNvSpPr/>
                <p:nvPr/>
              </p:nvSpPr>
              <p:spPr>
                <a:xfrm rot="2204360">
                  <a:off x="5459273" y="4581525"/>
                  <a:ext cx="431761" cy="123906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72DC4EAD-0773-4694-92B6-65172E7963BD}"/>
                    </a:ext>
                  </a:extLst>
                </p:cNvPr>
                <p:cNvSpPr/>
                <p:nvPr/>
              </p:nvSpPr>
              <p:spPr>
                <a:xfrm rot="12453427">
                  <a:off x="4520088" y="5053906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772B5CFC-123B-45D7-8EAA-70D0EBA93930}"/>
                    </a:ext>
                  </a:extLst>
                </p:cNvPr>
                <p:cNvSpPr/>
                <p:nvPr/>
              </p:nvSpPr>
              <p:spPr>
                <a:xfrm rot="900000">
                  <a:off x="5408253" y="5810673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40F84980-8DB4-4B0D-B1BB-3415DD580573}"/>
                    </a:ext>
                  </a:extLst>
                </p:cNvPr>
                <p:cNvSpPr/>
                <p:nvPr/>
              </p:nvSpPr>
              <p:spPr>
                <a:xfrm rot="19983688">
                  <a:off x="4771866" y="5526865"/>
                  <a:ext cx="333336" cy="73975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61EACED4-F80C-4D36-82EB-19396BC90CFA}"/>
                    </a:ext>
                  </a:extLst>
                </p:cNvPr>
                <p:cNvSpPr/>
                <p:nvPr/>
              </p:nvSpPr>
              <p:spPr>
                <a:xfrm rot="900000">
                  <a:off x="4667475" y="4528737"/>
                  <a:ext cx="273487" cy="91855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3C59D673-ADBF-4D65-A880-A87055B7DC23}"/>
                    </a:ext>
                  </a:extLst>
                </p:cNvPr>
                <p:cNvSpPr/>
                <p:nvPr/>
              </p:nvSpPr>
              <p:spPr>
                <a:xfrm rot="2700000">
                  <a:off x="6132990" y="5055102"/>
                  <a:ext cx="333336" cy="155851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3">
                  <a:extLst>
                    <a:ext uri="{FF2B5EF4-FFF2-40B4-BE49-F238E27FC236}">
                      <a16:creationId xmlns:a16="http://schemas.microsoft.com/office/drawing/2014/main" id="{7BB63BDD-48BA-4B43-9F25-E67ABDF2FDCD}"/>
                    </a:ext>
                  </a:extLst>
                </p:cNvPr>
                <p:cNvSpPr/>
                <p:nvPr/>
              </p:nvSpPr>
              <p:spPr>
                <a:xfrm rot="17100000">
                  <a:off x="5842933" y="4436781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29">
                  <a:extLst>
                    <a:ext uri="{FF2B5EF4-FFF2-40B4-BE49-F238E27FC236}">
                      <a16:creationId xmlns:a16="http://schemas.microsoft.com/office/drawing/2014/main" id="{602DDC66-1828-4DA1-A442-FD842FA83BFB}"/>
                    </a:ext>
                  </a:extLst>
                </p:cNvPr>
                <p:cNvSpPr/>
                <p:nvPr/>
              </p:nvSpPr>
              <p:spPr>
                <a:xfrm rot="21253077">
                  <a:off x="5027544" y="5525177"/>
                  <a:ext cx="536373" cy="300598"/>
                </a:xfrm>
                <a:custGeom>
                  <a:avLst/>
                  <a:gdLst>
                    <a:gd name="connsiteX0" fmla="*/ 0 w 441104"/>
                    <a:gd name="connsiteY0" fmla="*/ 105849 h 211698"/>
                    <a:gd name="connsiteX1" fmla="*/ 220552 w 441104"/>
                    <a:gd name="connsiteY1" fmla="*/ 0 h 211698"/>
                    <a:gd name="connsiteX2" fmla="*/ 441104 w 441104"/>
                    <a:gd name="connsiteY2" fmla="*/ 105849 h 211698"/>
                    <a:gd name="connsiteX3" fmla="*/ 220552 w 441104"/>
                    <a:gd name="connsiteY3" fmla="*/ 211698 h 211698"/>
                    <a:gd name="connsiteX4" fmla="*/ 0 w 441104"/>
                    <a:gd name="connsiteY4" fmla="*/ 105849 h 211698"/>
                    <a:gd name="connsiteX0" fmla="*/ 32 w 441136"/>
                    <a:gd name="connsiteY0" fmla="*/ 162999 h 268848"/>
                    <a:gd name="connsiteX1" fmla="*/ 233284 w 441136"/>
                    <a:gd name="connsiteY1" fmla="*/ 0 h 268848"/>
                    <a:gd name="connsiteX2" fmla="*/ 441136 w 441136"/>
                    <a:gd name="connsiteY2" fmla="*/ 162999 h 268848"/>
                    <a:gd name="connsiteX3" fmla="*/ 220584 w 441136"/>
                    <a:gd name="connsiteY3" fmla="*/ 268848 h 268848"/>
                    <a:gd name="connsiteX4" fmla="*/ 32 w 441136"/>
                    <a:gd name="connsiteY4" fmla="*/ 162999 h 268848"/>
                    <a:gd name="connsiteX0" fmla="*/ 18 w 479222"/>
                    <a:gd name="connsiteY0" fmla="*/ 144021 h 269061"/>
                    <a:gd name="connsiteX1" fmla="*/ 271370 w 479222"/>
                    <a:gd name="connsiteY1" fmla="*/ 72 h 269061"/>
                    <a:gd name="connsiteX2" fmla="*/ 479222 w 479222"/>
                    <a:gd name="connsiteY2" fmla="*/ 163071 h 269061"/>
                    <a:gd name="connsiteX3" fmla="*/ 258670 w 479222"/>
                    <a:gd name="connsiteY3" fmla="*/ 268920 h 269061"/>
                    <a:gd name="connsiteX4" fmla="*/ 18 w 479222"/>
                    <a:gd name="connsiteY4" fmla="*/ 144021 h 269061"/>
                    <a:gd name="connsiteX0" fmla="*/ 19 w 536373"/>
                    <a:gd name="connsiteY0" fmla="*/ 143949 h 268848"/>
                    <a:gd name="connsiteX1" fmla="*/ 271371 w 536373"/>
                    <a:gd name="connsiteY1" fmla="*/ 0 h 268848"/>
                    <a:gd name="connsiteX2" fmla="*/ 536373 w 536373"/>
                    <a:gd name="connsiteY2" fmla="*/ 143949 h 268848"/>
                    <a:gd name="connsiteX3" fmla="*/ 258671 w 536373"/>
                    <a:gd name="connsiteY3" fmla="*/ 268848 h 268848"/>
                    <a:gd name="connsiteX4" fmla="*/ 19 w 536373"/>
                    <a:gd name="connsiteY4" fmla="*/ 143949 h 268848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  <a:gd name="connsiteX0" fmla="*/ 19 w 536373"/>
                    <a:gd name="connsiteY0" fmla="*/ 176518 h 301417"/>
                    <a:gd name="connsiteX1" fmla="*/ 271371 w 536373"/>
                    <a:gd name="connsiteY1" fmla="*/ 819 h 301417"/>
                    <a:gd name="connsiteX2" fmla="*/ 536373 w 536373"/>
                    <a:gd name="connsiteY2" fmla="*/ 176518 h 301417"/>
                    <a:gd name="connsiteX3" fmla="*/ 258671 w 536373"/>
                    <a:gd name="connsiteY3" fmla="*/ 301417 h 301417"/>
                    <a:gd name="connsiteX4" fmla="*/ 19 w 536373"/>
                    <a:gd name="connsiteY4" fmla="*/ 176518 h 301417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373" h="300598">
                      <a:moveTo>
                        <a:pt x="19" y="175699"/>
                      </a:moveTo>
                      <a:cubicBezTo>
                        <a:pt x="2136" y="125599"/>
                        <a:pt x="99429" y="0"/>
                        <a:pt x="271371" y="0"/>
                      </a:cubicBezTo>
                      <a:cubicBezTo>
                        <a:pt x="443313" y="0"/>
                        <a:pt x="536373" y="117240"/>
                        <a:pt x="536373" y="175699"/>
                      </a:cubicBezTo>
                      <a:cubicBezTo>
                        <a:pt x="536373" y="234158"/>
                        <a:pt x="348063" y="300598"/>
                        <a:pt x="258671" y="300598"/>
                      </a:cubicBezTo>
                      <a:cubicBezTo>
                        <a:pt x="169279" y="300598"/>
                        <a:pt x="-2098" y="225799"/>
                        <a:pt x="19" y="175699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AFFADB09-4C9C-4E27-94CF-CA25F9F6E203}"/>
                    </a:ext>
                  </a:extLst>
                </p:cNvPr>
                <p:cNvGrpSpPr/>
                <p:nvPr/>
              </p:nvGrpSpPr>
              <p:grpSpPr>
                <a:xfrm rot="885663">
                  <a:off x="5077355" y="4550160"/>
                  <a:ext cx="450552" cy="211606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186" name="四角形: 上の 2 つの角を丸める 185">
                    <a:extLst>
                      <a:ext uri="{FF2B5EF4-FFF2-40B4-BE49-F238E27FC236}">
                        <a16:creationId xmlns:a16="http://schemas.microsoft.com/office/drawing/2014/main" id="{086D0BD6-EA65-4219-9C98-04367DCC1B3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四角形: 上の 2 つの角を丸める 186">
                    <a:extLst>
                      <a:ext uri="{FF2B5EF4-FFF2-40B4-BE49-F238E27FC236}">
                        <a16:creationId xmlns:a16="http://schemas.microsoft.com/office/drawing/2014/main" id="{69538148-C744-489D-857B-FF7D7FDFD6E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CBD05811-9969-4093-9E32-4A90E206335F}"/>
                    </a:ext>
                  </a:extLst>
                </p:cNvPr>
                <p:cNvGrpSpPr/>
                <p:nvPr/>
              </p:nvGrpSpPr>
              <p:grpSpPr>
                <a:xfrm rot="885663">
                  <a:off x="4829704" y="5267710"/>
                  <a:ext cx="450552" cy="211606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184" name="四角形: 上の 2 つの角を丸める 183">
                    <a:extLst>
                      <a:ext uri="{FF2B5EF4-FFF2-40B4-BE49-F238E27FC236}">
                        <a16:creationId xmlns:a16="http://schemas.microsoft.com/office/drawing/2014/main" id="{138B920A-56C6-4455-BC43-B3DD7274655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四角形: 上の 2 つの角を丸める 184">
                    <a:extLst>
                      <a:ext uri="{FF2B5EF4-FFF2-40B4-BE49-F238E27FC236}">
                        <a16:creationId xmlns:a16="http://schemas.microsoft.com/office/drawing/2014/main" id="{6A4E9D01-7BD9-414F-88EF-5517BF5F8B0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D6BF7201-484D-4636-B984-0A33E561699C}"/>
                    </a:ext>
                  </a:extLst>
                </p:cNvPr>
                <p:cNvGrpSpPr/>
                <p:nvPr/>
              </p:nvGrpSpPr>
              <p:grpSpPr>
                <a:xfrm rot="9000000">
                  <a:off x="4231071" y="5050013"/>
                  <a:ext cx="393114" cy="167368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182" name="四角形: 上の 2 つの角を丸める 181">
                    <a:extLst>
                      <a:ext uri="{FF2B5EF4-FFF2-40B4-BE49-F238E27FC236}">
                        <a16:creationId xmlns:a16="http://schemas.microsoft.com/office/drawing/2014/main" id="{6901C79F-AF2E-49CF-AED6-5B90FDD7A47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四角形: 上の 2 つの角を丸める 182">
                    <a:extLst>
                      <a:ext uri="{FF2B5EF4-FFF2-40B4-BE49-F238E27FC236}">
                        <a16:creationId xmlns:a16="http://schemas.microsoft.com/office/drawing/2014/main" id="{BE59D94F-0DCF-4D7D-96A2-55F478AD3C3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D300DAE4-F288-4A51-BF67-6AE38287D588}"/>
                    </a:ext>
                  </a:extLst>
                </p:cNvPr>
                <p:cNvGrpSpPr/>
                <p:nvPr/>
              </p:nvGrpSpPr>
              <p:grpSpPr>
                <a:xfrm rot="1613104">
                  <a:off x="6094231" y="5175532"/>
                  <a:ext cx="393114" cy="167368"/>
                  <a:chOff x="4534577" y="3522752"/>
                  <a:chExt cx="478590" cy="325206"/>
                </a:xfrm>
                <a:solidFill>
                  <a:srgbClr val="00B050"/>
                </a:solidFill>
              </p:grpSpPr>
              <p:sp>
                <p:nvSpPr>
                  <p:cNvPr id="180" name="四角形: 上の 2 つの角を丸める 179">
                    <a:extLst>
                      <a:ext uri="{FF2B5EF4-FFF2-40B4-BE49-F238E27FC236}">
                        <a16:creationId xmlns:a16="http://schemas.microsoft.com/office/drawing/2014/main" id="{07336BA2-ABDC-48FE-8ACD-D21CB7A91F6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四角形: 上の 2 つの角を丸める 180">
                    <a:extLst>
                      <a:ext uri="{FF2B5EF4-FFF2-40B4-BE49-F238E27FC236}">
                        <a16:creationId xmlns:a16="http://schemas.microsoft.com/office/drawing/2014/main" id="{C6E54037-3C59-4EB0-9EFE-7EECCCE4F17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6" name="小波 161">
                  <a:extLst>
                    <a:ext uri="{FF2B5EF4-FFF2-40B4-BE49-F238E27FC236}">
                      <a16:creationId xmlns:a16="http://schemas.microsoft.com/office/drawing/2014/main" id="{EBE08193-5D40-437E-862B-77AE64570B96}"/>
                    </a:ext>
                  </a:extLst>
                </p:cNvPr>
                <p:cNvSpPr/>
                <p:nvPr/>
              </p:nvSpPr>
              <p:spPr>
                <a:xfrm>
                  <a:off x="4781449" y="4636200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小波 161">
                  <a:extLst>
                    <a:ext uri="{FF2B5EF4-FFF2-40B4-BE49-F238E27FC236}">
                      <a16:creationId xmlns:a16="http://schemas.microsoft.com/office/drawing/2014/main" id="{2D63AAFB-BFF5-4711-8BE1-27CC9866E82F}"/>
                    </a:ext>
                  </a:extLst>
                </p:cNvPr>
                <p:cNvSpPr/>
                <p:nvPr/>
              </p:nvSpPr>
              <p:spPr>
                <a:xfrm rot="9900000">
                  <a:off x="5327517" y="5190021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小波 161">
                  <a:extLst>
                    <a:ext uri="{FF2B5EF4-FFF2-40B4-BE49-F238E27FC236}">
                      <a16:creationId xmlns:a16="http://schemas.microsoft.com/office/drawing/2014/main" id="{97453550-3137-4959-99D9-F1C9C23D085F}"/>
                    </a:ext>
                  </a:extLst>
                </p:cNvPr>
                <p:cNvSpPr/>
                <p:nvPr/>
              </p:nvSpPr>
              <p:spPr>
                <a:xfrm rot="9900000">
                  <a:off x="4597267" y="5520221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小波 161">
                  <a:extLst>
                    <a:ext uri="{FF2B5EF4-FFF2-40B4-BE49-F238E27FC236}">
                      <a16:creationId xmlns:a16="http://schemas.microsoft.com/office/drawing/2014/main" id="{54C91199-8671-4C6E-8AC5-18669F55A86D}"/>
                    </a:ext>
                  </a:extLst>
                </p:cNvPr>
                <p:cNvSpPr/>
                <p:nvPr/>
              </p:nvSpPr>
              <p:spPr>
                <a:xfrm>
                  <a:off x="5720637" y="4991976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小波 161">
                  <a:extLst>
                    <a:ext uri="{FF2B5EF4-FFF2-40B4-BE49-F238E27FC236}">
                      <a16:creationId xmlns:a16="http://schemas.microsoft.com/office/drawing/2014/main" id="{A826DD99-BA96-4A6A-85AB-03AF4D8D595A}"/>
                    </a:ext>
                  </a:extLst>
                </p:cNvPr>
                <p:cNvSpPr/>
                <p:nvPr/>
              </p:nvSpPr>
              <p:spPr>
                <a:xfrm rot="9000000">
                  <a:off x="5003948" y="4980348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7F7C8E56-3112-476B-8B38-C2FCE836A776}"/>
                    </a:ext>
                  </a:extLst>
                </p:cNvPr>
                <p:cNvGrpSpPr/>
                <p:nvPr/>
              </p:nvGrpSpPr>
              <p:grpSpPr>
                <a:xfrm rot="16200000">
                  <a:off x="5326852" y="4793778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064B69EE-33F9-4959-A6F8-EBC75C7CFED0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338A9D84-993C-48A5-8C81-7BBFCB35C476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7" name="グループ化 176">
                    <a:extLst>
                      <a:ext uri="{FF2B5EF4-FFF2-40B4-BE49-F238E27FC236}">
                        <a16:creationId xmlns:a16="http://schemas.microsoft.com/office/drawing/2014/main" id="{AE4AC95D-0FF8-4433-B381-B10A7AAF5017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78" name="フリーフォーム: 図形 177">
                      <a:extLst>
                        <a:ext uri="{FF2B5EF4-FFF2-40B4-BE49-F238E27FC236}">
                          <a16:creationId xmlns:a16="http://schemas.microsoft.com/office/drawing/2014/main" id="{4C11281A-FE97-4083-A521-624A943EF6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" name="フリーフォーム: 図形 178">
                      <a:extLst>
                        <a:ext uri="{FF2B5EF4-FFF2-40B4-BE49-F238E27FC236}">
                          <a16:creationId xmlns:a16="http://schemas.microsoft.com/office/drawing/2014/main" id="{211AF6B3-7488-4051-A7EA-1E09703371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83219961-350C-489E-85B6-302E301950D5}"/>
                    </a:ext>
                  </a:extLst>
                </p:cNvPr>
                <p:cNvGrpSpPr/>
                <p:nvPr/>
              </p:nvGrpSpPr>
              <p:grpSpPr>
                <a:xfrm rot="17100000">
                  <a:off x="4965238" y="5609265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8E2C3B5A-C3BA-4A34-A068-FC9A449B2402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8ABBC831-944E-4EDA-9937-95CE1569A66F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9BC1A1E6-7438-4596-AE9E-6F66871D0965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73" name="フリーフォーム: 図形 172">
                      <a:extLst>
                        <a:ext uri="{FF2B5EF4-FFF2-40B4-BE49-F238E27FC236}">
                          <a16:creationId xmlns:a16="http://schemas.microsoft.com/office/drawing/2014/main" id="{3F18B8F4-AE60-415C-9DBE-F15AD06BD2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CAC936A1-F8F3-4704-8726-B85ADAB05A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3" name="小波 161">
                  <a:extLst>
                    <a:ext uri="{FF2B5EF4-FFF2-40B4-BE49-F238E27FC236}">
                      <a16:creationId xmlns:a16="http://schemas.microsoft.com/office/drawing/2014/main" id="{49AB7040-8568-40CB-B343-EFC62208EA0C}"/>
                    </a:ext>
                  </a:extLst>
                </p:cNvPr>
                <p:cNvSpPr/>
                <p:nvPr/>
              </p:nvSpPr>
              <p:spPr>
                <a:xfrm>
                  <a:off x="4431631" y="5213744"/>
                  <a:ext cx="410953" cy="326071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3">
                  <a:extLst>
                    <a:ext uri="{FF2B5EF4-FFF2-40B4-BE49-F238E27FC236}">
                      <a16:creationId xmlns:a16="http://schemas.microsoft.com/office/drawing/2014/main" id="{E1AF93C8-C4E7-454B-A11D-C71228528D03}"/>
                    </a:ext>
                  </a:extLst>
                </p:cNvPr>
                <p:cNvSpPr/>
                <p:nvPr/>
              </p:nvSpPr>
              <p:spPr>
                <a:xfrm rot="3600000">
                  <a:off x="4377374" y="5310695"/>
                  <a:ext cx="356568" cy="416361"/>
                </a:xfrm>
                <a:custGeom>
                  <a:avLst/>
                  <a:gdLst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858328 h 1716656"/>
                    <a:gd name="connsiteX1" fmla="*/ 858328 w 1716656"/>
                    <a:gd name="connsiteY1" fmla="*/ 0 h 1716656"/>
                    <a:gd name="connsiteX2" fmla="*/ 1716656 w 1716656"/>
                    <a:gd name="connsiteY2" fmla="*/ 858328 h 1716656"/>
                    <a:gd name="connsiteX3" fmla="*/ 858328 w 1716656"/>
                    <a:gd name="connsiteY3" fmla="*/ 1716656 h 1716656"/>
                    <a:gd name="connsiteX4" fmla="*/ 0 w 1716656"/>
                    <a:gd name="connsiteY4" fmla="*/ 858328 h 1716656"/>
                    <a:gd name="connsiteX0" fmla="*/ 0 w 1716656"/>
                    <a:gd name="connsiteY0" fmla="*/ 1025508 h 1883836"/>
                    <a:gd name="connsiteX1" fmla="*/ 862405 w 1716656"/>
                    <a:gd name="connsiteY1" fmla="*/ 0 h 1883836"/>
                    <a:gd name="connsiteX2" fmla="*/ 1716656 w 1716656"/>
                    <a:gd name="connsiteY2" fmla="*/ 1025508 h 1883836"/>
                    <a:gd name="connsiteX3" fmla="*/ 858328 w 1716656"/>
                    <a:gd name="connsiteY3" fmla="*/ 1883836 h 1883836"/>
                    <a:gd name="connsiteX4" fmla="*/ 0 w 1716656"/>
                    <a:gd name="connsiteY4" fmla="*/ 1025508 h 1883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656" h="1883836">
                      <a:moveTo>
                        <a:pt x="0" y="1025508"/>
                      </a:moveTo>
                      <a:cubicBezTo>
                        <a:pt x="0" y="551467"/>
                        <a:pt x="388364" y="0"/>
                        <a:pt x="862405" y="0"/>
                      </a:cubicBezTo>
                      <a:cubicBezTo>
                        <a:pt x="1336446" y="0"/>
                        <a:pt x="1716656" y="551467"/>
                        <a:pt x="1716656" y="1025508"/>
                      </a:cubicBezTo>
                      <a:cubicBezTo>
                        <a:pt x="1716656" y="1499549"/>
                        <a:pt x="1332369" y="1883836"/>
                        <a:pt x="858328" y="1883836"/>
                      </a:cubicBezTo>
                      <a:cubicBezTo>
                        <a:pt x="384287" y="1883836"/>
                        <a:pt x="0" y="1499549"/>
                        <a:pt x="0" y="102550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小波 161">
                  <a:extLst>
                    <a:ext uri="{FF2B5EF4-FFF2-40B4-BE49-F238E27FC236}">
                      <a16:creationId xmlns:a16="http://schemas.microsoft.com/office/drawing/2014/main" id="{9F17558E-96BA-4DBD-B05B-604BE411C477}"/>
                    </a:ext>
                  </a:extLst>
                </p:cNvPr>
                <p:cNvSpPr/>
                <p:nvPr/>
              </p:nvSpPr>
              <p:spPr>
                <a:xfrm rot="9900000">
                  <a:off x="5385427" y="4729688"/>
                  <a:ext cx="415387" cy="270533"/>
                </a:xfrm>
                <a:custGeom>
                  <a:avLst/>
                  <a:gdLst>
                    <a:gd name="connsiteX0" fmla="*/ 0 w 567790"/>
                    <a:gd name="connsiteY0" fmla="*/ 27454 h 439259"/>
                    <a:gd name="connsiteX1" fmla="*/ 283895 w 567790"/>
                    <a:gd name="connsiteY1" fmla="*/ 27454 h 439259"/>
                    <a:gd name="connsiteX2" fmla="*/ 567790 w 567790"/>
                    <a:gd name="connsiteY2" fmla="*/ 27454 h 439259"/>
                    <a:gd name="connsiteX3" fmla="*/ 567790 w 567790"/>
                    <a:gd name="connsiteY3" fmla="*/ 411805 h 439259"/>
                    <a:gd name="connsiteX4" fmla="*/ 283895 w 567790"/>
                    <a:gd name="connsiteY4" fmla="*/ 411805 h 439259"/>
                    <a:gd name="connsiteX5" fmla="*/ 0 w 567790"/>
                    <a:gd name="connsiteY5" fmla="*/ 411805 h 439259"/>
                    <a:gd name="connsiteX6" fmla="*/ 0 w 567790"/>
                    <a:gd name="connsiteY6" fmla="*/ 27454 h 439259"/>
                    <a:gd name="connsiteX0" fmla="*/ 0 w 574140"/>
                    <a:gd name="connsiteY0" fmla="*/ 83812 h 412030"/>
                    <a:gd name="connsiteX1" fmla="*/ 290245 w 574140"/>
                    <a:gd name="connsiteY1" fmla="*/ 1262 h 412030"/>
                    <a:gd name="connsiteX2" fmla="*/ 574140 w 574140"/>
                    <a:gd name="connsiteY2" fmla="*/ 1262 h 412030"/>
                    <a:gd name="connsiteX3" fmla="*/ 574140 w 574140"/>
                    <a:gd name="connsiteY3" fmla="*/ 385613 h 412030"/>
                    <a:gd name="connsiteX4" fmla="*/ 290245 w 574140"/>
                    <a:gd name="connsiteY4" fmla="*/ 385613 h 412030"/>
                    <a:gd name="connsiteX5" fmla="*/ 6350 w 574140"/>
                    <a:gd name="connsiteY5" fmla="*/ 385613 h 412030"/>
                    <a:gd name="connsiteX6" fmla="*/ 0 w 574140"/>
                    <a:gd name="connsiteY6" fmla="*/ 83812 h 412030"/>
                    <a:gd name="connsiteX0" fmla="*/ 1543 w 575683"/>
                    <a:gd name="connsiteY0" fmla="*/ 83812 h 412030"/>
                    <a:gd name="connsiteX1" fmla="*/ 291788 w 575683"/>
                    <a:gd name="connsiteY1" fmla="*/ 1262 h 412030"/>
                    <a:gd name="connsiteX2" fmla="*/ 575683 w 575683"/>
                    <a:gd name="connsiteY2" fmla="*/ 1262 h 412030"/>
                    <a:gd name="connsiteX3" fmla="*/ 575683 w 575683"/>
                    <a:gd name="connsiteY3" fmla="*/ 385613 h 412030"/>
                    <a:gd name="connsiteX4" fmla="*/ 291788 w 575683"/>
                    <a:gd name="connsiteY4" fmla="*/ 385613 h 412030"/>
                    <a:gd name="connsiteX5" fmla="*/ 7893 w 575683"/>
                    <a:gd name="connsiteY5" fmla="*/ 385613 h 412030"/>
                    <a:gd name="connsiteX6" fmla="*/ 1543 w 575683"/>
                    <a:gd name="connsiteY6" fmla="*/ 83812 h 412030"/>
                    <a:gd name="connsiteX0" fmla="*/ 17713 w 591853"/>
                    <a:gd name="connsiteY0" fmla="*/ 83812 h 414433"/>
                    <a:gd name="connsiteX1" fmla="*/ 307958 w 591853"/>
                    <a:gd name="connsiteY1" fmla="*/ 1262 h 414433"/>
                    <a:gd name="connsiteX2" fmla="*/ 591853 w 591853"/>
                    <a:gd name="connsiteY2" fmla="*/ 1262 h 414433"/>
                    <a:gd name="connsiteX3" fmla="*/ 591853 w 591853"/>
                    <a:gd name="connsiteY3" fmla="*/ 385613 h 414433"/>
                    <a:gd name="connsiteX4" fmla="*/ 307958 w 591853"/>
                    <a:gd name="connsiteY4" fmla="*/ 385613 h 414433"/>
                    <a:gd name="connsiteX5" fmla="*/ 30413 w 591853"/>
                    <a:gd name="connsiteY5" fmla="*/ 404663 h 414433"/>
                    <a:gd name="connsiteX6" fmla="*/ 17713 w 591853"/>
                    <a:gd name="connsiteY6" fmla="*/ 83812 h 414433"/>
                    <a:gd name="connsiteX0" fmla="*/ 44536 w 618676"/>
                    <a:gd name="connsiteY0" fmla="*/ 83812 h 414433"/>
                    <a:gd name="connsiteX1" fmla="*/ 334781 w 618676"/>
                    <a:gd name="connsiteY1" fmla="*/ 1262 h 414433"/>
                    <a:gd name="connsiteX2" fmla="*/ 618676 w 618676"/>
                    <a:gd name="connsiteY2" fmla="*/ 1262 h 414433"/>
                    <a:gd name="connsiteX3" fmla="*/ 618676 w 618676"/>
                    <a:gd name="connsiteY3" fmla="*/ 385613 h 414433"/>
                    <a:gd name="connsiteX4" fmla="*/ 334781 w 618676"/>
                    <a:gd name="connsiteY4" fmla="*/ 385613 h 414433"/>
                    <a:gd name="connsiteX5" fmla="*/ 57236 w 618676"/>
                    <a:gd name="connsiteY5" fmla="*/ 404663 h 414433"/>
                    <a:gd name="connsiteX6" fmla="*/ 44536 w 618676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3812 h 414433"/>
                    <a:gd name="connsiteX1" fmla="*/ 334781 w 629964"/>
                    <a:gd name="connsiteY1" fmla="*/ 1262 h 414433"/>
                    <a:gd name="connsiteX2" fmla="*/ 618676 w 629964"/>
                    <a:gd name="connsiteY2" fmla="*/ 1262 h 414433"/>
                    <a:gd name="connsiteX3" fmla="*/ 618676 w 629964"/>
                    <a:gd name="connsiteY3" fmla="*/ 385613 h 414433"/>
                    <a:gd name="connsiteX4" fmla="*/ 334781 w 629964"/>
                    <a:gd name="connsiteY4" fmla="*/ 385613 h 414433"/>
                    <a:gd name="connsiteX5" fmla="*/ 57236 w 629964"/>
                    <a:gd name="connsiteY5" fmla="*/ 404663 h 414433"/>
                    <a:gd name="connsiteX6" fmla="*/ 44536 w 629964"/>
                    <a:gd name="connsiteY6" fmla="*/ 83812 h 414433"/>
                    <a:gd name="connsiteX0" fmla="*/ 44536 w 629964"/>
                    <a:gd name="connsiteY0" fmla="*/ 84453 h 415074"/>
                    <a:gd name="connsiteX1" fmla="*/ 334781 w 629964"/>
                    <a:gd name="connsiteY1" fmla="*/ 1903 h 415074"/>
                    <a:gd name="connsiteX2" fmla="*/ 618676 w 629964"/>
                    <a:gd name="connsiteY2" fmla="*/ 1903 h 415074"/>
                    <a:gd name="connsiteX3" fmla="*/ 618676 w 629964"/>
                    <a:gd name="connsiteY3" fmla="*/ 386254 h 415074"/>
                    <a:gd name="connsiteX4" fmla="*/ 334781 w 629964"/>
                    <a:gd name="connsiteY4" fmla="*/ 386254 h 415074"/>
                    <a:gd name="connsiteX5" fmla="*/ 57236 w 629964"/>
                    <a:gd name="connsiteY5" fmla="*/ 405304 h 415074"/>
                    <a:gd name="connsiteX6" fmla="*/ 44536 w 629964"/>
                    <a:gd name="connsiteY6" fmla="*/ 84453 h 415074"/>
                    <a:gd name="connsiteX0" fmla="*/ 44536 w 637726"/>
                    <a:gd name="connsiteY0" fmla="*/ 84453 h 415074"/>
                    <a:gd name="connsiteX1" fmla="*/ 334781 w 637726"/>
                    <a:gd name="connsiteY1" fmla="*/ 1903 h 415074"/>
                    <a:gd name="connsiteX2" fmla="*/ 618676 w 637726"/>
                    <a:gd name="connsiteY2" fmla="*/ 1903 h 415074"/>
                    <a:gd name="connsiteX3" fmla="*/ 618676 w 637726"/>
                    <a:gd name="connsiteY3" fmla="*/ 386254 h 415074"/>
                    <a:gd name="connsiteX4" fmla="*/ 334781 w 637726"/>
                    <a:gd name="connsiteY4" fmla="*/ 386254 h 415074"/>
                    <a:gd name="connsiteX5" fmla="*/ 57236 w 637726"/>
                    <a:gd name="connsiteY5" fmla="*/ 405304 h 415074"/>
                    <a:gd name="connsiteX6" fmla="*/ 44536 w 637726"/>
                    <a:gd name="connsiteY6" fmla="*/ 84453 h 415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7726" h="415074">
                      <a:moveTo>
                        <a:pt x="44536" y="84453"/>
                      </a:moveTo>
                      <a:cubicBezTo>
                        <a:pt x="90793" y="17220"/>
                        <a:pt x="239091" y="15661"/>
                        <a:pt x="334781" y="1903"/>
                      </a:cubicBezTo>
                      <a:cubicBezTo>
                        <a:pt x="430471" y="-11855"/>
                        <a:pt x="543094" y="55315"/>
                        <a:pt x="618676" y="1903"/>
                      </a:cubicBezTo>
                      <a:cubicBezTo>
                        <a:pt x="644076" y="66520"/>
                        <a:pt x="644076" y="347037"/>
                        <a:pt x="618676" y="386254"/>
                      </a:cubicBezTo>
                      <a:cubicBezTo>
                        <a:pt x="524044" y="477767"/>
                        <a:pt x="429413" y="294742"/>
                        <a:pt x="334781" y="386254"/>
                      </a:cubicBezTo>
                      <a:cubicBezTo>
                        <a:pt x="240149" y="477767"/>
                        <a:pt x="151868" y="313792"/>
                        <a:pt x="57236" y="405304"/>
                      </a:cubicBezTo>
                      <a:cubicBezTo>
                        <a:pt x="-31664" y="416887"/>
                        <a:pt x="-1721" y="151686"/>
                        <a:pt x="44536" y="84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2329213E-954B-4F05-B973-57D063C156D5}"/>
                    </a:ext>
                  </a:extLst>
                </p:cNvPr>
                <p:cNvSpPr/>
                <p:nvPr/>
              </p:nvSpPr>
              <p:spPr>
                <a:xfrm rot="2204360">
                  <a:off x="5649773" y="4994275"/>
                  <a:ext cx="431761" cy="123906"/>
                </a:xfrm>
                <a:custGeom>
                  <a:avLst/>
                  <a:gdLst>
                    <a:gd name="connsiteX0" fmla="*/ 623863 w 631006"/>
                    <a:gd name="connsiteY0" fmla="*/ 0 h 181085"/>
                    <a:gd name="connsiteX1" fmla="*/ 617436 w 631006"/>
                    <a:gd name="connsiteY1" fmla="*/ 21546 h 181085"/>
                    <a:gd name="connsiteX2" fmla="*/ 631006 w 631006"/>
                    <a:gd name="connsiteY2" fmla="*/ 21431 h 181085"/>
                    <a:gd name="connsiteX3" fmla="*/ 583381 w 631006"/>
                    <a:gd name="connsiteY3" fmla="*/ 181085 h 181085"/>
                    <a:gd name="connsiteX4" fmla="*/ 7143 w 631006"/>
                    <a:gd name="connsiteY4" fmla="*/ 181085 h 181085"/>
                    <a:gd name="connsiteX5" fmla="*/ 15709 w 631006"/>
                    <a:gd name="connsiteY5" fmla="*/ 159654 h 181085"/>
                    <a:gd name="connsiteX6" fmla="*/ 0 w 631006"/>
                    <a:gd name="connsiteY6" fmla="*/ 159654 h 181085"/>
                    <a:gd name="connsiteX7" fmla="*/ 61912 w 631006"/>
                    <a:gd name="connsiteY7" fmla="*/ 4763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15709 w 631006"/>
                    <a:gd name="connsiteY4" fmla="*/ 159654 h 181085"/>
                    <a:gd name="connsiteX5" fmla="*/ 0 w 631006"/>
                    <a:gd name="connsiteY5" fmla="*/ 159654 h 181085"/>
                    <a:gd name="connsiteX6" fmla="*/ 61912 w 631006"/>
                    <a:gd name="connsiteY6" fmla="*/ 4763 h 181085"/>
                    <a:gd name="connsiteX7" fmla="*/ 623863 w 631006"/>
                    <a:gd name="connsiteY7" fmla="*/ 0 h 181085"/>
                    <a:gd name="connsiteX0" fmla="*/ 623863 w 631006"/>
                    <a:gd name="connsiteY0" fmla="*/ 0 h 181085"/>
                    <a:gd name="connsiteX1" fmla="*/ 631006 w 631006"/>
                    <a:gd name="connsiteY1" fmla="*/ 21431 h 181085"/>
                    <a:gd name="connsiteX2" fmla="*/ 583381 w 631006"/>
                    <a:gd name="connsiteY2" fmla="*/ 181085 h 181085"/>
                    <a:gd name="connsiteX3" fmla="*/ 7143 w 631006"/>
                    <a:gd name="connsiteY3" fmla="*/ 181085 h 181085"/>
                    <a:gd name="connsiteX4" fmla="*/ 0 w 631006"/>
                    <a:gd name="connsiteY4" fmla="*/ 159654 h 181085"/>
                    <a:gd name="connsiteX5" fmla="*/ 61912 w 631006"/>
                    <a:gd name="connsiteY5" fmla="*/ 4763 h 181085"/>
                    <a:gd name="connsiteX6" fmla="*/ 623863 w 631006"/>
                    <a:gd name="connsiteY6" fmla="*/ 0 h 181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06" h="181085">
                      <a:moveTo>
                        <a:pt x="623863" y="0"/>
                      </a:moveTo>
                      <a:lnTo>
                        <a:pt x="631006" y="21431"/>
                      </a:lnTo>
                      <a:lnTo>
                        <a:pt x="583381" y="181085"/>
                      </a:lnTo>
                      <a:lnTo>
                        <a:pt x="7143" y="181085"/>
                      </a:lnTo>
                      <a:lnTo>
                        <a:pt x="0" y="159654"/>
                      </a:lnTo>
                      <a:lnTo>
                        <a:pt x="61912" y="4763"/>
                      </a:lnTo>
                      <a:lnTo>
                        <a:pt x="623863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29">
                  <a:extLst>
                    <a:ext uri="{FF2B5EF4-FFF2-40B4-BE49-F238E27FC236}">
                      <a16:creationId xmlns:a16="http://schemas.microsoft.com/office/drawing/2014/main" id="{1620404D-5B76-4BBB-B406-770179FE160F}"/>
                    </a:ext>
                  </a:extLst>
                </p:cNvPr>
                <p:cNvSpPr/>
                <p:nvPr/>
              </p:nvSpPr>
              <p:spPr>
                <a:xfrm rot="1650188">
                  <a:off x="5826870" y="4800869"/>
                  <a:ext cx="536373" cy="300598"/>
                </a:xfrm>
                <a:custGeom>
                  <a:avLst/>
                  <a:gdLst>
                    <a:gd name="connsiteX0" fmla="*/ 0 w 441104"/>
                    <a:gd name="connsiteY0" fmla="*/ 105849 h 211698"/>
                    <a:gd name="connsiteX1" fmla="*/ 220552 w 441104"/>
                    <a:gd name="connsiteY1" fmla="*/ 0 h 211698"/>
                    <a:gd name="connsiteX2" fmla="*/ 441104 w 441104"/>
                    <a:gd name="connsiteY2" fmla="*/ 105849 h 211698"/>
                    <a:gd name="connsiteX3" fmla="*/ 220552 w 441104"/>
                    <a:gd name="connsiteY3" fmla="*/ 211698 h 211698"/>
                    <a:gd name="connsiteX4" fmla="*/ 0 w 441104"/>
                    <a:gd name="connsiteY4" fmla="*/ 105849 h 211698"/>
                    <a:gd name="connsiteX0" fmla="*/ 32 w 441136"/>
                    <a:gd name="connsiteY0" fmla="*/ 162999 h 268848"/>
                    <a:gd name="connsiteX1" fmla="*/ 233284 w 441136"/>
                    <a:gd name="connsiteY1" fmla="*/ 0 h 268848"/>
                    <a:gd name="connsiteX2" fmla="*/ 441136 w 441136"/>
                    <a:gd name="connsiteY2" fmla="*/ 162999 h 268848"/>
                    <a:gd name="connsiteX3" fmla="*/ 220584 w 441136"/>
                    <a:gd name="connsiteY3" fmla="*/ 268848 h 268848"/>
                    <a:gd name="connsiteX4" fmla="*/ 32 w 441136"/>
                    <a:gd name="connsiteY4" fmla="*/ 162999 h 268848"/>
                    <a:gd name="connsiteX0" fmla="*/ 18 w 479222"/>
                    <a:gd name="connsiteY0" fmla="*/ 144021 h 269061"/>
                    <a:gd name="connsiteX1" fmla="*/ 271370 w 479222"/>
                    <a:gd name="connsiteY1" fmla="*/ 72 h 269061"/>
                    <a:gd name="connsiteX2" fmla="*/ 479222 w 479222"/>
                    <a:gd name="connsiteY2" fmla="*/ 163071 h 269061"/>
                    <a:gd name="connsiteX3" fmla="*/ 258670 w 479222"/>
                    <a:gd name="connsiteY3" fmla="*/ 268920 h 269061"/>
                    <a:gd name="connsiteX4" fmla="*/ 18 w 479222"/>
                    <a:gd name="connsiteY4" fmla="*/ 144021 h 269061"/>
                    <a:gd name="connsiteX0" fmla="*/ 19 w 536373"/>
                    <a:gd name="connsiteY0" fmla="*/ 143949 h 268848"/>
                    <a:gd name="connsiteX1" fmla="*/ 271371 w 536373"/>
                    <a:gd name="connsiteY1" fmla="*/ 0 h 268848"/>
                    <a:gd name="connsiteX2" fmla="*/ 536373 w 536373"/>
                    <a:gd name="connsiteY2" fmla="*/ 143949 h 268848"/>
                    <a:gd name="connsiteX3" fmla="*/ 258671 w 536373"/>
                    <a:gd name="connsiteY3" fmla="*/ 268848 h 268848"/>
                    <a:gd name="connsiteX4" fmla="*/ 19 w 536373"/>
                    <a:gd name="connsiteY4" fmla="*/ 143949 h 268848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  <a:gd name="connsiteX0" fmla="*/ 19 w 536373"/>
                    <a:gd name="connsiteY0" fmla="*/ 176518 h 301417"/>
                    <a:gd name="connsiteX1" fmla="*/ 271371 w 536373"/>
                    <a:gd name="connsiteY1" fmla="*/ 819 h 301417"/>
                    <a:gd name="connsiteX2" fmla="*/ 536373 w 536373"/>
                    <a:gd name="connsiteY2" fmla="*/ 176518 h 301417"/>
                    <a:gd name="connsiteX3" fmla="*/ 258671 w 536373"/>
                    <a:gd name="connsiteY3" fmla="*/ 301417 h 301417"/>
                    <a:gd name="connsiteX4" fmla="*/ 19 w 536373"/>
                    <a:gd name="connsiteY4" fmla="*/ 176518 h 301417"/>
                    <a:gd name="connsiteX0" fmla="*/ 19 w 536373"/>
                    <a:gd name="connsiteY0" fmla="*/ 175699 h 300598"/>
                    <a:gd name="connsiteX1" fmla="*/ 271371 w 536373"/>
                    <a:gd name="connsiteY1" fmla="*/ 0 h 300598"/>
                    <a:gd name="connsiteX2" fmla="*/ 536373 w 536373"/>
                    <a:gd name="connsiteY2" fmla="*/ 175699 h 300598"/>
                    <a:gd name="connsiteX3" fmla="*/ 258671 w 536373"/>
                    <a:gd name="connsiteY3" fmla="*/ 300598 h 300598"/>
                    <a:gd name="connsiteX4" fmla="*/ 19 w 536373"/>
                    <a:gd name="connsiteY4" fmla="*/ 175699 h 300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373" h="300598">
                      <a:moveTo>
                        <a:pt x="19" y="175699"/>
                      </a:moveTo>
                      <a:cubicBezTo>
                        <a:pt x="2136" y="125599"/>
                        <a:pt x="99429" y="0"/>
                        <a:pt x="271371" y="0"/>
                      </a:cubicBezTo>
                      <a:cubicBezTo>
                        <a:pt x="443313" y="0"/>
                        <a:pt x="536373" y="117240"/>
                        <a:pt x="536373" y="175699"/>
                      </a:cubicBezTo>
                      <a:cubicBezTo>
                        <a:pt x="536373" y="234158"/>
                        <a:pt x="348063" y="300598"/>
                        <a:pt x="258671" y="300598"/>
                      </a:cubicBezTo>
                      <a:cubicBezTo>
                        <a:pt x="169279" y="300598"/>
                        <a:pt x="-2098" y="225799"/>
                        <a:pt x="19" y="175699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8B9D9B2C-ED08-48E4-8475-EF1EC8A52EE2}"/>
                    </a:ext>
                  </a:extLst>
                </p:cNvPr>
                <p:cNvGrpSpPr/>
                <p:nvPr/>
              </p:nvGrpSpPr>
              <p:grpSpPr>
                <a:xfrm>
                  <a:off x="4682371" y="4917222"/>
                  <a:ext cx="393114" cy="167368"/>
                  <a:chOff x="4534577" y="3522752"/>
                  <a:chExt cx="478590" cy="325206"/>
                </a:xfrm>
                <a:solidFill>
                  <a:srgbClr val="FF0000"/>
                </a:solidFill>
              </p:grpSpPr>
              <p:sp>
                <p:nvSpPr>
                  <p:cNvPr id="168" name="四角形: 上の 2 つの角を丸める 167">
                    <a:extLst>
                      <a:ext uri="{FF2B5EF4-FFF2-40B4-BE49-F238E27FC236}">
                        <a16:creationId xmlns:a16="http://schemas.microsoft.com/office/drawing/2014/main" id="{63546990-E23D-422C-B347-2445F4675DE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四角形: 上の 2 つの角を丸める 168">
                    <a:extLst>
                      <a:ext uri="{FF2B5EF4-FFF2-40B4-BE49-F238E27FC236}">
                        <a16:creationId xmlns:a16="http://schemas.microsoft.com/office/drawing/2014/main" id="{497ACB6D-EAE2-4086-BEAA-A5F27EF96A4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E6EC1275-C32E-41D0-86D4-4E12EF9341B9}"/>
                    </a:ext>
                  </a:extLst>
                </p:cNvPr>
                <p:cNvGrpSpPr/>
                <p:nvPr/>
              </p:nvGrpSpPr>
              <p:grpSpPr>
                <a:xfrm>
                  <a:off x="6117471" y="5018822"/>
                  <a:ext cx="393114" cy="167368"/>
                  <a:chOff x="4534577" y="3522752"/>
                  <a:chExt cx="478590" cy="325206"/>
                </a:xfrm>
                <a:solidFill>
                  <a:srgbClr val="FF0000"/>
                </a:solidFill>
              </p:grpSpPr>
              <p:sp>
                <p:nvSpPr>
                  <p:cNvPr id="166" name="四角形: 上の 2 つの角を丸める 165">
                    <a:extLst>
                      <a:ext uri="{FF2B5EF4-FFF2-40B4-BE49-F238E27FC236}">
                        <a16:creationId xmlns:a16="http://schemas.microsoft.com/office/drawing/2014/main" id="{FBBFC6B1-0042-466A-8802-6D0D12D78F8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7945" y="3385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四角形: 上の 2 つの角を丸める 166">
                    <a:extLst>
                      <a:ext uri="{FF2B5EF4-FFF2-40B4-BE49-F238E27FC236}">
                        <a16:creationId xmlns:a16="http://schemas.microsoft.com/office/drawing/2014/main" id="{300A6D73-C192-473F-B47B-9D41A570A4E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1594" y="3512735"/>
                    <a:ext cx="198206" cy="472239"/>
                  </a:xfrm>
                  <a:prstGeom prst="round2SameRect">
                    <a:avLst>
                      <a:gd name="adj1" fmla="val 50000"/>
                      <a:gd name="adj2" fmla="val 28834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B58D2AB4-E090-4F55-A7CE-94B05FA9A9D9}"/>
                    </a:ext>
                  </a:extLst>
                </p:cNvPr>
                <p:cNvGrpSpPr/>
                <p:nvPr/>
              </p:nvGrpSpPr>
              <p:grpSpPr>
                <a:xfrm rot="13903593">
                  <a:off x="6031703" y="5384328"/>
                  <a:ext cx="225845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582DA6DC-4B8E-4A0C-BF56-30861F822664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1D709EEC-73C1-4FF1-8D09-486D91A61A5B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3" name="グループ化 162">
                    <a:extLst>
                      <a:ext uri="{FF2B5EF4-FFF2-40B4-BE49-F238E27FC236}">
                        <a16:creationId xmlns:a16="http://schemas.microsoft.com/office/drawing/2014/main" id="{CDC03DF0-D98E-4A17-AD26-F5BA6D3E32D8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164" name="フリーフォーム: 図形 163">
                      <a:extLst>
                        <a:ext uri="{FF2B5EF4-FFF2-40B4-BE49-F238E27FC236}">
                          <a16:creationId xmlns:a16="http://schemas.microsoft.com/office/drawing/2014/main" id="{D463C448-6A2D-45DD-8178-F30977973A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フリーフォーム: 図形 164">
                      <a:extLst>
                        <a:ext uri="{FF2B5EF4-FFF2-40B4-BE49-F238E27FC236}">
                          <a16:creationId xmlns:a16="http://schemas.microsoft.com/office/drawing/2014/main" id="{8C7A9BEB-5740-42DF-A584-AC7DA18D29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E9C1239F-2FDF-4BF7-8212-2FAAC20DBA98}"/>
                    </a:ext>
                  </a:extLst>
                </p:cNvPr>
                <p:cNvGrpSpPr/>
                <p:nvPr/>
              </p:nvGrpSpPr>
              <p:grpSpPr>
                <a:xfrm rot="20920413">
                  <a:off x="5365145" y="5372537"/>
                  <a:ext cx="798324" cy="440236"/>
                  <a:chOff x="3152091" y="5260974"/>
                  <a:chExt cx="1557833" cy="859068"/>
                </a:xfrm>
              </p:grpSpPr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289FDADF-8433-4F00-B25A-A6304C3CBE0C}"/>
                      </a:ext>
                    </a:extLst>
                  </p:cNvPr>
                  <p:cNvSpPr/>
                  <p:nvPr/>
                </p:nvSpPr>
                <p:spPr>
                  <a:xfrm>
                    <a:off x="3152091" y="5262792"/>
                    <a:ext cx="1495425" cy="857250"/>
                  </a:xfrm>
                  <a:custGeom>
                    <a:avLst/>
                    <a:gdLst>
                      <a:gd name="connsiteX0" fmla="*/ 428625 w 1495425"/>
                      <a:gd name="connsiteY0" fmla="*/ 0 h 857250"/>
                      <a:gd name="connsiteX1" fmla="*/ 1066800 w 1495425"/>
                      <a:gd name="connsiteY1" fmla="*/ 0 h 857250"/>
                      <a:gd name="connsiteX2" fmla="*/ 1495425 w 1495425"/>
                      <a:gd name="connsiteY2" fmla="*/ 428625 h 857250"/>
                      <a:gd name="connsiteX3" fmla="*/ 1495425 w 1495425"/>
                      <a:gd name="connsiteY3" fmla="*/ 857250 h 857250"/>
                      <a:gd name="connsiteX4" fmla="*/ 0 w 1495425"/>
                      <a:gd name="connsiteY4" fmla="*/ 857250 h 857250"/>
                      <a:gd name="connsiteX5" fmla="*/ 0 w 1495425"/>
                      <a:gd name="connsiteY5" fmla="*/ 428625 h 857250"/>
                      <a:gd name="connsiteX6" fmla="*/ 428625 w 1495425"/>
                      <a:gd name="connsiteY6" fmla="*/ 0 h 857250"/>
                      <a:gd name="connsiteX7" fmla="*/ 477837 w 1495425"/>
                      <a:gd name="connsiteY7" fmla="*/ 104774 h 857250"/>
                      <a:gd name="connsiteX8" fmla="*/ 101599 w 1495425"/>
                      <a:gd name="connsiteY8" fmla="*/ 481012 h 857250"/>
                      <a:gd name="connsiteX9" fmla="*/ 101599 w 1495425"/>
                      <a:gd name="connsiteY9" fmla="*/ 857249 h 857250"/>
                      <a:gd name="connsiteX10" fmla="*/ 1412874 w 1495425"/>
                      <a:gd name="connsiteY10" fmla="*/ 857249 h 857250"/>
                      <a:gd name="connsiteX11" fmla="*/ 1412875 w 1495425"/>
                      <a:gd name="connsiteY11" fmla="*/ 481012 h 857250"/>
                      <a:gd name="connsiteX12" fmla="*/ 1036637 w 1495425"/>
                      <a:gd name="connsiteY12" fmla="*/ 104774 h 857250"/>
                      <a:gd name="connsiteX13" fmla="*/ 477837 w 1495425"/>
                      <a:gd name="connsiteY13" fmla="*/ 104774 h 85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95425" h="857250">
                        <a:moveTo>
                          <a:pt x="428625" y="0"/>
                        </a:moveTo>
                        <a:lnTo>
                          <a:pt x="1066800" y="0"/>
                        </a:lnTo>
                        <a:cubicBezTo>
                          <a:pt x="1303523" y="0"/>
                          <a:pt x="1495425" y="191902"/>
                          <a:pt x="1495425" y="428625"/>
                        </a:cubicBezTo>
                        <a:lnTo>
                          <a:pt x="1495425" y="857250"/>
                        </a:lnTo>
                        <a:lnTo>
                          <a:pt x="0" y="857250"/>
                        </a:lnTo>
                        <a:lnTo>
                          <a:pt x="0" y="428625"/>
                        </a:lnTo>
                        <a:cubicBezTo>
                          <a:pt x="0" y="191902"/>
                          <a:pt x="191902" y="0"/>
                          <a:pt x="428625" y="0"/>
                        </a:cubicBezTo>
                        <a:close/>
                        <a:moveTo>
                          <a:pt x="477837" y="104774"/>
                        </a:moveTo>
                        <a:cubicBezTo>
                          <a:pt x="270046" y="104774"/>
                          <a:pt x="101599" y="273221"/>
                          <a:pt x="101599" y="481012"/>
                        </a:cubicBezTo>
                        <a:lnTo>
                          <a:pt x="101599" y="857249"/>
                        </a:lnTo>
                        <a:lnTo>
                          <a:pt x="1412874" y="857249"/>
                        </a:lnTo>
                        <a:cubicBezTo>
                          <a:pt x="1412874" y="731837"/>
                          <a:pt x="1412875" y="606424"/>
                          <a:pt x="1412875" y="481012"/>
                        </a:cubicBezTo>
                        <a:cubicBezTo>
                          <a:pt x="1412875" y="273221"/>
                          <a:pt x="1244428" y="104774"/>
                          <a:pt x="1036637" y="104774"/>
                        </a:cubicBezTo>
                        <a:lnTo>
                          <a:pt x="477837" y="104774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BD1848DE-CD13-4425-B5BD-C83E37907E93}"/>
                      </a:ext>
                    </a:extLst>
                  </p:cNvPr>
                  <p:cNvSpPr/>
                  <p:nvPr/>
                </p:nvSpPr>
                <p:spPr>
                  <a:xfrm>
                    <a:off x="3316097" y="5365749"/>
                    <a:ext cx="1311276" cy="752475"/>
                  </a:xfrm>
                  <a:custGeom>
                    <a:avLst/>
                    <a:gdLst>
                      <a:gd name="connsiteX0" fmla="*/ 376238 w 1311276"/>
                      <a:gd name="connsiteY0" fmla="*/ 0 h 752475"/>
                      <a:gd name="connsiteX1" fmla="*/ 935038 w 1311276"/>
                      <a:gd name="connsiteY1" fmla="*/ 0 h 752475"/>
                      <a:gd name="connsiteX2" fmla="*/ 1311276 w 1311276"/>
                      <a:gd name="connsiteY2" fmla="*/ 376238 h 752475"/>
                      <a:gd name="connsiteX3" fmla="*/ 1311275 w 1311276"/>
                      <a:gd name="connsiteY3" fmla="*/ 752475 h 752475"/>
                      <a:gd name="connsiteX4" fmla="*/ 0 w 1311276"/>
                      <a:gd name="connsiteY4" fmla="*/ 752475 h 752475"/>
                      <a:gd name="connsiteX5" fmla="*/ 0 w 1311276"/>
                      <a:gd name="connsiteY5" fmla="*/ 376238 h 752475"/>
                      <a:gd name="connsiteX6" fmla="*/ 376238 w 1311276"/>
                      <a:gd name="connsiteY6" fmla="*/ 0 h 752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1276" h="752475">
                        <a:moveTo>
                          <a:pt x="376238" y="0"/>
                        </a:moveTo>
                        <a:lnTo>
                          <a:pt x="935038" y="0"/>
                        </a:lnTo>
                        <a:cubicBezTo>
                          <a:pt x="1142829" y="0"/>
                          <a:pt x="1311276" y="168447"/>
                          <a:pt x="1311276" y="376238"/>
                        </a:cubicBezTo>
                        <a:cubicBezTo>
                          <a:pt x="1311276" y="501650"/>
                          <a:pt x="1311275" y="627063"/>
                          <a:pt x="1311275" y="752475"/>
                        </a:cubicBezTo>
                        <a:lnTo>
                          <a:pt x="0" y="752475"/>
                        </a:lnTo>
                        <a:lnTo>
                          <a:pt x="0" y="376238"/>
                        </a:lnTo>
                        <a:cubicBezTo>
                          <a:pt x="0" y="168447"/>
                          <a:pt x="168447" y="0"/>
                          <a:pt x="37623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1D25C3C5-F4F5-4E73-842E-A34D7C759EF9}"/>
                      </a:ext>
                    </a:extLst>
                  </p:cNvPr>
                  <p:cNvSpPr/>
                  <p:nvPr/>
                </p:nvSpPr>
                <p:spPr>
                  <a:xfrm>
                    <a:off x="3214499" y="5260974"/>
                    <a:ext cx="1495425" cy="857250"/>
                  </a:xfrm>
                  <a:custGeom>
                    <a:avLst/>
                    <a:gdLst>
                      <a:gd name="connsiteX0" fmla="*/ 428625 w 1495425"/>
                      <a:gd name="connsiteY0" fmla="*/ 0 h 857250"/>
                      <a:gd name="connsiteX1" fmla="*/ 1066800 w 1495425"/>
                      <a:gd name="connsiteY1" fmla="*/ 0 h 857250"/>
                      <a:gd name="connsiteX2" fmla="*/ 1495425 w 1495425"/>
                      <a:gd name="connsiteY2" fmla="*/ 428625 h 857250"/>
                      <a:gd name="connsiteX3" fmla="*/ 1495425 w 1495425"/>
                      <a:gd name="connsiteY3" fmla="*/ 857250 h 857250"/>
                      <a:gd name="connsiteX4" fmla="*/ 0 w 1495425"/>
                      <a:gd name="connsiteY4" fmla="*/ 857250 h 857250"/>
                      <a:gd name="connsiteX5" fmla="*/ 0 w 1495425"/>
                      <a:gd name="connsiteY5" fmla="*/ 428625 h 857250"/>
                      <a:gd name="connsiteX6" fmla="*/ 428625 w 1495425"/>
                      <a:gd name="connsiteY6" fmla="*/ 0 h 857250"/>
                      <a:gd name="connsiteX7" fmla="*/ 477837 w 1495425"/>
                      <a:gd name="connsiteY7" fmla="*/ 104774 h 857250"/>
                      <a:gd name="connsiteX8" fmla="*/ 101599 w 1495425"/>
                      <a:gd name="connsiteY8" fmla="*/ 481012 h 857250"/>
                      <a:gd name="connsiteX9" fmla="*/ 101599 w 1495425"/>
                      <a:gd name="connsiteY9" fmla="*/ 857249 h 857250"/>
                      <a:gd name="connsiteX10" fmla="*/ 1412874 w 1495425"/>
                      <a:gd name="connsiteY10" fmla="*/ 857249 h 857250"/>
                      <a:gd name="connsiteX11" fmla="*/ 1412875 w 1495425"/>
                      <a:gd name="connsiteY11" fmla="*/ 481012 h 857250"/>
                      <a:gd name="connsiteX12" fmla="*/ 1036637 w 1495425"/>
                      <a:gd name="connsiteY12" fmla="*/ 104774 h 857250"/>
                      <a:gd name="connsiteX13" fmla="*/ 477837 w 1495425"/>
                      <a:gd name="connsiteY13" fmla="*/ 104774 h 85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495425" h="857250">
                        <a:moveTo>
                          <a:pt x="428625" y="0"/>
                        </a:moveTo>
                        <a:lnTo>
                          <a:pt x="1066800" y="0"/>
                        </a:lnTo>
                        <a:cubicBezTo>
                          <a:pt x="1303523" y="0"/>
                          <a:pt x="1495425" y="191902"/>
                          <a:pt x="1495425" y="428625"/>
                        </a:cubicBezTo>
                        <a:lnTo>
                          <a:pt x="1495425" y="857250"/>
                        </a:lnTo>
                        <a:lnTo>
                          <a:pt x="0" y="857250"/>
                        </a:lnTo>
                        <a:lnTo>
                          <a:pt x="0" y="428625"/>
                        </a:lnTo>
                        <a:cubicBezTo>
                          <a:pt x="0" y="191902"/>
                          <a:pt x="191902" y="0"/>
                          <a:pt x="428625" y="0"/>
                        </a:cubicBezTo>
                        <a:close/>
                        <a:moveTo>
                          <a:pt x="477837" y="104774"/>
                        </a:moveTo>
                        <a:cubicBezTo>
                          <a:pt x="270046" y="104774"/>
                          <a:pt x="101599" y="273221"/>
                          <a:pt x="101599" y="481012"/>
                        </a:cubicBezTo>
                        <a:lnTo>
                          <a:pt x="101599" y="857249"/>
                        </a:lnTo>
                        <a:lnTo>
                          <a:pt x="1412874" y="857249"/>
                        </a:lnTo>
                        <a:cubicBezTo>
                          <a:pt x="1412874" y="731837"/>
                          <a:pt x="1412875" y="606424"/>
                          <a:pt x="1412875" y="481012"/>
                        </a:cubicBezTo>
                        <a:cubicBezTo>
                          <a:pt x="1412875" y="273221"/>
                          <a:pt x="1244428" y="104774"/>
                          <a:pt x="1036637" y="104774"/>
                        </a:cubicBezTo>
                        <a:lnTo>
                          <a:pt x="477837" y="104774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1622CC10-DE0A-4FB5-A250-C1036EAA3EBC}"/>
                    </a:ext>
                  </a:extLst>
                </p:cNvPr>
                <p:cNvGrpSpPr/>
                <p:nvPr/>
              </p:nvGrpSpPr>
              <p:grpSpPr>
                <a:xfrm>
                  <a:off x="4441475" y="4970486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52BC42C2-5245-4D9B-B420-B374F617421F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155" name="楕円 154">
                      <a:extLst>
                        <a:ext uri="{FF2B5EF4-FFF2-40B4-BE49-F238E27FC236}">
                          <a16:creationId xmlns:a16="http://schemas.microsoft.com/office/drawing/2014/main" id="{DBC5CAB9-5211-4E57-A870-3011D739A917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" name="楕円 155">
                      <a:extLst>
                        <a:ext uri="{FF2B5EF4-FFF2-40B4-BE49-F238E27FC236}">
                          <a16:creationId xmlns:a16="http://schemas.microsoft.com/office/drawing/2014/main" id="{3539C1D2-D6D9-4AFF-9EE6-000BA116FCA7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" name="フリーフォーム: 図形 156">
                      <a:extLst>
                        <a:ext uri="{FF2B5EF4-FFF2-40B4-BE49-F238E27FC236}">
                          <a16:creationId xmlns:a16="http://schemas.microsoft.com/office/drawing/2014/main" id="{A6FC0014-1078-4A09-8366-6D7CF631A6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48" name="二等辺三角形 147">
                    <a:extLst>
                      <a:ext uri="{FF2B5EF4-FFF2-40B4-BE49-F238E27FC236}">
                        <a16:creationId xmlns:a16="http://schemas.microsoft.com/office/drawing/2014/main" id="{BF81D021-8B6B-47D5-A399-B316B68D27DF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二等辺三角形 148">
                    <a:extLst>
                      <a:ext uri="{FF2B5EF4-FFF2-40B4-BE49-F238E27FC236}">
                        <a16:creationId xmlns:a16="http://schemas.microsoft.com/office/drawing/2014/main" id="{4BE617A3-E945-467D-BEEE-86D480D887A4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二等辺三角形 149">
                    <a:extLst>
                      <a:ext uri="{FF2B5EF4-FFF2-40B4-BE49-F238E27FC236}">
                        <a16:creationId xmlns:a16="http://schemas.microsoft.com/office/drawing/2014/main" id="{CB1E9FAE-85E4-4E70-8CF0-384BDB512EFE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二等辺三角形 150">
                    <a:extLst>
                      <a:ext uri="{FF2B5EF4-FFF2-40B4-BE49-F238E27FC236}">
                        <a16:creationId xmlns:a16="http://schemas.microsoft.com/office/drawing/2014/main" id="{41BD42FA-78B9-445A-BF25-08292EFF7AB9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二等辺三角形 151">
                    <a:extLst>
                      <a:ext uri="{FF2B5EF4-FFF2-40B4-BE49-F238E27FC236}">
                        <a16:creationId xmlns:a16="http://schemas.microsoft.com/office/drawing/2014/main" id="{BF764016-C049-4647-AA3D-EC189D87F3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二等辺三角形 152">
                    <a:extLst>
                      <a:ext uri="{FF2B5EF4-FFF2-40B4-BE49-F238E27FC236}">
                        <a16:creationId xmlns:a16="http://schemas.microsoft.com/office/drawing/2014/main" id="{489D1ACD-4994-47AF-A081-3AC82D8954C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二等辺三角形 153">
                    <a:extLst>
                      <a:ext uri="{FF2B5EF4-FFF2-40B4-BE49-F238E27FC236}">
                        <a16:creationId xmlns:a16="http://schemas.microsoft.com/office/drawing/2014/main" id="{8F5942A9-74E4-45F9-AAAD-707556D98B5B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2BC637ED-CCFD-4632-ACFB-1926A1BA8AC7}"/>
                    </a:ext>
                  </a:extLst>
                </p:cNvPr>
                <p:cNvGrpSpPr/>
                <p:nvPr/>
              </p:nvGrpSpPr>
              <p:grpSpPr>
                <a:xfrm rot="9900000">
                  <a:off x="5371880" y="4620618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1ABFADCD-5D09-415C-B448-6FB531067989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144" name="楕円 143">
                      <a:extLst>
                        <a:ext uri="{FF2B5EF4-FFF2-40B4-BE49-F238E27FC236}">
                          <a16:creationId xmlns:a16="http://schemas.microsoft.com/office/drawing/2014/main" id="{05C80D0F-72E0-46F6-AFA5-173F085CA675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" name="楕円 144">
                      <a:extLst>
                        <a:ext uri="{FF2B5EF4-FFF2-40B4-BE49-F238E27FC236}">
                          <a16:creationId xmlns:a16="http://schemas.microsoft.com/office/drawing/2014/main" id="{19CE3B25-222C-4A35-AF96-0B0139E836D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E89C7789-9DA5-4C61-B10A-48D897AA18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37" name="二等辺三角形 136">
                    <a:extLst>
                      <a:ext uri="{FF2B5EF4-FFF2-40B4-BE49-F238E27FC236}">
                        <a16:creationId xmlns:a16="http://schemas.microsoft.com/office/drawing/2014/main" id="{1E4EE381-4F18-4464-B330-8D1D0CA9B363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二等辺三角形 137">
                    <a:extLst>
                      <a:ext uri="{FF2B5EF4-FFF2-40B4-BE49-F238E27FC236}">
                        <a16:creationId xmlns:a16="http://schemas.microsoft.com/office/drawing/2014/main" id="{4C58D2B2-AD2B-492C-AD87-7B3C6B12B3B6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二等辺三角形 138">
                    <a:extLst>
                      <a:ext uri="{FF2B5EF4-FFF2-40B4-BE49-F238E27FC236}">
                        <a16:creationId xmlns:a16="http://schemas.microsoft.com/office/drawing/2014/main" id="{ED9A4B2E-1411-42BB-8F1E-99342682B0DE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二等辺三角形 139">
                    <a:extLst>
                      <a:ext uri="{FF2B5EF4-FFF2-40B4-BE49-F238E27FC236}">
                        <a16:creationId xmlns:a16="http://schemas.microsoft.com/office/drawing/2014/main" id="{7563832B-32EB-42CA-8728-650C59B45907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二等辺三角形 140">
                    <a:extLst>
                      <a:ext uri="{FF2B5EF4-FFF2-40B4-BE49-F238E27FC236}">
                        <a16:creationId xmlns:a16="http://schemas.microsoft.com/office/drawing/2014/main" id="{73CAFF08-75BE-47B0-BADC-3521D3261D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二等辺三角形 141">
                    <a:extLst>
                      <a:ext uri="{FF2B5EF4-FFF2-40B4-BE49-F238E27FC236}">
                        <a16:creationId xmlns:a16="http://schemas.microsoft.com/office/drawing/2014/main" id="{A2ED8816-3EE3-436F-B35D-2B164C697B04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二等辺三角形 142">
                    <a:extLst>
                      <a:ext uri="{FF2B5EF4-FFF2-40B4-BE49-F238E27FC236}">
                        <a16:creationId xmlns:a16="http://schemas.microsoft.com/office/drawing/2014/main" id="{D19AE1A8-F3FF-47FC-BA17-A540A3501109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B2615DA0-83EA-47B1-B951-5DB55C4D5C54}"/>
                    </a:ext>
                  </a:extLst>
                </p:cNvPr>
                <p:cNvGrpSpPr/>
                <p:nvPr/>
              </p:nvGrpSpPr>
              <p:grpSpPr>
                <a:xfrm>
                  <a:off x="4574142" y="5561120"/>
                  <a:ext cx="518583" cy="339474"/>
                  <a:chOff x="4139811" y="3028239"/>
                  <a:chExt cx="587229" cy="440845"/>
                </a:xfrm>
              </p:grpSpPr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CA4A36E8-CC22-4F4E-9035-1C1C53D30EBD}"/>
                      </a:ext>
                    </a:extLst>
                  </p:cNvPr>
                  <p:cNvGrpSpPr/>
                  <p:nvPr/>
                </p:nvGrpSpPr>
                <p:grpSpPr>
                  <a:xfrm>
                    <a:off x="4139811" y="3028239"/>
                    <a:ext cx="587229" cy="440845"/>
                    <a:chOff x="4139811" y="3028239"/>
                    <a:chExt cx="587229" cy="440845"/>
                  </a:xfrm>
                </p:grpSpPr>
                <p:sp>
                  <p:nvSpPr>
                    <p:cNvPr id="133" name="楕円 132">
                      <a:extLst>
                        <a:ext uri="{FF2B5EF4-FFF2-40B4-BE49-F238E27FC236}">
                          <a16:creationId xmlns:a16="http://schemas.microsoft.com/office/drawing/2014/main" id="{06B1C778-336B-4807-AD93-8E51449F530C}"/>
                        </a:ext>
                      </a:extLst>
                    </p:cNvPr>
                    <p:cNvSpPr/>
                    <p:nvPr/>
                  </p:nvSpPr>
                  <p:spPr>
                    <a:xfrm rot="898387">
                      <a:off x="4260565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" name="楕円 133">
                      <a:extLst>
                        <a:ext uri="{FF2B5EF4-FFF2-40B4-BE49-F238E27FC236}">
                          <a16:creationId xmlns:a16="http://schemas.microsoft.com/office/drawing/2014/main" id="{BA179921-7DA8-4A16-BC5D-6BE94B58F3C0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225547" y="3191412"/>
                      <a:ext cx="77858" cy="24932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29BFE3C5-969D-4D76-98EE-3E0DC1088E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6227" y="3028239"/>
                      <a:ext cx="440813" cy="440845"/>
                    </a:xfrm>
                    <a:custGeom>
                      <a:avLst/>
                      <a:gdLst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  <a:gd name="connsiteX0" fmla="*/ 220600 w 440813"/>
                        <a:gd name="connsiteY0" fmla="*/ 0 h 440845"/>
                        <a:gd name="connsiteX1" fmla="*/ 399783 w 440813"/>
                        <a:gd name="connsiteY1" fmla="*/ 92349 h 440845"/>
                        <a:gd name="connsiteX2" fmla="*/ 395667 w 440813"/>
                        <a:gd name="connsiteY2" fmla="*/ 354076 h 440845"/>
                        <a:gd name="connsiteX3" fmla="*/ 144357 w 440813"/>
                        <a:gd name="connsiteY3" fmla="*/ 427295 h 440845"/>
                        <a:gd name="connsiteX4" fmla="*/ 144784 w 440813"/>
                        <a:gd name="connsiteY4" fmla="*/ 426136 h 440845"/>
                        <a:gd name="connsiteX5" fmla="*/ 127001 w 440813"/>
                        <a:gd name="connsiteY5" fmla="*/ 422599 h 440845"/>
                        <a:gd name="connsiteX6" fmla="*/ 73842 w 440813"/>
                        <a:gd name="connsiteY6" fmla="*/ 343611 h 440845"/>
                        <a:gd name="connsiteX7" fmla="*/ 160879 w 440813"/>
                        <a:gd name="connsiteY7" fmla="*/ 257886 h 440845"/>
                        <a:gd name="connsiteX8" fmla="*/ 194758 w 440813"/>
                        <a:gd name="connsiteY8" fmla="*/ 264623 h 440845"/>
                        <a:gd name="connsiteX9" fmla="*/ 203581 w 440813"/>
                        <a:gd name="connsiteY9" fmla="*/ 270482 h 440845"/>
                        <a:gd name="connsiteX10" fmla="*/ 235310 w 440813"/>
                        <a:gd name="connsiteY10" fmla="*/ 271573 h 440845"/>
                        <a:gd name="connsiteX11" fmla="*/ 262771 w 440813"/>
                        <a:gd name="connsiteY11" fmla="*/ 252729 h 440845"/>
                        <a:gd name="connsiteX12" fmla="*/ 263766 w 440813"/>
                        <a:gd name="connsiteY12" fmla="*/ 189464 h 440845"/>
                        <a:gd name="connsiteX13" fmla="*/ 203606 w 440813"/>
                        <a:gd name="connsiteY13" fmla="*/ 169864 h 440845"/>
                        <a:gd name="connsiteX14" fmla="*/ 167143 w 440813"/>
                        <a:gd name="connsiteY14" fmla="*/ 221573 h 440845"/>
                        <a:gd name="connsiteX15" fmla="*/ 51 w 440813"/>
                        <a:gd name="connsiteY15" fmla="*/ 225184 h 440845"/>
                        <a:gd name="connsiteX16" fmla="*/ 150900 w 440813"/>
                        <a:gd name="connsiteY16" fmla="*/ 11263 h 440845"/>
                        <a:gd name="connsiteX17" fmla="*/ 220600 w 440813"/>
                        <a:gd name="connsiteY17" fmla="*/ 0 h 440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40813" h="440845">
                          <a:moveTo>
                            <a:pt x="220600" y="0"/>
                          </a:moveTo>
                          <a:cubicBezTo>
                            <a:pt x="290333" y="73"/>
                            <a:pt x="357640" y="33325"/>
                            <a:pt x="399783" y="92349"/>
                          </a:cubicBezTo>
                          <a:cubicBezTo>
                            <a:pt x="455974" y="171048"/>
                            <a:pt x="454305" y="277183"/>
                            <a:pt x="395667" y="354076"/>
                          </a:cubicBezTo>
                          <a:cubicBezTo>
                            <a:pt x="337029" y="430969"/>
                            <a:pt x="235119" y="460661"/>
                            <a:pt x="144357" y="427295"/>
                          </a:cubicBezTo>
                          <a:lnTo>
                            <a:pt x="144784" y="426136"/>
                          </a:lnTo>
                          <a:lnTo>
                            <a:pt x="127001" y="422599"/>
                          </a:lnTo>
                          <a:cubicBezTo>
                            <a:pt x="95762" y="409586"/>
                            <a:pt x="73842" y="379120"/>
                            <a:pt x="73842" y="343611"/>
                          </a:cubicBezTo>
                          <a:cubicBezTo>
                            <a:pt x="73842" y="296266"/>
                            <a:pt x="112810" y="257886"/>
                            <a:pt x="160879" y="257886"/>
                          </a:cubicBezTo>
                          <a:cubicBezTo>
                            <a:pt x="172897" y="257886"/>
                            <a:pt x="184345" y="260285"/>
                            <a:pt x="194758" y="264623"/>
                          </a:cubicBezTo>
                          <a:lnTo>
                            <a:pt x="203581" y="270482"/>
                          </a:lnTo>
                          <a:lnTo>
                            <a:pt x="235310" y="271573"/>
                          </a:lnTo>
                          <a:cubicBezTo>
                            <a:pt x="245982" y="268464"/>
                            <a:pt x="255684" y="262023"/>
                            <a:pt x="262771" y="252729"/>
                          </a:cubicBezTo>
                          <a:cubicBezTo>
                            <a:pt x="276945" y="234142"/>
                            <a:pt x="277348" y="208487"/>
                            <a:pt x="263766" y="189464"/>
                          </a:cubicBezTo>
                          <a:cubicBezTo>
                            <a:pt x="250183" y="170441"/>
                            <a:pt x="225787" y="162493"/>
                            <a:pt x="203606" y="169864"/>
                          </a:cubicBezTo>
                          <a:cubicBezTo>
                            <a:pt x="181424" y="177235"/>
                            <a:pt x="166638" y="198204"/>
                            <a:pt x="167143" y="221573"/>
                          </a:cubicBezTo>
                          <a:cubicBezTo>
                            <a:pt x="-5235" y="315646"/>
                            <a:pt x="55748" y="223980"/>
                            <a:pt x="51" y="225184"/>
                          </a:cubicBezTo>
                          <a:cubicBezTo>
                            <a:pt x="-2038" y="128506"/>
                            <a:pt x="59134" y="41758"/>
                            <a:pt x="150900" y="11263"/>
                          </a:cubicBezTo>
                          <a:cubicBezTo>
                            <a:pt x="173842" y="3639"/>
                            <a:pt x="197356" y="-24"/>
                            <a:pt x="220600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26" name="二等辺三角形 125">
                    <a:extLst>
                      <a:ext uri="{FF2B5EF4-FFF2-40B4-BE49-F238E27FC236}">
                        <a16:creationId xmlns:a16="http://schemas.microsoft.com/office/drawing/2014/main" id="{D7657C66-94E3-4F6D-8F07-CA4A58009BC1}"/>
                      </a:ext>
                    </a:extLst>
                  </p:cNvPr>
                  <p:cNvSpPr/>
                  <p:nvPr/>
                </p:nvSpPr>
                <p:spPr>
                  <a:xfrm rot="12782294">
                    <a:off x="4562071" y="306466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二等辺三角形 126">
                    <a:extLst>
                      <a:ext uri="{FF2B5EF4-FFF2-40B4-BE49-F238E27FC236}">
                        <a16:creationId xmlns:a16="http://schemas.microsoft.com/office/drawing/2014/main" id="{B3600C60-F0A6-4FAB-80D1-693E09F46386}"/>
                      </a:ext>
                    </a:extLst>
                  </p:cNvPr>
                  <p:cNvSpPr/>
                  <p:nvPr/>
                </p:nvSpPr>
                <p:spPr>
                  <a:xfrm rot="15537102">
                    <a:off x="4636156" y="3159534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二等辺三角形 127">
                    <a:extLst>
                      <a:ext uri="{FF2B5EF4-FFF2-40B4-BE49-F238E27FC236}">
                        <a16:creationId xmlns:a16="http://schemas.microsoft.com/office/drawing/2014/main" id="{D3CA558A-5A45-4D80-A77C-84655843142C}"/>
                      </a:ext>
                    </a:extLst>
                  </p:cNvPr>
                  <p:cNvSpPr/>
                  <p:nvPr/>
                </p:nvSpPr>
                <p:spPr>
                  <a:xfrm rot="19478095">
                    <a:off x="4563269" y="3329175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二等辺三角形 128">
                    <a:extLst>
                      <a:ext uri="{FF2B5EF4-FFF2-40B4-BE49-F238E27FC236}">
                        <a16:creationId xmlns:a16="http://schemas.microsoft.com/office/drawing/2014/main" id="{97184E92-2A51-4C1F-8C2A-2448AE79DD85}"/>
                      </a:ext>
                    </a:extLst>
                  </p:cNvPr>
                  <p:cNvSpPr/>
                  <p:nvPr/>
                </p:nvSpPr>
                <p:spPr>
                  <a:xfrm rot="17501834">
                    <a:off x="4627564" y="3260119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二等辺三角形 129">
                    <a:extLst>
                      <a:ext uri="{FF2B5EF4-FFF2-40B4-BE49-F238E27FC236}">
                        <a16:creationId xmlns:a16="http://schemas.microsoft.com/office/drawing/2014/main" id="{26428C03-C940-439E-9535-A453025F12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71584" y="3043238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二等辺三角形 130">
                    <a:extLst>
                      <a:ext uri="{FF2B5EF4-FFF2-40B4-BE49-F238E27FC236}">
                        <a16:creationId xmlns:a16="http://schemas.microsoft.com/office/drawing/2014/main" id="{41136F71-C3A6-481F-9F98-AD06B5BD4BA4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428" y="30908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二等辺三角形 131">
                    <a:extLst>
                      <a:ext uri="{FF2B5EF4-FFF2-40B4-BE49-F238E27FC236}">
                        <a16:creationId xmlns:a16="http://schemas.microsoft.com/office/drawing/2014/main" id="{4DBC9D16-D5CB-45F2-9411-2E7B41C6133E}"/>
                      </a:ext>
                    </a:extLst>
                  </p:cNvPr>
                  <p:cNvSpPr/>
                  <p:nvPr/>
                </p:nvSpPr>
                <p:spPr>
                  <a:xfrm>
                    <a:off x="4483491" y="3357562"/>
                    <a:ext cx="45719" cy="102394"/>
                  </a:xfrm>
                  <a:prstGeom prst="triangle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24990A31-78E5-4FF5-9BBF-08C374F18C00}"/>
                </a:ext>
              </a:extLst>
            </p:cNvPr>
            <p:cNvGrpSpPr/>
            <p:nvPr/>
          </p:nvGrpSpPr>
          <p:grpSpPr>
            <a:xfrm>
              <a:off x="5462993" y="1812588"/>
              <a:ext cx="1647898" cy="1076716"/>
              <a:chOff x="4865320" y="2995386"/>
              <a:chExt cx="1650488" cy="1078409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B3A2B86-527D-42E7-9C0A-954FD7527F78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6C07ABB8-11F0-4034-B54E-CF44F10645C9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F389B3E9-0BAE-4B10-B515-2E2E753D8864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2AFD4BEE-CA8E-4650-9AE1-BFCAC995F0AA}"/>
              </a:ext>
            </a:extLst>
          </p:cNvPr>
          <p:cNvGrpSpPr/>
          <p:nvPr/>
        </p:nvGrpSpPr>
        <p:grpSpPr>
          <a:xfrm>
            <a:off x="6686767" y="1236316"/>
            <a:ext cx="2425167" cy="1971323"/>
            <a:chOff x="7023883" y="702476"/>
            <a:chExt cx="3140758" cy="2553000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A70B47B7-845B-487A-A80A-B9E2F3F699D8}"/>
                </a:ext>
              </a:extLst>
            </p:cNvPr>
            <p:cNvGrpSpPr/>
            <p:nvPr/>
          </p:nvGrpSpPr>
          <p:grpSpPr>
            <a:xfrm>
              <a:off x="7023883" y="702476"/>
              <a:ext cx="3008419" cy="2553000"/>
              <a:chOff x="7023883" y="702476"/>
              <a:chExt cx="3008419" cy="2553000"/>
            </a:xfrm>
          </p:grpSpPr>
          <p:sp>
            <p:nvSpPr>
              <p:cNvPr id="236" name="楕円 3">
                <a:extLst>
                  <a:ext uri="{FF2B5EF4-FFF2-40B4-BE49-F238E27FC236}">
                    <a16:creationId xmlns:a16="http://schemas.microsoft.com/office/drawing/2014/main" id="{803BA6F4-D3E7-4030-BAD4-560FAAB200B3}"/>
                  </a:ext>
                </a:extLst>
              </p:cNvPr>
              <p:cNvSpPr/>
              <p:nvPr/>
            </p:nvSpPr>
            <p:spPr>
              <a:xfrm flipV="1">
                <a:off x="7842321" y="2237111"/>
                <a:ext cx="1313146" cy="101836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E0C77CA8-806A-4C35-859A-9C5B8A7E2996}"/>
                  </a:ext>
                </a:extLst>
              </p:cNvPr>
              <p:cNvSpPr/>
              <p:nvPr/>
            </p:nvSpPr>
            <p:spPr>
              <a:xfrm>
                <a:off x="7023883" y="702476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FA82C0B0-AE77-473B-BF12-3CA3A77F2282}"/>
                  </a:ext>
                </a:extLst>
              </p:cNvPr>
              <p:cNvSpPr/>
              <p:nvPr/>
            </p:nvSpPr>
            <p:spPr>
              <a:xfrm>
                <a:off x="7074309" y="744807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ECB5C8D4-1E6B-4572-A7D5-A5CBE0E69976}"/>
                  </a:ext>
                </a:extLst>
              </p:cNvPr>
              <p:cNvSpPr/>
              <p:nvPr/>
            </p:nvSpPr>
            <p:spPr>
              <a:xfrm>
                <a:off x="7319451" y="943954"/>
                <a:ext cx="2417284" cy="187638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176">
                <a:extLst>
                  <a:ext uri="{FF2B5EF4-FFF2-40B4-BE49-F238E27FC236}">
                    <a16:creationId xmlns:a16="http://schemas.microsoft.com/office/drawing/2014/main" id="{25F50E46-6944-4D97-8E61-DAA0BA6DCBF6}"/>
                  </a:ext>
                </a:extLst>
              </p:cNvPr>
              <p:cNvSpPr/>
              <p:nvPr/>
            </p:nvSpPr>
            <p:spPr>
              <a:xfrm>
                <a:off x="7461105" y="909472"/>
                <a:ext cx="2133976" cy="1703758"/>
              </a:xfrm>
              <a:custGeom>
                <a:avLst/>
                <a:gdLst>
                  <a:gd name="connsiteX0" fmla="*/ 0 w 2110088"/>
                  <a:gd name="connsiteY0" fmla="*/ 859114 h 1718228"/>
                  <a:gd name="connsiteX1" fmla="*/ 1055044 w 2110088"/>
                  <a:gd name="connsiteY1" fmla="*/ 0 h 1718228"/>
                  <a:gd name="connsiteX2" fmla="*/ 2110088 w 2110088"/>
                  <a:gd name="connsiteY2" fmla="*/ 859114 h 1718228"/>
                  <a:gd name="connsiteX3" fmla="*/ 1055044 w 2110088"/>
                  <a:gd name="connsiteY3" fmla="*/ 1718228 h 1718228"/>
                  <a:gd name="connsiteX4" fmla="*/ 0 w 2110088"/>
                  <a:gd name="connsiteY4" fmla="*/ 859114 h 1718228"/>
                  <a:gd name="connsiteX0" fmla="*/ 0 w 2110088"/>
                  <a:gd name="connsiteY0" fmla="*/ 859114 h 1718228"/>
                  <a:gd name="connsiteX1" fmla="*/ 1055044 w 2110088"/>
                  <a:gd name="connsiteY1" fmla="*/ 0 h 1718228"/>
                  <a:gd name="connsiteX2" fmla="*/ 2110088 w 2110088"/>
                  <a:gd name="connsiteY2" fmla="*/ 859114 h 1718228"/>
                  <a:gd name="connsiteX3" fmla="*/ 1055044 w 2110088"/>
                  <a:gd name="connsiteY3" fmla="*/ 1718228 h 1718228"/>
                  <a:gd name="connsiteX4" fmla="*/ 0 w 2110088"/>
                  <a:gd name="connsiteY4" fmla="*/ 859114 h 1718228"/>
                  <a:gd name="connsiteX0" fmla="*/ 0 w 2110088"/>
                  <a:gd name="connsiteY0" fmla="*/ 859114 h 1718228"/>
                  <a:gd name="connsiteX1" fmla="*/ 1055044 w 2110088"/>
                  <a:gd name="connsiteY1" fmla="*/ 0 h 1718228"/>
                  <a:gd name="connsiteX2" fmla="*/ 2110088 w 2110088"/>
                  <a:gd name="connsiteY2" fmla="*/ 859114 h 1718228"/>
                  <a:gd name="connsiteX3" fmla="*/ 1055044 w 2110088"/>
                  <a:gd name="connsiteY3" fmla="*/ 1718228 h 1718228"/>
                  <a:gd name="connsiteX4" fmla="*/ 0 w 2110088"/>
                  <a:gd name="connsiteY4" fmla="*/ 859114 h 1718228"/>
                  <a:gd name="connsiteX0" fmla="*/ 0 w 2110088"/>
                  <a:gd name="connsiteY0" fmla="*/ 859114 h 1718228"/>
                  <a:gd name="connsiteX1" fmla="*/ 1055044 w 2110088"/>
                  <a:gd name="connsiteY1" fmla="*/ 0 h 1718228"/>
                  <a:gd name="connsiteX2" fmla="*/ 2110088 w 2110088"/>
                  <a:gd name="connsiteY2" fmla="*/ 859114 h 1718228"/>
                  <a:gd name="connsiteX3" fmla="*/ 1055044 w 2110088"/>
                  <a:gd name="connsiteY3" fmla="*/ 1718228 h 1718228"/>
                  <a:gd name="connsiteX4" fmla="*/ 0 w 2110088"/>
                  <a:gd name="connsiteY4" fmla="*/ 859114 h 1718228"/>
                  <a:gd name="connsiteX0" fmla="*/ 0 w 2110088"/>
                  <a:gd name="connsiteY0" fmla="*/ 919498 h 1778612"/>
                  <a:gd name="connsiteX1" fmla="*/ 1055044 w 2110088"/>
                  <a:gd name="connsiteY1" fmla="*/ 0 h 1778612"/>
                  <a:gd name="connsiteX2" fmla="*/ 2110088 w 2110088"/>
                  <a:gd name="connsiteY2" fmla="*/ 919498 h 1778612"/>
                  <a:gd name="connsiteX3" fmla="*/ 1055044 w 2110088"/>
                  <a:gd name="connsiteY3" fmla="*/ 1778612 h 1778612"/>
                  <a:gd name="connsiteX4" fmla="*/ 0 w 2110088"/>
                  <a:gd name="connsiteY4" fmla="*/ 919498 h 1778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0088" h="1778612">
                    <a:moveTo>
                      <a:pt x="0" y="919498"/>
                    </a:moveTo>
                    <a:cubicBezTo>
                      <a:pt x="0" y="445022"/>
                      <a:pt x="472359" y="0"/>
                      <a:pt x="1055044" y="0"/>
                    </a:cubicBezTo>
                    <a:cubicBezTo>
                      <a:pt x="1637729" y="0"/>
                      <a:pt x="2110088" y="445022"/>
                      <a:pt x="2110088" y="919498"/>
                    </a:cubicBezTo>
                    <a:cubicBezTo>
                      <a:pt x="2110088" y="1393974"/>
                      <a:pt x="1637729" y="1778612"/>
                      <a:pt x="1055044" y="1778612"/>
                    </a:cubicBezTo>
                    <a:cubicBezTo>
                      <a:pt x="472359" y="1778612"/>
                      <a:pt x="0" y="1393974"/>
                      <a:pt x="0" y="91949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5F7C2510-30EA-4D9B-B45F-741B79ED8648}"/>
                  </a:ext>
                </a:extLst>
              </p:cNvPr>
              <p:cNvGrpSpPr/>
              <p:nvPr/>
            </p:nvGrpSpPr>
            <p:grpSpPr>
              <a:xfrm>
                <a:off x="8198229" y="943954"/>
                <a:ext cx="659725" cy="357520"/>
                <a:chOff x="1525180" y="6076461"/>
                <a:chExt cx="1536800" cy="832827"/>
              </a:xfrm>
            </p:grpSpPr>
            <p:sp>
              <p:nvSpPr>
                <p:cNvPr id="242" name="円: 塗りつぶしなし 241">
                  <a:extLst>
                    <a:ext uri="{FF2B5EF4-FFF2-40B4-BE49-F238E27FC236}">
                      <a16:creationId xmlns:a16="http://schemas.microsoft.com/office/drawing/2014/main" id="{6646FF63-6EB0-4EC0-99F6-8E09492EFCEE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3" name="円: 塗りつぶしなし 242">
                  <a:extLst>
                    <a:ext uri="{FF2B5EF4-FFF2-40B4-BE49-F238E27FC236}">
                      <a16:creationId xmlns:a16="http://schemas.microsoft.com/office/drawing/2014/main" id="{2DB2DD16-86BB-4773-962C-47CAFF287A34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4" name="円: 塗りつぶしなし 243">
                  <a:extLst>
                    <a:ext uri="{FF2B5EF4-FFF2-40B4-BE49-F238E27FC236}">
                      <a16:creationId xmlns:a16="http://schemas.microsoft.com/office/drawing/2014/main" id="{9EB228FC-DF92-4678-9FB8-C84C4C448FF3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5" name="円: 塗りつぶしなし 244">
                  <a:extLst>
                    <a:ext uri="{FF2B5EF4-FFF2-40B4-BE49-F238E27FC236}">
                      <a16:creationId xmlns:a16="http://schemas.microsoft.com/office/drawing/2014/main" id="{91A9C73C-20C3-4C1A-BEEE-51CE0E88A295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6" name="円: 塗りつぶしなし 245">
                  <a:extLst>
                    <a:ext uri="{FF2B5EF4-FFF2-40B4-BE49-F238E27FC236}">
                      <a16:creationId xmlns:a16="http://schemas.microsoft.com/office/drawing/2014/main" id="{07D624EF-EFA8-43A6-A7FC-3AEB0F04CC44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7" name="円: 塗りつぶしなし 246">
                  <a:extLst>
                    <a:ext uri="{FF2B5EF4-FFF2-40B4-BE49-F238E27FC236}">
                      <a16:creationId xmlns:a16="http://schemas.microsoft.com/office/drawing/2014/main" id="{E7089124-D13F-47AC-A4B5-92141D68C50D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8" name="円: 塗りつぶしなし 247">
                  <a:extLst>
                    <a:ext uri="{FF2B5EF4-FFF2-40B4-BE49-F238E27FC236}">
                      <a16:creationId xmlns:a16="http://schemas.microsoft.com/office/drawing/2014/main" id="{E0C39DF0-E54E-478F-A23A-ED9595226C82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9" name="円: 塗りつぶしなし 248">
                  <a:extLst>
                    <a:ext uri="{FF2B5EF4-FFF2-40B4-BE49-F238E27FC236}">
                      <a16:creationId xmlns:a16="http://schemas.microsoft.com/office/drawing/2014/main" id="{A75273E6-09A6-4011-A795-B597C256319C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0" name="円: 塗りつぶしなし 249">
                  <a:extLst>
                    <a:ext uri="{FF2B5EF4-FFF2-40B4-BE49-F238E27FC236}">
                      <a16:creationId xmlns:a16="http://schemas.microsoft.com/office/drawing/2014/main" id="{22356385-BE07-45B5-84AC-320098581332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1" name="円: 塗りつぶしなし 250">
                  <a:extLst>
                    <a:ext uri="{FF2B5EF4-FFF2-40B4-BE49-F238E27FC236}">
                      <a16:creationId xmlns:a16="http://schemas.microsoft.com/office/drawing/2014/main" id="{AF0EECF7-30CF-4226-A08E-FADB527A5A6B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2" name="円: 塗りつぶしなし 251">
                  <a:extLst>
                    <a:ext uri="{FF2B5EF4-FFF2-40B4-BE49-F238E27FC236}">
                      <a16:creationId xmlns:a16="http://schemas.microsoft.com/office/drawing/2014/main" id="{F8C2CC72-ABB8-4410-8D7E-A3FC24D69C72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3" name="円: 塗りつぶしなし 252">
                  <a:extLst>
                    <a:ext uri="{FF2B5EF4-FFF2-40B4-BE49-F238E27FC236}">
                      <a16:creationId xmlns:a16="http://schemas.microsoft.com/office/drawing/2014/main" id="{7831C556-1130-4CD4-A616-C2D52A4630B5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4" name="円: 塗りつぶしなし 253">
                  <a:extLst>
                    <a:ext uri="{FF2B5EF4-FFF2-40B4-BE49-F238E27FC236}">
                      <a16:creationId xmlns:a16="http://schemas.microsoft.com/office/drawing/2014/main" id="{F9578CAA-393A-4D3B-B34E-7B202C935091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5" name="円: 塗りつぶしなし 254">
                  <a:extLst>
                    <a:ext uri="{FF2B5EF4-FFF2-40B4-BE49-F238E27FC236}">
                      <a16:creationId xmlns:a16="http://schemas.microsoft.com/office/drawing/2014/main" id="{1C0E0E66-61AC-4917-9B15-776D1DE55534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円: 塗りつぶしなし 255">
                  <a:extLst>
                    <a:ext uri="{FF2B5EF4-FFF2-40B4-BE49-F238E27FC236}">
                      <a16:creationId xmlns:a16="http://schemas.microsoft.com/office/drawing/2014/main" id="{3A0EE13C-389C-482C-83DA-04B7BD3A16A8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7" name="円: 塗りつぶしなし 256">
                  <a:extLst>
                    <a:ext uri="{FF2B5EF4-FFF2-40B4-BE49-F238E27FC236}">
                      <a16:creationId xmlns:a16="http://schemas.microsoft.com/office/drawing/2014/main" id="{CF7AE205-51EA-4BC0-9174-608D63A6A792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8" name="円: 塗りつぶしなし 257">
                  <a:extLst>
                    <a:ext uri="{FF2B5EF4-FFF2-40B4-BE49-F238E27FC236}">
                      <a16:creationId xmlns:a16="http://schemas.microsoft.com/office/drawing/2014/main" id="{ADCE4794-76C7-4457-821B-886BFECAA663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円: 塗りつぶしなし 258">
                  <a:extLst>
                    <a:ext uri="{FF2B5EF4-FFF2-40B4-BE49-F238E27FC236}">
                      <a16:creationId xmlns:a16="http://schemas.microsoft.com/office/drawing/2014/main" id="{7C6A8BFB-4F4F-4D15-8C5D-D0031FFCBFF4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円: 塗りつぶしなし 259">
                  <a:extLst>
                    <a:ext uri="{FF2B5EF4-FFF2-40B4-BE49-F238E27FC236}">
                      <a16:creationId xmlns:a16="http://schemas.microsoft.com/office/drawing/2014/main" id="{DD23AF17-20CB-4025-9563-BD1353ECDA8C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1" name="円: 塗りつぶしなし 260">
                  <a:extLst>
                    <a:ext uri="{FF2B5EF4-FFF2-40B4-BE49-F238E27FC236}">
                      <a16:creationId xmlns:a16="http://schemas.microsoft.com/office/drawing/2014/main" id="{23A0040B-E57F-4E97-B324-84A3F9A0A806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2" name="円: 塗りつぶしなし 261">
                  <a:extLst>
                    <a:ext uri="{FF2B5EF4-FFF2-40B4-BE49-F238E27FC236}">
                      <a16:creationId xmlns:a16="http://schemas.microsoft.com/office/drawing/2014/main" id="{836A00C8-433C-43A5-8AE8-C9D61DB4BFA7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3" name="円: 塗りつぶしなし 262">
                  <a:extLst>
                    <a:ext uri="{FF2B5EF4-FFF2-40B4-BE49-F238E27FC236}">
                      <a16:creationId xmlns:a16="http://schemas.microsoft.com/office/drawing/2014/main" id="{F8FA2348-026A-40C7-AA39-7A8B3256322B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2483540D-71B3-4904-BE87-A703A555AAF9}"/>
                </a:ext>
              </a:extLst>
            </p:cNvPr>
            <p:cNvGrpSpPr/>
            <p:nvPr/>
          </p:nvGrpSpPr>
          <p:grpSpPr>
            <a:xfrm>
              <a:off x="8516743" y="1717697"/>
              <a:ext cx="1647898" cy="1076716"/>
              <a:chOff x="4865320" y="2995386"/>
              <a:chExt cx="1650488" cy="1078409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DAA9DF7E-F8A9-49CE-9A5B-CB3B160FBCD7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1EB0B59E-07CA-4048-8C4E-76B1FF24A561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31BCB4A1-827D-4C22-9D8E-E04E86FC536C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D77CEFA2-819B-46B8-9A58-2DB2167AE730}"/>
              </a:ext>
            </a:extLst>
          </p:cNvPr>
          <p:cNvGrpSpPr/>
          <p:nvPr/>
        </p:nvGrpSpPr>
        <p:grpSpPr>
          <a:xfrm>
            <a:off x="6665287" y="4115739"/>
            <a:ext cx="2443241" cy="1971325"/>
            <a:chOff x="7000476" y="4019711"/>
            <a:chExt cx="3164165" cy="2553000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F5FC20D6-BCDA-46DD-B150-B25EB121B4B2}"/>
                </a:ext>
              </a:extLst>
            </p:cNvPr>
            <p:cNvGrpSpPr/>
            <p:nvPr/>
          </p:nvGrpSpPr>
          <p:grpSpPr>
            <a:xfrm>
              <a:off x="7000476" y="4019711"/>
              <a:ext cx="3008419" cy="2553000"/>
              <a:chOff x="7000476" y="4019711"/>
              <a:chExt cx="3008419" cy="2553000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93D49F51-4881-44E6-A103-7D2187AF9CA0}"/>
                  </a:ext>
                </a:extLst>
              </p:cNvPr>
              <p:cNvGrpSpPr/>
              <p:nvPr/>
            </p:nvGrpSpPr>
            <p:grpSpPr>
              <a:xfrm>
                <a:off x="7000476" y="4019711"/>
                <a:ext cx="3008419" cy="2553000"/>
                <a:chOff x="525523" y="4047678"/>
                <a:chExt cx="3008419" cy="2553000"/>
              </a:xfrm>
            </p:grpSpPr>
            <p:sp>
              <p:nvSpPr>
                <p:cNvPr id="486" name="楕円 3">
                  <a:extLst>
                    <a:ext uri="{FF2B5EF4-FFF2-40B4-BE49-F238E27FC236}">
                      <a16:creationId xmlns:a16="http://schemas.microsoft.com/office/drawing/2014/main" id="{8F03D857-3247-467E-8CB2-7579743B2A70}"/>
                    </a:ext>
                  </a:extLst>
                </p:cNvPr>
                <p:cNvSpPr/>
                <p:nvPr/>
              </p:nvSpPr>
              <p:spPr>
                <a:xfrm flipV="1">
                  <a:off x="1343961" y="5582313"/>
                  <a:ext cx="1313146" cy="101836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64968FE4-5B76-4F76-A039-11F1FD563D23}"/>
                    </a:ext>
                  </a:extLst>
                </p:cNvPr>
                <p:cNvSpPr/>
                <p:nvPr/>
              </p:nvSpPr>
              <p:spPr>
                <a:xfrm>
                  <a:off x="525523" y="4047678"/>
                  <a:ext cx="3008419" cy="24396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77B28002-3775-4354-9A45-EA261081291B}"/>
                    </a:ext>
                  </a:extLst>
                </p:cNvPr>
                <p:cNvSpPr/>
                <p:nvPr/>
              </p:nvSpPr>
              <p:spPr>
                <a:xfrm>
                  <a:off x="575949" y="4090009"/>
                  <a:ext cx="2907569" cy="2325428"/>
                </a:xfrm>
                <a:custGeom>
                  <a:avLst/>
                  <a:gdLst>
                    <a:gd name="connsiteX0" fmla="*/ 955373 w 2907569"/>
                    <a:gd name="connsiteY0" fmla="*/ 2159967 h 2325428"/>
                    <a:gd name="connsiteX1" fmla="*/ 1044054 w 2907569"/>
                    <a:gd name="connsiteY1" fmla="*/ 2185516 h 2325428"/>
                    <a:gd name="connsiteX2" fmla="*/ 1312907 w 2907569"/>
                    <a:gd name="connsiteY2" fmla="*/ 2228677 h 2325428"/>
                    <a:gd name="connsiteX3" fmla="*/ 1430924 w 2907569"/>
                    <a:gd name="connsiteY3" fmla="*/ 2233367 h 2325428"/>
                    <a:gd name="connsiteX4" fmla="*/ 1430924 w 2907569"/>
                    <a:gd name="connsiteY4" fmla="*/ 2325428 h 2325428"/>
                    <a:gd name="connsiteX5" fmla="*/ 1305116 w 2907569"/>
                    <a:gd name="connsiteY5" fmla="*/ 2320344 h 2325428"/>
                    <a:gd name="connsiteX6" fmla="*/ 1021394 w 2907569"/>
                    <a:gd name="connsiteY6" fmla="*/ 2274037 h 2325428"/>
                    <a:gd name="connsiteX7" fmla="*/ 912059 w 2907569"/>
                    <a:gd name="connsiteY7" fmla="*/ 2242013 h 2325428"/>
                    <a:gd name="connsiteX8" fmla="*/ 1968641 w 2907569"/>
                    <a:gd name="connsiteY8" fmla="*/ 2155229 h 2325428"/>
                    <a:gd name="connsiteX9" fmla="*/ 2013289 w 2907569"/>
                    <a:gd name="connsiteY9" fmla="*/ 2236805 h 2325428"/>
                    <a:gd name="connsiteX10" fmla="*/ 1886174 w 2907569"/>
                    <a:gd name="connsiteY10" fmla="*/ 2274037 h 2325428"/>
                    <a:gd name="connsiteX11" fmla="*/ 1602452 w 2907569"/>
                    <a:gd name="connsiteY11" fmla="*/ 2320344 h 2325428"/>
                    <a:gd name="connsiteX12" fmla="*/ 1476643 w 2907569"/>
                    <a:gd name="connsiteY12" fmla="*/ 2325428 h 2325428"/>
                    <a:gd name="connsiteX13" fmla="*/ 1476643 w 2907569"/>
                    <a:gd name="connsiteY13" fmla="*/ 2233368 h 2325428"/>
                    <a:gd name="connsiteX14" fmla="*/ 1594661 w 2907569"/>
                    <a:gd name="connsiteY14" fmla="*/ 2228677 h 2325428"/>
                    <a:gd name="connsiteX15" fmla="*/ 1863515 w 2907569"/>
                    <a:gd name="connsiteY15" fmla="*/ 2185516 h 2325428"/>
                    <a:gd name="connsiteX16" fmla="*/ 2452397 w 2907569"/>
                    <a:gd name="connsiteY16" fmla="*/ 1895545 h 2325428"/>
                    <a:gd name="connsiteX17" fmla="*/ 2525719 w 2907569"/>
                    <a:gd name="connsiteY17" fmla="*/ 1946993 h 2325428"/>
                    <a:gd name="connsiteX18" fmla="*/ 2481953 w 2907569"/>
                    <a:gd name="connsiteY18" fmla="*/ 1985531 h 2325428"/>
                    <a:gd name="connsiteX19" fmla="*/ 2146871 w 2907569"/>
                    <a:gd name="connsiteY19" fmla="*/ 2185907 h 2325428"/>
                    <a:gd name="connsiteX20" fmla="*/ 2056598 w 2907569"/>
                    <a:gd name="connsiteY20" fmla="*/ 2220709 h 2325428"/>
                    <a:gd name="connsiteX21" fmla="*/ 2012689 w 2907569"/>
                    <a:gd name="connsiteY21" fmla="*/ 2140482 h 2325428"/>
                    <a:gd name="connsiteX22" fmla="*/ 2110550 w 2907569"/>
                    <a:gd name="connsiteY22" fmla="*/ 2103375 h 2325428"/>
                    <a:gd name="connsiteX23" fmla="*/ 2428072 w 2907569"/>
                    <a:gd name="connsiteY23" fmla="*/ 1916613 h 2325428"/>
                    <a:gd name="connsiteX24" fmla="*/ 455171 w 2907569"/>
                    <a:gd name="connsiteY24" fmla="*/ 1895545 h 2325428"/>
                    <a:gd name="connsiteX25" fmla="*/ 479497 w 2907569"/>
                    <a:gd name="connsiteY25" fmla="*/ 1916613 h 2325428"/>
                    <a:gd name="connsiteX26" fmla="*/ 797019 w 2907569"/>
                    <a:gd name="connsiteY26" fmla="*/ 2103375 h 2325428"/>
                    <a:gd name="connsiteX27" fmla="*/ 910778 w 2907569"/>
                    <a:gd name="connsiteY27" fmla="*/ 2146511 h 2325428"/>
                    <a:gd name="connsiteX28" fmla="*/ 868117 w 2907569"/>
                    <a:gd name="connsiteY28" fmla="*/ 2227319 h 2325428"/>
                    <a:gd name="connsiteX29" fmla="*/ 760698 w 2907569"/>
                    <a:gd name="connsiteY29" fmla="*/ 2185907 h 2325428"/>
                    <a:gd name="connsiteX30" fmla="*/ 425616 w 2907569"/>
                    <a:gd name="connsiteY30" fmla="*/ 1985531 h 2325428"/>
                    <a:gd name="connsiteX31" fmla="*/ 381848 w 2907569"/>
                    <a:gd name="connsiteY31" fmla="*/ 1946993 h 2325428"/>
                    <a:gd name="connsiteX32" fmla="*/ 204028 w 2907569"/>
                    <a:gd name="connsiteY32" fmla="*/ 1604249 h 2325428"/>
                    <a:gd name="connsiteX33" fmla="*/ 242233 w 2907569"/>
                    <a:gd name="connsiteY33" fmla="*/ 1666677 h 2325428"/>
                    <a:gd name="connsiteX34" fmla="*/ 390568 w 2907569"/>
                    <a:gd name="connsiteY34" fmla="*/ 1839594 h 2325428"/>
                    <a:gd name="connsiteX35" fmla="*/ 419546 w 2907569"/>
                    <a:gd name="connsiteY35" fmla="*/ 1864691 h 2325428"/>
                    <a:gd name="connsiteX36" fmla="*/ 346549 w 2907569"/>
                    <a:gd name="connsiteY36" fmla="*/ 1915911 h 2325428"/>
                    <a:gd name="connsiteX37" fmla="*/ 331769 w 2907569"/>
                    <a:gd name="connsiteY37" fmla="*/ 1902896 h 2325428"/>
                    <a:gd name="connsiteX38" fmla="*/ 175230 w 2907569"/>
                    <a:gd name="connsiteY38" fmla="*/ 1717373 h 2325428"/>
                    <a:gd name="connsiteX39" fmla="*/ 123219 w 2907569"/>
                    <a:gd name="connsiteY39" fmla="*/ 1630970 h 2325428"/>
                    <a:gd name="connsiteX40" fmla="*/ 2703541 w 2907569"/>
                    <a:gd name="connsiteY40" fmla="*/ 1604249 h 2325428"/>
                    <a:gd name="connsiteX41" fmla="*/ 2784349 w 2907569"/>
                    <a:gd name="connsiteY41" fmla="*/ 1630969 h 2325428"/>
                    <a:gd name="connsiteX42" fmla="*/ 2732338 w 2907569"/>
                    <a:gd name="connsiteY42" fmla="*/ 1717373 h 2325428"/>
                    <a:gd name="connsiteX43" fmla="*/ 2575800 w 2907569"/>
                    <a:gd name="connsiteY43" fmla="*/ 1902896 h 2325428"/>
                    <a:gd name="connsiteX44" fmla="*/ 2561019 w 2907569"/>
                    <a:gd name="connsiteY44" fmla="*/ 1915911 h 2325428"/>
                    <a:gd name="connsiteX45" fmla="*/ 2488022 w 2907569"/>
                    <a:gd name="connsiteY45" fmla="*/ 1864691 h 2325428"/>
                    <a:gd name="connsiteX46" fmla="*/ 2517000 w 2907569"/>
                    <a:gd name="connsiteY46" fmla="*/ 1839594 h 2325428"/>
                    <a:gd name="connsiteX47" fmla="*/ 2665335 w 2907569"/>
                    <a:gd name="connsiteY47" fmla="*/ 1666677 h 2325428"/>
                    <a:gd name="connsiteX48" fmla="*/ 2907569 w 2907569"/>
                    <a:gd name="connsiteY48" fmla="*/ 1166920 h 2325428"/>
                    <a:gd name="connsiteX49" fmla="*/ 2900327 w 2907569"/>
                    <a:gd name="connsiteY49" fmla="*/ 1281689 h 2325428"/>
                    <a:gd name="connsiteX50" fmla="*/ 2842463 w 2907569"/>
                    <a:gd name="connsiteY50" fmla="*/ 1508745 h 2325428"/>
                    <a:gd name="connsiteX51" fmla="*/ 2805403 w 2907569"/>
                    <a:gd name="connsiteY51" fmla="*/ 1589777 h 2325428"/>
                    <a:gd name="connsiteX52" fmla="*/ 2727073 w 2907569"/>
                    <a:gd name="connsiteY52" fmla="*/ 1563877 h 2325428"/>
                    <a:gd name="connsiteX53" fmla="*/ 2769689 w 2907569"/>
                    <a:gd name="connsiteY53" fmla="*/ 1472225 h 2325428"/>
                    <a:gd name="connsiteX54" fmla="*/ 2824521 w 2907569"/>
                    <a:gd name="connsiteY54" fmla="*/ 1260599 h 2325428"/>
                    <a:gd name="connsiteX55" fmla="*/ 2830530 w 2907569"/>
                    <a:gd name="connsiteY55" fmla="*/ 1166920 h 2325428"/>
                    <a:gd name="connsiteX56" fmla="*/ 0 w 2907569"/>
                    <a:gd name="connsiteY56" fmla="*/ 1166920 h 2325428"/>
                    <a:gd name="connsiteX57" fmla="*/ 77038 w 2907569"/>
                    <a:gd name="connsiteY57" fmla="*/ 1166920 h 2325428"/>
                    <a:gd name="connsiteX58" fmla="*/ 83048 w 2907569"/>
                    <a:gd name="connsiteY58" fmla="*/ 1260599 h 2325428"/>
                    <a:gd name="connsiteX59" fmla="*/ 137880 w 2907569"/>
                    <a:gd name="connsiteY59" fmla="*/ 1472225 h 2325428"/>
                    <a:gd name="connsiteX60" fmla="*/ 180495 w 2907569"/>
                    <a:gd name="connsiteY60" fmla="*/ 1563876 h 2325428"/>
                    <a:gd name="connsiteX61" fmla="*/ 102166 w 2907569"/>
                    <a:gd name="connsiteY61" fmla="*/ 1589777 h 2325428"/>
                    <a:gd name="connsiteX62" fmla="*/ 65105 w 2907569"/>
                    <a:gd name="connsiteY62" fmla="*/ 1508745 h 2325428"/>
                    <a:gd name="connsiteX63" fmla="*/ 7241 w 2907569"/>
                    <a:gd name="connsiteY63" fmla="*/ 1281689 h 2325428"/>
                    <a:gd name="connsiteX64" fmla="*/ 98821 w 2907569"/>
                    <a:gd name="connsiteY64" fmla="*/ 742965 h 2325428"/>
                    <a:gd name="connsiteX65" fmla="*/ 166619 w 2907569"/>
                    <a:gd name="connsiteY65" fmla="*/ 765383 h 2325428"/>
                    <a:gd name="connsiteX66" fmla="*/ 137880 w 2907569"/>
                    <a:gd name="connsiteY66" fmla="*/ 827191 h 2325428"/>
                    <a:gd name="connsiteX67" fmla="*/ 83048 w 2907569"/>
                    <a:gd name="connsiteY67" fmla="*/ 1038817 h 2325428"/>
                    <a:gd name="connsiteX68" fmla="*/ 77763 w 2907569"/>
                    <a:gd name="connsiteY68" fmla="*/ 1121201 h 2325428"/>
                    <a:gd name="connsiteX69" fmla="*/ 2354 w 2907569"/>
                    <a:gd name="connsiteY69" fmla="*/ 1121201 h 2325428"/>
                    <a:gd name="connsiteX70" fmla="*/ 7241 w 2907569"/>
                    <a:gd name="connsiteY70" fmla="*/ 1043739 h 2325428"/>
                    <a:gd name="connsiteX71" fmla="*/ 65105 w 2907569"/>
                    <a:gd name="connsiteY71" fmla="*/ 816684 h 2325428"/>
                    <a:gd name="connsiteX72" fmla="*/ 2808747 w 2907569"/>
                    <a:gd name="connsiteY72" fmla="*/ 742964 h 2325428"/>
                    <a:gd name="connsiteX73" fmla="*/ 2842463 w 2907569"/>
                    <a:gd name="connsiteY73" fmla="*/ 816684 h 2325428"/>
                    <a:gd name="connsiteX74" fmla="*/ 2900327 w 2907569"/>
                    <a:gd name="connsiteY74" fmla="*/ 1043739 h 2325428"/>
                    <a:gd name="connsiteX75" fmla="*/ 2905215 w 2907569"/>
                    <a:gd name="connsiteY75" fmla="*/ 1121201 h 2325428"/>
                    <a:gd name="connsiteX76" fmla="*/ 2829806 w 2907569"/>
                    <a:gd name="connsiteY76" fmla="*/ 1121201 h 2325428"/>
                    <a:gd name="connsiteX77" fmla="*/ 2824521 w 2907569"/>
                    <a:gd name="connsiteY77" fmla="*/ 1038817 h 2325428"/>
                    <a:gd name="connsiteX78" fmla="*/ 2769689 w 2907569"/>
                    <a:gd name="connsiteY78" fmla="*/ 827191 h 2325428"/>
                    <a:gd name="connsiteX79" fmla="*/ 2740949 w 2907569"/>
                    <a:gd name="connsiteY79" fmla="*/ 765382 h 2325428"/>
                    <a:gd name="connsiteX80" fmla="*/ 341227 w 2907569"/>
                    <a:gd name="connsiteY80" fmla="*/ 414203 h 2325428"/>
                    <a:gd name="connsiteX81" fmla="*/ 397583 w 2907569"/>
                    <a:gd name="connsiteY81" fmla="*/ 453747 h 2325428"/>
                    <a:gd name="connsiteX82" fmla="*/ 390568 w 2907569"/>
                    <a:gd name="connsiteY82" fmla="*/ 459822 h 2325428"/>
                    <a:gd name="connsiteX83" fmla="*/ 242233 w 2907569"/>
                    <a:gd name="connsiteY83" fmla="*/ 632739 h 2325428"/>
                    <a:gd name="connsiteX84" fmla="*/ 186502 w 2907569"/>
                    <a:gd name="connsiteY84" fmla="*/ 723804 h 2325428"/>
                    <a:gd name="connsiteX85" fmla="*/ 118992 w 2907569"/>
                    <a:gd name="connsiteY85" fmla="*/ 701481 h 2325428"/>
                    <a:gd name="connsiteX86" fmla="*/ 175230 w 2907569"/>
                    <a:gd name="connsiteY86" fmla="*/ 608055 h 2325428"/>
                    <a:gd name="connsiteX87" fmla="*/ 331769 w 2907569"/>
                    <a:gd name="connsiteY87" fmla="*/ 422532 h 2325428"/>
                    <a:gd name="connsiteX88" fmla="*/ 2566341 w 2907569"/>
                    <a:gd name="connsiteY88" fmla="*/ 414203 h 2325428"/>
                    <a:gd name="connsiteX89" fmla="*/ 2575800 w 2907569"/>
                    <a:gd name="connsiteY89" fmla="*/ 422532 h 2325428"/>
                    <a:gd name="connsiteX90" fmla="*/ 2732338 w 2907569"/>
                    <a:gd name="connsiteY90" fmla="*/ 608055 h 2325428"/>
                    <a:gd name="connsiteX91" fmla="*/ 2788576 w 2907569"/>
                    <a:gd name="connsiteY91" fmla="*/ 701481 h 2325428"/>
                    <a:gd name="connsiteX92" fmla="*/ 2721066 w 2907569"/>
                    <a:gd name="connsiteY92" fmla="*/ 723804 h 2325428"/>
                    <a:gd name="connsiteX93" fmla="*/ 2665335 w 2907569"/>
                    <a:gd name="connsiteY93" fmla="*/ 632739 h 2325428"/>
                    <a:gd name="connsiteX94" fmla="*/ 2517000 w 2907569"/>
                    <a:gd name="connsiteY94" fmla="*/ 459822 h 2325428"/>
                    <a:gd name="connsiteX95" fmla="*/ 2509985 w 2907569"/>
                    <a:gd name="connsiteY95" fmla="*/ 453746 h 2325428"/>
                    <a:gd name="connsiteX96" fmla="*/ 847165 w 2907569"/>
                    <a:gd name="connsiteY96" fmla="*/ 106187 h 2325428"/>
                    <a:gd name="connsiteX97" fmla="*/ 879274 w 2907569"/>
                    <a:gd name="connsiteY97" fmla="*/ 164852 h 2325428"/>
                    <a:gd name="connsiteX98" fmla="*/ 797019 w 2907569"/>
                    <a:gd name="connsiteY98" fmla="*/ 196042 h 2325428"/>
                    <a:gd name="connsiteX99" fmla="*/ 479497 w 2907569"/>
                    <a:gd name="connsiteY99" fmla="*/ 382803 h 2325428"/>
                    <a:gd name="connsiteX100" fmla="*/ 433208 w 2907569"/>
                    <a:gd name="connsiteY100" fmla="*/ 422893 h 2325428"/>
                    <a:gd name="connsiteX101" fmla="*/ 376527 w 2907569"/>
                    <a:gd name="connsiteY101" fmla="*/ 383121 h 2325428"/>
                    <a:gd name="connsiteX102" fmla="*/ 425616 w 2907569"/>
                    <a:gd name="connsiteY102" fmla="*/ 339898 h 2325428"/>
                    <a:gd name="connsiteX103" fmla="*/ 760698 w 2907569"/>
                    <a:gd name="connsiteY103" fmla="*/ 139521 h 2325428"/>
                    <a:gd name="connsiteX104" fmla="*/ 2043143 w 2907569"/>
                    <a:gd name="connsiteY104" fmla="*/ 99533 h 2325428"/>
                    <a:gd name="connsiteX105" fmla="*/ 2146871 w 2907569"/>
                    <a:gd name="connsiteY105" fmla="*/ 139521 h 2325428"/>
                    <a:gd name="connsiteX106" fmla="*/ 2481953 w 2907569"/>
                    <a:gd name="connsiteY106" fmla="*/ 339898 h 2325428"/>
                    <a:gd name="connsiteX107" fmla="*/ 2531041 w 2907569"/>
                    <a:gd name="connsiteY107" fmla="*/ 383121 h 2325428"/>
                    <a:gd name="connsiteX108" fmla="*/ 2474360 w 2907569"/>
                    <a:gd name="connsiteY108" fmla="*/ 422892 h 2325428"/>
                    <a:gd name="connsiteX109" fmla="*/ 2428072 w 2907569"/>
                    <a:gd name="connsiteY109" fmla="*/ 382803 h 2325428"/>
                    <a:gd name="connsiteX110" fmla="*/ 2110550 w 2907569"/>
                    <a:gd name="connsiteY110" fmla="*/ 196042 h 2325428"/>
                    <a:gd name="connsiteX111" fmla="*/ 2011934 w 2907569"/>
                    <a:gd name="connsiteY111" fmla="*/ 158648 h 2325428"/>
                    <a:gd name="connsiteX112" fmla="*/ 1430924 w 2907569"/>
                    <a:gd name="connsiteY112" fmla="*/ 0 h 2325428"/>
                    <a:gd name="connsiteX113" fmla="*/ 1430924 w 2907569"/>
                    <a:gd name="connsiteY113" fmla="*/ 66049 h 2325428"/>
                    <a:gd name="connsiteX114" fmla="*/ 1312907 w 2907569"/>
                    <a:gd name="connsiteY114" fmla="*/ 70740 h 2325428"/>
                    <a:gd name="connsiteX115" fmla="*/ 1044054 w 2907569"/>
                    <a:gd name="connsiteY115" fmla="*/ 113900 h 2325428"/>
                    <a:gd name="connsiteX116" fmla="*/ 922649 w 2907569"/>
                    <a:gd name="connsiteY116" fmla="*/ 148877 h 2325428"/>
                    <a:gd name="connsiteX117" fmla="*/ 890308 w 2907569"/>
                    <a:gd name="connsiteY117" fmla="*/ 89787 h 2325428"/>
                    <a:gd name="connsiteX118" fmla="*/ 1021394 w 2907569"/>
                    <a:gd name="connsiteY118" fmla="*/ 51391 h 2325428"/>
                    <a:gd name="connsiteX119" fmla="*/ 1305116 w 2907569"/>
                    <a:gd name="connsiteY119" fmla="*/ 5084 h 2325428"/>
                    <a:gd name="connsiteX120" fmla="*/ 1476643 w 2907569"/>
                    <a:gd name="connsiteY120" fmla="*/ 0 h 2325428"/>
                    <a:gd name="connsiteX121" fmla="*/ 1602452 w 2907569"/>
                    <a:gd name="connsiteY121" fmla="*/ 5084 h 2325428"/>
                    <a:gd name="connsiteX122" fmla="*/ 1886174 w 2907569"/>
                    <a:gd name="connsiteY122" fmla="*/ 51391 h 2325428"/>
                    <a:gd name="connsiteX123" fmla="*/ 1999358 w 2907569"/>
                    <a:gd name="connsiteY123" fmla="*/ 84543 h 2325428"/>
                    <a:gd name="connsiteX124" fmla="*/ 1967971 w 2907569"/>
                    <a:gd name="connsiteY124" fmla="*/ 143994 h 2325428"/>
                    <a:gd name="connsiteX125" fmla="*/ 1863515 w 2907569"/>
                    <a:gd name="connsiteY125" fmla="*/ 113900 h 2325428"/>
                    <a:gd name="connsiteX126" fmla="*/ 1594661 w 2907569"/>
                    <a:gd name="connsiteY126" fmla="*/ 70740 h 2325428"/>
                    <a:gd name="connsiteX127" fmla="*/ 1476643 w 2907569"/>
                    <a:gd name="connsiteY127" fmla="*/ 66049 h 2325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907569" h="2325428">
                      <a:moveTo>
                        <a:pt x="955373" y="2159967"/>
                      </a:moveTo>
                      <a:lnTo>
                        <a:pt x="1044054" y="2185516"/>
                      </a:lnTo>
                      <a:cubicBezTo>
                        <a:pt x="1130343" y="2206642"/>
                        <a:pt x="1220268" y="2221271"/>
                        <a:pt x="1312907" y="2228677"/>
                      </a:cubicBezTo>
                      <a:lnTo>
                        <a:pt x="1430924" y="2233367"/>
                      </a:lnTo>
                      <a:lnTo>
                        <a:pt x="1430924" y="2325428"/>
                      </a:lnTo>
                      <a:lnTo>
                        <a:pt x="1305116" y="2320344"/>
                      </a:lnTo>
                      <a:cubicBezTo>
                        <a:pt x="1207354" y="2312399"/>
                        <a:pt x="1112455" y="2296703"/>
                        <a:pt x="1021394" y="2274037"/>
                      </a:cubicBezTo>
                      <a:lnTo>
                        <a:pt x="912059" y="2242013"/>
                      </a:lnTo>
                      <a:close/>
                      <a:moveTo>
                        <a:pt x="1968641" y="2155229"/>
                      </a:moveTo>
                      <a:lnTo>
                        <a:pt x="2013289" y="2236805"/>
                      </a:lnTo>
                      <a:lnTo>
                        <a:pt x="1886174" y="2274037"/>
                      </a:lnTo>
                      <a:cubicBezTo>
                        <a:pt x="1795113" y="2296703"/>
                        <a:pt x="1700214" y="2312399"/>
                        <a:pt x="1602452" y="2320344"/>
                      </a:cubicBezTo>
                      <a:lnTo>
                        <a:pt x="1476643" y="2325428"/>
                      </a:lnTo>
                      <a:lnTo>
                        <a:pt x="1476643" y="2233368"/>
                      </a:lnTo>
                      <a:lnTo>
                        <a:pt x="1594661" y="2228677"/>
                      </a:lnTo>
                      <a:cubicBezTo>
                        <a:pt x="1687300" y="2221271"/>
                        <a:pt x="1777226" y="2206642"/>
                        <a:pt x="1863515" y="2185516"/>
                      </a:cubicBezTo>
                      <a:close/>
                      <a:moveTo>
                        <a:pt x="2452397" y="1895545"/>
                      </a:moveTo>
                      <a:lnTo>
                        <a:pt x="2525719" y="1946993"/>
                      </a:lnTo>
                      <a:lnTo>
                        <a:pt x="2481953" y="1985531"/>
                      </a:lnTo>
                      <a:cubicBezTo>
                        <a:pt x="2383279" y="2064497"/>
                        <a:pt x="2270488" y="2132167"/>
                        <a:pt x="2146871" y="2185907"/>
                      </a:cubicBezTo>
                      <a:lnTo>
                        <a:pt x="2056598" y="2220709"/>
                      </a:lnTo>
                      <a:lnTo>
                        <a:pt x="2012689" y="2140482"/>
                      </a:lnTo>
                      <a:lnTo>
                        <a:pt x="2110550" y="2103375"/>
                      </a:lnTo>
                      <a:cubicBezTo>
                        <a:pt x="2227689" y="2053285"/>
                        <a:pt x="2334568" y="1990214"/>
                        <a:pt x="2428072" y="1916613"/>
                      </a:cubicBezTo>
                      <a:close/>
                      <a:moveTo>
                        <a:pt x="455171" y="1895545"/>
                      </a:moveTo>
                      <a:lnTo>
                        <a:pt x="479497" y="1916613"/>
                      </a:lnTo>
                      <a:cubicBezTo>
                        <a:pt x="573000" y="1990214"/>
                        <a:pt x="679880" y="2053285"/>
                        <a:pt x="797019" y="2103375"/>
                      </a:cubicBezTo>
                      <a:lnTo>
                        <a:pt x="910778" y="2146511"/>
                      </a:lnTo>
                      <a:lnTo>
                        <a:pt x="868117" y="2227319"/>
                      </a:lnTo>
                      <a:lnTo>
                        <a:pt x="760698" y="2185907"/>
                      </a:lnTo>
                      <a:cubicBezTo>
                        <a:pt x="637080" y="2132167"/>
                        <a:pt x="524290" y="2064497"/>
                        <a:pt x="425616" y="1985531"/>
                      </a:cubicBezTo>
                      <a:lnTo>
                        <a:pt x="381848" y="1946993"/>
                      </a:lnTo>
                      <a:close/>
                      <a:moveTo>
                        <a:pt x="204028" y="1604249"/>
                      </a:moveTo>
                      <a:lnTo>
                        <a:pt x="242233" y="1666677"/>
                      </a:lnTo>
                      <a:cubicBezTo>
                        <a:pt x="284656" y="1728148"/>
                        <a:pt x="334409" y="1786029"/>
                        <a:pt x="390568" y="1839594"/>
                      </a:cubicBezTo>
                      <a:lnTo>
                        <a:pt x="419546" y="1864691"/>
                      </a:lnTo>
                      <a:lnTo>
                        <a:pt x="346549" y="1915911"/>
                      </a:lnTo>
                      <a:lnTo>
                        <a:pt x="331769" y="1902896"/>
                      </a:lnTo>
                      <a:cubicBezTo>
                        <a:pt x="272503" y="1845426"/>
                        <a:pt x="219999" y="1783325"/>
                        <a:pt x="175230" y="1717373"/>
                      </a:cubicBezTo>
                      <a:lnTo>
                        <a:pt x="123219" y="1630970"/>
                      </a:lnTo>
                      <a:close/>
                      <a:moveTo>
                        <a:pt x="2703541" y="1604249"/>
                      </a:moveTo>
                      <a:lnTo>
                        <a:pt x="2784349" y="1630969"/>
                      </a:lnTo>
                      <a:lnTo>
                        <a:pt x="2732338" y="1717373"/>
                      </a:lnTo>
                      <a:cubicBezTo>
                        <a:pt x="2687570" y="1783325"/>
                        <a:pt x="2635065" y="1845426"/>
                        <a:pt x="2575800" y="1902896"/>
                      </a:cubicBezTo>
                      <a:lnTo>
                        <a:pt x="2561019" y="1915911"/>
                      </a:lnTo>
                      <a:lnTo>
                        <a:pt x="2488022" y="1864691"/>
                      </a:lnTo>
                      <a:lnTo>
                        <a:pt x="2517000" y="1839594"/>
                      </a:lnTo>
                      <a:cubicBezTo>
                        <a:pt x="2573160" y="1786029"/>
                        <a:pt x="2622913" y="1728148"/>
                        <a:pt x="2665335" y="1666677"/>
                      </a:cubicBezTo>
                      <a:close/>
                      <a:moveTo>
                        <a:pt x="2907569" y="1166920"/>
                      </a:moveTo>
                      <a:lnTo>
                        <a:pt x="2900327" y="1281689"/>
                      </a:lnTo>
                      <a:cubicBezTo>
                        <a:pt x="2890399" y="1359926"/>
                        <a:pt x="2870786" y="1435871"/>
                        <a:pt x="2842463" y="1508745"/>
                      </a:cubicBezTo>
                      <a:lnTo>
                        <a:pt x="2805403" y="1589777"/>
                      </a:lnTo>
                      <a:lnTo>
                        <a:pt x="2727073" y="1563877"/>
                      </a:lnTo>
                      <a:lnTo>
                        <a:pt x="2769689" y="1472225"/>
                      </a:lnTo>
                      <a:cubicBezTo>
                        <a:pt x="2796528" y="1404303"/>
                        <a:pt x="2815113" y="1333519"/>
                        <a:pt x="2824521" y="1260599"/>
                      </a:cubicBezTo>
                      <a:lnTo>
                        <a:pt x="2830530" y="1166920"/>
                      </a:lnTo>
                      <a:close/>
                      <a:moveTo>
                        <a:pt x="0" y="1166920"/>
                      </a:moveTo>
                      <a:lnTo>
                        <a:pt x="77038" y="1166920"/>
                      </a:lnTo>
                      <a:lnTo>
                        <a:pt x="83048" y="1260599"/>
                      </a:lnTo>
                      <a:cubicBezTo>
                        <a:pt x="92456" y="1333519"/>
                        <a:pt x="111041" y="1404303"/>
                        <a:pt x="137880" y="1472225"/>
                      </a:cubicBezTo>
                      <a:lnTo>
                        <a:pt x="180495" y="1563876"/>
                      </a:lnTo>
                      <a:lnTo>
                        <a:pt x="102166" y="1589777"/>
                      </a:lnTo>
                      <a:lnTo>
                        <a:pt x="65105" y="1508745"/>
                      </a:lnTo>
                      <a:cubicBezTo>
                        <a:pt x="36783" y="1435871"/>
                        <a:pt x="17170" y="1359926"/>
                        <a:pt x="7241" y="1281689"/>
                      </a:cubicBezTo>
                      <a:close/>
                      <a:moveTo>
                        <a:pt x="98821" y="742965"/>
                      </a:moveTo>
                      <a:lnTo>
                        <a:pt x="166619" y="765383"/>
                      </a:lnTo>
                      <a:lnTo>
                        <a:pt x="137880" y="827191"/>
                      </a:lnTo>
                      <a:cubicBezTo>
                        <a:pt x="111041" y="895113"/>
                        <a:pt x="92456" y="965897"/>
                        <a:pt x="83048" y="1038817"/>
                      </a:cubicBezTo>
                      <a:lnTo>
                        <a:pt x="77763" y="1121201"/>
                      </a:lnTo>
                      <a:lnTo>
                        <a:pt x="2354" y="1121201"/>
                      </a:lnTo>
                      <a:lnTo>
                        <a:pt x="7241" y="1043739"/>
                      </a:lnTo>
                      <a:cubicBezTo>
                        <a:pt x="17170" y="965503"/>
                        <a:pt x="36783" y="889558"/>
                        <a:pt x="65105" y="816684"/>
                      </a:cubicBezTo>
                      <a:close/>
                      <a:moveTo>
                        <a:pt x="2808747" y="742964"/>
                      </a:moveTo>
                      <a:lnTo>
                        <a:pt x="2842463" y="816684"/>
                      </a:lnTo>
                      <a:cubicBezTo>
                        <a:pt x="2870786" y="889558"/>
                        <a:pt x="2890399" y="965503"/>
                        <a:pt x="2900327" y="1043739"/>
                      </a:cubicBezTo>
                      <a:lnTo>
                        <a:pt x="2905215" y="1121201"/>
                      </a:lnTo>
                      <a:lnTo>
                        <a:pt x="2829806" y="1121201"/>
                      </a:lnTo>
                      <a:lnTo>
                        <a:pt x="2824521" y="1038817"/>
                      </a:lnTo>
                      <a:cubicBezTo>
                        <a:pt x="2815113" y="965897"/>
                        <a:pt x="2796528" y="895113"/>
                        <a:pt x="2769689" y="827191"/>
                      </a:cubicBezTo>
                      <a:lnTo>
                        <a:pt x="2740949" y="765382"/>
                      </a:lnTo>
                      <a:close/>
                      <a:moveTo>
                        <a:pt x="341227" y="414203"/>
                      </a:moveTo>
                      <a:lnTo>
                        <a:pt x="397583" y="453747"/>
                      </a:lnTo>
                      <a:lnTo>
                        <a:pt x="390568" y="459822"/>
                      </a:lnTo>
                      <a:cubicBezTo>
                        <a:pt x="334409" y="513387"/>
                        <a:pt x="284656" y="571268"/>
                        <a:pt x="242233" y="632739"/>
                      </a:cubicBezTo>
                      <a:lnTo>
                        <a:pt x="186502" y="723804"/>
                      </a:lnTo>
                      <a:lnTo>
                        <a:pt x="118992" y="701481"/>
                      </a:lnTo>
                      <a:lnTo>
                        <a:pt x="175230" y="608055"/>
                      </a:lnTo>
                      <a:cubicBezTo>
                        <a:pt x="219999" y="542103"/>
                        <a:pt x="272503" y="480002"/>
                        <a:pt x="331769" y="422532"/>
                      </a:cubicBezTo>
                      <a:close/>
                      <a:moveTo>
                        <a:pt x="2566341" y="414203"/>
                      </a:moveTo>
                      <a:lnTo>
                        <a:pt x="2575800" y="422532"/>
                      </a:lnTo>
                      <a:cubicBezTo>
                        <a:pt x="2635065" y="480002"/>
                        <a:pt x="2687570" y="542103"/>
                        <a:pt x="2732338" y="608055"/>
                      </a:cubicBezTo>
                      <a:lnTo>
                        <a:pt x="2788576" y="701481"/>
                      </a:lnTo>
                      <a:lnTo>
                        <a:pt x="2721066" y="723804"/>
                      </a:lnTo>
                      <a:lnTo>
                        <a:pt x="2665335" y="632739"/>
                      </a:lnTo>
                      <a:cubicBezTo>
                        <a:pt x="2622913" y="571268"/>
                        <a:pt x="2573160" y="513387"/>
                        <a:pt x="2517000" y="459822"/>
                      </a:cubicBezTo>
                      <a:lnTo>
                        <a:pt x="2509985" y="453746"/>
                      </a:lnTo>
                      <a:close/>
                      <a:moveTo>
                        <a:pt x="847165" y="106187"/>
                      </a:moveTo>
                      <a:lnTo>
                        <a:pt x="879274" y="164852"/>
                      </a:lnTo>
                      <a:lnTo>
                        <a:pt x="797019" y="196042"/>
                      </a:lnTo>
                      <a:cubicBezTo>
                        <a:pt x="679880" y="246131"/>
                        <a:pt x="573000" y="309202"/>
                        <a:pt x="479497" y="382803"/>
                      </a:cubicBezTo>
                      <a:lnTo>
                        <a:pt x="433208" y="422893"/>
                      </a:lnTo>
                      <a:lnTo>
                        <a:pt x="376527" y="383121"/>
                      </a:lnTo>
                      <a:lnTo>
                        <a:pt x="425616" y="339898"/>
                      </a:lnTo>
                      <a:cubicBezTo>
                        <a:pt x="524290" y="260931"/>
                        <a:pt x="637080" y="193262"/>
                        <a:pt x="760698" y="139521"/>
                      </a:cubicBezTo>
                      <a:close/>
                      <a:moveTo>
                        <a:pt x="2043143" y="99533"/>
                      </a:moveTo>
                      <a:lnTo>
                        <a:pt x="2146871" y="139521"/>
                      </a:lnTo>
                      <a:cubicBezTo>
                        <a:pt x="2270488" y="193262"/>
                        <a:pt x="2383279" y="260931"/>
                        <a:pt x="2481953" y="339898"/>
                      </a:cubicBezTo>
                      <a:lnTo>
                        <a:pt x="2531041" y="383121"/>
                      </a:lnTo>
                      <a:lnTo>
                        <a:pt x="2474360" y="422892"/>
                      </a:lnTo>
                      <a:lnTo>
                        <a:pt x="2428072" y="382803"/>
                      </a:lnTo>
                      <a:cubicBezTo>
                        <a:pt x="2334568" y="309202"/>
                        <a:pt x="2227689" y="246131"/>
                        <a:pt x="2110550" y="196042"/>
                      </a:cubicBezTo>
                      <a:lnTo>
                        <a:pt x="2011934" y="158648"/>
                      </a:lnTo>
                      <a:close/>
                      <a:moveTo>
                        <a:pt x="1430924" y="0"/>
                      </a:moveTo>
                      <a:lnTo>
                        <a:pt x="1430924" y="66049"/>
                      </a:lnTo>
                      <a:lnTo>
                        <a:pt x="1312907" y="70740"/>
                      </a:lnTo>
                      <a:cubicBezTo>
                        <a:pt x="1220268" y="78145"/>
                        <a:pt x="1130343" y="92774"/>
                        <a:pt x="1044054" y="113900"/>
                      </a:cubicBezTo>
                      <a:lnTo>
                        <a:pt x="922649" y="148877"/>
                      </a:lnTo>
                      <a:lnTo>
                        <a:pt x="890308" y="89787"/>
                      </a:lnTo>
                      <a:lnTo>
                        <a:pt x="1021394" y="51391"/>
                      </a:lnTo>
                      <a:cubicBezTo>
                        <a:pt x="1112455" y="28725"/>
                        <a:pt x="1207354" y="13029"/>
                        <a:pt x="1305116" y="5084"/>
                      </a:cubicBezTo>
                      <a:close/>
                      <a:moveTo>
                        <a:pt x="1476643" y="0"/>
                      </a:moveTo>
                      <a:lnTo>
                        <a:pt x="1602452" y="5084"/>
                      </a:lnTo>
                      <a:cubicBezTo>
                        <a:pt x="1700214" y="13029"/>
                        <a:pt x="1795113" y="28725"/>
                        <a:pt x="1886174" y="51391"/>
                      </a:cubicBezTo>
                      <a:lnTo>
                        <a:pt x="1999358" y="84543"/>
                      </a:lnTo>
                      <a:lnTo>
                        <a:pt x="1967971" y="143994"/>
                      </a:lnTo>
                      <a:lnTo>
                        <a:pt x="1863515" y="113900"/>
                      </a:lnTo>
                      <a:cubicBezTo>
                        <a:pt x="1777226" y="92774"/>
                        <a:pt x="1687300" y="78145"/>
                        <a:pt x="1594661" y="70740"/>
                      </a:cubicBezTo>
                      <a:lnTo>
                        <a:pt x="1476643" y="6604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AE0EA4FB-7C98-42C1-98DA-110948D524C8}"/>
                  </a:ext>
                </a:extLst>
              </p:cNvPr>
              <p:cNvGrpSpPr/>
              <p:nvPr/>
            </p:nvGrpSpPr>
            <p:grpSpPr>
              <a:xfrm>
                <a:off x="7441244" y="4278528"/>
                <a:ext cx="2095226" cy="1687297"/>
                <a:chOff x="966291" y="4306495"/>
                <a:chExt cx="2095226" cy="1687297"/>
              </a:xfrm>
              <a:pattFill prst="lgConfetti">
                <a:fgClr>
                  <a:schemeClr val="bg1"/>
                </a:fgClr>
                <a:bgClr>
                  <a:schemeClr val="accent2">
                    <a:lumMod val="40000"/>
                    <a:lumOff val="60000"/>
                  </a:schemeClr>
                </a:bgClr>
              </a:pattFill>
            </p:grpSpPr>
            <p:sp>
              <p:nvSpPr>
                <p:cNvPr id="457" name="楕円 220">
                  <a:extLst>
                    <a:ext uri="{FF2B5EF4-FFF2-40B4-BE49-F238E27FC236}">
                      <a16:creationId xmlns:a16="http://schemas.microsoft.com/office/drawing/2014/main" id="{B42865EE-7786-4285-B109-7F3143917A1A}"/>
                    </a:ext>
                  </a:extLst>
                </p:cNvPr>
                <p:cNvSpPr/>
                <p:nvPr/>
              </p:nvSpPr>
              <p:spPr>
                <a:xfrm>
                  <a:off x="1011813" y="4362116"/>
                  <a:ext cx="2049704" cy="1631676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F3B258DE-654C-4FA6-B24E-03E7823A103A}"/>
                    </a:ext>
                  </a:extLst>
                </p:cNvPr>
                <p:cNvSpPr/>
                <p:nvPr/>
              </p:nvSpPr>
              <p:spPr>
                <a:xfrm>
                  <a:off x="1002856" y="506335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F72BB3BC-E46B-494B-AD39-736974C71E4E}"/>
                    </a:ext>
                  </a:extLst>
                </p:cNvPr>
                <p:cNvSpPr/>
                <p:nvPr/>
              </p:nvSpPr>
              <p:spPr>
                <a:xfrm rot="18900000" flipH="1">
                  <a:off x="2579481" y="4536947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1EE65AEC-3172-4102-815F-53C18042B3E1}"/>
                    </a:ext>
                  </a:extLst>
                </p:cNvPr>
                <p:cNvSpPr/>
                <p:nvPr/>
              </p:nvSpPr>
              <p:spPr>
                <a:xfrm rot="4196602">
                  <a:off x="1416444" y="4532662"/>
                  <a:ext cx="81050" cy="45297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938988D1-4CE0-47C2-9875-F86F32D5122A}"/>
                    </a:ext>
                  </a:extLst>
                </p:cNvPr>
                <p:cNvSpPr/>
                <p:nvPr/>
              </p:nvSpPr>
              <p:spPr>
                <a:xfrm rot="1800000">
                  <a:off x="1268226" y="4663525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0A44AF44-E11A-4585-B83D-CF117664F1DF}"/>
                    </a:ext>
                  </a:extLst>
                </p:cNvPr>
                <p:cNvSpPr/>
                <p:nvPr/>
              </p:nvSpPr>
              <p:spPr>
                <a:xfrm rot="18900000" flipH="1">
                  <a:off x="2697122" y="462150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CBE639C9-1397-46DB-A771-3443CD3E8121}"/>
                    </a:ext>
                  </a:extLst>
                </p:cNvPr>
                <p:cNvSpPr/>
                <p:nvPr/>
              </p:nvSpPr>
              <p:spPr>
                <a:xfrm rot="2700000">
                  <a:off x="1545116" y="4401998"/>
                  <a:ext cx="124601" cy="132802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51FFA591-8213-468E-8B07-C8EFF532994C}"/>
                    </a:ext>
                  </a:extLst>
                </p:cNvPr>
                <p:cNvSpPr/>
                <p:nvPr/>
              </p:nvSpPr>
              <p:spPr>
                <a:xfrm rot="8690456">
                  <a:off x="2957470" y="4936573"/>
                  <a:ext cx="78439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46C6C3CC-530C-4E38-B6CF-B4845985F109}"/>
                    </a:ext>
                  </a:extLst>
                </p:cNvPr>
                <p:cNvSpPr/>
                <p:nvPr/>
              </p:nvSpPr>
              <p:spPr>
                <a:xfrm rot="2700000">
                  <a:off x="1123202" y="472369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10F96691-BEAF-4A41-BD7F-F60F49FE976E}"/>
                    </a:ext>
                  </a:extLst>
                </p:cNvPr>
                <p:cNvSpPr/>
                <p:nvPr/>
              </p:nvSpPr>
              <p:spPr>
                <a:xfrm rot="5400000">
                  <a:off x="1916106" y="4282595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D8703197-0B64-413B-9869-4B1E1628DEEE}"/>
                    </a:ext>
                  </a:extLst>
                </p:cNvPr>
                <p:cNvSpPr/>
                <p:nvPr/>
              </p:nvSpPr>
              <p:spPr>
                <a:xfrm rot="6300000">
                  <a:off x="2431283" y="4400553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96671AA9-06D5-4752-86E9-A189AC0891BD}"/>
                    </a:ext>
                  </a:extLst>
                </p:cNvPr>
                <p:cNvSpPr/>
                <p:nvPr/>
              </p:nvSpPr>
              <p:spPr>
                <a:xfrm rot="2645381">
                  <a:off x="1004437" y="490642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3CE70A2A-DA9F-49C0-9807-02370F8D0479}"/>
                    </a:ext>
                  </a:extLst>
                </p:cNvPr>
                <p:cNvSpPr/>
                <p:nvPr/>
              </p:nvSpPr>
              <p:spPr>
                <a:xfrm rot="4500000">
                  <a:off x="1359882" y="470746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C4D6560D-1519-4915-BAAA-8198C87F5A33}"/>
                    </a:ext>
                  </a:extLst>
                </p:cNvPr>
                <p:cNvSpPr/>
                <p:nvPr/>
              </p:nvSpPr>
              <p:spPr>
                <a:xfrm flipH="1">
                  <a:off x="1961980" y="447259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96543A6B-BFC7-46FC-AAB2-2E647C099A31}"/>
                    </a:ext>
                  </a:extLst>
                </p:cNvPr>
                <p:cNvSpPr/>
                <p:nvPr/>
              </p:nvSpPr>
              <p:spPr>
                <a:xfrm rot="1212245">
                  <a:off x="2165703" y="434666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08533C39-CEF8-4740-BD63-1B118A388471}"/>
                    </a:ext>
                  </a:extLst>
                </p:cNvPr>
                <p:cNvSpPr/>
                <p:nvPr/>
              </p:nvSpPr>
              <p:spPr>
                <a:xfrm rot="19321518">
                  <a:off x="1179859" y="497470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B7614B93-E42E-4FC2-86E4-369978352B67}"/>
                    </a:ext>
                  </a:extLst>
                </p:cNvPr>
                <p:cNvSpPr/>
                <p:nvPr/>
              </p:nvSpPr>
              <p:spPr>
                <a:xfrm rot="961583">
                  <a:off x="2418123" y="460692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3687147A-57F3-4D29-81AA-5890E692B168}"/>
                    </a:ext>
                  </a:extLst>
                </p:cNvPr>
                <p:cNvSpPr/>
                <p:nvPr/>
              </p:nvSpPr>
              <p:spPr>
                <a:xfrm rot="20756539">
                  <a:off x="1544003" y="4571480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3B0A5A6F-D4C1-4E3B-9179-5A99D67E7C65}"/>
                    </a:ext>
                  </a:extLst>
                </p:cNvPr>
                <p:cNvSpPr/>
                <p:nvPr/>
              </p:nvSpPr>
              <p:spPr>
                <a:xfrm rot="6300000">
                  <a:off x="2595894" y="484099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91DF5D04-B483-4ADA-9A9B-5A8677D12B94}"/>
                    </a:ext>
                  </a:extLst>
                </p:cNvPr>
                <p:cNvSpPr/>
                <p:nvPr/>
              </p:nvSpPr>
              <p:spPr>
                <a:xfrm rot="6300000">
                  <a:off x="2215313" y="463925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45DE238D-3958-4673-97A3-768AF41F3403}"/>
                    </a:ext>
                  </a:extLst>
                </p:cNvPr>
                <p:cNvSpPr/>
                <p:nvPr/>
              </p:nvSpPr>
              <p:spPr>
                <a:xfrm rot="9088986">
                  <a:off x="2877644" y="4749912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85E9B080-4CF7-4786-A36A-3A366ECB33E6}"/>
                    </a:ext>
                  </a:extLst>
                </p:cNvPr>
                <p:cNvSpPr/>
                <p:nvPr/>
              </p:nvSpPr>
              <p:spPr>
                <a:xfrm rot="5075010">
                  <a:off x="1838410" y="457447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DAF3697B-18E1-40AE-8515-058B574C4BEC}"/>
                    </a:ext>
                  </a:extLst>
                </p:cNvPr>
                <p:cNvSpPr/>
                <p:nvPr/>
              </p:nvSpPr>
              <p:spPr>
                <a:xfrm rot="20862590">
                  <a:off x="1544241" y="482517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C90A35B4-D404-4B8C-AD08-10E9DBBB545B}"/>
                    </a:ext>
                  </a:extLst>
                </p:cNvPr>
                <p:cNvSpPr/>
                <p:nvPr/>
              </p:nvSpPr>
              <p:spPr>
                <a:xfrm rot="800733">
                  <a:off x="2222035" y="4875257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41DA448C-65C1-4CC8-B8F8-526FEFA10D2D}"/>
                    </a:ext>
                  </a:extLst>
                </p:cNvPr>
                <p:cNvSpPr/>
                <p:nvPr/>
              </p:nvSpPr>
              <p:spPr>
                <a:xfrm rot="1775517">
                  <a:off x="2777660" y="51832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194A977C-AE29-492F-BBAF-7E53CA872720}"/>
                    </a:ext>
                  </a:extLst>
                </p:cNvPr>
                <p:cNvSpPr/>
                <p:nvPr/>
              </p:nvSpPr>
              <p:spPr>
                <a:xfrm rot="17150328">
                  <a:off x="908127" y="522198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3B536B3E-F142-4C3F-8FD1-FCDA2BDEC67A}"/>
                    </a:ext>
                  </a:extLst>
                </p:cNvPr>
                <p:cNvSpPr/>
                <p:nvPr/>
              </p:nvSpPr>
              <p:spPr>
                <a:xfrm rot="306161">
                  <a:off x="1798412" y="510322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27EE7B8C-E32C-4A90-9ADF-F4408C612CB4}"/>
                    </a:ext>
                  </a:extLst>
                </p:cNvPr>
                <p:cNvSpPr/>
                <p:nvPr/>
              </p:nvSpPr>
              <p:spPr>
                <a:xfrm rot="901944">
                  <a:off x="2409360" y="51324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8CDCA9F3-691E-4182-8985-0FA20E4066EC}"/>
                    </a:ext>
                  </a:extLst>
                </p:cNvPr>
                <p:cNvSpPr/>
                <p:nvPr/>
              </p:nvSpPr>
              <p:spPr>
                <a:xfrm rot="20986146">
                  <a:off x="1268289" y="5217428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54D51EA4-ACE6-4725-974E-B586E7AB1E6D}"/>
                  </a:ext>
                </a:extLst>
              </p:cNvPr>
              <p:cNvGrpSpPr/>
              <p:nvPr/>
            </p:nvGrpSpPr>
            <p:grpSpPr>
              <a:xfrm>
                <a:off x="7448278" y="4450084"/>
                <a:ext cx="2080113" cy="1264517"/>
                <a:chOff x="1589338" y="2778482"/>
                <a:chExt cx="2588294" cy="1264680"/>
              </a:xfrm>
            </p:grpSpPr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8A3A77FF-0382-4678-8466-108C54BE03A9}"/>
                    </a:ext>
                  </a:extLst>
                </p:cNvPr>
                <p:cNvGrpSpPr/>
                <p:nvPr/>
              </p:nvGrpSpPr>
              <p:grpSpPr>
                <a:xfrm rot="8100000">
                  <a:off x="2119319" y="345579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54" name="月 453">
                    <a:extLst>
                      <a:ext uri="{FF2B5EF4-FFF2-40B4-BE49-F238E27FC236}">
                        <a16:creationId xmlns:a16="http://schemas.microsoft.com/office/drawing/2014/main" id="{E2B1A19E-9583-4115-AAB2-57B658A4710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7FAD8772-9EFF-4178-AC5E-7254957E500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楕円 455">
                    <a:extLst>
                      <a:ext uri="{FF2B5EF4-FFF2-40B4-BE49-F238E27FC236}">
                        <a16:creationId xmlns:a16="http://schemas.microsoft.com/office/drawing/2014/main" id="{60F83BBE-8E0D-446A-B0E5-B64BA860CCC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45D1CF92-66B0-41B4-888C-4B09173D1A06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520229" y="3516561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51" name="月 450">
                    <a:extLst>
                      <a:ext uri="{FF2B5EF4-FFF2-40B4-BE49-F238E27FC236}">
                        <a16:creationId xmlns:a16="http://schemas.microsoft.com/office/drawing/2014/main" id="{6032DE70-D17E-4989-8BB7-72B516A2CA9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BCF077D1-2694-4B0D-803E-19F9855266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2B3C0A1A-C1E8-467E-A4E7-74DD5D3FEC02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48C2AA41-728E-45E7-9C0E-6ED34A124C68}"/>
                    </a:ext>
                  </a:extLst>
                </p:cNvPr>
                <p:cNvGrpSpPr/>
                <p:nvPr/>
              </p:nvGrpSpPr>
              <p:grpSpPr>
                <a:xfrm rot="20700000">
                  <a:off x="2093645" y="3222862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48" name="月 447">
                    <a:extLst>
                      <a:ext uri="{FF2B5EF4-FFF2-40B4-BE49-F238E27FC236}">
                        <a16:creationId xmlns:a16="http://schemas.microsoft.com/office/drawing/2014/main" id="{8DCD9456-3E39-4F59-8B53-46A6016F9A3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08ED137D-CC48-4BD0-A500-85A3E8DE003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楕円 449">
                    <a:extLst>
                      <a:ext uri="{FF2B5EF4-FFF2-40B4-BE49-F238E27FC236}">
                        <a16:creationId xmlns:a16="http://schemas.microsoft.com/office/drawing/2014/main" id="{E90C31DE-30AB-440A-BFB3-08B333B0BADB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160B084D-601D-4B0B-9C25-675ECF9C7E99}"/>
                    </a:ext>
                  </a:extLst>
                </p:cNvPr>
                <p:cNvGrpSpPr/>
                <p:nvPr/>
              </p:nvGrpSpPr>
              <p:grpSpPr>
                <a:xfrm rot="8100000">
                  <a:off x="2335219" y="354469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45" name="月 444">
                    <a:extLst>
                      <a:ext uri="{FF2B5EF4-FFF2-40B4-BE49-F238E27FC236}">
                        <a16:creationId xmlns:a16="http://schemas.microsoft.com/office/drawing/2014/main" id="{89C209CD-BB51-4FB3-B522-5BDDC08C5DB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7DD5F783-322B-4E3D-AE87-D9F8C9B419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542D6545-43DB-491E-BA5C-037D7B4A3621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4048EB20-BC62-4B4D-825F-53B6FB3D4F5A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442303" y="3442397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42" name="月 441">
                    <a:extLst>
                      <a:ext uri="{FF2B5EF4-FFF2-40B4-BE49-F238E27FC236}">
                        <a16:creationId xmlns:a16="http://schemas.microsoft.com/office/drawing/2014/main" id="{A6134580-EA5E-45AD-BCA5-7A840FCB99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E45DC971-FF71-40FF-AAAD-8E76A9F84F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楕円 443">
                    <a:extLst>
                      <a:ext uri="{FF2B5EF4-FFF2-40B4-BE49-F238E27FC236}">
                        <a16:creationId xmlns:a16="http://schemas.microsoft.com/office/drawing/2014/main" id="{52A5DC64-DF7C-4A50-987A-EAC9409F0F66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5D09C14B-B93B-40B2-B4A1-668493E2804C}"/>
                    </a:ext>
                  </a:extLst>
                </p:cNvPr>
                <p:cNvGrpSpPr/>
                <p:nvPr/>
              </p:nvGrpSpPr>
              <p:grpSpPr>
                <a:xfrm rot="900000">
                  <a:off x="2504893" y="3359148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39" name="月 438">
                    <a:extLst>
                      <a:ext uri="{FF2B5EF4-FFF2-40B4-BE49-F238E27FC236}">
                        <a16:creationId xmlns:a16="http://schemas.microsoft.com/office/drawing/2014/main" id="{16A8631A-474A-4D58-B214-8F6C11CFC56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98BF304A-A4B6-4385-9B15-4CFF332CB1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4051C33F-41D2-438C-99B5-419FC6AEF7E4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12E230DE-EEE4-47C7-AB43-7B6F36E16D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858448" y="310449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36" name="月 435">
                    <a:extLst>
                      <a:ext uri="{FF2B5EF4-FFF2-40B4-BE49-F238E27FC236}">
                        <a16:creationId xmlns:a16="http://schemas.microsoft.com/office/drawing/2014/main" id="{AC71B167-46D7-4B68-964D-42F28C016BB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AC1232FD-4AF0-4C75-BF3E-80E37CC4957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楕円 437">
                    <a:extLst>
                      <a:ext uri="{FF2B5EF4-FFF2-40B4-BE49-F238E27FC236}">
                        <a16:creationId xmlns:a16="http://schemas.microsoft.com/office/drawing/2014/main" id="{4B585F43-9F72-4188-936D-F30CF82FDEA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84B2BC9C-2564-47F3-A6D8-C759FEB4ECD0}"/>
                    </a:ext>
                  </a:extLst>
                </p:cNvPr>
                <p:cNvGrpSpPr/>
                <p:nvPr/>
              </p:nvGrpSpPr>
              <p:grpSpPr>
                <a:xfrm rot="10800000">
                  <a:off x="2119334" y="3197391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33" name="月 432">
                    <a:extLst>
                      <a:ext uri="{FF2B5EF4-FFF2-40B4-BE49-F238E27FC236}">
                        <a16:creationId xmlns:a16="http://schemas.microsoft.com/office/drawing/2014/main" id="{6BC4FF22-1CE4-47D0-AE0F-ACE540D197F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547218BF-2DF8-4F9E-A555-A53D13D1B78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楕円 434">
                    <a:extLst>
                      <a:ext uri="{FF2B5EF4-FFF2-40B4-BE49-F238E27FC236}">
                        <a16:creationId xmlns:a16="http://schemas.microsoft.com/office/drawing/2014/main" id="{285B7D56-70ED-4FC8-8FA2-E237AF3E85D6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47348A5F-0723-4850-BF4C-4FF6A3BD9789}"/>
                    </a:ext>
                  </a:extLst>
                </p:cNvPr>
                <p:cNvGrpSpPr/>
                <p:nvPr/>
              </p:nvGrpSpPr>
              <p:grpSpPr>
                <a:xfrm rot="18900000">
                  <a:off x="1935169" y="334784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30" name="月 429">
                    <a:extLst>
                      <a:ext uri="{FF2B5EF4-FFF2-40B4-BE49-F238E27FC236}">
                        <a16:creationId xmlns:a16="http://schemas.microsoft.com/office/drawing/2014/main" id="{D1DEACEF-1742-46A7-8778-B2278B0506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72334343-64DD-47A5-A0E7-8F2795EF44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楕円 431">
                    <a:extLst>
                      <a:ext uri="{FF2B5EF4-FFF2-40B4-BE49-F238E27FC236}">
                        <a16:creationId xmlns:a16="http://schemas.microsoft.com/office/drawing/2014/main" id="{A622D0FB-93FB-453A-9AF5-E7DD3C1852F6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6949D38C-2EE2-46AA-9B54-D68AFBEF270E}"/>
                    </a:ext>
                  </a:extLst>
                </p:cNvPr>
                <p:cNvGrpSpPr/>
                <p:nvPr/>
              </p:nvGrpSpPr>
              <p:grpSpPr>
                <a:xfrm rot="18900000" flipH="1">
                  <a:off x="2336079" y="3408611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27" name="月 426">
                    <a:extLst>
                      <a:ext uri="{FF2B5EF4-FFF2-40B4-BE49-F238E27FC236}">
                        <a16:creationId xmlns:a16="http://schemas.microsoft.com/office/drawing/2014/main" id="{EDA8B234-1C08-4A6C-960E-5FA59956E50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6E40BA8B-D297-409A-926C-1BD00E1090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楕円 428">
                    <a:extLst>
                      <a:ext uri="{FF2B5EF4-FFF2-40B4-BE49-F238E27FC236}">
                        <a16:creationId xmlns:a16="http://schemas.microsoft.com/office/drawing/2014/main" id="{B2663C23-6BCA-4A70-8920-8C7EECF46267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CAE4FB7C-46E0-4711-B7F9-1BA3AE778A78}"/>
                    </a:ext>
                  </a:extLst>
                </p:cNvPr>
                <p:cNvGrpSpPr/>
                <p:nvPr/>
              </p:nvGrpSpPr>
              <p:grpSpPr>
                <a:xfrm rot="11700000">
                  <a:off x="2304421" y="316232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24" name="月 423">
                    <a:extLst>
                      <a:ext uri="{FF2B5EF4-FFF2-40B4-BE49-F238E27FC236}">
                        <a16:creationId xmlns:a16="http://schemas.microsoft.com/office/drawing/2014/main" id="{AB8D6847-22F4-4975-B6DA-426E5B3819C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83A925CE-5401-4BF0-8D6C-30548F6DABC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E11260E2-6C7A-4434-9D51-0B5C93C2E3B9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DEF0DC8E-5015-462F-AF42-6BA2DEF7F54A}"/>
                    </a:ext>
                  </a:extLst>
                </p:cNvPr>
                <p:cNvGrpSpPr/>
                <p:nvPr/>
              </p:nvGrpSpPr>
              <p:grpSpPr>
                <a:xfrm rot="11700000" flipH="1">
                  <a:off x="2643664" y="2778482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21" name="月 420">
                    <a:extLst>
                      <a:ext uri="{FF2B5EF4-FFF2-40B4-BE49-F238E27FC236}">
                        <a16:creationId xmlns:a16="http://schemas.microsoft.com/office/drawing/2014/main" id="{0F17736E-497D-44DA-AEE6-912279111A9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9E361DA8-5799-4F24-BBCB-9BB1DFCCC4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D8D03F3F-BB48-480C-81FA-72488BD771D5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5F7A0C1A-94F7-4642-8873-7E3CFF27716C}"/>
                    </a:ext>
                  </a:extLst>
                </p:cNvPr>
                <p:cNvGrpSpPr/>
                <p:nvPr/>
              </p:nvGrpSpPr>
              <p:grpSpPr>
                <a:xfrm rot="9900000">
                  <a:off x="2203321" y="3277976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18" name="月 417">
                    <a:extLst>
                      <a:ext uri="{FF2B5EF4-FFF2-40B4-BE49-F238E27FC236}">
                        <a16:creationId xmlns:a16="http://schemas.microsoft.com/office/drawing/2014/main" id="{F5CF9CCB-12DA-48DB-8FEA-1528D9E1B0D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DF203376-D011-44CB-A03B-904911F5CD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4877854F-11C7-4C78-AC06-80E4C590922F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A2D20580-36E8-4EF8-A10B-C6F89781234E}"/>
                    </a:ext>
                  </a:extLst>
                </p:cNvPr>
                <p:cNvGrpSpPr/>
                <p:nvPr/>
              </p:nvGrpSpPr>
              <p:grpSpPr>
                <a:xfrm rot="9900000" flipH="1">
                  <a:off x="2381101" y="300784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15" name="月 414">
                    <a:extLst>
                      <a:ext uri="{FF2B5EF4-FFF2-40B4-BE49-F238E27FC236}">
                        <a16:creationId xmlns:a16="http://schemas.microsoft.com/office/drawing/2014/main" id="{084F9177-7EDE-4585-A102-21842AF8DFE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99314990-9F79-476C-9BC2-4ABCD7A3DE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8BB12472-EDAE-44F7-97A7-ACDCD32A965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761F3265-2181-4490-B589-CFE23C7C3DF6}"/>
                    </a:ext>
                  </a:extLst>
                </p:cNvPr>
                <p:cNvGrpSpPr/>
                <p:nvPr/>
              </p:nvGrpSpPr>
              <p:grpSpPr>
                <a:xfrm rot="10800000">
                  <a:off x="2026303" y="2840271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12" name="月 411">
                    <a:extLst>
                      <a:ext uri="{FF2B5EF4-FFF2-40B4-BE49-F238E27FC236}">
                        <a16:creationId xmlns:a16="http://schemas.microsoft.com/office/drawing/2014/main" id="{8D201976-3C87-4C9B-849F-9EB7B646763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CCED5A60-EF5E-43DD-BC69-ADFB424D51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楕円 413">
                    <a:extLst>
                      <a:ext uri="{FF2B5EF4-FFF2-40B4-BE49-F238E27FC236}">
                        <a16:creationId xmlns:a16="http://schemas.microsoft.com/office/drawing/2014/main" id="{E92FE457-3B2F-44F0-ADB8-E8B871E7847F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61EE555F-D2A6-4608-9C69-5810A0B23270}"/>
                    </a:ext>
                  </a:extLst>
                </p:cNvPr>
                <p:cNvGrpSpPr/>
                <p:nvPr/>
              </p:nvGrpSpPr>
              <p:grpSpPr>
                <a:xfrm rot="18900000">
                  <a:off x="2231282" y="3809326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7D902374-097B-4E2D-861A-F79089BF3E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1EE4F83F-BC0D-4A8B-9BE8-46BF4BA46C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59AE0CF5-AA0C-4D9F-BEB1-4CFCF95E0DC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3161C1B4-761C-4584-B341-642CD2DB2209}"/>
                    </a:ext>
                  </a:extLst>
                </p:cNvPr>
                <p:cNvGrpSpPr/>
                <p:nvPr/>
              </p:nvGrpSpPr>
              <p:grpSpPr>
                <a:xfrm rot="10800000">
                  <a:off x="3053688" y="3822147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06" name="月 405">
                    <a:extLst>
                      <a:ext uri="{FF2B5EF4-FFF2-40B4-BE49-F238E27FC236}">
                        <a16:creationId xmlns:a16="http://schemas.microsoft.com/office/drawing/2014/main" id="{974D5545-F7FF-4944-950C-83453760C3F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1E01CFEB-01C2-45F0-B7EA-6803B28455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楕円 407">
                    <a:extLst>
                      <a:ext uri="{FF2B5EF4-FFF2-40B4-BE49-F238E27FC236}">
                        <a16:creationId xmlns:a16="http://schemas.microsoft.com/office/drawing/2014/main" id="{42A5BC32-FA86-425C-AA18-3EE6F1F56DC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8" name="グループ化 357">
                  <a:extLst>
                    <a:ext uri="{FF2B5EF4-FFF2-40B4-BE49-F238E27FC236}">
                      <a16:creationId xmlns:a16="http://schemas.microsoft.com/office/drawing/2014/main" id="{E935D722-EB4B-4DB7-8409-24287235754B}"/>
                    </a:ext>
                  </a:extLst>
                </p:cNvPr>
                <p:cNvGrpSpPr/>
                <p:nvPr/>
              </p:nvGrpSpPr>
              <p:grpSpPr>
                <a:xfrm rot="11700000">
                  <a:off x="2520945" y="3912739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03" name="月 402">
                    <a:extLst>
                      <a:ext uri="{FF2B5EF4-FFF2-40B4-BE49-F238E27FC236}">
                        <a16:creationId xmlns:a16="http://schemas.microsoft.com/office/drawing/2014/main" id="{E256B399-15C1-4567-A4E8-43AFE095F71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2B88BE49-3B5A-41AE-8B73-2E711069D03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楕円 404">
                    <a:extLst>
                      <a:ext uri="{FF2B5EF4-FFF2-40B4-BE49-F238E27FC236}">
                        <a16:creationId xmlns:a16="http://schemas.microsoft.com/office/drawing/2014/main" id="{D02ED181-0989-4730-8C9C-34D95BF4EBF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2808744B-D4EF-44F2-BADD-B2606BCEA912}"/>
                    </a:ext>
                  </a:extLst>
                </p:cNvPr>
                <p:cNvGrpSpPr/>
                <p:nvPr/>
              </p:nvGrpSpPr>
              <p:grpSpPr>
                <a:xfrm rot="11700000" flipH="1">
                  <a:off x="2390023" y="349530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400" name="月 399">
                    <a:extLst>
                      <a:ext uri="{FF2B5EF4-FFF2-40B4-BE49-F238E27FC236}">
                        <a16:creationId xmlns:a16="http://schemas.microsoft.com/office/drawing/2014/main" id="{AF757D52-C896-4223-BDF9-9E4F0AD21D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DD70AA62-4B49-4B5E-ADFC-C0425D0E362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楕円 401">
                    <a:extLst>
                      <a:ext uri="{FF2B5EF4-FFF2-40B4-BE49-F238E27FC236}">
                        <a16:creationId xmlns:a16="http://schemas.microsoft.com/office/drawing/2014/main" id="{3282598E-B6F4-4469-8392-191F58B464B5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371BE870-FD96-4F62-9F8D-2AA12B27E738}"/>
                    </a:ext>
                  </a:extLst>
                </p:cNvPr>
                <p:cNvGrpSpPr/>
                <p:nvPr/>
              </p:nvGrpSpPr>
              <p:grpSpPr>
                <a:xfrm rot="9900000">
                  <a:off x="2535270" y="3799902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97" name="月 396">
                    <a:extLst>
                      <a:ext uri="{FF2B5EF4-FFF2-40B4-BE49-F238E27FC236}">
                        <a16:creationId xmlns:a16="http://schemas.microsoft.com/office/drawing/2014/main" id="{CEF5A328-728E-474C-BADD-816A606D9A7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EC74FBD5-FAE0-4B2B-89A2-CA716D7986D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7CF74845-D129-4EB5-848D-74879BC0285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B6053F7F-B2E4-4A80-AA34-10373FB30819}"/>
                    </a:ext>
                  </a:extLst>
                </p:cNvPr>
                <p:cNvGrpSpPr/>
                <p:nvPr/>
              </p:nvGrpSpPr>
              <p:grpSpPr>
                <a:xfrm>
                  <a:off x="2537502" y="3596434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94" name="月 393">
                    <a:extLst>
                      <a:ext uri="{FF2B5EF4-FFF2-40B4-BE49-F238E27FC236}">
                        <a16:creationId xmlns:a16="http://schemas.microsoft.com/office/drawing/2014/main" id="{ECE48D26-DCE7-4483-B866-50E99904AF0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D2F568A3-9EA6-4753-AEC3-EB83EB703F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楕円 395">
                    <a:extLst>
                      <a:ext uri="{FF2B5EF4-FFF2-40B4-BE49-F238E27FC236}">
                        <a16:creationId xmlns:a16="http://schemas.microsoft.com/office/drawing/2014/main" id="{24D2D4CB-5F47-4EEA-8BDE-AE5F5744E504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A12FF58A-4B71-45CB-8A7A-47D884E5AEBD}"/>
                    </a:ext>
                  </a:extLst>
                </p:cNvPr>
                <p:cNvGrpSpPr/>
                <p:nvPr/>
              </p:nvGrpSpPr>
              <p:grpSpPr>
                <a:xfrm flipH="1">
                  <a:off x="2817195" y="3413637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91" name="月 390">
                    <a:extLst>
                      <a:ext uri="{FF2B5EF4-FFF2-40B4-BE49-F238E27FC236}">
                        <a16:creationId xmlns:a16="http://schemas.microsoft.com/office/drawing/2014/main" id="{6C54399A-8D50-4898-A1F2-3F7EABC537A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5527F8DB-695F-4127-ACB5-901233D17E5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楕円 392">
                    <a:extLst>
                      <a:ext uri="{FF2B5EF4-FFF2-40B4-BE49-F238E27FC236}">
                        <a16:creationId xmlns:a16="http://schemas.microsoft.com/office/drawing/2014/main" id="{FF6DCE77-ED34-421E-847B-AB88111FEBB7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D2EB60AD-5684-4A0C-AA4C-8B3EAB299EE3}"/>
                    </a:ext>
                  </a:extLst>
                </p:cNvPr>
                <p:cNvGrpSpPr/>
                <p:nvPr/>
              </p:nvGrpSpPr>
              <p:grpSpPr>
                <a:xfrm rot="8100000">
                  <a:off x="1695796" y="3472310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88" name="月 387">
                    <a:extLst>
                      <a:ext uri="{FF2B5EF4-FFF2-40B4-BE49-F238E27FC236}">
                        <a16:creationId xmlns:a16="http://schemas.microsoft.com/office/drawing/2014/main" id="{0D10C5CE-8746-43BD-946B-836A0568443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04C224EF-554F-44E6-80EC-04F3A10B30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6841C89F-B778-4484-98D6-579F135517D4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370746B5-AFB3-4D86-A234-77DC6CC0BE54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3050271" y="309491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85" name="月 384">
                    <a:extLst>
                      <a:ext uri="{FF2B5EF4-FFF2-40B4-BE49-F238E27FC236}">
                        <a16:creationId xmlns:a16="http://schemas.microsoft.com/office/drawing/2014/main" id="{E1C6C661-DA6F-416E-BCD0-BC65967E095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54B60E33-D1C7-4414-BE4F-5CC0DC5FB7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楕円 386">
                    <a:extLst>
                      <a:ext uri="{FF2B5EF4-FFF2-40B4-BE49-F238E27FC236}">
                        <a16:creationId xmlns:a16="http://schemas.microsoft.com/office/drawing/2014/main" id="{F87475B7-AAE8-4F55-9047-54A111A4BCC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D18F911B-D3C3-4F42-B1AD-7D50E9AD4759}"/>
                    </a:ext>
                  </a:extLst>
                </p:cNvPr>
                <p:cNvGrpSpPr/>
                <p:nvPr/>
              </p:nvGrpSpPr>
              <p:grpSpPr>
                <a:xfrm rot="900000">
                  <a:off x="1899690" y="329866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82" name="月 381">
                    <a:extLst>
                      <a:ext uri="{FF2B5EF4-FFF2-40B4-BE49-F238E27FC236}">
                        <a16:creationId xmlns:a16="http://schemas.microsoft.com/office/drawing/2014/main" id="{575E6095-C22E-46AE-853A-6B6B91A8FE8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0C9CC90C-0D5B-4AC6-BFD8-79C7005F997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2A78F9D3-6230-4E74-A06F-0A59DAD3B8DE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BEF076E9-FCB5-495A-8B23-5D5B39CB5D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812986" y="3779777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79" name="月 378">
                    <a:extLst>
                      <a:ext uri="{FF2B5EF4-FFF2-40B4-BE49-F238E27FC236}">
                        <a16:creationId xmlns:a16="http://schemas.microsoft.com/office/drawing/2014/main" id="{F5C03141-74EE-4BA1-B62C-1D7374B844F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11D3B3D4-CBA2-42E1-AE2E-C6653A7C26A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E3FA03D9-207E-4B3B-95FF-C7D957FD1BBC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C39099E7-8C37-4A1C-A568-54C2ABE12CF9}"/>
                    </a:ext>
                  </a:extLst>
                </p:cNvPr>
                <p:cNvGrpSpPr/>
                <p:nvPr/>
              </p:nvGrpSpPr>
              <p:grpSpPr>
                <a:xfrm rot="20700000">
                  <a:off x="2527545" y="2861696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76" name="月 375">
                    <a:extLst>
                      <a:ext uri="{FF2B5EF4-FFF2-40B4-BE49-F238E27FC236}">
                        <a16:creationId xmlns:a16="http://schemas.microsoft.com/office/drawing/2014/main" id="{5F89A488-4F19-488C-AD15-ADF0038C0B1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B76C0D37-CBC6-445E-BCE7-21FD36CD43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95DFFC40-A6AA-4F2B-ADD2-E31C4F74AF66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690A91DC-6E24-40F2-B563-3D7BA84A5A4D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1589338" y="3798635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73" name="月 372">
                    <a:extLst>
                      <a:ext uri="{FF2B5EF4-FFF2-40B4-BE49-F238E27FC236}">
                        <a16:creationId xmlns:a16="http://schemas.microsoft.com/office/drawing/2014/main" id="{5CE4FB9B-A4F0-4C1C-AB05-438E8ADECD7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BBB2A8AB-A98D-4040-A93F-3D453BBEA8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楕円 374">
                    <a:extLst>
                      <a:ext uri="{FF2B5EF4-FFF2-40B4-BE49-F238E27FC236}">
                        <a16:creationId xmlns:a16="http://schemas.microsoft.com/office/drawing/2014/main" id="{0AA885CA-484A-44AB-9314-CDFA0499813A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D6D2CEFA-AFFE-4463-8C80-118C184908DD}"/>
                    </a:ext>
                  </a:extLst>
                </p:cNvPr>
                <p:cNvGrpSpPr/>
                <p:nvPr/>
              </p:nvGrpSpPr>
              <p:grpSpPr>
                <a:xfrm rot="10800000">
                  <a:off x="3251365" y="3166782"/>
                  <a:ext cx="926267" cy="130423"/>
                  <a:chOff x="1832014" y="2310008"/>
                  <a:chExt cx="1580318" cy="222516"/>
                </a:xfrm>
              </p:grpSpPr>
              <p:sp>
                <p:nvSpPr>
                  <p:cNvPr id="370" name="月 369">
                    <a:extLst>
                      <a:ext uri="{FF2B5EF4-FFF2-40B4-BE49-F238E27FC236}">
                        <a16:creationId xmlns:a16="http://schemas.microsoft.com/office/drawing/2014/main" id="{26335EAD-3A1F-4E50-BF81-2CB5FC5A67E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265251" y="2305606"/>
                    <a:ext cx="48554" cy="245608"/>
                  </a:xfrm>
                  <a:prstGeom prst="moon">
                    <a:avLst>
                      <a:gd name="adj" fmla="val 40021"/>
                    </a:avLst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2EFCE40D-833E-47AA-B9B9-879B2894D6B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408124" y="1733898"/>
                    <a:ext cx="222516" cy="1374735"/>
                  </a:xfrm>
                  <a:custGeom>
                    <a:avLst/>
                    <a:gdLst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153219 w 285158"/>
                      <a:gd name="connsiteY11" fmla="*/ 1567542 h 1617545"/>
                      <a:gd name="connsiteX12" fmla="*/ 0 w 285158"/>
                      <a:gd name="connsiteY12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153101 w 285158"/>
                      <a:gd name="connsiteY10" fmla="*/ 1566966 h 1617545"/>
                      <a:gd name="connsiteX11" fmla="*/ 0 w 285158"/>
                      <a:gd name="connsiteY11" fmla="*/ 783771 h 1617545"/>
                      <a:gd name="connsiteX0" fmla="*/ 0 w 285158"/>
                      <a:gd name="connsiteY0" fmla="*/ 783771 h 1617545"/>
                      <a:gd name="connsiteX1" fmla="*/ 153219 w 285158"/>
                      <a:gd name="connsiteY1" fmla="*/ 0 h 1617545"/>
                      <a:gd name="connsiteX2" fmla="*/ 76609 w 285158"/>
                      <a:gd name="connsiteY2" fmla="*/ 783771 h 1617545"/>
                      <a:gd name="connsiteX3" fmla="*/ 120903 w 285158"/>
                      <a:gd name="connsiteY3" fmla="*/ 1410386 h 1617545"/>
                      <a:gd name="connsiteX4" fmla="*/ 142679 w 285158"/>
                      <a:gd name="connsiteY4" fmla="*/ 1516284 h 1617545"/>
                      <a:gd name="connsiteX5" fmla="*/ 160767 w 285158"/>
                      <a:gd name="connsiteY5" fmla="*/ 1533297 h 1617545"/>
                      <a:gd name="connsiteX6" fmla="*/ 257020 w 285158"/>
                      <a:gd name="connsiteY6" fmla="*/ 1401474 h 1617545"/>
                      <a:gd name="connsiteX7" fmla="*/ 257021 w 285158"/>
                      <a:gd name="connsiteY7" fmla="*/ 1401473 h 1617545"/>
                      <a:gd name="connsiteX8" fmla="*/ 248393 w 285158"/>
                      <a:gd name="connsiteY8" fmla="*/ 1614347 h 1617545"/>
                      <a:gd name="connsiteX9" fmla="*/ 168671 w 285158"/>
                      <a:gd name="connsiteY9" fmla="*/ 1585815 h 1617545"/>
                      <a:gd name="connsiteX10" fmla="*/ 0 w 285158"/>
                      <a:gd name="connsiteY10" fmla="*/ 783771 h 1617545"/>
                      <a:gd name="connsiteX0" fmla="*/ 145 w 285303"/>
                      <a:gd name="connsiteY0" fmla="*/ 783771 h 1617545"/>
                      <a:gd name="connsiteX1" fmla="*/ 153364 w 285303"/>
                      <a:gd name="connsiteY1" fmla="*/ 0 h 1617545"/>
                      <a:gd name="connsiteX2" fmla="*/ 76754 w 285303"/>
                      <a:gd name="connsiteY2" fmla="*/ 783771 h 1617545"/>
                      <a:gd name="connsiteX3" fmla="*/ 121048 w 285303"/>
                      <a:gd name="connsiteY3" fmla="*/ 1410386 h 1617545"/>
                      <a:gd name="connsiteX4" fmla="*/ 142824 w 285303"/>
                      <a:gd name="connsiteY4" fmla="*/ 1516284 h 1617545"/>
                      <a:gd name="connsiteX5" fmla="*/ 160912 w 285303"/>
                      <a:gd name="connsiteY5" fmla="*/ 1533297 h 1617545"/>
                      <a:gd name="connsiteX6" fmla="*/ 257165 w 285303"/>
                      <a:gd name="connsiteY6" fmla="*/ 1401474 h 1617545"/>
                      <a:gd name="connsiteX7" fmla="*/ 257166 w 285303"/>
                      <a:gd name="connsiteY7" fmla="*/ 1401473 h 1617545"/>
                      <a:gd name="connsiteX8" fmla="*/ 248538 w 285303"/>
                      <a:gd name="connsiteY8" fmla="*/ 1614347 h 1617545"/>
                      <a:gd name="connsiteX9" fmla="*/ 168816 w 285303"/>
                      <a:gd name="connsiteY9" fmla="*/ 1585815 h 1617545"/>
                      <a:gd name="connsiteX10" fmla="*/ 145 w 285303"/>
                      <a:gd name="connsiteY10" fmla="*/ 783771 h 1617545"/>
                      <a:gd name="connsiteX0" fmla="*/ 145 w 285303"/>
                      <a:gd name="connsiteY0" fmla="*/ 783771 h 1617684"/>
                      <a:gd name="connsiteX1" fmla="*/ 153364 w 285303"/>
                      <a:gd name="connsiteY1" fmla="*/ 0 h 1617684"/>
                      <a:gd name="connsiteX2" fmla="*/ 76754 w 285303"/>
                      <a:gd name="connsiteY2" fmla="*/ 783771 h 1617684"/>
                      <a:gd name="connsiteX3" fmla="*/ 121048 w 285303"/>
                      <a:gd name="connsiteY3" fmla="*/ 1410386 h 1617684"/>
                      <a:gd name="connsiteX4" fmla="*/ 142824 w 285303"/>
                      <a:gd name="connsiteY4" fmla="*/ 1516284 h 1617684"/>
                      <a:gd name="connsiteX5" fmla="*/ 160912 w 285303"/>
                      <a:gd name="connsiteY5" fmla="*/ 1533297 h 1617684"/>
                      <a:gd name="connsiteX6" fmla="*/ 257165 w 285303"/>
                      <a:gd name="connsiteY6" fmla="*/ 1401474 h 1617684"/>
                      <a:gd name="connsiteX7" fmla="*/ 257166 w 285303"/>
                      <a:gd name="connsiteY7" fmla="*/ 1401473 h 1617684"/>
                      <a:gd name="connsiteX8" fmla="*/ 248538 w 285303"/>
                      <a:gd name="connsiteY8" fmla="*/ 1614347 h 1617684"/>
                      <a:gd name="connsiteX9" fmla="*/ 168816 w 285303"/>
                      <a:gd name="connsiteY9" fmla="*/ 1585815 h 1617684"/>
                      <a:gd name="connsiteX10" fmla="*/ 145 w 285303"/>
                      <a:gd name="connsiteY10" fmla="*/ 783771 h 1617684"/>
                      <a:gd name="connsiteX0" fmla="*/ 145 w 285303"/>
                      <a:gd name="connsiteY0" fmla="*/ 783771 h 1618404"/>
                      <a:gd name="connsiteX1" fmla="*/ 153364 w 285303"/>
                      <a:gd name="connsiteY1" fmla="*/ 0 h 1618404"/>
                      <a:gd name="connsiteX2" fmla="*/ 76754 w 285303"/>
                      <a:gd name="connsiteY2" fmla="*/ 783771 h 1618404"/>
                      <a:gd name="connsiteX3" fmla="*/ 121048 w 285303"/>
                      <a:gd name="connsiteY3" fmla="*/ 1410386 h 1618404"/>
                      <a:gd name="connsiteX4" fmla="*/ 142824 w 285303"/>
                      <a:gd name="connsiteY4" fmla="*/ 1516284 h 1618404"/>
                      <a:gd name="connsiteX5" fmla="*/ 160912 w 285303"/>
                      <a:gd name="connsiteY5" fmla="*/ 1533297 h 1618404"/>
                      <a:gd name="connsiteX6" fmla="*/ 257165 w 285303"/>
                      <a:gd name="connsiteY6" fmla="*/ 1401474 h 1618404"/>
                      <a:gd name="connsiteX7" fmla="*/ 257166 w 285303"/>
                      <a:gd name="connsiteY7" fmla="*/ 1401473 h 1618404"/>
                      <a:gd name="connsiteX8" fmla="*/ 248538 w 285303"/>
                      <a:gd name="connsiteY8" fmla="*/ 1614347 h 1618404"/>
                      <a:gd name="connsiteX9" fmla="*/ 168816 w 285303"/>
                      <a:gd name="connsiteY9" fmla="*/ 1585815 h 1618404"/>
                      <a:gd name="connsiteX10" fmla="*/ 145 w 285303"/>
                      <a:gd name="connsiteY10" fmla="*/ 783771 h 1618404"/>
                      <a:gd name="connsiteX0" fmla="*/ 72 w 277594"/>
                      <a:gd name="connsiteY0" fmla="*/ 783771 h 1623452"/>
                      <a:gd name="connsiteX1" fmla="*/ 153291 w 277594"/>
                      <a:gd name="connsiteY1" fmla="*/ 0 h 1623452"/>
                      <a:gd name="connsiteX2" fmla="*/ 76681 w 277594"/>
                      <a:gd name="connsiteY2" fmla="*/ 783771 h 1623452"/>
                      <a:gd name="connsiteX3" fmla="*/ 120975 w 277594"/>
                      <a:gd name="connsiteY3" fmla="*/ 1410386 h 1623452"/>
                      <a:gd name="connsiteX4" fmla="*/ 142751 w 277594"/>
                      <a:gd name="connsiteY4" fmla="*/ 1516284 h 1623452"/>
                      <a:gd name="connsiteX5" fmla="*/ 160839 w 277594"/>
                      <a:gd name="connsiteY5" fmla="*/ 1533297 h 1623452"/>
                      <a:gd name="connsiteX6" fmla="*/ 257092 w 277594"/>
                      <a:gd name="connsiteY6" fmla="*/ 1401474 h 1623452"/>
                      <a:gd name="connsiteX7" fmla="*/ 257093 w 277594"/>
                      <a:gd name="connsiteY7" fmla="*/ 1401473 h 1623452"/>
                      <a:gd name="connsiteX8" fmla="*/ 248465 w 277594"/>
                      <a:gd name="connsiteY8" fmla="*/ 1614347 h 1623452"/>
                      <a:gd name="connsiteX9" fmla="*/ 135177 w 277594"/>
                      <a:gd name="connsiteY9" fmla="*/ 1568231 h 1623452"/>
                      <a:gd name="connsiteX10" fmla="*/ 72 w 277594"/>
                      <a:gd name="connsiteY10" fmla="*/ 783771 h 1623452"/>
                      <a:gd name="connsiteX0" fmla="*/ 86 w 277608"/>
                      <a:gd name="connsiteY0" fmla="*/ 783771 h 1629012"/>
                      <a:gd name="connsiteX1" fmla="*/ 153305 w 277608"/>
                      <a:gd name="connsiteY1" fmla="*/ 0 h 1629012"/>
                      <a:gd name="connsiteX2" fmla="*/ 76695 w 277608"/>
                      <a:gd name="connsiteY2" fmla="*/ 783771 h 1629012"/>
                      <a:gd name="connsiteX3" fmla="*/ 120989 w 277608"/>
                      <a:gd name="connsiteY3" fmla="*/ 1410386 h 1629012"/>
                      <a:gd name="connsiteX4" fmla="*/ 142765 w 277608"/>
                      <a:gd name="connsiteY4" fmla="*/ 1516284 h 1629012"/>
                      <a:gd name="connsiteX5" fmla="*/ 160853 w 277608"/>
                      <a:gd name="connsiteY5" fmla="*/ 1533297 h 1629012"/>
                      <a:gd name="connsiteX6" fmla="*/ 257106 w 277608"/>
                      <a:gd name="connsiteY6" fmla="*/ 1401474 h 1629012"/>
                      <a:gd name="connsiteX7" fmla="*/ 257107 w 277608"/>
                      <a:gd name="connsiteY7" fmla="*/ 1401473 h 1629012"/>
                      <a:gd name="connsiteX8" fmla="*/ 248479 w 277608"/>
                      <a:gd name="connsiteY8" fmla="*/ 1614347 h 1629012"/>
                      <a:gd name="connsiteX9" fmla="*/ 135191 w 277608"/>
                      <a:gd name="connsiteY9" fmla="*/ 1568231 h 1629012"/>
                      <a:gd name="connsiteX10" fmla="*/ 86 w 277608"/>
                      <a:gd name="connsiteY10" fmla="*/ 783771 h 1629012"/>
                      <a:gd name="connsiteX0" fmla="*/ 617 w 279235"/>
                      <a:gd name="connsiteY0" fmla="*/ 783771 h 1622836"/>
                      <a:gd name="connsiteX1" fmla="*/ 153836 w 279235"/>
                      <a:gd name="connsiteY1" fmla="*/ 0 h 1622836"/>
                      <a:gd name="connsiteX2" fmla="*/ 77226 w 279235"/>
                      <a:gd name="connsiteY2" fmla="*/ 783771 h 1622836"/>
                      <a:gd name="connsiteX3" fmla="*/ 121520 w 279235"/>
                      <a:gd name="connsiteY3" fmla="*/ 1410386 h 1622836"/>
                      <a:gd name="connsiteX4" fmla="*/ 143296 w 279235"/>
                      <a:gd name="connsiteY4" fmla="*/ 1516284 h 1622836"/>
                      <a:gd name="connsiteX5" fmla="*/ 161384 w 279235"/>
                      <a:gd name="connsiteY5" fmla="*/ 1533297 h 1622836"/>
                      <a:gd name="connsiteX6" fmla="*/ 257637 w 279235"/>
                      <a:gd name="connsiteY6" fmla="*/ 1401474 h 1622836"/>
                      <a:gd name="connsiteX7" fmla="*/ 257638 w 279235"/>
                      <a:gd name="connsiteY7" fmla="*/ 1401473 h 1622836"/>
                      <a:gd name="connsiteX8" fmla="*/ 249010 w 279235"/>
                      <a:gd name="connsiteY8" fmla="*/ 1614347 h 1622836"/>
                      <a:gd name="connsiteX9" fmla="*/ 110912 w 279235"/>
                      <a:gd name="connsiteY9" fmla="*/ 1545851 h 1622836"/>
                      <a:gd name="connsiteX10" fmla="*/ 617 w 279235"/>
                      <a:gd name="connsiteY10" fmla="*/ 783771 h 1622836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43173 w 279112"/>
                      <a:gd name="connsiteY4" fmla="*/ 1516284 h 1625315"/>
                      <a:gd name="connsiteX5" fmla="*/ 161261 w 279112"/>
                      <a:gd name="connsiteY5" fmla="*/ 1533297 h 1625315"/>
                      <a:gd name="connsiteX6" fmla="*/ 257514 w 279112"/>
                      <a:gd name="connsiteY6" fmla="*/ 1401474 h 1625315"/>
                      <a:gd name="connsiteX7" fmla="*/ 257515 w 279112"/>
                      <a:gd name="connsiteY7" fmla="*/ 1401473 h 1625315"/>
                      <a:gd name="connsiteX8" fmla="*/ 248887 w 279112"/>
                      <a:gd name="connsiteY8" fmla="*/ 1614347 h 1625315"/>
                      <a:gd name="connsiteX9" fmla="*/ 110789 w 279112"/>
                      <a:gd name="connsiteY9" fmla="*/ 1545851 h 1625315"/>
                      <a:gd name="connsiteX10" fmla="*/ 494 w 279112"/>
                      <a:gd name="connsiteY10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94 w 279112"/>
                      <a:gd name="connsiteY0" fmla="*/ 783771 h 1625315"/>
                      <a:gd name="connsiteX1" fmla="*/ 153713 w 279112"/>
                      <a:gd name="connsiteY1" fmla="*/ 0 h 1625315"/>
                      <a:gd name="connsiteX2" fmla="*/ 77103 w 279112"/>
                      <a:gd name="connsiteY2" fmla="*/ 783771 h 1625315"/>
                      <a:gd name="connsiteX3" fmla="*/ 121397 w 279112"/>
                      <a:gd name="connsiteY3" fmla="*/ 1410386 h 1625315"/>
                      <a:gd name="connsiteX4" fmla="*/ 161261 w 279112"/>
                      <a:gd name="connsiteY4" fmla="*/ 1533297 h 1625315"/>
                      <a:gd name="connsiteX5" fmla="*/ 257514 w 279112"/>
                      <a:gd name="connsiteY5" fmla="*/ 1401474 h 1625315"/>
                      <a:gd name="connsiteX6" fmla="*/ 257515 w 279112"/>
                      <a:gd name="connsiteY6" fmla="*/ 1401473 h 1625315"/>
                      <a:gd name="connsiteX7" fmla="*/ 248887 w 279112"/>
                      <a:gd name="connsiteY7" fmla="*/ 1614347 h 1625315"/>
                      <a:gd name="connsiteX8" fmla="*/ 110789 w 279112"/>
                      <a:gd name="connsiteY8" fmla="*/ 1545851 h 1625315"/>
                      <a:gd name="connsiteX9" fmla="*/ 494 w 279112"/>
                      <a:gd name="connsiteY9" fmla="*/ 783771 h 1625315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61252 w 279103"/>
                      <a:gd name="connsiteY4" fmla="*/ 1533297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79103"/>
                      <a:gd name="connsiteY0" fmla="*/ 783771 h 1625029"/>
                      <a:gd name="connsiteX1" fmla="*/ 153704 w 279103"/>
                      <a:gd name="connsiteY1" fmla="*/ 0 h 1625029"/>
                      <a:gd name="connsiteX2" fmla="*/ 77094 w 279103"/>
                      <a:gd name="connsiteY2" fmla="*/ 783771 h 1625029"/>
                      <a:gd name="connsiteX3" fmla="*/ 121388 w 279103"/>
                      <a:gd name="connsiteY3" fmla="*/ 1410386 h 1625029"/>
                      <a:gd name="connsiteX4" fmla="*/ 177306 w 279103"/>
                      <a:gd name="connsiteY4" fmla="*/ 1547684 h 1625029"/>
                      <a:gd name="connsiteX5" fmla="*/ 257505 w 279103"/>
                      <a:gd name="connsiteY5" fmla="*/ 1401474 h 1625029"/>
                      <a:gd name="connsiteX6" fmla="*/ 257506 w 279103"/>
                      <a:gd name="connsiteY6" fmla="*/ 1401473 h 1625029"/>
                      <a:gd name="connsiteX7" fmla="*/ 248878 w 279103"/>
                      <a:gd name="connsiteY7" fmla="*/ 1614347 h 1625029"/>
                      <a:gd name="connsiteX8" fmla="*/ 110780 w 279103"/>
                      <a:gd name="connsiteY8" fmla="*/ 1545851 h 1625029"/>
                      <a:gd name="connsiteX9" fmla="*/ 485 w 279103"/>
                      <a:gd name="connsiteY9" fmla="*/ 783771 h 1625029"/>
                      <a:gd name="connsiteX0" fmla="*/ 485 w 260319"/>
                      <a:gd name="connsiteY0" fmla="*/ 783771 h 1625029"/>
                      <a:gd name="connsiteX1" fmla="*/ 153704 w 260319"/>
                      <a:gd name="connsiteY1" fmla="*/ 0 h 1625029"/>
                      <a:gd name="connsiteX2" fmla="*/ 77094 w 260319"/>
                      <a:gd name="connsiteY2" fmla="*/ 783771 h 1625029"/>
                      <a:gd name="connsiteX3" fmla="*/ 121388 w 260319"/>
                      <a:gd name="connsiteY3" fmla="*/ 1410386 h 1625029"/>
                      <a:gd name="connsiteX4" fmla="*/ 177306 w 260319"/>
                      <a:gd name="connsiteY4" fmla="*/ 1547684 h 1625029"/>
                      <a:gd name="connsiteX5" fmla="*/ 257505 w 260319"/>
                      <a:gd name="connsiteY5" fmla="*/ 1401474 h 1625029"/>
                      <a:gd name="connsiteX6" fmla="*/ 248878 w 260319"/>
                      <a:gd name="connsiteY6" fmla="*/ 1614347 h 1625029"/>
                      <a:gd name="connsiteX7" fmla="*/ 110780 w 260319"/>
                      <a:gd name="connsiteY7" fmla="*/ 1545851 h 1625029"/>
                      <a:gd name="connsiteX8" fmla="*/ 485 w 260319"/>
                      <a:gd name="connsiteY8" fmla="*/ 783771 h 1625029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2434"/>
                      <a:gd name="connsiteY0" fmla="*/ 783771 h 1629943"/>
                      <a:gd name="connsiteX1" fmla="*/ 153704 w 252434"/>
                      <a:gd name="connsiteY1" fmla="*/ 0 h 1629943"/>
                      <a:gd name="connsiteX2" fmla="*/ 77094 w 252434"/>
                      <a:gd name="connsiteY2" fmla="*/ 783771 h 1629943"/>
                      <a:gd name="connsiteX3" fmla="*/ 121388 w 252434"/>
                      <a:gd name="connsiteY3" fmla="*/ 1410386 h 1629943"/>
                      <a:gd name="connsiteX4" fmla="*/ 177306 w 252434"/>
                      <a:gd name="connsiteY4" fmla="*/ 1547684 h 1629943"/>
                      <a:gd name="connsiteX5" fmla="*/ 207885 w 252434"/>
                      <a:gd name="connsiteY5" fmla="*/ 1334333 h 1629943"/>
                      <a:gd name="connsiteX6" fmla="*/ 248878 w 252434"/>
                      <a:gd name="connsiteY6" fmla="*/ 1614347 h 1629943"/>
                      <a:gd name="connsiteX7" fmla="*/ 110780 w 252434"/>
                      <a:gd name="connsiteY7" fmla="*/ 1545851 h 1629943"/>
                      <a:gd name="connsiteX8" fmla="*/ 485 w 252434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85 w 256937"/>
                      <a:gd name="connsiteY0" fmla="*/ 783771 h 1629943"/>
                      <a:gd name="connsiteX1" fmla="*/ 153704 w 256937"/>
                      <a:gd name="connsiteY1" fmla="*/ 0 h 1629943"/>
                      <a:gd name="connsiteX2" fmla="*/ 77094 w 256937"/>
                      <a:gd name="connsiteY2" fmla="*/ 783771 h 1629943"/>
                      <a:gd name="connsiteX3" fmla="*/ 121388 w 256937"/>
                      <a:gd name="connsiteY3" fmla="*/ 1410386 h 1629943"/>
                      <a:gd name="connsiteX4" fmla="*/ 177306 w 256937"/>
                      <a:gd name="connsiteY4" fmla="*/ 1547684 h 1629943"/>
                      <a:gd name="connsiteX5" fmla="*/ 207885 w 256937"/>
                      <a:gd name="connsiteY5" fmla="*/ 1334333 h 1629943"/>
                      <a:gd name="connsiteX6" fmla="*/ 248878 w 256937"/>
                      <a:gd name="connsiteY6" fmla="*/ 1614347 h 1629943"/>
                      <a:gd name="connsiteX7" fmla="*/ 110780 w 256937"/>
                      <a:gd name="connsiteY7" fmla="*/ 1545851 h 1629943"/>
                      <a:gd name="connsiteX8" fmla="*/ 485 w 256937"/>
                      <a:gd name="connsiteY8" fmla="*/ 783771 h 1629943"/>
                      <a:gd name="connsiteX0" fmla="*/ 493 w 256945"/>
                      <a:gd name="connsiteY0" fmla="*/ 783771 h 1634418"/>
                      <a:gd name="connsiteX1" fmla="*/ 153712 w 256945"/>
                      <a:gd name="connsiteY1" fmla="*/ 0 h 1634418"/>
                      <a:gd name="connsiteX2" fmla="*/ 77102 w 256945"/>
                      <a:gd name="connsiteY2" fmla="*/ 783771 h 1634418"/>
                      <a:gd name="connsiteX3" fmla="*/ 121396 w 256945"/>
                      <a:gd name="connsiteY3" fmla="*/ 1410386 h 1634418"/>
                      <a:gd name="connsiteX4" fmla="*/ 177314 w 256945"/>
                      <a:gd name="connsiteY4" fmla="*/ 1547684 h 1634418"/>
                      <a:gd name="connsiteX5" fmla="*/ 207893 w 256945"/>
                      <a:gd name="connsiteY5" fmla="*/ 1334333 h 1634418"/>
                      <a:gd name="connsiteX6" fmla="*/ 248886 w 256945"/>
                      <a:gd name="connsiteY6" fmla="*/ 1614347 h 1634418"/>
                      <a:gd name="connsiteX7" fmla="*/ 110788 w 256945"/>
                      <a:gd name="connsiteY7" fmla="*/ 1545851 h 1634418"/>
                      <a:gd name="connsiteX8" fmla="*/ 493 w 256945"/>
                      <a:gd name="connsiteY8" fmla="*/ 783771 h 1634418"/>
                      <a:gd name="connsiteX0" fmla="*/ 325 w 256777"/>
                      <a:gd name="connsiteY0" fmla="*/ 783771 h 1634418"/>
                      <a:gd name="connsiteX1" fmla="*/ 153544 w 256777"/>
                      <a:gd name="connsiteY1" fmla="*/ 0 h 1634418"/>
                      <a:gd name="connsiteX2" fmla="*/ 76934 w 256777"/>
                      <a:gd name="connsiteY2" fmla="*/ 783771 h 1634418"/>
                      <a:gd name="connsiteX3" fmla="*/ 121228 w 256777"/>
                      <a:gd name="connsiteY3" fmla="*/ 1410386 h 1634418"/>
                      <a:gd name="connsiteX4" fmla="*/ 177146 w 256777"/>
                      <a:gd name="connsiteY4" fmla="*/ 1547684 h 1634418"/>
                      <a:gd name="connsiteX5" fmla="*/ 207725 w 256777"/>
                      <a:gd name="connsiteY5" fmla="*/ 1334333 h 1634418"/>
                      <a:gd name="connsiteX6" fmla="*/ 248718 w 256777"/>
                      <a:gd name="connsiteY6" fmla="*/ 1614347 h 1634418"/>
                      <a:gd name="connsiteX7" fmla="*/ 110620 w 256777"/>
                      <a:gd name="connsiteY7" fmla="*/ 1545851 h 1634418"/>
                      <a:gd name="connsiteX8" fmla="*/ 325 w 256777"/>
                      <a:gd name="connsiteY8" fmla="*/ 783771 h 1634418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4181 w 243812"/>
                      <a:gd name="connsiteY4" fmla="*/ 1547684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388 w 243812"/>
                      <a:gd name="connsiteY0" fmla="*/ 800890 h 1644925"/>
                      <a:gd name="connsiteX1" fmla="*/ 140579 w 243812"/>
                      <a:gd name="connsiteY1" fmla="*/ 0 h 1644925"/>
                      <a:gd name="connsiteX2" fmla="*/ 63969 w 243812"/>
                      <a:gd name="connsiteY2" fmla="*/ 783771 h 1644925"/>
                      <a:gd name="connsiteX3" fmla="*/ 108263 w 243812"/>
                      <a:gd name="connsiteY3" fmla="*/ 1410386 h 1644925"/>
                      <a:gd name="connsiteX4" fmla="*/ 169390 w 243812"/>
                      <a:gd name="connsiteY4" fmla="*/ 1564805 h 1644925"/>
                      <a:gd name="connsiteX5" fmla="*/ 194760 w 243812"/>
                      <a:gd name="connsiteY5" fmla="*/ 1334333 h 1644925"/>
                      <a:gd name="connsiteX6" fmla="*/ 235753 w 243812"/>
                      <a:gd name="connsiteY6" fmla="*/ 1614347 h 1644925"/>
                      <a:gd name="connsiteX7" fmla="*/ 97655 w 243812"/>
                      <a:gd name="connsiteY7" fmla="*/ 1545851 h 1644925"/>
                      <a:gd name="connsiteX8" fmla="*/ 388 w 243812"/>
                      <a:gd name="connsiteY8" fmla="*/ 800890 h 1644925"/>
                      <a:gd name="connsiteX0" fmla="*/ 821 w 244245"/>
                      <a:gd name="connsiteY0" fmla="*/ 800890 h 1647372"/>
                      <a:gd name="connsiteX1" fmla="*/ 141012 w 244245"/>
                      <a:gd name="connsiteY1" fmla="*/ 0 h 1647372"/>
                      <a:gd name="connsiteX2" fmla="*/ 64402 w 244245"/>
                      <a:gd name="connsiteY2" fmla="*/ 783771 h 1647372"/>
                      <a:gd name="connsiteX3" fmla="*/ 108696 w 244245"/>
                      <a:gd name="connsiteY3" fmla="*/ 1410386 h 1647372"/>
                      <a:gd name="connsiteX4" fmla="*/ 169823 w 244245"/>
                      <a:gd name="connsiteY4" fmla="*/ 1564805 h 1647372"/>
                      <a:gd name="connsiteX5" fmla="*/ 195193 w 244245"/>
                      <a:gd name="connsiteY5" fmla="*/ 1334333 h 1647372"/>
                      <a:gd name="connsiteX6" fmla="*/ 236186 w 244245"/>
                      <a:gd name="connsiteY6" fmla="*/ 1614347 h 1647372"/>
                      <a:gd name="connsiteX7" fmla="*/ 90273 w 244245"/>
                      <a:gd name="connsiteY7" fmla="*/ 1551558 h 1647372"/>
                      <a:gd name="connsiteX8" fmla="*/ 821 w 244245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9008 w 243430"/>
                      <a:gd name="connsiteY4" fmla="*/ 1564805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  <a:gd name="connsiteX0" fmla="*/ 6 w 243430"/>
                      <a:gd name="connsiteY0" fmla="*/ 800890 h 1647372"/>
                      <a:gd name="connsiteX1" fmla="*/ 140197 w 243430"/>
                      <a:gd name="connsiteY1" fmla="*/ 0 h 1647372"/>
                      <a:gd name="connsiteX2" fmla="*/ 63587 w 243430"/>
                      <a:gd name="connsiteY2" fmla="*/ 783771 h 1647372"/>
                      <a:gd name="connsiteX3" fmla="*/ 107881 w 243430"/>
                      <a:gd name="connsiteY3" fmla="*/ 1410386 h 1647372"/>
                      <a:gd name="connsiteX4" fmla="*/ 166406 w 243430"/>
                      <a:gd name="connsiteY4" fmla="*/ 1579072 h 1647372"/>
                      <a:gd name="connsiteX5" fmla="*/ 194378 w 243430"/>
                      <a:gd name="connsiteY5" fmla="*/ 1334333 h 1647372"/>
                      <a:gd name="connsiteX6" fmla="*/ 235371 w 243430"/>
                      <a:gd name="connsiteY6" fmla="*/ 1614347 h 1647372"/>
                      <a:gd name="connsiteX7" fmla="*/ 89458 w 243430"/>
                      <a:gd name="connsiteY7" fmla="*/ 1551558 h 1647372"/>
                      <a:gd name="connsiteX8" fmla="*/ 6 w 243430"/>
                      <a:gd name="connsiteY8" fmla="*/ 800890 h 1647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3430" h="1647372">
                        <a:moveTo>
                          <a:pt x="6" y="800890"/>
                        </a:moveTo>
                        <a:cubicBezTo>
                          <a:pt x="647" y="528030"/>
                          <a:pt x="55576" y="0"/>
                          <a:pt x="140197" y="0"/>
                        </a:cubicBezTo>
                        <a:cubicBezTo>
                          <a:pt x="91970" y="185023"/>
                          <a:pt x="63587" y="475399"/>
                          <a:pt x="63587" y="783771"/>
                        </a:cubicBezTo>
                        <a:cubicBezTo>
                          <a:pt x="63587" y="1015050"/>
                          <a:pt x="79553" y="1236206"/>
                          <a:pt x="107881" y="1410386"/>
                        </a:cubicBezTo>
                        <a:cubicBezTo>
                          <a:pt x="121169" y="1451356"/>
                          <a:pt x="119879" y="1532377"/>
                          <a:pt x="166406" y="1579072"/>
                        </a:cubicBezTo>
                        <a:cubicBezTo>
                          <a:pt x="212933" y="1625767"/>
                          <a:pt x="200495" y="1423438"/>
                          <a:pt x="194378" y="1334333"/>
                        </a:cubicBezTo>
                        <a:cubicBezTo>
                          <a:pt x="245987" y="1491615"/>
                          <a:pt x="251555" y="1579094"/>
                          <a:pt x="235371" y="1614347"/>
                        </a:cubicBezTo>
                        <a:cubicBezTo>
                          <a:pt x="219187" y="1649600"/>
                          <a:pt x="128686" y="1687134"/>
                          <a:pt x="89458" y="1551558"/>
                        </a:cubicBezTo>
                        <a:cubicBezTo>
                          <a:pt x="50231" y="1415982"/>
                          <a:pt x="-635" y="1073750"/>
                          <a:pt x="6" y="80089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楕円 371">
                    <a:extLst>
                      <a:ext uri="{FF2B5EF4-FFF2-40B4-BE49-F238E27FC236}">
                        <a16:creationId xmlns:a16="http://schemas.microsoft.com/office/drawing/2014/main" id="{523ED58B-98CA-49D4-88B1-74ED8D90F43D}"/>
                      </a:ext>
                    </a:extLst>
                  </p:cNvPr>
                  <p:cNvSpPr/>
                  <p:nvPr/>
                </p:nvSpPr>
                <p:spPr>
                  <a:xfrm rot="20309607">
                    <a:off x="2010879" y="2416390"/>
                    <a:ext cx="190500" cy="102394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B66A62D0-069E-4FAE-9598-E8F4D2CBDA75}"/>
                  </a:ext>
                </a:extLst>
              </p:cNvPr>
              <p:cNvGrpSpPr/>
              <p:nvPr/>
            </p:nvGrpSpPr>
            <p:grpSpPr>
              <a:xfrm>
                <a:off x="7361935" y="4356351"/>
                <a:ext cx="2176325" cy="1627380"/>
                <a:chOff x="4173107" y="1269643"/>
                <a:chExt cx="2176325" cy="1627380"/>
              </a:xfrm>
            </p:grpSpPr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F6434670-7ED1-431A-866B-263229DFD3FC}"/>
                    </a:ext>
                  </a:extLst>
                </p:cNvPr>
                <p:cNvGrpSpPr/>
                <p:nvPr/>
              </p:nvGrpSpPr>
              <p:grpSpPr>
                <a:xfrm rot="900000">
                  <a:off x="5631959" y="1384417"/>
                  <a:ext cx="495939" cy="193864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10B4AD52-5250-4F20-B836-8DD1CCF640EB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3285AF00-2D44-45A6-BC45-5B0C881E6894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95DC852C-F6F0-4FF1-AFAE-17200128F355}"/>
                    </a:ext>
                  </a:extLst>
                </p:cNvPr>
                <p:cNvGrpSpPr/>
                <p:nvPr/>
              </p:nvGrpSpPr>
              <p:grpSpPr>
                <a:xfrm rot="12600000">
                  <a:off x="4186613" y="2303531"/>
                  <a:ext cx="495939" cy="193864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025D58AC-CD25-45BA-94D7-8C2791DF589F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フリーフォーム: 図形 337">
                    <a:extLst>
                      <a:ext uri="{FF2B5EF4-FFF2-40B4-BE49-F238E27FC236}">
                        <a16:creationId xmlns:a16="http://schemas.microsoft.com/office/drawing/2014/main" id="{1AE5819E-CCE9-489A-BF74-55B86622B50C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7AD8E3CA-21AD-451E-8DBC-F78FA194AEAC}"/>
                    </a:ext>
                  </a:extLst>
                </p:cNvPr>
                <p:cNvGrpSpPr/>
                <p:nvPr/>
              </p:nvGrpSpPr>
              <p:grpSpPr>
                <a:xfrm rot="9000000">
                  <a:off x="5596313" y="2541657"/>
                  <a:ext cx="495939" cy="193864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9D2CDD5F-C5B9-4B3C-A44F-7B83DB07C250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0C819134-CADE-425D-A802-C5198BE69619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4C19C1C3-1765-4A54-A982-3453D3AAE69A}"/>
                    </a:ext>
                  </a:extLst>
                </p:cNvPr>
                <p:cNvSpPr/>
                <p:nvPr/>
              </p:nvSpPr>
              <p:spPr>
                <a:xfrm rot="20834015">
                  <a:off x="4305772" y="1691414"/>
                  <a:ext cx="533906" cy="147228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D21F8627-14A0-42A2-8088-B68F6830C465}"/>
                    </a:ext>
                  </a:extLst>
                </p:cNvPr>
                <p:cNvSpPr/>
                <p:nvPr/>
              </p:nvSpPr>
              <p:spPr>
                <a:xfrm rot="11700000">
                  <a:off x="5713029" y="1996442"/>
                  <a:ext cx="533906" cy="147228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605A9AD5-2356-4F58-8221-B30BF9A485A5}"/>
                    </a:ext>
                  </a:extLst>
                </p:cNvPr>
                <p:cNvSpPr/>
                <p:nvPr/>
              </p:nvSpPr>
              <p:spPr>
                <a:xfrm rot="20834015">
                  <a:off x="4899822" y="2282994"/>
                  <a:ext cx="706791" cy="175611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52EA7F22-7312-4E74-AB06-4704DF702056}"/>
                    </a:ext>
                  </a:extLst>
                </p:cNvPr>
                <p:cNvSpPr/>
                <p:nvPr/>
              </p:nvSpPr>
              <p:spPr>
                <a:xfrm>
                  <a:off x="5136511" y="2067469"/>
                  <a:ext cx="533906" cy="147228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A102810C-EBBE-45E0-9A99-6E59EF4D7E5D}"/>
                    </a:ext>
                  </a:extLst>
                </p:cNvPr>
                <p:cNvSpPr/>
                <p:nvPr/>
              </p:nvSpPr>
              <p:spPr>
                <a:xfrm>
                  <a:off x="4592852" y="2666627"/>
                  <a:ext cx="588931" cy="187889"/>
                </a:xfrm>
                <a:custGeom>
                  <a:avLst/>
                  <a:gdLst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45718 w 779106"/>
                    <a:gd name="connsiteY10" fmla="*/ 407189 h 501295"/>
                    <a:gd name="connsiteX11" fmla="*/ 0 w 779106"/>
                    <a:gd name="connsiteY11" fmla="*/ 426387 h 501295"/>
                    <a:gd name="connsiteX12" fmla="*/ 0 w 779106"/>
                    <a:gd name="connsiteY12" fmla="*/ 22520 h 501295"/>
                    <a:gd name="connsiteX13" fmla="*/ 91435 w 779106"/>
                    <a:gd name="connsiteY13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47625 w 779106"/>
                    <a:gd name="connsiteY9" fmla="*/ 407075 h 501295"/>
                    <a:gd name="connsiteX10" fmla="*/ 0 w 779106"/>
                    <a:gd name="connsiteY10" fmla="*/ 426387 h 501295"/>
                    <a:gd name="connsiteX11" fmla="*/ 0 w 779106"/>
                    <a:gd name="connsiteY11" fmla="*/ 22520 h 501295"/>
                    <a:gd name="connsiteX12" fmla="*/ 91435 w 779106"/>
                    <a:gd name="connsiteY12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33389 w 779106"/>
                    <a:gd name="connsiteY4" fmla="*/ 94106 h 501295"/>
                    <a:gd name="connsiteX5" fmla="*/ 779106 w 779106"/>
                    <a:gd name="connsiteY5" fmla="*/ 74908 h 501295"/>
                    <a:gd name="connsiteX6" fmla="*/ 779106 w 779106"/>
                    <a:gd name="connsiteY6" fmla="*/ 478775 h 501295"/>
                    <a:gd name="connsiteX7" fmla="*/ 413366 w 779106"/>
                    <a:gd name="connsiteY7" fmla="*/ 478775 h 501295"/>
                    <a:gd name="connsiteX8" fmla="*/ 47625 w 779106"/>
                    <a:gd name="connsiteY8" fmla="*/ 478775 h 501295"/>
                    <a:gd name="connsiteX9" fmla="*/ 0 w 779106"/>
                    <a:gd name="connsiteY9" fmla="*/ 426387 h 501295"/>
                    <a:gd name="connsiteX10" fmla="*/ 0 w 779106"/>
                    <a:gd name="connsiteY10" fmla="*/ 22520 h 501295"/>
                    <a:gd name="connsiteX11" fmla="*/ 91435 w 779106"/>
                    <a:gd name="connsiteY11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31481 w 779106"/>
                    <a:gd name="connsiteY3" fmla="*/ 94220 h 501295"/>
                    <a:gd name="connsiteX4" fmla="*/ 779106 w 779106"/>
                    <a:gd name="connsiteY4" fmla="*/ 74908 h 501295"/>
                    <a:gd name="connsiteX5" fmla="*/ 779106 w 779106"/>
                    <a:gd name="connsiteY5" fmla="*/ 478775 h 501295"/>
                    <a:gd name="connsiteX6" fmla="*/ 413366 w 779106"/>
                    <a:gd name="connsiteY6" fmla="*/ 478775 h 501295"/>
                    <a:gd name="connsiteX7" fmla="*/ 47625 w 779106"/>
                    <a:gd name="connsiteY7" fmla="*/ 478775 h 501295"/>
                    <a:gd name="connsiteX8" fmla="*/ 0 w 779106"/>
                    <a:gd name="connsiteY8" fmla="*/ 426387 h 501295"/>
                    <a:gd name="connsiteX9" fmla="*/ 0 w 779106"/>
                    <a:gd name="connsiteY9" fmla="*/ 22520 h 501295"/>
                    <a:gd name="connsiteX10" fmla="*/ 91435 w 779106"/>
                    <a:gd name="connsiteY10" fmla="*/ 579 h 501295"/>
                    <a:gd name="connsiteX0" fmla="*/ 91435 w 779106"/>
                    <a:gd name="connsiteY0" fmla="*/ 579 h 501295"/>
                    <a:gd name="connsiteX1" fmla="*/ 365741 w 779106"/>
                    <a:gd name="connsiteY1" fmla="*/ 22520 h 501295"/>
                    <a:gd name="connsiteX2" fmla="*/ 731481 w 779106"/>
                    <a:gd name="connsiteY2" fmla="*/ 22520 h 501295"/>
                    <a:gd name="connsiteX3" fmla="*/ 779106 w 779106"/>
                    <a:gd name="connsiteY3" fmla="*/ 74908 h 501295"/>
                    <a:gd name="connsiteX4" fmla="*/ 779106 w 779106"/>
                    <a:gd name="connsiteY4" fmla="*/ 478775 h 501295"/>
                    <a:gd name="connsiteX5" fmla="*/ 413366 w 779106"/>
                    <a:gd name="connsiteY5" fmla="*/ 478775 h 501295"/>
                    <a:gd name="connsiteX6" fmla="*/ 47625 w 779106"/>
                    <a:gd name="connsiteY6" fmla="*/ 478775 h 501295"/>
                    <a:gd name="connsiteX7" fmla="*/ 0 w 779106"/>
                    <a:gd name="connsiteY7" fmla="*/ 426387 h 501295"/>
                    <a:gd name="connsiteX8" fmla="*/ 0 w 779106"/>
                    <a:gd name="connsiteY8" fmla="*/ 22520 h 501295"/>
                    <a:gd name="connsiteX9" fmla="*/ 91435 w 779106"/>
                    <a:gd name="connsiteY9" fmla="*/ 579 h 501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9106" h="501295">
                      <a:moveTo>
                        <a:pt x="91435" y="579"/>
                      </a:moveTo>
                      <a:cubicBezTo>
                        <a:pt x="182871" y="7892"/>
                        <a:pt x="274306" y="81028"/>
                        <a:pt x="365741" y="22520"/>
                      </a:cubicBezTo>
                      <a:cubicBezTo>
                        <a:pt x="487654" y="-55492"/>
                        <a:pt x="609568" y="100531"/>
                        <a:pt x="731481" y="22520"/>
                      </a:cubicBezTo>
                      <a:lnTo>
                        <a:pt x="779106" y="74908"/>
                      </a:lnTo>
                      <a:lnTo>
                        <a:pt x="779106" y="478775"/>
                      </a:lnTo>
                      <a:cubicBezTo>
                        <a:pt x="657193" y="556787"/>
                        <a:pt x="535279" y="400764"/>
                        <a:pt x="413366" y="478775"/>
                      </a:cubicBezTo>
                      <a:cubicBezTo>
                        <a:pt x="291452" y="556787"/>
                        <a:pt x="169539" y="400764"/>
                        <a:pt x="47625" y="478775"/>
                      </a:cubicBezTo>
                      <a:lnTo>
                        <a:pt x="0" y="426387"/>
                      </a:lnTo>
                      <a:lnTo>
                        <a:pt x="0" y="22520"/>
                      </a:lnTo>
                      <a:cubicBezTo>
                        <a:pt x="30478" y="3017"/>
                        <a:pt x="60957" y="-1859"/>
                        <a:pt x="91435" y="579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C3A2674B-FC73-417A-83D1-42D7BE9DCC65}"/>
                    </a:ext>
                  </a:extLst>
                </p:cNvPr>
                <p:cNvGrpSpPr/>
                <p:nvPr/>
              </p:nvGrpSpPr>
              <p:grpSpPr>
                <a:xfrm rot="20700000">
                  <a:off x="4768559" y="1269643"/>
                  <a:ext cx="495939" cy="193864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3429E358-766E-4CA5-97C4-CBD3E3C93D58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40C1DD20-5C1C-4293-B1A5-B8F33000F4D0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2CA4AED1-70C5-4ACB-8693-0A982FBED108}"/>
                    </a:ext>
                  </a:extLst>
                </p:cNvPr>
                <p:cNvGrpSpPr/>
                <p:nvPr/>
              </p:nvGrpSpPr>
              <p:grpSpPr>
                <a:xfrm rot="9900000">
                  <a:off x="4698596" y="1976910"/>
                  <a:ext cx="431637" cy="147007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6D5C3B39-1BD5-4FCF-87E5-5A6C13850C80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6744D22B-CDDE-49D4-8D1D-7A55E9956E4B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FF4FA11D-D2D0-4E2D-B69C-4C571B5963E3}"/>
                    </a:ext>
                  </a:extLst>
                </p:cNvPr>
                <p:cNvGrpSpPr/>
                <p:nvPr/>
              </p:nvGrpSpPr>
              <p:grpSpPr>
                <a:xfrm rot="10800000">
                  <a:off x="5917795" y="1810222"/>
                  <a:ext cx="431637" cy="147007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AA79662F-65F9-475F-9879-B06CF600A3D5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8FB7F68E-2C17-4C03-A773-2EDE61082CC1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8" name="四角形: 角を丸くする 207">
                  <a:extLst>
                    <a:ext uri="{FF2B5EF4-FFF2-40B4-BE49-F238E27FC236}">
                      <a16:creationId xmlns:a16="http://schemas.microsoft.com/office/drawing/2014/main" id="{1DC493E3-B535-4B51-BDB1-E823D392E492}"/>
                    </a:ext>
                  </a:extLst>
                </p:cNvPr>
                <p:cNvSpPr/>
                <p:nvPr/>
              </p:nvSpPr>
              <p:spPr>
                <a:xfrm rot="10800000">
                  <a:off x="4365695" y="213479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角を丸くする 207">
                  <a:extLst>
                    <a:ext uri="{FF2B5EF4-FFF2-40B4-BE49-F238E27FC236}">
                      <a16:creationId xmlns:a16="http://schemas.microsoft.com/office/drawing/2014/main" id="{0E480301-7394-43F7-8F3C-03A8ABACEBBE}"/>
                    </a:ext>
                  </a:extLst>
                </p:cNvPr>
                <p:cNvSpPr/>
                <p:nvPr/>
              </p:nvSpPr>
              <p:spPr>
                <a:xfrm>
                  <a:off x="5022456" y="13703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角を丸くする 207">
                  <a:extLst>
                    <a:ext uri="{FF2B5EF4-FFF2-40B4-BE49-F238E27FC236}">
                      <a16:creationId xmlns:a16="http://schemas.microsoft.com/office/drawing/2014/main" id="{1753891E-6D81-4B2D-A217-9F48642391EC}"/>
                    </a:ext>
                  </a:extLst>
                </p:cNvPr>
                <p:cNvSpPr/>
                <p:nvPr/>
              </p:nvSpPr>
              <p:spPr>
                <a:xfrm>
                  <a:off x="5479656" y="18402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四角形: 角を丸くする 207">
                  <a:extLst>
                    <a:ext uri="{FF2B5EF4-FFF2-40B4-BE49-F238E27FC236}">
                      <a16:creationId xmlns:a16="http://schemas.microsoft.com/office/drawing/2014/main" id="{6C586D73-A147-4032-8170-0A99FCD6A674}"/>
                    </a:ext>
                  </a:extLst>
                </p:cNvPr>
                <p:cNvSpPr/>
                <p:nvPr/>
              </p:nvSpPr>
              <p:spPr>
                <a:xfrm>
                  <a:off x="5695710" y="2329677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四角形: 角を丸くする 207">
                  <a:extLst>
                    <a:ext uri="{FF2B5EF4-FFF2-40B4-BE49-F238E27FC236}">
                      <a16:creationId xmlns:a16="http://schemas.microsoft.com/office/drawing/2014/main" id="{47C5920B-01B5-4D84-9BA3-3244C8581DC7}"/>
                    </a:ext>
                  </a:extLst>
                </p:cNvPr>
                <p:cNvSpPr/>
                <p:nvPr/>
              </p:nvSpPr>
              <p:spPr>
                <a:xfrm>
                  <a:off x="4990860" y="2659877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角を丸くする 207">
                  <a:extLst>
                    <a:ext uri="{FF2B5EF4-FFF2-40B4-BE49-F238E27FC236}">
                      <a16:creationId xmlns:a16="http://schemas.microsoft.com/office/drawing/2014/main" id="{92CEC455-BAC5-4040-81C7-A39C6601496A}"/>
                    </a:ext>
                  </a:extLst>
                </p:cNvPr>
                <p:cNvSpPr/>
                <p:nvPr/>
              </p:nvSpPr>
              <p:spPr>
                <a:xfrm rot="10800000">
                  <a:off x="5235645" y="245229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四角形: 角を丸くする 207">
                  <a:extLst>
                    <a:ext uri="{FF2B5EF4-FFF2-40B4-BE49-F238E27FC236}">
                      <a16:creationId xmlns:a16="http://schemas.microsoft.com/office/drawing/2014/main" id="{5F55C2AF-0396-416B-80D1-1A836F636B02}"/>
                    </a:ext>
                  </a:extLst>
                </p:cNvPr>
                <p:cNvSpPr/>
                <p:nvPr/>
              </p:nvSpPr>
              <p:spPr>
                <a:xfrm>
                  <a:off x="4654156" y="178307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角を丸くする 207">
                  <a:extLst>
                    <a:ext uri="{FF2B5EF4-FFF2-40B4-BE49-F238E27FC236}">
                      <a16:creationId xmlns:a16="http://schemas.microsoft.com/office/drawing/2014/main" id="{9F0D9521-2F27-4E99-A3CE-ED354569DF11}"/>
                    </a:ext>
                  </a:extLst>
                </p:cNvPr>
                <p:cNvSpPr/>
                <p:nvPr/>
              </p:nvSpPr>
              <p:spPr>
                <a:xfrm>
                  <a:off x="5460606" y="16624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四角形: 角を丸くする 207">
                  <a:extLst>
                    <a:ext uri="{FF2B5EF4-FFF2-40B4-BE49-F238E27FC236}">
                      <a16:creationId xmlns:a16="http://schemas.microsoft.com/office/drawing/2014/main" id="{B6D9034F-0FAC-44BB-B2BE-D243AB7F13FD}"/>
                    </a:ext>
                  </a:extLst>
                </p:cNvPr>
                <p:cNvSpPr/>
                <p:nvPr/>
              </p:nvSpPr>
              <p:spPr>
                <a:xfrm rot="9900000">
                  <a:off x="4520806" y="22212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四角形: 角を丸くする 207">
                  <a:extLst>
                    <a:ext uri="{FF2B5EF4-FFF2-40B4-BE49-F238E27FC236}">
                      <a16:creationId xmlns:a16="http://schemas.microsoft.com/office/drawing/2014/main" id="{65A836DF-90F3-416E-955A-9C4A5B8E49DA}"/>
                    </a:ext>
                  </a:extLst>
                </p:cNvPr>
                <p:cNvSpPr/>
                <p:nvPr/>
              </p:nvSpPr>
              <p:spPr>
                <a:xfrm rot="9900000">
                  <a:off x="5651106" y="213232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四角形: 角を丸くする 207">
                  <a:extLst>
                    <a:ext uri="{FF2B5EF4-FFF2-40B4-BE49-F238E27FC236}">
                      <a16:creationId xmlns:a16="http://schemas.microsoft.com/office/drawing/2014/main" id="{FF8A9564-F313-4D3E-ABEC-D17D0D566623}"/>
                    </a:ext>
                  </a:extLst>
                </p:cNvPr>
                <p:cNvSpPr/>
                <p:nvPr/>
              </p:nvSpPr>
              <p:spPr>
                <a:xfrm rot="9900000">
                  <a:off x="4393806" y="2506973"/>
                  <a:ext cx="559907" cy="98992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四角形: 角を丸くする 207">
                  <a:extLst>
                    <a:ext uri="{FF2B5EF4-FFF2-40B4-BE49-F238E27FC236}">
                      <a16:creationId xmlns:a16="http://schemas.microsoft.com/office/drawing/2014/main" id="{0418785E-9B45-4FC4-A981-6D52E05AB842}"/>
                    </a:ext>
                  </a:extLst>
                </p:cNvPr>
                <p:cNvSpPr/>
                <p:nvPr/>
              </p:nvSpPr>
              <p:spPr>
                <a:xfrm rot="10800000">
                  <a:off x="4683195" y="152519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四角形: 角を丸くする 207">
                  <a:extLst>
                    <a:ext uri="{FF2B5EF4-FFF2-40B4-BE49-F238E27FC236}">
                      <a16:creationId xmlns:a16="http://schemas.microsoft.com/office/drawing/2014/main" id="{2A93F57C-574C-406B-9EAD-73E84C107903}"/>
                    </a:ext>
                  </a:extLst>
                </p:cNvPr>
                <p:cNvSpPr/>
                <p:nvPr/>
              </p:nvSpPr>
              <p:spPr>
                <a:xfrm rot="10800000">
                  <a:off x="5254695" y="175379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四角形: 角を丸くする 207">
                  <a:extLst>
                    <a:ext uri="{FF2B5EF4-FFF2-40B4-BE49-F238E27FC236}">
                      <a16:creationId xmlns:a16="http://schemas.microsoft.com/office/drawing/2014/main" id="{6A93EE62-E63E-4574-A8D4-F8861C6728C7}"/>
                    </a:ext>
                  </a:extLst>
                </p:cNvPr>
                <p:cNvSpPr/>
                <p:nvPr/>
              </p:nvSpPr>
              <p:spPr>
                <a:xfrm rot="10800000">
                  <a:off x="4873695" y="1874446"/>
                  <a:ext cx="542823" cy="83465"/>
                </a:xfrm>
                <a:custGeom>
                  <a:avLst/>
                  <a:gdLst>
                    <a:gd name="connsiteX0" fmla="*/ 0 w 835280"/>
                    <a:gd name="connsiteY0" fmla="*/ 63041 h 126081"/>
                    <a:gd name="connsiteX1" fmla="*/ 63041 w 835280"/>
                    <a:gd name="connsiteY1" fmla="*/ 0 h 126081"/>
                    <a:gd name="connsiteX2" fmla="*/ 772240 w 835280"/>
                    <a:gd name="connsiteY2" fmla="*/ 0 h 126081"/>
                    <a:gd name="connsiteX3" fmla="*/ 835281 w 835280"/>
                    <a:gd name="connsiteY3" fmla="*/ 63041 h 126081"/>
                    <a:gd name="connsiteX4" fmla="*/ 835280 w 835280"/>
                    <a:gd name="connsiteY4" fmla="*/ 63041 h 126081"/>
                    <a:gd name="connsiteX5" fmla="*/ 772239 w 835280"/>
                    <a:gd name="connsiteY5" fmla="*/ 126082 h 126081"/>
                    <a:gd name="connsiteX6" fmla="*/ 63041 w 835280"/>
                    <a:gd name="connsiteY6" fmla="*/ 126081 h 126081"/>
                    <a:gd name="connsiteX7" fmla="*/ 0 w 835280"/>
                    <a:gd name="connsiteY7" fmla="*/ 63040 h 126081"/>
                    <a:gd name="connsiteX8" fmla="*/ 0 w 835280"/>
                    <a:gd name="connsiteY8" fmla="*/ 63041 h 126081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91616 h 154657"/>
                    <a:gd name="connsiteX1" fmla="*/ 63041 w 835281"/>
                    <a:gd name="connsiteY1" fmla="*/ 28575 h 154657"/>
                    <a:gd name="connsiteX2" fmla="*/ 424176 w 835281"/>
                    <a:gd name="connsiteY2" fmla="*/ 0 h 154657"/>
                    <a:gd name="connsiteX3" fmla="*/ 772240 w 835281"/>
                    <a:gd name="connsiteY3" fmla="*/ 28575 h 154657"/>
                    <a:gd name="connsiteX4" fmla="*/ 835281 w 835281"/>
                    <a:gd name="connsiteY4" fmla="*/ 91616 h 154657"/>
                    <a:gd name="connsiteX5" fmla="*/ 835280 w 835281"/>
                    <a:gd name="connsiteY5" fmla="*/ 91616 h 154657"/>
                    <a:gd name="connsiteX6" fmla="*/ 772239 w 835281"/>
                    <a:gd name="connsiteY6" fmla="*/ 154657 h 154657"/>
                    <a:gd name="connsiteX7" fmla="*/ 63041 w 835281"/>
                    <a:gd name="connsiteY7" fmla="*/ 154656 h 154657"/>
                    <a:gd name="connsiteX8" fmla="*/ 0 w 835281"/>
                    <a:gd name="connsiteY8" fmla="*/ 91615 h 154657"/>
                    <a:gd name="connsiteX9" fmla="*/ 0 w 835281"/>
                    <a:gd name="connsiteY9" fmla="*/ 91616 h 154657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63041 w 835281"/>
                    <a:gd name="connsiteY7" fmla="*/ 171324 h 171325"/>
                    <a:gd name="connsiteX8" fmla="*/ 0 w 835281"/>
                    <a:gd name="connsiteY8" fmla="*/ 108283 h 171325"/>
                    <a:gd name="connsiteX9" fmla="*/ 0 w 835281"/>
                    <a:gd name="connsiteY9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4176 w 835281"/>
                    <a:gd name="connsiteY7" fmla="*/ 140493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325"/>
                    <a:gd name="connsiteX1" fmla="*/ 63041 w 835281"/>
                    <a:gd name="connsiteY1" fmla="*/ 45243 h 171325"/>
                    <a:gd name="connsiteX2" fmla="*/ 419414 w 835281"/>
                    <a:gd name="connsiteY2" fmla="*/ 0 h 171325"/>
                    <a:gd name="connsiteX3" fmla="*/ 772240 w 835281"/>
                    <a:gd name="connsiteY3" fmla="*/ 45243 h 171325"/>
                    <a:gd name="connsiteX4" fmla="*/ 835281 w 835281"/>
                    <a:gd name="connsiteY4" fmla="*/ 108284 h 171325"/>
                    <a:gd name="connsiteX5" fmla="*/ 835280 w 835281"/>
                    <a:gd name="connsiteY5" fmla="*/ 108284 h 171325"/>
                    <a:gd name="connsiteX6" fmla="*/ 772239 w 835281"/>
                    <a:gd name="connsiteY6" fmla="*/ 171325 h 171325"/>
                    <a:gd name="connsiteX7" fmla="*/ 421795 w 835281"/>
                    <a:gd name="connsiteY7" fmla="*/ 133349 h 171325"/>
                    <a:gd name="connsiteX8" fmla="*/ 63041 w 835281"/>
                    <a:gd name="connsiteY8" fmla="*/ 171324 h 171325"/>
                    <a:gd name="connsiteX9" fmla="*/ 0 w 835281"/>
                    <a:gd name="connsiteY9" fmla="*/ 108283 h 171325"/>
                    <a:gd name="connsiteX10" fmla="*/ 0 w 835281"/>
                    <a:gd name="connsiteY10" fmla="*/ 108284 h 171325"/>
                    <a:gd name="connsiteX0" fmla="*/ 0 w 835281"/>
                    <a:gd name="connsiteY0" fmla="*/ 108284 h 171919"/>
                    <a:gd name="connsiteX1" fmla="*/ 63041 w 835281"/>
                    <a:gd name="connsiteY1" fmla="*/ 45243 h 171919"/>
                    <a:gd name="connsiteX2" fmla="*/ 419414 w 835281"/>
                    <a:gd name="connsiteY2" fmla="*/ 0 h 171919"/>
                    <a:gd name="connsiteX3" fmla="*/ 772240 w 835281"/>
                    <a:gd name="connsiteY3" fmla="*/ 45243 h 171919"/>
                    <a:gd name="connsiteX4" fmla="*/ 835281 w 835281"/>
                    <a:gd name="connsiteY4" fmla="*/ 108284 h 171919"/>
                    <a:gd name="connsiteX5" fmla="*/ 835280 w 835281"/>
                    <a:gd name="connsiteY5" fmla="*/ 108284 h 171919"/>
                    <a:gd name="connsiteX6" fmla="*/ 772239 w 835281"/>
                    <a:gd name="connsiteY6" fmla="*/ 171325 h 171919"/>
                    <a:gd name="connsiteX7" fmla="*/ 421795 w 835281"/>
                    <a:gd name="connsiteY7" fmla="*/ 133349 h 171919"/>
                    <a:gd name="connsiteX8" fmla="*/ 63041 w 835281"/>
                    <a:gd name="connsiteY8" fmla="*/ 171324 h 171919"/>
                    <a:gd name="connsiteX9" fmla="*/ 0 w 835281"/>
                    <a:gd name="connsiteY9" fmla="*/ 108283 h 171919"/>
                    <a:gd name="connsiteX10" fmla="*/ 0 w 835281"/>
                    <a:gd name="connsiteY10" fmla="*/ 108284 h 17191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  <a:gd name="connsiteX0" fmla="*/ 0 w 835281"/>
                    <a:gd name="connsiteY0" fmla="*/ 108284 h 172809"/>
                    <a:gd name="connsiteX1" fmla="*/ 63041 w 835281"/>
                    <a:gd name="connsiteY1" fmla="*/ 45243 h 172809"/>
                    <a:gd name="connsiteX2" fmla="*/ 419414 w 835281"/>
                    <a:gd name="connsiteY2" fmla="*/ 0 h 172809"/>
                    <a:gd name="connsiteX3" fmla="*/ 772240 w 835281"/>
                    <a:gd name="connsiteY3" fmla="*/ 45243 h 172809"/>
                    <a:gd name="connsiteX4" fmla="*/ 835281 w 835281"/>
                    <a:gd name="connsiteY4" fmla="*/ 108284 h 172809"/>
                    <a:gd name="connsiteX5" fmla="*/ 835280 w 835281"/>
                    <a:gd name="connsiteY5" fmla="*/ 108284 h 172809"/>
                    <a:gd name="connsiteX6" fmla="*/ 772239 w 835281"/>
                    <a:gd name="connsiteY6" fmla="*/ 171325 h 172809"/>
                    <a:gd name="connsiteX7" fmla="*/ 421795 w 835281"/>
                    <a:gd name="connsiteY7" fmla="*/ 133349 h 172809"/>
                    <a:gd name="connsiteX8" fmla="*/ 63041 w 835281"/>
                    <a:gd name="connsiteY8" fmla="*/ 171324 h 172809"/>
                    <a:gd name="connsiteX9" fmla="*/ 0 w 835281"/>
                    <a:gd name="connsiteY9" fmla="*/ 108283 h 172809"/>
                    <a:gd name="connsiteX10" fmla="*/ 0 w 835281"/>
                    <a:gd name="connsiteY10" fmla="*/ 108284 h 172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35281" h="172809">
                      <a:moveTo>
                        <a:pt x="0" y="108284"/>
                      </a:moveTo>
                      <a:cubicBezTo>
                        <a:pt x="0" y="73467"/>
                        <a:pt x="25213" y="57149"/>
                        <a:pt x="63041" y="45243"/>
                      </a:cubicBezTo>
                      <a:cubicBezTo>
                        <a:pt x="100869" y="33337"/>
                        <a:pt x="200611" y="0"/>
                        <a:pt x="419414" y="0"/>
                      </a:cubicBezTo>
                      <a:cubicBezTo>
                        <a:pt x="638217" y="0"/>
                        <a:pt x="732660" y="38099"/>
                        <a:pt x="772240" y="45243"/>
                      </a:cubicBezTo>
                      <a:cubicBezTo>
                        <a:pt x="811820" y="52387"/>
                        <a:pt x="835281" y="73467"/>
                        <a:pt x="835281" y="108284"/>
                      </a:cubicBezTo>
                      <a:lnTo>
                        <a:pt x="835280" y="108284"/>
                      </a:lnTo>
                      <a:cubicBezTo>
                        <a:pt x="835280" y="143101"/>
                        <a:pt x="810472" y="180809"/>
                        <a:pt x="772239" y="171325"/>
                      </a:cubicBezTo>
                      <a:cubicBezTo>
                        <a:pt x="734006" y="161841"/>
                        <a:pt x="582654" y="130216"/>
                        <a:pt x="421795" y="133349"/>
                      </a:cubicBezTo>
                      <a:cubicBezTo>
                        <a:pt x="260936" y="136482"/>
                        <a:pt x="83407" y="165809"/>
                        <a:pt x="63041" y="171324"/>
                      </a:cubicBezTo>
                      <a:cubicBezTo>
                        <a:pt x="42675" y="176839"/>
                        <a:pt x="0" y="143100"/>
                        <a:pt x="0" y="108283"/>
                      </a:cubicBezTo>
                      <a:lnTo>
                        <a:pt x="0" y="10828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9470E314-A745-49CA-A6C3-8B5FFD643DE5}"/>
                    </a:ext>
                  </a:extLst>
                </p:cNvPr>
                <p:cNvGrpSpPr/>
                <p:nvPr/>
              </p:nvGrpSpPr>
              <p:grpSpPr>
                <a:xfrm rot="10800000">
                  <a:off x="4965296" y="2503960"/>
                  <a:ext cx="431637" cy="147007"/>
                  <a:chOff x="3413760" y="655321"/>
                  <a:chExt cx="716280" cy="329118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2CB5D6E9-232E-430F-9A1F-2D8A0A9361D6}"/>
                      </a:ext>
                    </a:extLst>
                  </p:cNvPr>
                  <p:cNvSpPr/>
                  <p:nvPr/>
                </p:nvSpPr>
                <p:spPr>
                  <a:xfrm>
                    <a:off x="3416689" y="829946"/>
                    <a:ext cx="708020" cy="154493"/>
                  </a:xfrm>
                  <a:custGeom>
                    <a:avLst/>
                    <a:gdLst>
                      <a:gd name="connsiteX0" fmla="*/ 338998 w 708020"/>
                      <a:gd name="connsiteY0" fmla="*/ 0 h 154493"/>
                      <a:gd name="connsiteX1" fmla="*/ 684961 w 708020"/>
                      <a:gd name="connsiteY1" fmla="*/ 54509 h 154493"/>
                      <a:gd name="connsiteX2" fmla="*/ 708020 w 708020"/>
                      <a:gd name="connsiteY2" fmla="*/ 62946 h 154493"/>
                      <a:gd name="connsiteX3" fmla="*/ 706075 w 708020"/>
                      <a:gd name="connsiteY3" fmla="*/ 68731 h 154493"/>
                      <a:gd name="connsiteX4" fmla="*/ 355211 w 708020"/>
                      <a:gd name="connsiteY4" fmla="*/ 154493 h 154493"/>
                      <a:gd name="connsiteX5" fmla="*/ 4347 w 708020"/>
                      <a:gd name="connsiteY5" fmla="*/ 68731 h 154493"/>
                      <a:gd name="connsiteX6" fmla="*/ 0 w 708020"/>
                      <a:gd name="connsiteY6" fmla="*/ 55797 h 154493"/>
                      <a:gd name="connsiteX7" fmla="*/ 3295 w 708020"/>
                      <a:gd name="connsiteY7" fmla="*/ 54509 h 154493"/>
                      <a:gd name="connsiteX8" fmla="*/ 338998 w 708020"/>
                      <a:gd name="connsiteY8" fmla="*/ 0 h 15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020" h="154493">
                        <a:moveTo>
                          <a:pt x="338998" y="0"/>
                        </a:moveTo>
                        <a:cubicBezTo>
                          <a:pt x="465251" y="0"/>
                          <a:pt x="584819" y="22836"/>
                          <a:pt x="684961" y="54509"/>
                        </a:cubicBezTo>
                        <a:lnTo>
                          <a:pt x="708020" y="62946"/>
                        </a:lnTo>
                        <a:lnTo>
                          <a:pt x="706075" y="68731"/>
                        </a:lnTo>
                        <a:cubicBezTo>
                          <a:pt x="672680" y="117675"/>
                          <a:pt x="528282" y="154493"/>
                          <a:pt x="355211" y="154493"/>
                        </a:cubicBezTo>
                        <a:cubicBezTo>
                          <a:pt x="182141" y="154493"/>
                          <a:pt x="37743" y="117675"/>
                          <a:pt x="4347" y="68731"/>
                        </a:cubicBezTo>
                        <a:lnTo>
                          <a:pt x="0" y="55797"/>
                        </a:lnTo>
                        <a:lnTo>
                          <a:pt x="3295" y="54509"/>
                        </a:lnTo>
                        <a:cubicBezTo>
                          <a:pt x="97738" y="22836"/>
                          <a:pt x="212746" y="0"/>
                          <a:pt x="33899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70D24D91-395D-4460-B90D-1A8A659E879C}"/>
                      </a:ext>
                    </a:extLst>
                  </p:cNvPr>
                  <p:cNvSpPr/>
                  <p:nvPr/>
                </p:nvSpPr>
                <p:spPr>
                  <a:xfrm>
                    <a:off x="3413760" y="655321"/>
                    <a:ext cx="716280" cy="237571"/>
                  </a:xfrm>
                  <a:custGeom>
                    <a:avLst/>
                    <a:gdLst>
                      <a:gd name="connsiteX0" fmla="*/ 348615 w 716280"/>
                      <a:gd name="connsiteY0" fmla="*/ 0 h 237571"/>
                      <a:gd name="connsiteX1" fmla="*/ 716280 w 716280"/>
                      <a:gd name="connsiteY1" fmla="*/ 221709 h 237571"/>
                      <a:gd name="connsiteX2" fmla="*/ 710949 w 716280"/>
                      <a:gd name="connsiteY2" fmla="*/ 237571 h 237571"/>
                      <a:gd name="connsiteX3" fmla="*/ 687890 w 716280"/>
                      <a:gd name="connsiteY3" fmla="*/ 229134 h 237571"/>
                      <a:gd name="connsiteX4" fmla="*/ 341927 w 716280"/>
                      <a:gd name="connsiteY4" fmla="*/ 174625 h 237571"/>
                      <a:gd name="connsiteX5" fmla="*/ 6224 w 716280"/>
                      <a:gd name="connsiteY5" fmla="*/ 229134 h 237571"/>
                      <a:gd name="connsiteX6" fmla="*/ 2929 w 716280"/>
                      <a:gd name="connsiteY6" fmla="*/ 230422 h 237571"/>
                      <a:gd name="connsiteX7" fmla="*/ 0 w 716280"/>
                      <a:gd name="connsiteY7" fmla="*/ 221709 h 237571"/>
                      <a:gd name="connsiteX8" fmla="*/ 348615 w 716280"/>
                      <a:gd name="connsiteY8" fmla="*/ 0 h 237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6280" h="237571">
                        <a:moveTo>
                          <a:pt x="348615" y="0"/>
                        </a:moveTo>
                        <a:cubicBezTo>
                          <a:pt x="546410" y="0"/>
                          <a:pt x="716280" y="162389"/>
                          <a:pt x="716280" y="221709"/>
                        </a:cubicBezTo>
                        <a:lnTo>
                          <a:pt x="710949" y="237571"/>
                        </a:lnTo>
                        <a:lnTo>
                          <a:pt x="687890" y="229134"/>
                        </a:lnTo>
                        <a:cubicBezTo>
                          <a:pt x="587748" y="197461"/>
                          <a:pt x="468180" y="174625"/>
                          <a:pt x="341927" y="174625"/>
                        </a:cubicBezTo>
                        <a:cubicBezTo>
                          <a:pt x="215675" y="174625"/>
                          <a:pt x="100667" y="197461"/>
                          <a:pt x="6224" y="229134"/>
                        </a:cubicBezTo>
                        <a:lnTo>
                          <a:pt x="2929" y="230422"/>
                        </a:lnTo>
                        <a:lnTo>
                          <a:pt x="0" y="221709"/>
                        </a:lnTo>
                        <a:cubicBezTo>
                          <a:pt x="0" y="162389"/>
                          <a:pt x="150820" y="0"/>
                          <a:pt x="3486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4CAD4A49-D1F6-4164-819B-49353E827949}"/>
                    </a:ext>
                  </a:extLst>
                </p:cNvPr>
                <p:cNvGrpSpPr/>
                <p:nvPr/>
              </p:nvGrpSpPr>
              <p:grpSpPr>
                <a:xfrm rot="5400000">
                  <a:off x="5733574" y="2069133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06528129-60E2-427D-8C49-9A18EAE139D4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8A38D0F9-4440-477E-89FD-38B378D2C624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8E4D8FC4-1784-4C8C-B8A9-7FD6901680A5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5D404717-F126-4EB8-BE2A-BF81A5E369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7D9A2D3A-BAA7-46FB-B4B1-88FDE2654E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0276874D-79FF-4593-B9B5-17F4109DCA3F}"/>
                    </a:ext>
                  </a:extLst>
                </p:cNvPr>
                <p:cNvGrpSpPr/>
                <p:nvPr/>
              </p:nvGrpSpPr>
              <p:grpSpPr>
                <a:xfrm rot="5400000">
                  <a:off x="5158899" y="1399209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30C89761-6AD4-4801-A887-2EA9638AF1EE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AEF53FB1-695C-413D-98AB-B6EA41C9C2BC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9" name="グループ化 318">
                    <a:extLst>
                      <a:ext uri="{FF2B5EF4-FFF2-40B4-BE49-F238E27FC236}">
                        <a16:creationId xmlns:a16="http://schemas.microsoft.com/office/drawing/2014/main" id="{8D68311B-FFF8-4EA2-8CD9-1088A89B2AB3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E691101C-FF32-4D69-B81B-43C43501E9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1" name="フリーフォーム: 図形 320">
                      <a:extLst>
                        <a:ext uri="{FF2B5EF4-FFF2-40B4-BE49-F238E27FC236}">
                          <a16:creationId xmlns:a16="http://schemas.microsoft.com/office/drawing/2014/main" id="{3D45BFE9-258E-45F5-A273-41496F1E26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FA75F76D-F91B-4EF3-AEDE-4AC6B3EC4098}"/>
                    </a:ext>
                  </a:extLst>
                </p:cNvPr>
                <p:cNvGrpSpPr/>
                <p:nvPr/>
              </p:nvGrpSpPr>
              <p:grpSpPr>
                <a:xfrm rot="16200000">
                  <a:off x="4349148" y="1764276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B09ADB16-068D-4F1B-BCB6-41050ABB2172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6123DED8-AC7B-46D5-A688-412C858576E1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06671E55-5FF0-409F-B656-126F37CEA4B8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F4D4F972-9ABE-495D-98A8-0AA4E4C5A5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6" name="フリーフォーム: 図形 315">
                      <a:extLst>
                        <a:ext uri="{FF2B5EF4-FFF2-40B4-BE49-F238E27FC236}">
                          <a16:creationId xmlns:a16="http://schemas.microsoft.com/office/drawing/2014/main" id="{D466F418-42A9-4E51-98DB-35B8FCE052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637D0C8B-35ED-41B1-B94C-034133BF3627}"/>
                    </a:ext>
                  </a:extLst>
                </p:cNvPr>
                <p:cNvGrpSpPr/>
                <p:nvPr/>
              </p:nvGrpSpPr>
              <p:grpSpPr>
                <a:xfrm rot="16200000">
                  <a:off x="5441347" y="2523101"/>
                  <a:ext cx="197881" cy="549964"/>
                  <a:chOff x="4417655" y="3129610"/>
                  <a:chExt cx="340827" cy="829960"/>
                </a:xfrm>
                <a:solidFill>
                  <a:srgbClr val="FFFFCC"/>
                </a:solidFill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161654DB-3A8F-40B7-86F4-0E802D7CF5C8}"/>
                      </a:ext>
                    </a:extLst>
                  </p:cNvPr>
                  <p:cNvSpPr/>
                  <p:nvPr/>
                </p:nvSpPr>
                <p:spPr>
                  <a:xfrm>
                    <a:off x="4566574" y="3129610"/>
                    <a:ext cx="187586" cy="829960"/>
                  </a:xfrm>
                  <a:custGeom>
                    <a:avLst/>
                    <a:gdLst>
                      <a:gd name="connsiteX0" fmla="*/ 187907 w 255239"/>
                      <a:gd name="connsiteY0" fmla="*/ 0 h 829960"/>
                      <a:gd name="connsiteX1" fmla="*/ 255239 w 255239"/>
                      <a:gd name="connsiteY1" fmla="*/ 0 h 829960"/>
                      <a:gd name="connsiteX2" fmla="*/ 207070 w 255239"/>
                      <a:gd name="connsiteY2" fmla="*/ 45794 h 829960"/>
                      <a:gd name="connsiteX3" fmla="*/ 67332 w 255239"/>
                      <a:gd name="connsiteY3" fmla="*/ 432248 h 829960"/>
                      <a:gd name="connsiteX4" fmla="*/ 207070 w 255239"/>
                      <a:gd name="connsiteY4" fmla="*/ 818703 h 829960"/>
                      <a:gd name="connsiteX5" fmla="*/ 218912 w 255239"/>
                      <a:gd name="connsiteY5" fmla="*/ 829960 h 829960"/>
                      <a:gd name="connsiteX6" fmla="*/ 151580 w 255239"/>
                      <a:gd name="connsiteY6" fmla="*/ 829960 h 829960"/>
                      <a:gd name="connsiteX7" fmla="*/ 139738 w 255239"/>
                      <a:gd name="connsiteY7" fmla="*/ 818703 h 829960"/>
                      <a:gd name="connsiteX8" fmla="*/ 0 w 255239"/>
                      <a:gd name="connsiteY8" fmla="*/ 432248 h 829960"/>
                      <a:gd name="connsiteX9" fmla="*/ 139738 w 255239"/>
                      <a:gd name="connsiteY9" fmla="*/ 45794 h 829960"/>
                      <a:gd name="connsiteX10" fmla="*/ 187907 w 255239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239" h="829960">
                        <a:moveTo>
                          <a:pt x="187907" y="0"/>
                        </a:moveTo>
                        <a:lnTo>
                          <a:pt x="255239" y="0"/>
                        </a:lnTo>
                        <a:lnTo>
                          <a:pt x="207070" y="45794"/>
                        </a:lnTo>
                        <a:cubicBezTo>
                          <a:pt x="117700" y="153216"/>
                          <a:pt x="67332" y="289611"/>
                          <a:pt x="67332" y="432248"/>
                        </a:cubicBezTo>
                        <a:cubicBezTo>
                          <a:pt x="67332" y="574886"/>
                          <a:pt x="117700" y="711280"/>
                          <a:pt x="207070" y="818703"/>
                        </a:cubicBezTo>
                        <a:lnTo>
                          <a:pt x="218912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84C5553B-7E84-4EED-AF29-991A2B7E55DA}"/>
                      </a:ext>
                    </a:extLst>
                  </p:cNvPr>
                  <p:cNvSpPr/>
                  <p:nvPr/>
                </p:nvSpPr>
                <p:spPr>
                  <a:xfrm>
                    <a:off x="4515159" y="3129610"/>
                    <a:ext cx="241618" cy="829960"/>
                  </a:xfrm>
                  <a:custGeom>
                    <a:avLst/>
                    <a:gdLst>
                      <a:gd name="connsiteX0" fmla="*/ 187907 w 241618"/>
                      <a:gd name="connsiteY0" fmla="*/ 0 h 829960"/>
                      <a:gd name="connsiteX1" fmla="*/ 241618 w 241618"/>
                      <a:gd name="connsiteY1" fmla="*/ 0 h 829960"/>
                      <a:gd name="connsiteX2" fmla="*/ 193449 w 241618"/>
                      <a:gd name="connsiteY2" fmla="*/ 45794 h 829960"/>
                      <a:gd name="connsiteX3" fmla="*/ 53711 w 241618"/>
                      <a:gd name="connsiteY3" fmla="*/ 432248 h 829960"/>
                      <a:gd name="connsiteX4" fmla="*/ 193449 w 241618"/>
                      <a:gd name="connsiteY4" fmla="*/ 818703 h 829960"/>
                      <a:gd name="connsiteX5" fmla="*/ 205291 w 241618"/>
                      <a:gd name="connsiteY5" fmla="*/ 829960 h 829960"/>
                      <a:gd name="connsiteX6" fmla="*/ 151580 w 241618"/>
                      <a:gd name="connsiteY6" fmla="*/ 829960 h 829960"/>
                      <a:gd name="connsiteX7" fmla="*/ 139738 w 241618"/>
                      <a:gd name="connsiteY7" fmla="*/ 818703 h 829960"/>
                      <a:gd name="connsiteX8" fmla="*/ 0 w 241618"/>
                      <a:gd name="connsiteY8" fmla="*/ 432248 h 829960"/>
                      <a:gd name="connsiteX9" fmla="*/ 139738 w 241618"/>
                      <a:gd name="connsiteY9" fmla="*/ 45794 h 829960"/>
                      <a:gd name="connsiteX10" fmla="*/ 187907 w 241618"/>
                      <a:gd name="connsiteY10" fmla="*/ 0 h 829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1618" h="829960">
                        <a:moveTo>
                          <a:pt x="187907" y="0"/>
                        </a:moveTo>
                        <a:lnTo>
                          <a:pt x="241618" y="0"/>
                        </a:lnTo>
                        <a:lnTo>
                          <a:pt x="193449" y="45794"/>
                        </a:lnTo>
                        <a:cubicBezTo>
                          <a:pt x="104079" y="153216"/>
                          <a:pt x="53711" y="289611"/>
                          <a:pt x="53711" y="432248"/>
                        </a:cubicBezTo>
                        <a:cubicBezTo>
                          <a:pt x="53711" y="574886"/>
                          <a:pt x="104079" y="711280"/>
                          <a:pt x="193449" y="818703"/>
                        </a:cubicBezTo>
                        <a:lnTo>
                          <a:pt x="205291" y="829960"/>
                        </a:lnTo>
                        <a:lnTo>
                          <a:pt x="151580" y="829960"/>
                        </a:lnTo>
                        <a:lnTo>
                          <a:pt x="139738" y="818703"/>
                        </a:lnTo>
                        <a:cubicBezTo>
                          <a:pt x="50368" y="711280"/>
                          <a:pt x="0" y="574886"/>
                          <a:pt x="0" y="432248"/>
                        </a:cubicBezTo>
                        <a:cubicBezTo>
                          <a:pt x="0" y="289611"/>
                          <a:pt x="50368" y="153216"/>
                          <a:pt x="139738" y="45794"/>
                        </a:cubicBezTo>
                        <a:lnTo>
                          <a:pt x="18790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8576B38-E2B7-489A-8C55-DB98B447AF5A}"/>
                      </a:ext>
                    </a:extLst>
                  </p:cNvPr>
                  <p:cNvGrpSpPr/>
                  <p:nvPr/>
                </p:nvGrpSpPr>
                <p:grpSpPr>
                  <a:xfrm>
                    <a:off x="4417655" y="3129610"/>
                    <a:ext cx="340827" cy="829960"/>
                    <a:chOff x="4273471" y="3129610"/>
                    <a:chExt cx="389754" cy="829960"/>
                  </a:xfrm>
                  <a:grpFill/>
                </p:grpSpPr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1159A7C8-FF1F-44A6-BAAF-E90CF38299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3471" y="3129610"/>
                      <a:ext cx="324721" cy="829960"/>
                    </a:xfrm>
                    <a:custGeom>
                      <a:avLst/>
                      <a:gdLst>
                        <a:gd name="connsiteX0" fmla="*/ 271010 w 324721"/>
                        <a:gd name="connsiteY0" fmla="*/ 0 h 829960"/>
                        <a:gd name="connsiteX1" fmla="*/ 324721 w 324721"/>
                        <a:gd name="connsiteY1" fmla="*/ 0 h 829960"/>
                        <a:gd name="connsiteX2" fmla="*/ 266828 w 324721"/>
                        <a:gd name="connsiteY2" fmla="*/ 31424 h 829960"/>
                        <a:gd name="connsiteX3" fmla="*/ 53711 w 324721"/>
                        <a:gd name="connsiteY3" fmla="*/ 432248 h 829960"/>
                        <a:gd name="connsiteX4" fmla="*/ 195290 w 324721"/>
                        <a:gd name="connsiteY4" fmla="*/ 774048 h 829960"/>
                        <a:gd name="connsiteX5" fmla="*/ 263056 w 324721"/>
                        <a:gd name="connsiteY5" fmla="*/ 829960 h 829960"/>
                        <a:gd name="connsiteX6" fmla="*/ 209345 w 324721"/>
                        <a:gd name="connsiteY6" fmla="*/ 829960 h 829960"/>
                        <a:gd name="connsiteX7" fmla="*/ 141579 w 324721"/>
                        <a:gd name="connsiteY7" fmla="*/ 774048 h 829960"/>
                        <a:gd name="connsiteX8" fmla="*/ 0 w 324721"/>
                        <a:gd name="connsiteY8" fmla="*/ 432248 h 829960"/>
                        <a:gd name="connsiteX9" fmla="*/ 213117 w 324721"/>
                        <a:gd name="connsiteY9" fmla="*/ 31424 h 829960"/>
                        <a:gd name="connsiteX10" fmla="*/ 271010 w 324721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24721" h="829960">
                          <a:moveTo>
                            <a:pt x="271010" y="0"/>
                          </a:moveTo>
                          <a:lnTo>
                            <a:pt x="324721" y="0"/>
                          </a:lnTo>
                          <a:lnTo>
                            <a:pt x="266828" y="31424"/>
                          </a:lnTo>
                          <a:cubicBezTo>
                            <a:pt x="138249" y="118290"/>
                            <a:pt x="53711" y="265397"/>
                            <a:pt x="53711" y="432248"/>
                          </a:cubicBezTo>
                          <a:cubicBezTo>
                            <a:pt x="53711" y="565729"/>
                            <a:pt x="107815" y="686574"/>
                            <a:pt x="195290" y="774048"/>
                          </a:cubicBezTo>
                          <a:lnTo>
                            <a:pt x="263056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B6FE264E-41EB-4314-B83A-2955C43B68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4883" y="3129610"/>
                      <a:ext cx="338342" cy="829960"/>
                    </a:xfrm>
                    <a:custGeom>
                      <a:avLst/>
                      <a:gdLst>
                        <a:gd name="connsiteX0" fmla="*/ 271010 w 338342"/>
                        <a:gd name="connsiteY0" fmla="*/ 0 h 829960"/>
                        <a:gd name="connsiteX1" fmla="*/ 338342 w 338342"/>
                        <a:gd name="connsiteY1" fmla="*/ 0 h 829960"/>
                        <a:gd name="connsiteX2" fmla="*/ 280449 w 338342"/>
                        <a:gd name="connsiteY2" fmla="*/ 31424 h 829960"/>
                        <a:gd name="connsiteX3" fmla="*/ 67332 w 338342"/>
                        <a:gd name="connsiteY3" fmla="*/ 432248 h 829960"/>
                        <a:gd name="connsiteX4" fmla="*/ 208911 w 338342"/>
                        <a:gd name="connsiteY4" fmla="*/ 774048 h 829960"/>
                        <a:gd name="connsiteX5" fmla="*/ 276677 w 338342"/>
                        <a:gd name="connsiteY5" fmla="*/ 829960 h 829960"/>
                        <a:gd name="connsiteX6" fmla="*/ 209345 w 338342"/>
                        <a:gd name="connsiteY6" fmla="*/ 829960 h 829960"/>
                        <a:gd name="connsiteX7" fmla="*/ 141579 w 338342"/>
                        <a:gd name="connsiteY7" fmla="*/ 774048 h 829960"/>
                        <a:gd name="connsiteX8" fmla="*/ 0 w 338342"/>
                        <a:gd name="connsiteY8" fmla="*/ 432248 h 829960"/>
                        <a:gd name="connsiteX9" fmla="*/ 213117 w 338342"/>
                        <a:gd name="connsiteY9" fmla="*/ 31424 h 829960"/>
                        <a:gd name="connsiteX10" fmla="*/ 271010 w 338342"/>
                        <a:gd name="connsiteY10" fmla="*/ 0 h 8299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38342" h="829960">
                          <a:moveTo>
                            <a:pt x="271010" y="0"/>
                          </a:moveTo>
                          <a:lnTo>
                            <a:pt x="338342" y="0"/>
                          </a:lnTo>
                          <a:lnTo>
                            <a:pt x="280449" y="31424"/>
                          </a:lnTo>
                          <a:cubicBezTo>
                            <a:pt x="151870" y="118290"/>
                            <a:pt x="67332" y="265397"/>
                            <a:pt x="67332" y="432248"/>
                          </a:cubicBezTo>
                          <a:cubicBezTo>
                            <a:pt x="67332" y="565729"/>
                            <a:pt x="121436" y="686574"/>
                            <a:pt x="208911" y="774048"/>
                          </a:cubicBezTo>
                          <a:lnTo>
                            <a:pt x="276677" y="829960"/>
                          </a:lnTo>
                          <a:lnTo>
                            <a:pt x="209345" y="829960"/>
                          </a:lnTo>
                          <a:lnTo>
                            <a:pt x="141579" y="774048"/>
                          </a:lnTo>
                          <a:cubicBezTo>
                            <a:pt x="54104" y="686574"/>
                            <a:pt x="0" y="565729"/>
                            <a:pt x="0" y="432248"/>
                          </a:cubicBezTo>
                          <a:cubicBezTo>
                            <a:pt x="0" y="265397"/>
                            <a:pt x="84538" y="118290"/>
                            <a:pt x="213117" y="31424"/>
                          </a:cubicBezTo>
                          <a:lnTo>
                            <a:pt x="271010" y="0"/>
                          </a:lnTo>
                          <a:close/>
                        </a:path>
                      </a:pathLst>
                    </a:custGeom>
                    <a:grpFill/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888D5FB0-D39A-4136-9070-967F10978111}"/>
                  </a:ext>
                </a:extLst>
              </p:cNvPr>
              <p:cNvGrpSpPr/>
              <p:nvPr/>
            </p:nvGrpSpPr>
            <p:grpSpPr>
              <a:xfrm>
                <a:off x="8202929" y="4837161"/>
                <a:ext cx="560773" cy="441303"/>
                <a:chOff x="3276600" y="3643313"/>
                <a:chExt cx="476250" cy="374787"/>
              </a:xfrm>
            </p:grpSpPr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264EAD09-CEB5-4655-BE1E-64C3EB89D4D4}"/>
                    </a:ext>
                  </a:extLst>
                </p:cNvPr>
                <p:cNvSpPr/>
                <p:nvPr/>
              </p:nvSpPr>
              <p:spPr>
                <a:xfrm>
                  <a:off x="3276600" y="3643313"/>
                  <a:ext cx="476250" cy="374787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AB663CA1-9D5C-4DC0-9D03-87DB8F9A7299}"/>
                    </a:ext>
                  </a:extLst>
                </p:cNvPr>
                <p:cNvSpPr/>
                <p:nvPr/>
              </p:nvSpPr>
              <p:spPr>
                <a:xfrm>
                  <a:off x="3590925" y="3710508"/>
                  <a:ext cx="84263" cy="5663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2FC7E57F-ED7C-455B-BF30-4CB861D41FF7}"/>
                </a:ext>
              </a:extLst>
            </p:cNvPr>
            <p:cNvGrpSpPr/>
            <p:nvPr/>
          </p:nvGrpSpPr>
          <p:grpSpPr>
            <a:xfrm>
              <a:off x="8516743" y="5012987"/>
              <a:ext cx="1647898" cy="1076716"/>
              <a:chOff x="4865320" y="2995386"/>
              <a:chExt cx="1650488" cy="1078409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C566C6F9-1A26-4EFF-AD91-07D2F28A6B42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838BF158-92CE-4FD7-9AEF-B470E02F0EA0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F80CDB58-5CD8-427F-90B2-499065CB7F6D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D17AE9ED-8A02-4F02-9EAC-631D51AFA27B}"/>
              </a:ext>
            </a:extLst>
          </p:cNvPr>
          <p:cNvGrpSpPr/>
          <p:nvPr/>
        </p:nvGrpSpPr>
        <p:grpSpPr>
          <a:xfrm>
            <a:off x="3691897" y="4134565"/>
            <a:ext cx="2573400" cy="1971323"/>
            <a:chOff x="3700523" y="4047678"/>
            <a:chExt cx="3332730" cy="2553000"/>
          </a:xfrm>
        </p:grpSpPr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227A7169-4CB2-4792-A11C-D559BD599437}"/>
                </a:ext>
              </a:extLst>
            </p:cNvPr>
            <p:cNvGrpSpPr/>
            <p:nvPr/>
          </p:nvGrpSpPr>
          <p:grpSpPr>
            <a:xfrm>
              <a:off x="3700523" y="4047678"/>
              <a:ext cx="3008419" cy="2553000"/>
              <a:chOff x="3700523" y="4047678"/>
              <a:chExt cx="3008419" cy="2553000"/>
            </a:xfrm>
          </p:grpSpPr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5B0E97EB-86FC-4913-B89C-812C872DBE7A}"/>
                  </a:ext>
                </a:extLst>
              </p:cNvPr>
              <p:cNvGrpSpPr/>
              <p:nvPr/>
            </p:nvGrpSpPr>
            <p:grpSpPr>
              <a:xfrm>
                <a:off x="3700523" y="4047678"/>
                <a:ext cx="3008419" cy="2553000"/>
                <a:chOff x="525523" y="4047678"/>
                <a:chExt cx="3008419" cy="2553000"/>
              </a:xfrm>
            </p:grpSpPr>
            <p:sp>
              <p:nvSpPr>
                <p:cNvPr id="733" name="楕円 3">
                  <a:extLst>
                    <a:ext uri="{FF2B5EF4-FFF2-40B4-BE49-F238E27FC236}">
                      <a16:creationId xmlns:a16="http://schemas.microsoft.com/office/drawing/2014/main" id="{01858002-0679-45A7-A951-90EE087AE4FC}"/>
                    </a:ext>
                  </a:extLst>
                </p:cNvPr>
                <p:cNvSpPr/>
                <p:nvPr/>
              </p:nvSpPr>
              <p:spPr>
                <a:xfrm flipV="1">
                  <a:off x="1343961" y="5582313"/>
                  <a:ext cx="1313146" cy="101836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4744FED0-EBE8-4FC6-AE3D-140D2513CC31}"/>
                    </a:ext>
                  </a:extLst>
                </p:cNvPr>
                <p:cNvSpPr/>
                <p:nvPr/>
              </p:nvSpPr>
              <p:spPr>
                <a:xfrm>
                  <a:off x="525523" y="4047678"/>
                  <a:ext cx="3008419" cy="24396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E4FB4C27-F034-481D-8E12-25C228B13454}"/>
                    </a:ext>
                  </a:extLst>
                </p:cNvPr>
                <p:cNvSpPr/>
                <p:nvPr/>
              </p:nvSpPr>
              <p:spPr>
                <a:xfrm>
                  <a:off x="575949" y="4090009"/>
                  <a:ext cx="2907569" cy="2325428"/>
                </a:xfrm>
                <a:custGeom>
                  <a:avLst/>
                  <a:gdLst>
                    <a:gd name="connsiteX0" fmla="*/ 955373 w 2907569"/>
                    <a:gd name="connsiteY0" fmla="*/ 2159967 h 2325428"/>
                    <a:gd name="connsiteX1" fmla="*/ 1044054 w 2907569"/>
                    <a:gd name="connsiteY1" fmla="*/ 2185516 h 2325428"/>
                    <a:gd name="connsiteX2" fmla="*/ 1312907 w 2907569"/>
                    <a:gd name="connsiteY2" fmla="*/ 2228677 h 2325428"/>
                    <a:gd name="connsiteX3" fmla="*/ 1430924 w 2907569"/>
                    <a:gd name="connsiteY3" fmla="*/ 2233367 h 2325428"/>
                    <a:gd name="connsiteX4" fmla="*/ 1430924 w 2907569"/>
                    <a:gd name="connsiteY4" fmla="*/ 2325428 h 2325428"/>
                    <a:gd name="connsiteX5" fmla="*/ 1305116 w 2907569"/>
                    <a:gd name="connsiteY5" fmla="*/ 2320344 h 2325428"/>
                    <a:gd name="connsiteX6" fmla="*/ 1021394 w 2907569"/>
                    <a:gd name="connsiteY6" fmla="*/ 2274037 h 2325428"/>
                    <a:gd name="connsiteX7" fmla="*/ 912059 w 2907569"/>
                    <a:gd name="connsiteY7" fmla="*/ 2242013 h 2325428"/>
                    <a:gd name="connsiteX8" fmla="*/ 1968641 w 2907569"/>
                    <a:gd name="connsiteY8" fmla="*/ 2155229 h 2325428"/>
                    <a:gd name="connsiteX9" fmla="*/ 2013289 w 2907569"/>
                    <a:gd name="connsiteY9" fmla="*/ 2236805 h 2325428"/>
                    <a:gd name="connsiteX10" fmla="*/ 1886174 w 2907569"/>
                    <a:gd name="connsiteY10" fmla="*/ 2274037 h 2325428"/>
                    <a:gd name="connsiteX11" fmla="*/ 1602452 w 2907569"/>
                    <a:gd name="connsiteY11" fmla="*/ 2320344 h 2325428"/>
                    <a:gd name="connsiteX12" fmla="*/ 1476643 w 2907569"/>
                    <a:gd name="connsiteY12" fmla="*/ 2325428 h 2325428"/>
                    <a:gd name="connsiteX13" fmla="*/ 1476643 w 2907569"/>
                    <a:gd name="connsiteY13" fmla="*/ 2233368 h 2325428"/>
                    <a:gd name="connsiteX14" fmla="*/ 1594661 w 2907569"/>
                    <a:gd name="connsiteY14" fmla="*/ 2228677 h 2325428"/>
                    <a:gd name="connsiteX15" fmla="*/ 1863515 w 2907569"/>
                    <a:gd name="connsiteY15" fmla="*/ 2185516 h 2325428"/>
                    <a:gd name="connsiteX16" fmla="*/ 2452397 w 2907569"/>
                    <a:gd name="connsiteY16" fmla="*/ 1895545 h 2325428"/>
                    <a:gd name="connsiteX17" fmla="*/ 2525719 w 2907569"/>
                    <a:gd name="connsiteY17" fmla="*/ 1946993 h 2325428"/>
                    <a:gd name="connsiteX18" fmla="*/ 2481953 w 2907569"/>
                    <a:gd name="connsiteY18" fmla="*/ 1985531 h 2325428"/>
                    <a:gd name="connsiteX19" fmla="*/ 2146871 w 2907569"/>
                    <a:gd name="connsiteY19" fmla="*/ 2185907 h 2325428"/>
                    <a:gd name="connsiteX20" fmla="*/ 2056598 w 2907569"/>
                    <a:gd name="connsiteY20" fmla="*/ 2220709 h 2325428"/>
                    <a:gd name="connsiteX21" fmla="*/ 2012689 w 2907569"/>
                    <a:gd name="connsiteY21" fmla="*/ 2140482 h 2325428"/>
                    <a:gd name="connsiteX22" fmla="*/ 2110550 w 2907569"/>
                    <a:gd name="connsiteY22" fmla="*/ 2103375 h 2325428"/>
                    <a:gd name="connsiteX23" fmla="*/ 2428072 w 2907569"/>
                    <a:gd name="connsiteY23" fmla="*/ 1916613 h 2325428"/>
                    <a:gd name="connsiteX24" fmla="*/ 455171 w 2907569"/>
                    <a:gd name="connsiteY24" fmla="*/ 1895545 h 2325428"/>
                    <a:gd name="connsiteX25" fmla="*/ 479497 w 2907569"/>
                    <a:gd name="connsiteY25" fmla="*/ 1916613 h 2325428"/>
                    <a:gd name="connsiteX26" fmla="*/ 797019 w 2907569"/>
                    <a:gd name="connsiteY26" fmla="*/ 2103375 h 2325428"/>
                    <a:gd name="connsiteX27" fmla="*/ 910778 w 2907569"/>
                    <a:gd name="connsiteY27" fmla="*/ 2146511 h 2325428"/>
                    <a:gd name="connsiteX28" fmla="*/ 868117 w 2907569"/>
                    <a:gd name="connsiteY28" fmla="*/ 2227319 h 2325428"/>
                    <a:gd name="connsiteX29" fmla="*/ 760698 w 2907569"/>
                    <a:gd name="connsiteY29" fmla="*/ 2185907 h 2325428"/>
                    <a:gd name="connsiteX30" fmla="*/ 425616 w 2907569"/>
                    <a:gd name="connsiteY30" fmla="*/ 1985531 h 2325428"/>
                    <a:gd name="connsiteX31" fmla="*/ 381848 w 2907569"/>
                    <a:gd name="connsiteY31" fmla="*/ 1946993 h 2325428"/>
                    <a:gd name="connsiteX32" fmla="*/ 204028 w 2907569"/>
                    <a:gd name="connsiteY32" fmla="*/ 1604249 h 2325428"/>
                    <a:gd name="connsiteX33" fmla="*/ 242233 w 2907569"/>
                    <a:gd name="connsiteY33" fmla="*/ 1666677 h 2325428"/>
                    <a:gd name="connsiteX34" fmla="*/ 390568 w 2907569"/>
                    <a:gd name="connsiteY34" fmla="*/ 1839594 h 2325428"/>
                    <a:gd name="connsiteX35" fmla="*/ 419546 w 2907569"/>
                    <a:gd name="connsiteY35" fmla="*/ 1864691 h 2325428"/>
                    <a:gd name="connsiteX36" fmla="*/ 346549 w 2907569"/>
                    <a:gd name="connsiteY36" fmla="*/ 1915911 h 2325428"/>
                    <a:gd name="connsiteX37" fmla="*/ 331769 w 2907569"/>
                    <a:gd name="connsiteY37" fmla="*/ 1902896 h 2325428"/>
                    <a:gd name="connsiteX38" fmla="*/ 175230 w 2907569"/>
                    <a:gd name="connsiteY38" fmla="*/ 1717373 h 2325428"/>
                    <a:gd name="connsiteX39" fmla="*/ 123219 w 2907569"/>
                    <a:gd name="connsiteY39" fmla="*/ 1630970 h 2325428"/>
                    <a:gd name="connsiteX40" fmla="*/ 2703541 w 2907569"/>
                    <a:gd name="connsiteY40" fmla="*/ 1604249 h 2325428"/>
                    <a:gd name="connsiteX41" fmla="*/ 2784349 w 2907569"/>
                    <a:gd name="connsiteY41" fmla="*/ 1630969 h 2325428"/>
                    <a:gd name="connsiteX42" fmla="*/ 2732338 w 2907569"/>
                    <a:gd name="connsiteY42" fmla="*/ 1717373 h 2325428"/>
                    <a:gd name="connsiteX43" fmla="*/ 2575800 w 2907569"/>
                    <a:gd name="connsiteY43" fmla="*/ 1902896 h 2325428"/>
                    <a:gd name="connsiteX44" fmla="*/ 2561019 w 2907569"/>
                    <a:gd name="connsiteY44" fmla="*/ 1915911 h 2325428"/>
                    <a:gd name="connsiteX45" fmla="*/ 2488022 w 2907569"/>
                    <a:gd name="connsiteY45" fmla="*/ 1864691 h 2325428"/>
                    <a:gd name="connsiteX46" fmla="*/ 2517000 w 2907569"/>
                    <a:gd name="connsiteY46" fmla="*/ 1839594 h 2325428"/>
                    <a:gd name="connsiteX47" fmla="*/ 2665335 w 2907569"/>
                    <a:gd name="connsiteY47" fmla="*/ 1666677 h 2325428"/>
                    <a:gd name="connsiteX48" fmla="*/ 2907569 w 2907569"/>
                    <a:gd name="connsiteY48" fmla="*/ 1166920 h 2325428"/>
                    <a:gd name="connsiteX49" fmla="*/ 2900327 w 2907569"/>
                    <a:gd name="connsiteY49" fmla="*/ 1281689 h 2325428"/>
                    <a:gd name="connsiteX50" fmla="*/ 2842463 w 2907569"/>
                    <a:gd name="connsiteY50" fmla="*/ 1508745 h 2325428"/>
                    <a:gd name="connsiteX51" fmla="*/ 2805403 w 2907569"/>
                    <a:gd name="connsiteY51" fmla="*/ 1589777 h 2325428"/>
                    <a:gd name="connsiteX52" fmla="*/ 2727073 w 2907569"/>
                    <a:gd name="connsiteY52" fmla="*/ 1563877 h 2325428"/>
                    <a:gd name="connsiteX53" fmla="*/ 2769689 w 2907569"/>
                    <a:gd name="connsiteY53" fmla="*/ 1472225 h 2325428"/>
                    <a:gd name="connsiteX54" fmla="*/ 2824521 w 2907569"/>
                    <a:gd name="connsiteY54" fmla="*/ 1260599 h 2325428"/>
                    <a:gd name="connsiteX55" fmla="*/ 2830530 w 2907569"/>
                    <a:gd name="connsiteY55" fmla="*/ 1166920 h 2325428"/>
                    <a:gd name="connsiteX56" fmla="*/ 0 w 2907569"/>
                    <a:gd name="connsiteY56" fmla="*/ 1166920 h 2325428"/>
                    <a:gd name="connsiteX57" fmla="*/ 77038 w 2907569"/>
                    <a:gd name="connsiteY57" fmla="*/ 1166920 h 2325428"/>
                    <a:gd name="connsiteX58" fmla="*/ 83048 w 2907569"/>
                    <a:gd name="connsiteY58" fmla="*/ 1260599 h 2325428"/>
                    <a:gd name="connsiteX59" fmla="*/ 137880 w 2907569"/>
                    <a:gd name="connsiteY59" fmla="*/ 1472225 h 2325428"/>
                    <a:gd name="connsiteX60" fmla="*/ 180495 w 2907569"/>
                    <a:gd name="connsiteY60" fmla="*/ 1563876 h 2325428"/>
                    <a:gd name="connsiteX61" fmla="*/ 102166 w 2907569"/>
                    <a:gd name="connsiteY61" fmla="*/ 1589777 h 2325428"/>
                    <a:gd name="connsiteX62" fmla="*/ 65105 w 2907569"/>
                    <a:gd name="connsiteY62" fmla="*/ 1508745 h 2325428"/>
                    <a:gd name="connsiteX63" fmla="*/ 7241 w 2907569"/>
                    <a:gd name="connsiteY63" fmla="*/ 1281689 h 2325428"/>
                    <a:gd name="connsiteX64" fmla="*/ 98821 w 2907569"/>
                    <a:gd name="connsiteY64" fmla="*/ 742965 h 2325428"/>
                    <a:gd name="connsiteX65" fmla="*/ 166619 w 2907569"/>
                    <a:gd name="connsiteY65" fmla="*/ 765383 h 2325428"/>
                    <a:gd name="connsiteX66" fmla="*/ 137880 w 2907569"/>
                    <a:gd name="connsiteY66" fmla="*/ 827191 h 2325428"/>
                    <a:gd name="connsiteX67" fmla="*/ 83048 w 2907569"/>
                    <a:gd name="connsiteY67" fmla="*/ 1038817 h 2325428"/>
                    <a:gd name="connsiteX68" fmla="*/ 77763 w 2907569"/>
                    <a:gd name="connsiteY68" fmla="*/ 1121201 h 2325428"/>
                    <a:gd name="connsiteX69" fmla="*/ 2354 w 2907569"/>
                    <a:gd name="connsiteY69" fmla="*/ 1121201 h 2325428"/>
                    <a:gd name="connsiteX70" fmla="*/ 7241 w 2907569"/>
                    <a:gd name="connsiteY70" fmla="*/ 1043739 h 2325428"/>
                    <a:gd name="connsiteX71" fmla="*/ 65105 w 2907569"/>
                    <a:gd name="connsiteY71" fmla="*/ 816684 h 2325428"/>
                    <a:gd name="connsiteX72" fmla="*/ 2808747 w 2907569"/>
                    <a:gd name="connsiteY72" fmla="*/ 742964 h 2325428"/>
                    <a:gd name="connsiteX73" fmla="*/ 2842463 w 2907569"/>
                    <a:gd name="connsiteY73" fmla="*/ 816684 h 2325428"/>
                    <a:gd name="connsiteX74" fmla="*/ 2900327 w 2907569"/>
                    <a:gd name="connsiteY74" fmla="*/ 1043739 h 2325428"/>
                    <a:gd name="connsiteX75" fmla="*/ 2905215 w 2907569"/>
                    <a:gd name="connsiteY75" fmla="*/ 1121201 h 2325428"/>
                    <a:gd name="connsiteX76" fmla="*/ 2829806 w 2907569"/>
                    <a:gd name="connsiteY76" fmla="*/ 1121201 h 2325428"/>
                    <a:gd name="connsiteX77" fmla="*/ 2824521 w 2907569"/>
                    <a:gd name="connsiteY77" fmla="*/ 1038817 h 2325428"/>
                    <a:gd name="connsiteX78" fmla="*/ 2769689 w 2907569"/>
                    <a:gd name="connsiteY78" fmla="*/ 827191 h 2325428"/>
                    <a:gd name="connsiteX79" fmla="*/ 2740949 w 2907569"/>
                    <a:gd name="connsiteY79" fmla="*/ 765382 h 2325428"/>
                    <a:gd name="connsiteX80" fmla="*/ 341227 w 2907569"/>
                    <a:gd name="connsiteY80" fmla="*/ 414203 h 2325428"/>
                    <a:gd name="connsiteX81" fmla="*/ 397583 w 2907569"/>
                    <a:gd name="connsiteY81" fmla="*/ 453747 h 2325428"/>
                    <a:gd name="connsiteX82" fmla="*/ 390568 w 2907569"/>
                    <a:gd name="connsiteY82" fmla="*/ 459822 h 2325428"/>
                    <a:gd name="connsiteX83" fmla="*/ 242233 w 2907569"/>
                    <a:gd name="connsiteY83" fmla="*/ 632739 h 2325428"/>
                    <a:gd name="connsiteX84" fmla="*/ 186502 w 2907569"/>
                    <a:gd name="connsiteY84" fmla="*/ 723804 h 2325428"/>
                    <a:gd name="connsiteX85" fmla="*/ 118992 w 2907569"/>
                    <a:gd name="connsiteY85" fmla="*/ 701481 h 2325428"/>
                    <a:gd name="connsiteX86" fmla="*/ 175230 w 2907569"/>
                    <a:gd name="connsiteY86" fmla="*/ 608055 h 2325428"/>
                    <a:gd name="connsiteX87" fmla="*/ 331769 w 2907569"/>
                    <a:gd name="connsiteY87" fmla="*/ 422532 h 2325428"/>
                    <a:gd name="connsiteX88" fmla="*/ 2566341 w 2907569"/>
                    <a:gd name="connsiteY88" fmla="*/ 414203 h 2325428"/>
                    <a:gd name="connsiteX89" fmla="*/ 2575800 w 2907569"/>
                    <a:gd name="connsiteY89" fmla="*/ 422532 h 2325428"/>
                    <a:gd name="connsiteX90" fmla="*/ 2732338 w 2907569"/>
                    <a:gd name="connsiteY90" fmla="*/ 608055 h 2325428"/>
                    <a:gd name="connsiteX91" fmla="*/ 2788576 w 2907569"/>
                    <a:gd name="connsiteY91" fmla="*/ 701481 h 2325428"/>
                    <a:gd name="connsiteX92" fmla="*/ 2721066 w 2907569"/>
                    <a:gd name="connsiteY92" fmla="*/ 723804 h 2325428"/>
                    <a:gd name="connsiteX93" fmla="*/ 2665335 w 2907569"/>
                    <a:gd name="connsiteY93" fmla="*/ 632739 h 2325428"/>
                    <a:gd name="connsiteX94" fmla="*/ 2517000 w 2907569"/>
                    <a:gd name="connsiteY94" fmla="*/ 459822 h 2325428"/>
                    <a:gd name="connsiteX95" fmla="*/ 2509985 w 2907569"/>
                    <a:gd name="connsiteY95" fmla="*/ 453746 h 2325428"/>
                    <a:gd name="connsiteX96" fmla="*/ 847165 w 2907569"/>
                    <a:gd name="connsiteY96" fmla="*/ 106187 h 2325428"/>
                    <a:gd name="connsiteX97" fmla="*/ 879274 w 2907569"/>
                    <a:gd name="connsiteY97" fmla="*/ 164852 h 2325428"/>
                    <a:gd name="connsiteX98" fmla="*/ 797019 w 2907569"/>
                    <a:gd name="connsiteY98" fmla="*/ 196042 h 2325428"/>
                    <a:gd name="connsiteX99" fmla="*/ 479497 w 2907569"/>
                    <a:gd name="connsiteY99" fmla="*/ 382803 h 2325428"/>
                    <a:gd name="connsiteX100" fmla="*/ 433208 w 2907569"/>
                    <a:gd name="connsiteY100" fmla="*/ 422893 h 2325428"/>
                    <a:gd name="connsiteX101" fmla="*/ 376527 w 2907569"/>
                    <a:gd name="connsiteY101" fmla="*/ 383121 h 2325428"/>
                    <a:gd name="connsiteX102" fmla="*/ 425616 w 2907569"/>
                    <a:gd name="connsiteY102" fmla="*/ 339898 h 2325428"/>
                    <a:gd name="connsiteX103" fmla="*/ 760698 w 2907569"/>
                    <a:gd name="connsiteY103" fmla="*/ 139521 h 2325428"/>
                    <a:gd name="connsiteX104" fmla="*/ 2043143 w 2907569"/>
                    <a:gd name="connsiteY104" fmla="*/ 99533 h 2325428"/>
                    <a:gd name="connsiteX105" fmla="*/ 2146871 w 2907569"/>
                    <a:gd name="connsiteY105" fmla="*/ 139521 h 2325428"/>
                    <a:gd name="connsiteX106" fmla="*/ 2481953 w 2907569"/>
                    <a:gd name="connsiteY106" fmla="*/ 339898 h 2325428"/>
                    <a:gd name="connsiteX107" fmla="*/ 2531041 w 2907569"/>
                    <a:gd name="connsiteY107" fmla="*/ 383121 h 2325428"/>
                    <a:gd name="connsiteX108" fmla="*/ 2474360 w 2907569"/>
                    <a:gd name="connsiteY108" fmla="*/ 422892 h 2325428"/>
                    <a:gd name="connsiteX109" fmla="*/ 2428072 w 2907569"/>
                    <a:gd name="connsiteY109" fmla="*/ 382803 h 2325428"/>
                    <a:gd name="connsiteX110" fmla="*/ 2110550 w 2907569"/>
                    <a:gd name="connsiteY110" fmla="*/ 196042 h 2325428"/>
                    <a:gd name="connsiteX111" fmla="*/ 2011934 w 2907569"/>
                    <a:gd name="connsiteY111" fmla="*/ 158648 h 2325428"/>
                    <a:gd name="connsiteX112" fmla="*/ 1430924 w 2907569"/>
                    <a:gd name="connsiteY112" fmla="*/ 0 h 2325428"/>
                    <a:gd name="connsiteX113" fmla="*/ 1430924 w 2907569"/>
                    <a:gd name="connsiteY113" fmla="*/ 66049 h 2325428"/>
                    <a:gd name="connsiteX114" fmla="*/ 1312907 w 2907569"/>
                    <a:gd name="connsiteY114" fmla="*/ 70740 h 2325428"/>
                    <a:gd name="connsiteX115" fmla="*/ 1044054 w 2907569"/>
                    <a:gd name="connsiteY115" fmla="*/ 113900 h 2325428"/>
                    <a:gd name="connsiteX116" fmla="*/ 922649 w 2907569"/>
                    <a:gd name="connsiteY116" fmla="*/ 148877 h 2325428"/>
                    <a:gd name="connsiteX117" fmla="*/ 890308 w 2907569"/>
                    <a:gd name="connsiteY117" fmla="*/ 89787 h 2325428"/>
                    <a:gd name="connsiteX118" fmla="*/ 1021394 w 2907569"/>
                    <a:gd name="connsiteY118" fmla="*/ 51391 h 2325428"/>
                    <a:gd name="connsiteX119" fmla="*/ 1305116 w 2907569"/>
                    <a:gd name="connsiteY119" fmla="*/ 5084 h 2325428"/>
                    <a:gd name="connsiteX120" fmla="*/ 1476643 w 2907569"/>
                    <a:gd name="connsiteY120" fmla="*/ 0 h 2325428"/>
                    <a:gd name="connsiteX121" fmla="*/ 1602452 w 2907569"/>
                    <a:gd name="connsiteY121" fmla="*/ 5084 h 2325428"/>
                    <a:gd name="connsiteX122" fmla="*/ 1886174 w 2907569"/>
                    <a:gd name="connsiteY122" fmla="*/ 51391 h 2325428"/>
                    <a:gd name="connsiteX123" fmla="*/ 1999358 w 2907569"/>
                    <a:gd name="connsiteY123" fmla="*/ 84543 h 2325428"/>
                    <a:gd name="connsiteX124" fmla="*/ 1967971 w 2907569"/>
                    <a:gd name="connsiteY124" fmla="*/ 143994 h 2325428"/>
                    <a:gd name="connsiteX125" fmla="*/ 1863515 w 2907569"/>
                    <a:gd name="connsiteY125" fmla="*/ 113900 h 2325428"/>
                    <a:gd name="connsiteX126" fmla="*/ 1594661 w 2907569"/>
                    <a:gd name="connsiteY126" fmla="*/ 70740 h 2325428"/>
                    <a:gd name="connsiteX127" fmla="*/ 1476643 w 2907569"/>
                    <a:gd name="connsiteY127" fmla="*/ 66049 h 2325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907569" h="2325428">
                      <a:moveTo>
                        <a:pt x="955373" y="2159967"/>
                      </a:moveTo>
                      <a:lnTo>
                        <a:pt x="1044054" y="2185516"/>
                      </a:lnTo>
                      <a:cubicBezTo>
                        <a:pt x="1130343" y="2206642"/>
                        <a:pt x="1220268" y="2221271"/>
                        <a:pt x="1312907" y="2228677"/>
                      </a:cubicBezTo>
                      <a:lnTo>
                        <a:pt x="1430924" y="2233367"/>
                      </a:lnTo>
                      <a:lnTo>
                        <a:pt x="1430924" y="2325428"/>
                      </a:lnTo>
                      <a:lnTo>
                        <a:pt x="1305116" y="2320344"/>
                      </a:lnTo>
                      <a:cubicBezTo>
                        <a:pt x="1207354" y="2312399"/>
                        <a:pt x="1112455" y="2296703"/>
                        <a:pt x="1021394" y="2274037"/>
                      </a:cubicBezTo>
                      <a:lnTo>
                        <a:pt x="912059" y="2242013"/>
                      </a:lnTo>
                      <a:close/>
                      <a:moveTo>
                        <a:pt x="1968641" y="2155229"/>
                      </a:moveTo>
                      <a:lnTo>
                        <a:pt x="2013289" y="2236805"/>
                      </a:lnTo>
                      <a:lnTo>
                        <a:pt x="1886174" y="2274037"/>
                      </a:lnTo>
                      <a:cubicBezTo>
                        <a:pt x="1795113" y="2296703"/>
                        <a:pt x="1700214" y="2312399"/>
                        <a:pt x="1602452" y="2320344"/>
                      </a:cubicBezTo>
                      <a:lnTo>
                        <a:pt x="1476643" y="2325428"/>
                      </a:lnTo>
                      <a:lnTo>
                        <a:pt x="1476643" y="2233368"/>
                      </a:lnTo>
                      <a:lnTo>
                        <a:pt x="1594661" y="2228677"/>
                      </a:lnTo>
                      <a:cubicBezTo>
                        <a:pt x="1687300" y="2221271"/>
                        <a:pt x="1777226" y="2206642"/>
                        <a:pt x="1863515" y="2185516"/>
                      </a:cubicBezTo>
                      <a:close/>
                      <a:moveTo>
                        <a:pt x="2452397" y="1895545"/>
                      </a:moveTo>
                      <a:lnTo>
                        <a:pt x="2525719" y="1946993"/>
                      </a:lnTo>
                      <a:lnTo>
                        <a:pt x="2481953" y="1985531"/>
                      </a:lnTo>
                      <a:cubicBezTo>
                        <a:pt x="2383279" y="2064497"/>
                        <a:pt x="2270488" y="2132167"/>
                        <a:pt x="2146871" y="2185907"/>
                      </a:cubicBezTo>
                      <a:lnTo>
                        <a:pt x="2056598" y="2220709"/>
                      </a:lnTo>
                      <a:lnTo>
                        <a:pt x="2012689" y="2140482"/>
                      </a:lnTo>
                      <a:lnTo>
                        <a:pt x="2110550" y="2103375"/>
                      </a:lnTo>
                      <a:cubicBezTo>
                        <a:pt x="2227689" y="2053285"/>
                        <a:pt x="2334568" y="1990214"/>
                        <a:pt x="2428072" y="1916613"/>
                      </a:cubicBezTo>
                      <a:close/>
                      <a:moveTo>
                        <a:pt x="455171" y="1895545"/>
                      </a:moveTo>
                      <a:lnTo>
                        <a:pt x="479497" y="1916613"/>
                      </a:lnTo>
                      <a:cubicBezTo>
                        <a:pt x="573000" y="1990214"/>
                        <a:pt x="679880" y="2053285"/>
                        <a:pt x="797019" y="2103375"/>
                      </a:cubicBezTo>
                      <a:lnTo>
                        <a:pt x="910778" y="2146511"/>
                      </a:lnTo>
                      <a:lnTo>
                        <a:pt x="868117" y="2227319"/>
                      </a:lnTo>
                      <a:lnTo>
                        <a:pt x="760698" y="2185907"/>
                      </a:lnTo>
                      <a:cubicBezTo>
                        <a:pt x="637080" y="2132167"/>
                        <a:pt x="524290" y="2064497"/>
                        <a:pt x="425616" y="1985531"/>
                      </a:cubicBezTo>
                      <a:lnTo>
                        <a:pt x="381848" y="1946993"/>
                      </a:lnTo>
                      <a:close/>
                      <a:moveTo>
                        <a:pt x="204028" y="1604249"/>
                      </a:moveTo>
                      <a:lnTo>
                        <a:pt x="242233" y="1666677"/>
                      </a:lnTo>
                      <a:cubicBezTo>
                        <a:pt x="284656" y="1728148"/>
                        <a:pt x="334409" y="1786029"/>
                        <a:pt x="390568" y="1839594"/>
                      </a:cubicBezTo>
                      <a:lnTo>
                        <a:pt x="419546" y="1864691"/>
                      </a:lnTo>
                      <a:lnTo>
                        <a:pt x="346549" y="1915911"/>
                      </a:lnTo>
                      <a:lnTo>
                        <a:pt x="331769" y="1902896"/>
                      </a:lnTo>
                      <a:cubicBezTo>
                        <a:pt x="272503" y="1845426"/>
                        <a:pt x="219999" y="1783325"/>
                        <a:pt x="175230" y="1717373"/>
                      </a:cubicBezTo>
                      <a:lnTo>
                        <a:pt x="123219" y="1630970"/>
                      </a:lnTo>
                      <a:close/>
                      <a:moveTo>
                        <a:pt x="2703541" y="1604249"/>
                      </a:moveTo>
                      <a:lnTo>
                        <a:pt x="2784349" y="1630969"/>
                      </a:lnTo>
                      <a:lnTo>
                        <a:pt x="2732338" y="1717373"/>
                      </a:lnTo>
                      <a:cubicBezTo>
                        <a:pt x="2687570" y="1783325"/>
                        <a:pt x="2635065" y="1845426"/>
                        <a:pt x="2575800" y="1902896"/>
                      </a:cubicBezTo>
                      <a:lnTo>
                        <a:pt x="2561019" y="1915911"/>
                      </a:lnTo>
                      <a:lnTo>
                        <a:pt x="2488022" y="1864691"/>
                      </a:lnTo>
                      <a:lnTo>
                        <a:pt x="2517000" y="1839594"/>
                      </a:lnTo>
                      <a:cubicBezTo>
                        <a:pt x="2573160" y="1786029"/>
                        <a:pt x="2622913" y="1728148"/>
                        <a:pt x="2665335" y="1666677"/>
                      </a:cubicBezTo>
                      <a:close/>
                      <a:moveTo>
                        <a:pt x="2907569" y="1166920"/>
                      </a:moveTo>
                      <a:lnTo>
                        <a:pt x="2900327" y="1281689"/>
                      </a:lnTo>
                      <a:cubicBezTo>
                        <a:pt x="2890399" y="1359926"/>
                        <a:pt x="2870786" y="1435871"/>
                        <a:pt x="2842463" y="1508745"/>
                      </a:cubicBezTo>
                      <a:lnTo>
                        <a:pt x="2805403" y="1589777"/>
                      </a:lnTo>
                      <a:lnTo>
                        <a:pt x="2727073" y="1563877"/>
                      </a:lnTo>
                      <a:lnTo>
                        <a:pt x="2769689" y="1472225"/>
                      </a:lnTo>
                      <a:cubicBezTo>
                        <a:pt x="2796528" y="1404303"/>
                        <a:pt x="2815113" y="1333519"/>
                        <a:pt x="2824521" y="1260599"/>
                      </a:cubicBezTo>
                      <a:lnTo>
                        <a:pt x="2830530" y="1166920"/>
                      </a:lnTo>
                      <a:close/>
                      <a:moveTo>
                        <a:pt x="0" y="1166920"/>
                      </a:moveTo>
                      <a:lnTo>
                        <a:pt x="77038" y="1166920"/>
                      </a:lnTo>
                      <a:lnTo>
                        <a:pt x="83048" y="1260599"/>
                      </a:lnTo>
                      <a:cubicBezTo>
                        <a:pt x="92456" y="1333519"/>
                        <a:pt x="111041" y="1404303"/>
                        <a:pt x="137880" y="1472225"/>
                      </a:cubicBezTo>
                      <a:lnTo>
                        <a:pt x="180495" y="1563876"/>
                      </a:lnTo>
                      <a:lnTo>
                        <a:pt x="102166" y="1589777"/>
                      </a:lnTo>
                      <a:lnTo>
                        <a:pt x="65105" y="1508745"/>
                      </a:lnTo>
                      <a:cubicBezTo>
                        <a:pt x="36783" y="1435871"/>
                        <a:pt x="17170" y="1359926"/>
                        <a:pt x="7241" y="1281689"/>
                      </a:cubicBezTo>
                      <a:close/>
                      <a:moveTo>
                        <a:pt x="98821" y="742965"/>
                      </a:moveTo>
                      <a:lnTo>
                        <a:pt x="166619" y="765383"/>
                      </a:lnTo>
                      <a:lnTo>
                        <a:pt x="137880" y="827191"/>
                      </a:lnTo>
                      <a:cubicBezTo>
                        <a:pt x="111041" y="895113"/>
                        <a:pt x="92456" y="965897"/>
                        <a:pt x="83048" y="1038817"/>
                      </a:cubicBezTo>
                      <a:lnTo>
                        <a:pt x="77763" y="1121201"/>
                      </a:lnTo>
                      <a:lnTo>
                        <a:pt x="2354" y="1121201"/>
                      </a:lnTo>
                      <a:lnTo>
                        <a:pt x="7241" y="1043739"/>
                      </a:lnTo>
                      <a:cubicBezTo>
                        <a:pt x="17170" y="965503"/>
                        <a:pt x="36783" y="889558"/>
                        <a:pt x="65105" y="816684"/>
                      </a:cubicBezTo>
                      <a:close/>
                      <a:moveTo>
                        <a:pt x="2808747" y="742964"/>
                      </a:moveTo>
                      <a:lnTo>
                        <a:pt x="2842463" y="816684"/>
                      </a:lnTo>
                      <a:cubicBezTo>
                        <a:pt x="2870786" y="889558"/>
                        <a:pt x="2890399" y="965503"/>
                        <a:pt x="2900327" y="1043739"/>
                      </a:cubicBezTo>
                      <a:lnTo>
                        <a:pt x="2905215" y="1121201"/>
                      </a:lnTo>
                      <a:lnTo>
                        <a:pt x="2829806" y="1121201"/>
                      </a:lnTo>
                      <a:lnTo>
                        <a:pt x="2824521" y="1038817"/>
                      </a:lnTo>
                      <a:cubicBezTo>
                        <a:pt x="2815113" y="965897"/>
                        <a:pt x="2796528" y="895113"/>
                        <a:pt x="2769689" y="827191"/>
                      </a:cubicBezTo>
                      <a:lnTo>
                        <a:pt x="2740949" y="765382"/>
                      </a:lnTo>
                      <a:close/>
                      <a:moveTo>
                        <a:pt x="341227" y="414203"/>
                      </a:moveTo>
                      <a:lnTo>
                        <a:pt x="397583" y="453747"/>
                      </a:lnTo>
                      <a:lnTo>
                        <a:pt x="390568" y="459822"/>
                      </a:lnTo>
                      <a:cubicBezTo>
                        <a:pt x="334409" y="513387"/>
                        <a:pt x="284656" y="571268"/>
                        <a:pt x="242233" y="632739"/>
                      </a:cubicBezTo>
                      <a:lnTo>
                        <a:pt x="186502" y="723804"/>
                      </a:lnTo>
                      <a:lnTo>
                        <a:pt x="118992" y="701481"/>
                      </a:lnTo>
                      <a:lnTo>
                        <a:pt x="175230" y="608055"/>
                      </a:lnTo>
                      <a:cubicBezTo>
                        <a:pt x="219999" y="542103"/>
                        <a:pt x="272503" y="480002"/>
                        <a:pt x="331769" y="422532"/>
                      </a:cubicBezTo>
                      <a:close/>
                      <a:moveTo>
                        <a:pt x="2566341" y="414203"/>
                      </a:moveTo>
                      <a:lnTo>
                        <a:pt x="2575800" y="422532"/>
                      </a:lnTo>
                      <a:cubicBezTo>
                        <a:pt x="2635065" y="480002"/>
                        <a:pt x="2687570" y="542103"/>
                        <a:pt x="2732338" y="608055"/>
                      </a:cubicBezTo>
                      <a:lnTo>
                        <a:pt x="2788576" y="701481"/>
                      </a:lnTo>
                      <a:lnTo>
                        <a:pt x="2721066" y="723804"/>
                      </a:lnTo>
                      <a:lnTo>
                        <a:pt x="2665335" y="632739"/>
                      </a:lnTo>
                      <a:cubicBezTo>
                        <a:pt x="2622913" y="571268"/>
                        <a:pt x="2573160" y="513387"/>
                        <a:pt x="2517000" y="459822"/>
                      </a:cubicBezTo>
                      <a:lnTo>
                        <a:pt x="2509985" y="453746"/>
                      </a:lnTo>
                      <a:close/>
                      <a:moveTo>
                        <a:pt x="847165" y="106187"/>
                      </a:moveTo>
                      <a:lnTo>
                        <a:pt x="879274" y="164852"/>
                      </a:lnTo>
                      <a:lnTo>
                        <a:pt x="797019" y="196042"/>
                      </a:lnTo>
                      <a:cubicBezTo>
                        <a:pt x="679880" y="246131"/>
                        <a:pt x="573000" y="309202"/>
                        <a:pt x="479497" y="382803"/>
                      </a:cubicBezTo>
                      <a:lnTo>
                        <a:pt x="433208" y="422893"/>
                      </a:lnTo>
                      <a:lnTo>
                        <a:pt x="376527" y="383121"/>
                      </a:lnTo>
                      <a:lnTo>
                        <a:pt x="425616" y="339898"/>
                      </a:lnTo>
                      <a:cubicBezTo>
                        <a:pt x="524290" y="260931"/>
                        <a:pt x="637080" y="193262"/>
                        <a:pt x="760698" y="139521"/>
                      </a:cubicBezTo>
                      <a:close/>
                      <a:moveTo>
                        <a:pt x="2043143" y="99533"/>
                      </a:moveTo>
                      <a:lnTo>
                        <a:pt x="2146871" y="139521"/>
                      </a:lnTo>
                      <a:cubicBezTo>
                        <a:pt x="2270488" y="193262"/>
                        <a:pt x="2383279" y="260931"/>
                        <a:pt x="2481953" y="339898"/>
                      </a:cubicBezTo>
                      <a:lnTo>
                        <a:pt x="2531041" y="383121"/>
                      </a:lnTo>
                      <a:lnTo>
                        <a:pt x="2474360" y="422892"/>
                      </a:lnTo>
                      <a:lnTo>
                        <a:pt x="2428072" y="382803"/>
                      </a:lnTo>
                      <a:cubicBezTo>
                        <a:pt x="2334568" y="309202"/>
                        <a:pt x="2227689" y="246131"/>
                        <a:pt x="2110550" y="196042"/>
                      </a:cubicBezTo>
                      <a:lnTo>
                        <a:pt x="2011934" y="158648"/>
                      </a:lnTo>
                      <a:close/>
                      <a:moveTo>
                        <a:pt x="1430924" y="0"/>
                      </a:moveTo>
                      <a:lnTo>
                        <a:pt x="1430924" y="66049"/>
                      </a:lnTo>
                      <a:lnTo>
                        <a:pt x="1312907" y="70740"/>
                      </a:lnTo>
                      <a:cubicBezTo>
                        <a:pt x="1220268" y="78145"/>
                        <a:pt x="1130343" y="92774"/>
                        <a:pt x="1044054" y="113900"/>
                      </a:cubicBezTo>
                      <a:lnTo>
                        <a:pt x="922649" y="148877"/>
                      </a:lnTo>
                      <a:lnTo>
                        <a:pt x="890308" y="89787"/>
                      </a:lnTo>
                      <a:lnTo>
                        <a:pt x="1021394" y="51391"/>
                      </a:lnTo>
                      <a:cubicBezTo>
                        <a:pt x="1112455" y="28725"/>
                        <a:pt x="1207354" y="13029"/>
                        <a:pt x="1305116" y="5084"/>
                      </a:cubicBezTo>
                      <a:close/>
                      <a:moveTo>
                        <a:pt x="1476643" y="0"/>
                      </a:moveTo>
                      <a:lnTo>
                        <a:pt x="1602452" y="5084"/>
                      </a:lnTo>
                      <a:cubicBezTo>
                        <a:pt x="1700214" y="13029"/>
                        <a:pt x="1795113" y="28725"/>
                        <a:pt x="1886174" y="51391"/>
                      </a:cubicBezTo>
                      <a:lnTo>
                        <a:pt x="1999358" y="84543"/>
                      </a:lnTo>
                      <a:lnTo>
                        <a:pt x="1967971" y="143994"/>
                      </a:lnTo>
                      <a:lnTo>
                        <a:pt x="1863515" y="113900"/>
                      </a:lnTo>
                      <a:cubicBezTo>
                        <a:pt x="1777226" y="92774"/>
                        <a:pt x="1687300" y="78145"/>
                        <a:pt x="1594661" y="70740"/>
                      </a:cubicBezTo>
                      <a:lnTo>
                        <a:pt x="1476643" y="6604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60FC2883-C6E7-4899-9025-456A197474A6}"/>
                  </a:ext>
                </a:extLst>
              </p:cNvPr>
              <p:cNvGrpSpPr/>
              <p:nvPr/>
            </p:nvGrpSpPr>
            <p:grpSpPr>
              <a:xfrm>
                <a:off x="4141291" y="4306495"/>
                <a:ext cx="2095226" cy="1687297"/>
                <a:chOff x="966291" y="4306495"/>
                <a:chExt cx="2095226" cy="1687297"/>
              </a:xfrm>
              <a:pattFill prst="lgConfetti">
                <a:fgClr>
                  <a:schemeClr val="accent2">
                    <a:lumMod val="20000"/>
                    <a:lumOff val="8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704" name="楕円 220">
                  <a:extLst>
                    <a:ext uri="{FF2B5EF4-FFF2-40B4-BE49-F238E27FC236}">
                      <a16:creationId xmlns:a16="http://schemas.microsoft.com/office/drawing/2014/main" id="{36D6826D-DADE-4B27-85EE-43696CA445D2}"/>
                    </a:ext>
                  </a:extLst>
                </p:cNvPr>
                <p:cNvSpPr/>
                <p:nvPr/>
              </p:nvSpPr>
              <p:spPr>
                <a:xfrm>
                  <a:off x="1011813" y="4362116"/>
                  <a:ext cx="2049704" cy="1631676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0B96D775-0605-48FE-8B55-D6FCA338187D}"/>
                    </a:ext>
                  </a:extLst>
                </p:cNvPr>
                <p:cNvSpPr/>
                <p:nvPr/>
              </p:nvSpPr>
              <p:spPr>
                <a:xfrm>
                  <a:off x="1002856" y="506335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F701498E-06AC-4CAF-AB55-793EF914C7BD}"/>
                    </a:ext>
                  </a:extLst>
                </p:cNvPr>
                <p:cNvSpPr/>
                <p:nvPr/>
              </p:nvSpPr>
              <p:spPr>
                <a:xfrm rot="18900000" flipH="1">
                  <a:off x="2579481" y="4536947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4ECE5447-E776-466E-A3EB-66A580EA1DE0}"/>
                    </a:ext>
                  </a:extLst>
                </p:cNvPr>
                <p:cNvSpPr/>
                <p:nvPr/>
              </p:nvSpPr>
              <p:spPr>
                <a:xfrm rot="4196602">
                  <a:off x="1416444" y="4532662"/>
                  <a:ext cx="81050" cy="45297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8761D1C7-2268-4B6D-89D6-6D4CCE0F944C}"/>
                    </a:ext>
                  </a:extLst>
                </p:cNvPr>
                <p:cNvSpPr/>
                <p:nvPr/>
              </p:nvSpPr>
              <p:spPr>
                <a:xfrm rot="1800000">
                  <a:off x="1268226" y="4663525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08114654-E1EB-4DC6-A641-53E33FD5398C}"/>
                    </a:ext>
                  </a:extLst>
                </p:cNvPr>
                <p:cNvSpPr/>
                <p:nvPr/>
              </p:nvSpPr>
              <p:spPr>
                <a:xfrm rot="18900000" flipH="1">
                  <a:off x="2697122" y="462150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630FC427-7C9D-4C97-853D-CFBB74B6A3EC}"/>
                    </a:ext>
                  </a:extLst>
                </p:cNvPr>
                <p:cNvSpPr/>
                <p:nvPr/>
              </p:nvSpPr>
              <p:spPr>
                <a:xfrm rot="2700000">
                  <a:off x="1545116" y="4401998"/>
                  <a:ext cx="124601" cy="132802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4672E194-AF18-4BAD-B66B-603166A90A1B}"/>
                    </a:ext>
                  </a:extLst>
                </p:cNvPr>
                <p:cNvSpPr/>
                <p:nvPr/>
              </p:nvSpPr>
              <p:spPr>
                <a:xfrm rot="8690456">
                  <a:off x="2957470" y="4936573"/>
                  <a:ext cx="78439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8DB32FC8-77ED-49C4-83D5-F700CC363F07}"/>
                    </a:ext>
                  </a:extLst>
                </p:cNvPr>
                <p:cNvSpPr/>
                <p:nvPr/>
              </p:nvSpPr>
              <p:spPr>
                <a:xfrm rot="2700000">
                  <a:off x="1123202" y="472369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4829ECF0-D052-45B0-A7F3-F6EE89B582C1}"/>
                    </a:ext>
                  </a:extLst>
                </p:cNvPr>
                <p:cNvSpPr/>
                <p:nvPr/>
              </p:nvSpPr>
              <p:spPr>
                <a:xfrm rot="5400000">
                  <a:off x="1916106" y="4282595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5FA1D943-D3D1-4444-B474-F41C01C35106}"/>
                    </a:ext>
                  </a:extLst>
                </p:cNvPr>
                <p:cNvSpPr/>
                <p:nvPr/>
              </p:nvSpPr>
              <p:spPr>
                <a:xfrm rot="6300000">
                  <a:off x="2431283" y="4400553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E79437A7-960F-4244-BA39-536BD9C9F322}"/>
                    </a:ext>
                  </a:extLst>
                </p:cNvPr>
                <p:cNvSpPr/>
                <p:nvPr/>
              </p:nvSpPr>
              <p:spPr>
                <a:xfrm rot="2645381">
                  <a:off x="1004437" y="490642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220DA7E1-DF28-4D98-A45D-3DB620EA791E}"/>
                    </a:ext>
                  </a:extLst>
                </p:cNvPr>
                <p:cNvSpPr/>
                <p:nvPr/>
              </p:nvSpPr>
              <p:spPr>
                <a:xfrm rot="4500000">
                  <a:off x="1359882" y="470746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A2B852EA-B441-436C-8BEF-1429DC7440A9}"/>
                    </a:ext>
                  </a:extLst>
                </p:cNvPr>
                <p:cNvSpPr/>
                <p:nvPr/>
              </p:nvSpPr>
              <p:spPr>
                <a:xfrm flipH="1">
                  <a:off x="1961980" y="447259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8A78C08D-E134-4F46-AC1D-E794DE3468E0}"/>
                    </a:ext>
                  </a:extLst>
                </p:cNvPr>
                <p:cNvSpPr/>
                <p:nvPr/>
              </p:nvSpPr>
              <p:spPr>
                <a:xfrm rot="1212245">
                  <a:off x="2165703" y="434666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0F924D7C-C4DF-4C1F-A807-9606B19FA0E2}"/>
                    </a:ext>
                  </a:extLst>
                </p:cNvPr>
                <p:cNvSpPr/>
                <p:nvPr/>
              </p:nvSpPr>
              <p:spPr>
                <a:xfrm rot="19321518">
                  <a:off x="1179859" y="497470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EBD4971C-F774-48E6-AE59-89FC28DA702B}"/>
                    </a:ext>
                  </a:extLst>
                </p:cNvPr>
                <p:cNvSpPr/>
                <p:nvPr/>
              </p:nvSpPr>
              <p:spPr>
                <a:xfrm rot="961583">
                  <a:off x="2418123" y="460692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21D02B28-195A-4805-ADE5-688145BDE997}"/>
                    </a:ext>
                  </a:extLst>
                </p:cNvPr>
                <p:cNvSpPr/>
                <p:nvPr/>
              </p:nvSpPr>
              <p:spPr>
                <a:xfrm rot="20756539">
                  <a:off x="1544003" y="4571480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91C28B38-5402-46AE-9DBD-0C9F773DC089}"/>
                    </a:ext>
                  </a:extLst>
                </p:cNvPr>
                <p:cNvSpPr/>
                <p:nvPr/>
              </p:nvSpPr>
              <p:spPr>
                <a:xfrm rot="6300000">
                  <a:off x="2595894" y="484099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FD8B88E1-AE07-4196-89B9-D091A6CC1572}"/>
                    </a:ext>
                  </a:extLst>
                </p:cNvPr>
                <p:cNvSpPr/>
                <p:nvPr/>
              </p:nvSpPr>
              <p:spPr>
                <a:xfrm rot="6300000">
                  <a:off x="2215313" y="463925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C8273239-6C2A-4782-B232-68A9F9B23A66}"/>
                    </a:ext>
                  </a:extLst>
                </p:cNvPr>
                <p:cNvSpPr/>
                <p:nvPr/>
              </p:nvSpPr>
              <p:spPr>
                <a:xfrm rot="9088986">
                  <a:off x="2877644" y="4749912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D5A33A04-20BA-4B11-943B-CF1887F2C0A5}"/>
                    </a:ext>
                  </a:extLst>
                </p:cNvPr>
                <p:cNvSpPr/>
                <p:nvPr/>
              </p:nvSpPr>
              <p:spPr>
                <a:xfrm rot="5075010">
                  <a:off x="1838410" y="457447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6F2CF7AC-233F-4EF1-8395-935A6CB11E68}"/>
                    </a:ext>
                  </a:extLst>
                </p:cNvPr>
                <p:cNvSpPr/>
                <p:nvPr/>
              </p:nvSpPr>
              <p:spPr>
                <a:xfrm rot="20862590">
                  <a:off x="1544241" y="482517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86CECAA6-0C70-4D72-ADCF-626FFAA5A6C6}"/>
                    </a:ext>
                  </a:extLst>
                </p:cNvPr>
                <p:cNvSpPr/>
                <p:nvPr/>
              </p:nvSpPr>
              <p:spPr>
                <a:xfrm rot="800733">
                  <a:off x="2222035" y="4875257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D48B98A7-751E-43AD-844E-95BA205CB5DD}"/>
                    </a:ext>
                  </a:extLst>
                </p:cNvPr>
                <p:cNvSpPr/>
                <p:nvPr/>
              </p:nvSpPr>
              <p:spPr>
                <a:xfrm rot="1775517">
                  <a:off x="2777660" y="51832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6DC2D09A-730B-45ED-A27E-D5FB8955E90B}"/>
                    </a:ext>
                  </a:extLst>
                </p:cNvPr>
                <p:cNvSpPr/>
                <p:nvPr/>
              </p:nvSpPr>
              <p:spPr>
                <a:xfrm rot="17150328">
                  <a:off x="908127" y="522198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5C45BE01-4B86-4723-A3FD-B203A36AD1AC}"/>
                    </a:ext>
                  </a:extLst>
                </p:cNvPr>
                <p:cNvSpPr/>
                <p:nvPr/>
              </p:nvSpPr>
              <p:spPr>
                <a:xfrm rot="306161">
                  <a:off x="1798412" y="510322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3A65DB66-10A1-4A5C-8121-4DAD8BA29DB5}"/>
                    </a:ext>
                  </a:extLst>
                </p:cNvPr>
                <p:cNvSpPr/>
                <p:nvPr/>
              </p:nvSpPr>
              <p:spPr>
                <a:xfrm rot="901944">
                  <a:off x="2409360" y="51324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C2A6374A-C7D6-4D0B-BFA7-C51CAAFC470D}"/>
                    </a:ext>
                  </a:extLst>
                </p:cNvPr>
                <p:cNvSpPr/>
                <p:nvPr/>
              </p:nvSpPr>
              <p:spPr>
                <a:xfrm rot="20986146">
                  <a:off x="1268289" y="5217428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9BC37C48-EB16-45C8-9A67-CB12C9EDD2DE}"/>
                  </a:ext>
                </a:extLst>
              </p:cNvPr>
              <p:cNvSpPr/>
              <p:nvPr/>
            </p:nvSpPr>
            <p:spPr>
              <a:xfrm>
                <a:off x="4103346" y="4353473"/>
                <a:ext cx="2223584" cy="1730526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23267 w 2223242"/>
                  <a:gd name="connsiteY20" fmla="*/ 308029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13742 w 2223242"/>
                  <a:gd name="connsiteY20" fmla="*/ 278194 h 1808152"/>
                  <a:gd name="connsiteX21" fmla="*/ 151806 w 2223242"/>
                  <a:gd name="connsiteY21" fmla="*/ 497058 h 1808152"/>
                  <a:gd name="connsiteX0" fmla="*/ 156651 w 2223324"/>
                  <a:gd name="connsiteY0" fmla="*/ 571647 h 1808152"/>
                  <a:gd name="connsiteX1" fmla="*/ 56637 w 2223324"/>
                  <a:gd name="connsiteY1" fmla="*/ 658983 h 1808152"/>
                  <a:gd name="connsiteX2" fmla="*/ 9012 w 2223324"/>
                  <a:gd name="connsiteY2" fmla="*/ 778046 h 1808152"/>
                  <a:gd name="connsiteX3" fmla="*/ 237612 w 2223324"/>
                  <a:gd name="connsiteY3" fmla="*/ 1068558 h 1808152"/>
                  <a:gd name="connsiteX4" fmla="*/ 113787 w 2223324"/>
                  <a:gd name="connsiteY4" fmla="*/ 1354308 h 1808152"/>
                  <a:gd name="connsiteX5" fmla="*/ 299525 w 2223324"/>
                  <a:gd name="connsiteY5" fmla="*/ 1549571 h 1808152"/>
                  <a:gd name="connsiteX6" fmla="*/ 651950 w 2223324"/>
                  <a:gd name="connsiteY6" fmla="*/ 1587671 h 1808152"/>
                  <a:gd name="connsiteX7" fmla="*/ 899600 w 2223324"/>
                  <a:gd name="connsiteY7" fmla="*/ 1806746 h 1808152"/>
                  <a:gd name="connsiteX8" fmla="*/ 1323462 w 2223324"/>
                  <a:gd name="connsiteY8" fmla="*/ 1468608 h 1808152"/>
                  <a:gd name="connsiteX9" fmla="*/ 1628262 w 2223324"/>
                  <a:gd name="connsiteY9" fmla="*/ 1673396 h 1808152"/>
                  <a:gd name="connsiteX10" fmla="*/ 1728275 w 2223324"/>
                  <a:gd name="connsiteY10" fmla="*/ 1468608 h 1808152"/>
                  <a:gd name="connsiteX11" fmla="*/ 2018787 w 2223324"/>
                  <a:gd name="connsiteY11" fmla="*/ 1487658 h 1808152"/>
                  <a:gd name="connsiteX12" fmla="*/ 2023550 w 2223324"/>
                  <a:gd name="connsiteY12" fmla="*/ 1263821 h 1808152"/>
                  <a:gd name="connsiteX13" fmla="*/ 2171187 w 2223324"/>
                  <a:gd name="connsiteY13" fmla="*/ 1249533 h 1808152"/>
                  <a:gd name="connsiteX14" fmla="*/ 2166425 w 2223324"/>
                  <a:gd name="connsiteY14" fmla="*/ 959021 h 1808152"/>
                  <a:gd name="connsiteX15" fmla="*/ 2218812 w 2223324"/>
                  <a:gd name="connsiteY15" fmla="*/ 816146 h 1808152"/>
                  <a:gd name="connsiteX16" fmla="*/ 2033075 w 2223324"/>
                  <a:gd name="connsiteY16" fmla="*/ 435146 h 1808152"/>
                  <a:gd name="connsiteX17" fmla="*/ 1861625 w 2223324"/>
                  <a:gd name="connsiteY17" fmla="*/ 249408 h 1808152"/>
                  <a:gd name="connsiteX18" fmla="*/ 1313937 w 2223324"/>
                  <a:gd name="connsiteY18" fmla="*/ 11283 h 1808152"/>
                  <a:gd name="connsiteX19" fmla="*/ 694812 w 2223324"/>
                  <a:gd name="connsiteY19" fmla="*/ 68433 h 1808152"/>
                  <a:gd name="connsiteX20" fmla="*/ 413824 w 2223324"/>
                  <a:gd name="connsiteY20" fmla="*/ 278194 h 1808152"/>
                  <a:gd name="connsiteX21" fmla="*/ 156651 w 2223324"/>
                  <a:gd name="connsiteY21" fmla="*/ 571647 h 1808152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3302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9269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2018787 w 2223584"/>
                  <a:gd name="connsiteY11" fmla="*/ 1485865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1961637 w 2223584"/>
                  <a:gd name="connsiteY11" fmla="*/ 1525646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21197"/>
                  <a:gd name="connsiteX1" fmla="*/ 56637 w 2223584"/>
                  <a:gd name="connsiteY1" fmla="*/ 657190 h 1821197"/>
                  <a:gd name="connsiteX2" fmla="*/ 9012 w 2223584"/>
                  <a:gd name="connsiteY2" fmla="*/ 776253 h 1821197"/>
                  <a:gd name="connsiteX3" fmla="*/ 237612 w 2223584"/>
                  <a:gd name="connsiteY3" fmla="*/ 1066765 h 1821197"/>
                  <a:gd name="connsiteX4" fmla="*/ 113787 w 2223584"/>
                  <a:gd name="connsiteY4" fmla="*/ 1352515 h 1821197"/>
                  <a:gd name="connsiteX5" fmla="*/ 299525 w 2223584"/>
                  <a:gd name="connsiteY5" fmla="*/ 1547778 h 1821197"/>
                  <a:gd name="connsiteX6" fmla="*/ 651950 w 2223584"/>
                  <a:gd name="connsiteY6" fmla="*/ 1585878 h 1821197"/>
                  <a:gd name="connsiteX7" fmla="*/ 947225 w 2223584"/>
                  <a:gd name="connsiteY7" fmla="*/ 1819870 h 1821197"/>
                  <a:gd name="connsiteX8" fmla="*/ 1323462 w 2223584"/>
                  <a:gd name="connsiteY8" fmla="*/ 1466815 h 1821197"/>
                  <a:gd name="connsiteX9" fmla="*/ 1628262 w 2223584"/>
                  <a:gd name="connsiteY9" fmla="*/ 1671603 h 1821197"/>
                  <a:gd name="connsiteX10" fmla="*/ 1728275 w 2223584"/>
                  <a:gd name="connsiteY10" fmla="*/ 1466815 h 1821197"/>
                  <a:gd name="connsiteX11" fmla="*/ 1961637 w 2223584"/>
                  <a:gd name="connsiteY11" fmla="*/ 1525646 h 1821197"/>
                  <a:gd name="connsiteX12" fmla="*/ 2023550 w 2223584"/>
                  <a:gd name="connsiteY12" fmla="*/ 1262028 h 1821197"/>
                  <a:gd name="connsiteX13" fmla="*/ 2142612 w 2223584"/>
                  <a:gd name="connsiteY13" fmla="*/ 1183097 h 1821197"/>
                  <a:gd name="connsiteX14" fmla="*/ 2166425 w 2223584"/>
                  <a:gd name="connsiteY14" fmla="*/ 957228 h 1821197"/>
                  <a:gd name="connsiteX15" fmla="*/ 2218812 w 2223584"/>
                  <a:gd name="connsiteY15" fmla="*/ 814353 h 1821197"/>
                  <a:gd name="connsiteX16" fmla="*/ 2033075 w 2223584"/>
                  <a:gd name="connsiteY16" fmla="*/ 493023 h 1821197"/>
                  <a:gd name="connsiteX17" fmla="*/ 1818762 w 2223584"/>
                  <a:gd name="connsiteY17" fmla="*/ 252587 h 1821197"/>
                  <a:gd name="connsiteX18" fmla="*/ 1313937 w 2223584"/>
                  <a:gd name="connsiteY18" fmla="*/ 9490 h 1821197"/>
                  <a:gd name="connsiteX19" fmla="*/ 756725 w 2223584"/>
                  <a:gd name="connsiteY19" fmla="*/ 76585 h 1821197"/>
                  <a:gd name="connsiteX20" fmla="*/ 413824 w 2223584"/>
                  <a:gd name="connsiteY20" fmla="*/ 276401 h 1821197"/>
                  <a:gd name="connsiteX21" fmla="*/ 156651 w 2223584"/>
                  <a:gd name="connsiteY21" fmla="*/ 569854 h 1821197"/>
                  <a:gd name="connsiteX0" fmla="*/ 156651 w 2223584"/>
                  <a:gd name="connsiteY0" fmla="*/ 569854 h 1823295"/>
                  <a:gd name="connsiteX1" fmla="*/ 56637 w 2223584"/>
                  <a:gd name="connsiteY1" fmla="*/ 657190 h 1823295"/>
                  <a:gd name="connsiteX2" fmla="*/ 9012 w 2223584"/>
                  <a:gd name="connsiteY2" fmla="*/ 776253 h 1823295"/>
                  <a:gd name="connsiteX3" fmla="*/ 237612 w 2223584"/>
                  <a:gd name="connsiteY3" fmla="*/ 1066765 h 1823295"/>
                  <a:gd name="connsiteX4" fmla="*/ 113787 w 2223584"/>
                  <a:gd name="connsiteY4" fmla="*/ 1352515 h 1823295"/>
                  <a:gd name="connsiteX5" fmla="*/ 299525 w 2223584"/>
                  <a:gd name="connsiteY5" fmla="*/ 1547778 h 1823295"/>
                  <a:gd name="connsiteX6" fmla="*/ 632900 w 2223584"/>
                  <a:gd name="connsiteY6" fmla="*/ 1640576 h 1823295"/>
                  <a:gd name="connsiteX7" fmla="*/ 947225 w 2223584"/>
                  <a:gd name="connsiteY7" fmla="*/ 1819870 h 1823295"/>
                  <a:gd name="connsiteX8" fmla="*/ 1323462 w 2223584"/>
                  <a:gd name="connsiteY8" fmla="*/ 1466815 h 1823295"/>
                  <a:gd name="connsiteX9" fmla="*/ 1628262 w 2223584"/>
                  <a:gd name="connsiteY9" fmla="*/ 1671603 h 1823295"/>
                  <a:gd name="connsiteX10" fmla="*/ 1728275 w 2223584"/>
                  <a:gd name="connsiteY10" fmla="*/ 1466815 h 1823295"/>
                  <a:gd name="connsiteX11" fmla="*/ 1961637 w 2223584"/>
                  <a:gd name="connsiteY11" fmla="*/ 1525646 h 1823295"/>
                  <a:gd name="connsiteX12" fmla="*/ 2023550 w 2223584"/>
                  <a:gd name="connsiteY12" fmla="*/ 1262028 h 1823295"/>
                  <a:gd name="connsiteX13" fmla="*/ 2142612 w 2223584"/>
                  <a:gd name="connsiteY13" fmla="*/ 1183097 h 1823295"/>
                  <a:gd name="connsiteX14" fmla="*/ 2166425 w 2223584"/>
                  <a:gd name="connsiteY14" fmla="*/ 957228 h 1823295"/>
                  <a:gd name="connsiteX15" fmla="*/ 2218812 w 2223584"/>
                  <a:gd name="connsiteY15" fmla="*/ 814353 h 1823295"/>
                  <a:gd name="connsiteX16" fmla="*/ 2033075 w 2223584"/>
                  <a:gd name="connsiteY16" fmla="*/ 493023 h 1823295"/>
                  <a:gd name="connsiteX17" fmla="*/ 1818762 w 2223584"/>
                  <a:gd name="connsiteY17" fmla="*/ 252587 h 1823295"/>
                  <a:gd name="connsiteX18" fmla="*/ 1313937 w 2223584"/>
                  <a:gd name="connsiteY18" fmla="*/ 9490 h 1823295"/>
                  <a:gd name="connsiteX19" fmla="*/ 756725 w 2223584"/>
                  <a:gd name="connsiteY19" fmla="*/ 76585 h 1823295"/>
                  <a:gd name="connsiteX20" fmla="*/ 413824 w 2223584"/>
                  <a:gd name="connsiteY20" fmla="*/ 276401 h 1823295"/>
                  <a:gd name="connsiteX21" fmla="*/ 156651 w 2223584"/>
                  <a:gd name="connsiteY21" fmla="*/ 569854 h 1823295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28275 w 2223584"/>
                  <a:gd name="connsiteY10" fmla="*/ 146681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72911 h 1823207"/>
                  <a:gd name="connsiteX1" fmla="*/ 56637 w 2223584"/>
                  <a:gd name="connsiteY1" fmla="*/ 660247 h 1823207"/>
                  <a:gd name="connsiteX2" fmla="*/ 9012 w 2223584"/>
                  <a:gd name="connsiteY2" fmla="*/ 779310 h 1823207"/>
                  <a:gd name="connsiteX3" fmla="*/ 237612 w 2223584"/>
                  <a:gd name="connsiteY3" fmla="*/ 1069822 h 1823207"/>
                  <a:gd name="connsiteX4" fmla="*/ 113787 w 2223584"/>
                  <a:gd name="connsiteY4" fmla="*/ 1355572 h 1823207"/>
                  <a:gd name="connsiteX5" fmla="*/ 299525 w 2223584"/>
                  <a:gd name="connsiteY5" fmla="*/ 1550835 h 1823207"/>
                  <a:gd name="connsiteX6" fmla="*/ 632900 w 2223584"/>
                  <a:gd name="connsiteY6" fmla="*/ 1643633 h 1823207"/>
                  <a:gd name="connsiteX7" fmla="*/ 947225 w 2223584"/>
                  <a:gd name="connsiteY7" fmla="*/ 1822927 h 1823207"/>
                  <a:gd name="connsiteX8" fmla="*/ 1352037 w 2223584"/>
                  <a:gd name="connsiteY8" fmla="*/ 1599159 h 1823207"/>
                  <a:gd name="connsiteX9" fmla="*/ 1628262 w 2223584"/>
                  <a:gd name="connsiteY9" fmla="*/ 1674660 h 1823207"/>
                  <a:gd name="connsiteX10" fmla="*/ 1761612 w 2223584"/>
                  <a:gd name="connsiteY10" fmla="*/ 1489762 h 1823207"/>
                  <a:gd name="connsiteX11" fmla="*/ 1961637 w 2223584"/>
                  <a:gd name="connsiteY11" fmla="*/ 1528703 h 1823207"/>
                  <a:gd name="connsiteX12" fmla="*/ 2023550 w 2223584"/>
                  <a:gd name="connsiteY12" fmla="*/ 1265085 h 1823207"/>
                  <a:gd name="connsiteX13" fmla="*/ 2142612 w 2223584"/>
                  <a:gd name="connsiteY13" fmla="*/ 1186154 h 1823207"/>
                  <a:gd name="connsiteX14" fmla="*/ 2166425 w 2223584"/>
                  <a:gd name="connsiteY14" fmla="*/ 960285 h 1823207"/>
                  <a:gd name="connsiteX15" fmla="*/ 2218812 w 2223584"/>
                  <a:gd name="connsiteY15" fmla="*/ 817410 h 1823207"/>
                  <a:gd name="connsiteX16" fmla="*/ 2033075 w 2223584"/>
                  <a:gd name="connsiteY16" fmla="*/ 496080 h 1823207"/>
                  <a:gd name="connsiteX17" fmla="*/ 1818762 w 2223584"/>
                  <a:gd name="connsiteY17" fmla="*/ 300396 h 1823207"/>
                  <a:gd name="connsiteX18" fmla="*/ 1313937 w 2223584"/>
                  <a:gd name="connsiteY18" fmla="*/ 12547 h 1823207"/>
                  <a:gd name="connsiteX19" fmla="*/ 756725 w 2223584"/>
                  <a:gd name="connsiteY19" fmla="*/ 79642 h 1823207"/>
                  <a:gd name="connsiteX20" fmla="*/ 413824 w 2223584"/>
                  <a:gd name="connsiteY20" fmla="*/ 279458 h 1823207"/>
                  <a:gd name="connsiteX21" fmla="*/ 156651 w 2223584"/>
                  <a:gd name="connsiteY21" fmla="*/ 572911 h 1823207"/>
                  <a:gd name="connsiteX0" fmla="*/ 156651 w 2223584"/>
                  <a:gd name="connsiteY0" fmla="*/ 556556 h 1806852"/>
                  <a:gd name="connsiteX1" fmla="*/ 56637 w 2223584"/>
                  <a:gd name="connsiteY1" fmla="*/ 643892 h 1806852"/>
                  <a:gd name="connsiteX2" fmla="*/ 9012 w 2223584"/>
                  <a:gd name="connsiteY2" fmla="*/ 762955 h 1806852"/>
                  <a:gd name="connsiteX3" fmla="*/ 237612 w 2223584"/>
                  <a:gd name="connsiteY3" fmla="*/ 1053467 h 1806852"/>
                  <a:gd name="connsiteX4" fmla="*/ 113787 w 2223584"/>
                  <a:gd name="connsiteY4" fmla="*/ 1339217 h 1806852"/>
                  <a:gd name="connsiteX5" fmla="*/ 299525 w 2223584"/>
                  <a:gd name="connsiteY5" fmla="*/ 1534480 h 1806852"/>
                  <a:gd name="connsiteX6" fmla="*/ 632900 w 2223584"/>
                  <a:gd name="connsiteY6" fmla="*/ 1627278 h 1806852"/>
                  <a:gd name="connsiteX7" fmla="*/ 947225 w 2223584"/>
                  <a:gd name="connsiteY7" fmla="*/ 1806572 h 1806852"/>
                  <a:gd name="connsiteX8" fmla="*/ 1352037 w 2223584"/>
                  <a:gd name="connsiteY8" fmla="*/ 1582804 h 1806852"/>
                  <a:gd name="connsiteX9" fmla="*/ 1628262 w 2223584"/>
                  <a:gd name="connsiteY9" fmla="*/ 1658305 h 1806852"/>
                  <a:gd name="connsiteX10" fmla="*/ 1761612 w 2223584"/>
                  <a:gd name="connsiteY10" fmla="*/ 1473407 h 1806852"/>
                  <a:gd name="connsiteX11" fmla="*/ 1961637 w 2223584"/>
                  <a:gd name="connsiteY11" fmla="*/ 1512348 h 1806852"/>
                  <a:gd name="connsiteX12" fmla="*/ 2023550 w 2223584"/>
                  <a:gd name="connsiteY12" fmla="*/ 1248730 h 1806852"/>
                  <a:gd name="connsiteX13" fmla="*/ 2142612 w 2223584"/>
                  <a:gd name="connsiteY13" fmla="*/ 1169799 h 1806852"/>
                  <a:gd name="connsiteX14" fmla="*/ 2166425 w 2223584"/>
                  <a:gd name="connsiteY14" fmla="*/ 943930 h 1806852"/>
                  <a:gd name="connsiteX15" fmla="*/ 2218812 w 2223584"/>
                  <a:gd name="connsiteY15" fmla="*/ 801055 h 1806852"/>
                  <a:gd name="connsiteX16" fmla="*/ 2033075 w 2223584"/>
                  <a:gd name="connsiteY16" fmla="*/ 479725 h 1806852"/>
                  <a:gd name="connsiteX17" fmla="*/ 1818762 w 2223584"/>
                  <a:gd name="connsiteY17" fmla="*/ 284041 h 1806852"/>
                  <a:gd name="connsiteX18" fmla="*/ 1323462 w 2223584"/>
                  <a:gd name="connsiteY18" fmla="*/ 16082 h 1806852"/>
                  <a:gd name="connsiteX19" fmla="*/ 756725 w 2223584"/>
                  <a:gd name="connsiteY19" fmla="*/ 63287 h 1806852"/>
                  <a:gd name="connsiteX20" fmla="*/ 413824 w 2223584"/>
                  <a:gd name="connsiteY20" fmla="*/ 263103 h 1806852"/>
                  <a:gd name="connsiteX21" fmla="*/ 156651 w 2223584"/>
                  <a:gd name="connsiteY21" fmla="*/ 556556 h 1806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23584" h="1806852">
                    <a:moveTo>
                      <a:pt x="156651" y="556556"/>
                    </a:moveTo>
                    <a:cubicBezTo>
                      <a:pt x="97120" y="620021"/>
                      <a:pt x="81243" y="609492"/>
                      <a:pt x="56637" y="643892"/>
                    </a:cubicBezTo>
                    <a:cubicBezTo>
                      <a:pt x="32031" y="678292"/>
                      <a:pt x="-21150" y="694693"/>
                      <a:pt x="9012" y="762955"/>
                    </a:cubicBezTo>
                    <a:cubicBezTo>
                      <a:pt x="39174" y="831217"/>
                      <a:pt x="220150" y="957423"/>
                      <a:pt x="237612" y="1053467"/>
                    </a:cubicBezTo>
                    <a:cubicBezTo>
                      <a:pt x="255074" y="1149511"/>
                      <a:pt x="103468" y="1259048"/>
                      <a:pt x="113787" y="1339217"/>
                    </a:cubicBezTo>
                    <a:cubicBezTo>
                      <a:pt x="124106" y="1419386"/>
                      <a:pt x="213006" y="1486470"/>
                      <a:pt x="299525" y="1534480"/>
                    </a:cubicBezTo>
                    <a:cubicBezTo>
                      <a:pt x="386044" y="1582490"/>
                      <a:pt x="524950" y="1581929"/>
                      <a:pt x="632900" y="1627278"/>
                    </a:cubicBezTo>
                    <a:cubicBezTo>
                      <a:pt x="740850" y="1672627"/>
                      <a:pt x="827369" y="1813984"/>
                      <a:pt x="947225" y="1806572"/>
                    </a:cubicBezTo>
                    <a:cubicBezTo>
                      <a:pt x="1067081" y="1799160"/>
                      <a:pt x="1238531" y="1607515"/>
                      <a:pt x="1352037" y="1582804"/>
                    </a:cubicBezTo>
                    <a:cubicBezTo>
                      <a:pt x="1465543" y="1558093"/>
                      <a:pt x="1560000" y="1676538"/>
                      <a:pt x="1628262" y="1658305"/>
                    </a:cubicBezTo>
                    <a:cubicBezTo>
                      <a:pt x="1696524" y="1640072"/>
                      <a:pt x="1663187" y="1537514"/>
                      <a:pt x="1761612" y="1473407"/>
                    </a:cubicBezTo>
                    <a:cubicBezTo>
                      <a:pt x="1860037" y="1409300"/>
                      <a:pt x="1917981" y="1549794"/>
                      <a:pt x="1961637" y="1512348"/>
                    </a:cubicBezTo>
                    <a:cubicBezTo>
                      <a:pt x="2005293" y="1474902"/>
                      <a:pt x="1993388" y="1305821"/>
                      <a:pt x="2023550" y="1248730"/>
                    </a:cubicBezTo>
                    <a:cubicBezTo>
                      <a:pt x="2053712" y="1191639"/>
                      <a:pt x="2118800" y="1220599"/>
                      <a:pt x="2142612" y="1169799"/>
                    </a:cubicBezTo>
                    <a:cubicBezTo>
                      <a:pt x="2166424" y="1118999"/>
                      <a:pt x="2153725" y="1005387"/>
                      <a:pt x="2166425" y="943930"/>
                    </a:cubicBezTo>
                    <a:cubicBezTo>
                      <a:pt x="2179125" y="882473"/>
                      <a:pt x="2241037" y="878422"/>
                      <a:pt x="2218812" y="801055"/>
                    </a:cubicBezTo>
                    <a:cubicBezTo>
                      <a:pt x="2196587" y="723688"/>
                      <a:pt x="2099750" y="565894"/>
                      <a:pt x="2033075" y="479725"/>
                    </a:cubicBezTo>
                    <a:cubicBezTo>
                      <a:pt x="1966400" y="393556"/>
                      <a:pt x="1937031" y="361315"/>
                      <a:pt x="1818762" y="284041"/>
                    </a:cubicBezTo>
                    <a:cubicBezTo>
                      <a:pt x="1700493" y="206767"/>
                      <a:pt x="1500468" y="52874"/>
                      <a:pt x="1323462" y="16082"/>
                    </a:cubicBezTo>
                    <a:cubicBezTo>
                      <a:pt x="1146456" y="-20710"/>
                      <a:pt x="929763" y="10106"/>
                      <a:pt x="756725" y="63287"/>
                    </a:cubicBezTo>
                    <a:cubicBezTo>
                      <a:pt x="583688" y="116468"/>
                      <a:pt x="513836" y="180892"/>
                      <a:pt x="413824" y="263103"/>
                    </a:cubicBezTo>
                    <a:cubicBezTo>
                      <a:pt x="313812" y="345314"/>
                      <a:pt x="216182" y="493091"/>
                      <a:pt x="156651" y="556556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  <a:alpha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3E8A9F2A-B16D-4C6B-9860-9E85BA31DE96}"/>
                  </a:ext>
                </a:extLst>
              </p:cNvPr>
              <p:cNvGrpSpPr/>
              <p:nvPr/>
            </p:nvGrpSpPr>
            <p:grpSpPr>
              <a:xfrm>
                <a:off x="4418656" y="4613584"/>
                <a:ext cx="1579966" cy="1178432"/>
                <a:chOff x="1014161" y="4414986"/>
                <a:chExt cx="2068612" cy="1511511"/>
              </a:xfrm>
              <a:solidFill>
                <a:srgbClr val="FF0000"/>
              </a:solidFill>
            </p:grpSpPr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910C45E5-875E-4055-B493-F368B5C97343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1A00ED85-AAB9-42E3-82DB-FA23EACEDD26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CD47849F-95A2-49BB-A8F5-42A922662A8D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DFD85566-7BE2-4629-9196-D9AD066D6B6D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7ACECB7A-34D6-42EB-AF24-4C01FF7000AE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1FEFC979-8CFD-473C-8449-BCB8AB362AE7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14AD572C-3AF1-48C1-B586-C16977260EED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3E8D8F9B-BE23-45D9-B1A3-85EA2735B783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7671A194-3522-43B3-A2B2-5F3392843163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8DFF2C04-A015-4EC0-B3DF-0DB8CF94F6A6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51908ABF-E542-4050-B424-091314AF3F5E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CC334AA6-136E-4D8B-A8BC-7E1B5D48B4D3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84468BA3-38E5-4B91-992A-7111F26E55E0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4BF546E2-0C1A-48B2-850A-B3873D5E990A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69C99828-DCCB-44D5-A040-F88929E0B71E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6134B05D-F370-4BF9-A47E-E34C6EA09FA1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C9B54468-8FFE-4EC6-BCD3-591C194760FA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9A9690B9-AF15-4299-9790-C6815F2D8621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0CD2860D-85BB-474F-9BBC-67A74B845173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FA6974C6-6BFF-448C-B566-246B464100BF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CA692C0E-89AB-46E7-B7D2-F88080C8F9A9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5E9550A7-A2D8-481B-80A0-9DE6C9D6D647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B6514747-1450-4800-A4AE-87F0A3DFB876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22EF7760-D6C6-440D-BB6F-CA0DBFB7CA02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5E78A16C-1BDC-4399-AFA1-9ABB3016E39F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3D3B1534-B89A-4341-868D-236AB4B45325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21F96D0C-CB49-4F06-A00E-F7B70EDD6C9C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FE5CC902-1FA9-41D5-A8B5-3D3064C75DC8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A6D4F034-7DD8-4775-A209-DBE595DBAFB6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28F678B4-62D1-4FB4-BDF8-E67AF4EF4D05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EC2BE9E3-871D-47E0-8461-48B0175DEE72}"/>
                  </a:ext>
                </a:extLst>
              </p:cNvPr>
              <p:cNvGrpSpPr/>
              <p:nvPr/>
            </p:nvGrpSpPr>
            <p:grpSpPr>
              <a:xfrm>
                <a:off x="4189161" y="4414986"/>
                <a:ext cx="2068612" cy="1511511"/>
                <a:chOff x="1014161" y="4414986"/>
                <a:chExt cx="2068612" cy="1511511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9EFC703C-5105-4458-BEBE-8FE72EEFB37B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E95B92D7-B8BF-46D8-9083-98A183A63784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1EDBB3DD-B0EE-4DE3-B8E1-F28C9CF34780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2641DD4C-E880-46A0-A2E8-15A3E314FBE4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20A5C42E-9B2E-4F0C-8ACF-F7D6B8991D80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57EC8D82-2812-431E-A00D-22AB0EB69F67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2EEC8F94-6072-45D2-8714-E2CF61F0501D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B4FF7FF6-2652-4BF1-87EC-BB197796E942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151C9E67-DB14-4039-BB7C-441BB7B2AC6D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E9DF50E2-AD98-4869-BAF9-15BEF1290A4A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0523E3A0-E869-48DE-89E4-F4645CD93DD8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94AEEE19-D571-4BCB-B5B7-34C6DE4154E8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D9BDC294-3CA0-492B-A288-CFF15D28A379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589FC246-3858-4BDF-835B-7921223CC048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CEC49501-8D01-495F-95E2-85CB4C750BF8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863F5A3E-C490-4BD4-8B2A-44665F6F2FE9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DBC388D3-CEBA-4E56-A76A-C22B461BF808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79D47D48-A91F-4DC2-8C0F-8530C5F273F0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B63893B8-8D14-4578-BB27-3A8E37403E55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08F97347-9D4B-4F07-BD5B-BE747EBC8C03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08B19EC4-D3F0-45FE-958A-8E821842787A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49843DE3-A0F8-4A1E-A1F5-90777CA16582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F0F6A7E6-27B9-4A59-BF2A-D2B6EC58509F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4BF5CB46-C17B-41DD-B6B2-B74B0750DC81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BA781CAD-CAD0-4C6F-8422-74F1F2F43562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227E356D-C026-42B9-8AEB-64AF227E158F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EEFB859B-5FD1-4AFA-8305-26A9DD1443B2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E8A8E187-99A2-4950-9A15-901BFA73FCC2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026D1506-A6FB-4445-A4F8-5FC5DF2B1805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DEF94BBC-B610-4272-B30A-1824EA84207A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E8A3FBFD-3E97-425A-8F76-DA9707E61732}"/>
                  </a:ext>
                </a:extLst>
              </p:cNvPr>
              <p:cNvGrpSpPr/>
              <p:nvPr/>
            </p:nvGrpSpPr>
            <p:grpSpPr>
              <a:xfrm rot="10800000">
                <a:off x="4309811" y="4510237"/>
                <a:ext cx="1743441" cy="1273912"/>
                <a:chOff x="1014161" y="4414986"/>
                <a:chExt cx="2068612" cy="1511511"/>
              </a:xfrm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2F219D41-2057-42E1-BDF0-DF88F9C936EA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08CE18CC-440D-4E68-AB34-93D7C91C4058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87BACD59-6A17-489C-9D05-20EA9C8378A8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5D2BA975-EC01-49C1-AE1E-C55E6E86D9A1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93E258EC-D656-4CAF-97E8-05B8DA521BA7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146D858F-FCCA-4621-A34A-6E49A2B6DE1E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9D8F0D72-A747-423D-9F87-67F63AE29F82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12FBD9F0-5099-4D7B-919F-37474DD06CC4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BF0F33B6-E021-4FDE-8769-B2D98EF17AE7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3686A9AC-F0A3-479E-B341-E49E745AA0AE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18C18A24-3835-4E38-9D84-58C83F50AAC8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587929E9-CAA1-426D-9ECA-63CA4DAA33B2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D87615A4-9EDE-484B-AA5F-4B5FA3F7832A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82DF543F-5E7C-457A-9180-E8E07A87D57A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FF70105A-9F04-4626-A5CA-C444D9952462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20FF8020-BDD8-403E-BCE0-806259EAFC0C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7E66BC5A-6A5F-4788-9CF4-174919A56AB6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51821D57-D47A-4A42-9B2C-DFB316F4EE9F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6A0CB5DF-8397-4D7E-BAAF-418F7843D0C1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E48F53F9-6FB2-402C-95CC-522D1848C7D9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42354718-857C-4ABF-A13E-654D1FDC8A75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C5516DE3-B01D-470E-9908-F4582B801E78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DA71F63F-B266-42C7-A74E-08FC09D569CD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60557AA2-D0A0-4218-AB98-AE8597F954E1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9AE11A47-BF72-45C1-8EB3-57FA73166602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8928E1ED-0BCF-4DE3-AD49-36FC1B9A5801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F8DC89DC-5848-4D78-A627-83B849A1510E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99003DFA-435C-498C-99A8-6C023D1EA5E5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F0BA8F39-A866-48DD-9A03-F48333822A5E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8223ACD2-D882-4386-BB3D-6E87088D2192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A79E35D1-4DD3-412A-925D-21E3B1220A4F}"/>
                  </a:ext>
                </a:extLst>
              </p:cNvPr>
              <p:cNvGrpSpPr/>
              <p:nvPr/>
            </p:nvGrpSpPr>
            <p:grpSpPr>
              <a:xfrm rot="10800000">
                <a:off x="4297111" y="4770587"/>
                <a:ext cx="1743441" cy="1273912"/>
                <a:chOff x="1014161" y="4414986"/>
                <a:chExt cx="2068612" cy="1511511"/>
              </a:xfrm>
            </p:grpSpPr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3C83420F-2373-4123-B3D3-31C1DBD81BF3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32AAF85F-53AD-4F4B-AA26-6DD389D969D5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274EC7DE-334D-4583-9F59-9FEC0237E268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10F004CC-5B66-4188-BC7F-EBA93EC53A0B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B344086A-9E6B-4538-8921-5826A790A35F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D0D2C836-AABA-4C17-BA3B-A4CBB9FE7B3C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EDD57469-B68E-4BD3-86F2-EAFBAFE19248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69FAE2A7-B233-4E7F-A37D-FDE4E4F31DD2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75407E9D-E7B0-4C30-AD33-843A4025A593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AB063032-F6F4-48A9-84BD-CFA933E70924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0A50BE3E-B7B4-4EA0-8906-34AC582166C4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40D729E2-E644-4B51-9C73-C81739D80816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FE421DAB-C8A6-42B8-B834-656976A706FC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0907E296-0D01-4EFF-A341-5D95F1AD56B8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A4258BD3-0DF2-4748-8D98-AED23B6EF904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BE6528A6-A1C9-4039-A41C-950248FC5ECB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7008A751-9341-4321-95BD-BB473D90E86E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1062B7A6-EBC3-45C3-88AC-8E10643DA88F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B35EDBDA-D03B-4CBF-849B-28D04DC1B0CD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A10EE3F8-5663-443C-8F26-10B8965DC536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013FDB34-B8EC-43D7-8461-71AC0D2A14E9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EAF63DC0-CF25-415D-9342-52CE6CEE4AA0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390BE284-03A0-491C-8695-7FBEE27E29B5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AE6145A0-D635-4077-A331-5DAB30EF7AC2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D483BB20-FEB4-453C-A15B-9F30964BFF39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E3C652A0-35E7-4B1B-A543-BBFB0CF84E0D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E76C58B7-05E7-413B-82AA-33DFC8B571E4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92B7EE5B-F873-4F15-8DEC-BA16F6972009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1F760FF3-A69A-40BB-A6FD-8E16FCFF71FB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3BE54949-997C-405F-A93C-146AE0329226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CE92034D-C140-4D7C-8109-A4E9F80FB103}"/>
                  </a:ext>
                </a:extLst>
              </p:cNvPr>
              <p:cNvGrpSpPr/>
              <p:nvPr/>
            </p:nvGrpSpPr>
            <p:grpSpPr>
              <a:xfrm rot="10800000">
                <a:off x="4335211" y="4618187"/>
                <a:ext cx="1743441" cy="1273912"/>
                <a:chOff x="1014161" y="4414986"/>
                <a:chExt cx="2068612" cy="1511511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50A585C2-5330-493C-8F5F-BA54C06EE55D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69AA454F-510E-46C7-970A-FB9D25E93600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D2FEFE73-F9F2-46B9-BA71-989609F2AFC6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8AF0399C-C2EB-4FB4-A0C8-8E455170EB77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6539BF6D-B26A-4342-A54A-821EFBAE9116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2B4C46BE-C2C7-4308-886E-D34F5A282F63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7E023A06-BDE4-44B3-AA55-F44FD9724D4B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B3B417E3-DD95-4A12-ABDA-94782C6B6D3C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9C07E27E-BCA9-4F96-828C-08EC4F16AB60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C387450F-9F63-4EF7-8810-347A5412E971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7F7AFA38-A666-42B4-A376-C6D51B9A51A3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F41657F9-BAE3-4F6B-8BB8-F27BAA6253B9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4AF990D5-39FD-4C23-8C89-4A466A39E1CA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250CE9A9-FE8E-43BD-AA78-427E6C785369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8C346E6E-6ECA-434D-9B6F-C364931AC792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0AE131B2-076B-4BC2-8321-04452F74917B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D3AC51F7-315B-45ED-B389-782B1E18814D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581E1F33-D705-4313-8BB0-2E8628C0BE08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951601DC-112E-471E-8CD7-B25ECEC0E856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6DBF681F-0886-4A69-BC91-053C598B906A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50C09DBB-7C8D-400B-9E7B-C0AFC37053C5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73508966-43DD-4E4C-96D0-2A62EC895436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61FB368A-D1AD-4E8A-83E9-43F2A087B2B5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9328BD9B-0879-45E1-AABA-38148756E30D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524DFE51-2962-4618-973B-0B451CEB173D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2319B0CF-A7B0-43DF-AD5D-04B7B081FB30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F7EBEF64-68A2-4B09-9A40-86AF6DE2CF14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EB0FF8A9-289F-46EF-8E00-7C6847BA39DF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9BA5A3DC-7013-40C9-92D6-7A78D025AA16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C4DF946B-3762-43E6-A8E8-BACCB4D82DCA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C5D4BBD2-AABC-4102-BBA7-7D5A50DD1874}"/>
                  </a:ext>
                </a:extLst>
              </p:cNvPr>
              <p:cNvGrpSpPr/>
              <p:nvPr/>
            </p:nvGrpSpPr>
            <p:grpSpPr>
              <a:xfrm>
                <a:off x="4315412" y="4396829"/>
                <a:ext cx="1869168" cy="1621953"/>
                <a:chOff x="4315412" y="4396829"/>
                <a:chExt cx="1869168" cy="1621953"/>
              </a:xfrm>
            </p:grpSpPr>
            <p:grpSp>
              <p:nvGrpSpPr>
                <p:cNvPr id="527" name="グループ化 526">
                  <a:extLst>
                    <a:ext uri="{FF2B5EF4-FFF2-40B4-BE49-F238E27FC236}">
                      <a16:creationId xmlns:a16="http://schemas.microsoft.com/office/drawing/2014/main" id="{56C01893-91A3-489E-A981-21247864AB90}"/>
                    </a:ext>
                  </a:extLst>
                </p:cNvPr>
                <p:cNvGrpSpPr/>
                <p:nvPr/>
              </p:nvGrpSpPr>
              <p:grpSpPr>
                <a:xfrm>
                  <a:off x="4359677" y="4522989"/>
                  <a:ext cx="610097" cy="250926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E217806E-5C01-4BED-A29F-96F878073601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4D9C1026-A346-4175-AB2A-5F1B8241BD02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E4F00C49-8794-4BB9-82C0-D6EA4344EEF0}"/>
                    </a:ext>
                  </a:extLst>
                </p:cNvPr>
                <p:cNvGrpSpPr/>
                <p:nvPr/>
              </p:nvGrpSpPr>
              <p:grpSpPr>
                <a:xfrm>
                  <a:off x="4315412" y="4945668"/>
                  <a:ext cx="657239" cy="301843"/>
                  <a:chOff x="4293896" y="3471988"/>
                  <a:chExt cx="1154179" cy="530068"/>
                </a:xfrm>
              </p:grpSpPr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EBAA711F-3A10-4027-9A63-259EEBBEE7AB}"/>
                      </a:ext>
                    </a:extLst>
                  </p:cNvPr>
                  <p:cNvSpPr/>
                  <p:nvPr/>
                </p:nvSpPr>
                <p:spPr>
                  <a:xfrm>
                    <a:off x="4304971" y="3657600"/>
                    <a:ext cx="1142095" cy="344456"/>
                  </a:xfrm>
                  <a:custGeom>
                    <a:avLst/>
                    <a:gdLst>
                      <a:gd name="connsiteX0" fmla="*/ 624366 w 1142095"/>
                      <a:gd name="connsiteY0" fmla="*/ 0 h 344456"/>
                      <a:gd name="connsiteX1" fmla="*/ 1095934 w 1142095"/>
                      <a:gd name="connsiteY1" fmla="*/ 69531 h 344456"/>
                      <a:gd name="connsiteX2" fmla="*/ 1142095 w 1142095"/>
                      <a:gd name="connsiteY2" fmla="*/ 89447 h 344456"/>
                      <a:gd name="connsiteX3" fmla="*/ 1058292 w 1142095"/>
                      <a:gd name="connsiteY3" fmla="*/ 88798 h 344456"/>
                      <a:gd name="connsiteX4" fmla="*/ 688607 w 1142095"/>
                      <a:gd name="connsiteY4" fmla="*/ 152109 h 344456"/>
                      <a:gd name="connsiteX5" fmla="*/ 341169 w 1142095"/>
                      <a:gd name="connsiteY5" fmla="*/ 293396 h 344456"/>
                      <a:gd name="connsiteX6" fmla="*/ 260374 w 1142095"/>
                      <a:gd name="connsiteY6" fmla="*/ 344456 h 344456"/>
                      <a:gd name="connsiteX7" fmla="*/ 199370 w 1142095"/>
                      <a:gd name="connsiteY7" fmla="*/ 323451 h 344456"/>
                      <a:gd name="connsiteX8" fmla="*/ 674 w 1142095"/>
                      <a:gd name="connsiteY8" fmla="*/ 159636 h 344456"/>
                      <a:gd name="connsiteX9" fmla="*/ 0 w 1142095"/>
                      <a:gd name="connsiteY9" fmla="*/ 156315 h 344456"/>
                      <a:gd name="connsiteX10" fmla="*/ 9876 w 1142095"/>
                      <a:gd name="connsiteY10" fmla="*/ 144990 h 344456"/>
                      <a:gd name="connsiteX11" fmla="*/ 624366 w 1142095"/>
                      <a:gd name="connsiteY11" fmla="*/ 0 h 34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142095" h="344456">
                        <a:moveTo>
                          <a:pt x="624366" y="0"/>
                        </a:moveTo>
                        <a:cubicBezTo>
                          <a:pt x="808525" y="0"/>
                          <a:pt x="975250" y="26571"/>
                          <a:pt x="1095934" y="69531"/>
                        </a:cubicBezTo>
                        <a:lnTo>
                          <a:pt x="1142095" y="89447"/>
                        </a:lnTo>
                        <a:lnTo>
                          <a:pt x="1058292" y="88798"/>
                        </a:lnTo>
                        <a:cubicBezTo>
                          <a:pt x="948916" y="93385"/>
                          <a:pt x="821427" y="114215"/>
                          <a:pt x="688607" y="152109"/>
                        </a:cubicBezTo>
                        <a:cubicBezTo>
                          <a:pt x="555788" y="190003"/>
                          <a:pt x="436500" y="239580"/>
                          <a:pt x="341169" y="293396"/>
                        </a:cubicBezTo>
                        <a:lnTo>
                          <a:pt x="260374" y="344456"/>
                        </a:lnTo>
                        <a:lnTo>
                          <a:pt x="199370" y="323451"/>
                        </a:lnTo>
                        <a:cubicBezTo>
                          <a:pt x="99407" y="282461"/>
                          <a:pt x="27636" y="225104"/>
                          <a:pt x="674" y="159636"/>
                        </a:cubicBezTo>
                        <a:lnTo>
                          <a:pt x="0" y="156315"/>
                        </a:lnTo>
                        <a:lnTo>
                          <a:pt x="9876" y="144990"/>
                        </a:lnTo>
                        <a:cubicBezTo>
                          <a:pt x="111117" y="59785"/>
                          <a:pt x="348128" y="0"/>
                          <a:pt x="624366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A6AE1ED1-0F29-4E23-A281-E56A1DC52FFF}"/>
                      </a:ext>
                    </a:extLst>
                  </p:cNvPr>
                  <p:cNvSpPr/>
                  <p:nvPr/>
                </p:nvSpPr>
                <p:spPr>
                  <a:xfrm>
                    <a:off x="4293896" y="3471988"/>
                    <a:ext cx="1154179" cy="341926"/>
                  </a:xfrm>
                  <a:custGeom>
                    <a:avLst/>
                    <a:gdLst>
                      <a:gd name="connsiteX0" fmla="*/ 578291 w 1154179"/>
                      <a:gd name="connsiteY0" fmla="*/ 0 h 341926"/>
                      <a:gd name="connsiteX1" fmla="*/ 1144833 w 1154179"/>
                      <a:gd name="connsiteY1" fmla="*/ 229429 h 341926"/>
                      <a:gd name="connsiteX2" fmla="*/ 1154179 w 1154179"/>
                      <a:gd name="connsiteY2" fmla="*/ 275493 h 341926"/>
                      <a:gd name="connsiteX3" fmla="*/ 1107009 w 1154179"/>
                      <a:gd name="connsiteY3" fmla="*/ 255142 h 341926"/>
                      <a:gd name="connsiteX4" fmla="*/ 635441 w 1154179"/>
                      <a:gd name="connsiteY4" fmla="*/ 185611 h 341926"/>
                      <a:gd name="connsiteX5" fmla="*/ 20951 w 1154179"/>
                      <a:gd name="connsiteY5" fmla="*/ 330601 h 341926"/>
                      <a:gd name="connsiteX6" fmla="*/ 11075 w 1154179"/>
                      <a:gd name="connsiteY6" fmla="*/ 341926 h 341926"/>
                      <a:gd name="connsiteX7" fmla="*/ 0 w 1154179"/>
                      <a:gd name="connsiteY7" fmla="*/ 287338 h 341926"/>
                      <a:gd name="connsiteX8" fmla="*/ 578291 w 1154179"/>
                      <a:gd name="connsiteY8" fmla="*/ 0 h 341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4179" h="341926">
                        <a:moveTo>
                          <a:pt x="578291" y="0"/>
                        </a:moveTo>
                        <a:cubicBezTo>
                          <a:pt x="857750" y="0"/>
                          <a:pt x="1090910" y="98495"/>
                          <a:pt x="1144833" y="229429"/>
                        </a:cubicBezTo>
                        <a:lnTo>
                          <a:pt x="1154179" y="275493"/>
                        </a:lnTo>
                        <a:lnTo>
                          <a:pt x="1107009" y="255142"/>
                        </a:lnTo>
                        <a:cubicBezTo>
                          <a:pt x="986325" y="212182"/>
                          <a:pt x="819600" y="185611"/>
                          <a:pt x="635441" y="185611"/>
                        </a:cubicBezTo>
                        <a:cubicBezTo>
                          <a:pt x="359203" y="185611"/>
                          <a:pt x="122192" y="245396"/>
                          <a:pt x="20951" y="330601"/>
                        </a:cubicBezTo>
                        <a:lnTo>
                          <a:pt x="11075" y="341926"/>
                        </a:lnTo>
                        <a:lnTo>
                          <a:pt x="0" y="287338"/>
                        </a:lnTo>
                        <a:cubicBezTo>
                          <a:pt x="0" y="128646"/>
                          <a:pt x="258910" y="0"/>
                          <a:pt x="578291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B23AA36B-7010-4AB1-8E1C-318551EE0AA0}"/>
                    </a:ext>
                  </a:extLst>
                </p:cNvPr>
                <p:cNvGrpSpPr/>
                <p:nvPr/>
              </p:nvGrpSpPr>
              <p:grpSpPr>
                <a:xfrm rot="10800000">
                  <a:off x="4351955" y="5575827"/>
                  <a:ext cx="695421" cy="223761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6A79BAC9-E41C-449F-A4BB-04C960D1A901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73DF9A8E-D7A8-43B8-A69C-FD10FC08D492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70C45DDB-414C-4085-9A73-0B4C018D62E1}"/>
                    </a:ext>
                  </a:extLst>
                </p:cNvPr>
                <p:cNvGrpSpPr/>
                <p:nvPr/>
              </p:nvGrpSpPr>
              <p:grpSpPr>
                <a:xfrm rot="10800000">
                  <a:off x="5435425" y="5336004"/>
                  <a:ext cx="749155" cy="269166"/>
                  <a:chOff x="4293896" y="3471988"/>
                  <a:chExt cx="1154179" cy="530068"/>
                </a:xfrm>
              </p:grpSpPr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61185909-1D9A-4A35-98E3-0711C5780A98}"/>
                      </a:ext>
                    </a:extLst>
                  </p:cNvPr>
                  <p:cNvSpPr/>
                  <p:nvPr/>
                </p:nvSpPr>
                <p:spPr>
                  <a:xfrm>
                    <a:off x="4304971" y="3657600"/>
                    <a:ext cx="1142095" cy="344456"/>
                  </a:xfrm>
                  <a:custGeom>
                    <a:avLst/>
                    <a:gdLst>
                      <a:gd name="connsiteX0" fmla="*/ 624366 w 1142095"/>
                      <a:gd name="connsiteY0" fmla="*/ 0 h 344456"/>
                      <a:gd name="connsiteX1" fmla="*/ 1095934 w 1142095"/>
                      <a:gd name="connsiteY1" fmla="*/ 69531 h 344456"/>
                      <a:gd name="connsiteX2" fmla="*/ 1142095 w 1142095"/>
                      <a:gd name="connsiteY2" fmla="*/ 89447 h 344456"/>
                      <a:gd name="connsiteX3" fmla="*/ 1058292 w 1142095"/>
                      <a:gd name="connsiteY3" fmla="*/ 88798 h 344456"/>
                      <a:gd name="connsiteX4" fmla="*/ 688607 w 1142095"/>
                      <a:gd name="connsiteY4" fmla="*/ 152109 h 344456"/>
                      <a:gd name="connsiteX5" fmla="*/ 341169 w 1142095"/>
                      <a:gd name="connsiteY5" fmla="*/ 293396 h 344456"/>
                      <a:gd name="connsiteX6" fmla="*/ 260374 w 1142095"/>
                      <a:gd name="connsiteY6" fmla="*/ 344456 h 344456"/>
                      <a:gd name="connsiteX7" fmla="*/ 199370 w 1142095"/>
                      <a:gd name="connsiteY7" fmla="*/ 323451 h 344456"/>
                      <a:gd name="connsiteX8" fmla="*/ 674 w 1142095"/>
                      <a:gd name="connsiteY8" fmla="*/ 159636 h 344456"/>
                      <a:gd name="connsiteX9" fmla="*/ 0 w 1142095"/>
                      <a:gd name="connsiteY9" fmla="*/ 156315 h 344456"/>
                      <a:gd name="connsiteX10" fmla="*/ 9876 w 1142095"/>
                      <a:gd name="connsiteY10" fmla="*/ 144990 h 344456"/>
                      <a:gd name="connsiteX11" fmla="*/ 624366 w 1142095"/>
                      <a:gd name="connsiteY11" fmla="*/ 0 h 34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142095" h="344456">
                        <a:moveTo>
                          <a:pt x="624366" y="0"/>
                        </a:moveTo>
                        <a:cubicBezTo>
                          <a:pt x="808525" y="0"/>
                          <a:pt x="975250" y="26571"/>
                          <a:pt x="1095934" y="69531"/>
                        </a:cubicBezTo>
                        <a:lnTo>
                          <a:pt x="1142095" y="89447"/>
                        </a:lnTo>
                        <a:lnTo>
                          <a:pt x="1058292" y="88798"/>
                        </a:lnTo>
                        <a:cubicBezTo>
                          <a:pt x="948916" y="93385"/>
                          <a:pt x="821427" y="114215"/>
                          <a:pt x="688607" y="152109"/>
                        </a:cubicBezTo>
                        <a:cubicBezTo>
                          <a:pt x="555788" y="190003"/>
                          <a:pt x="436500" y="239580"/>
                          <a:pt x="341169" y="293396"/>
                        </a:cubicBezTo>
                        <a:lnTo>
                          <a:pt x="260374" y="344456"/>
                        </a:lnTo>
                        <a:lnTo>
                          <a:pt x="199370" y="323451"/>
                        </a:lnTo>
                        <a:cubicBezTo>
                          <a:pt x="99407" y="282461"/>
                          <a:pt x="27636" y="225104"/>
                          <a:pt x="674" y="159636"/>
                        </a:cubicBezTo>
                        <a:lnTo>
                          <a:pt x="0" y="156315"/>
                        </a:lnTo>
                        <a:lnTo>
                          <a:pt x="9876" y="144990"/>
                        </a:lnTo>
                        <a:cubicBezTo>
                          <a:pt x="111117" y="59785"/>
                          <a:pt x="348128" y="0"/>
                          <a:pt x="624366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3FF6C405-D1F5-4C4A-BD55-1EB5BFDB944D}"/>
                      </a:ext>
                    </a:extLst>
                  </p:cNvPr>
                  <p:cNvSpPr/>
                  <p:nvPr/>
                </p:nvSpPr>
                <p:spPr>
                  <a:xfrm>
                    <a:off x="4293896" y="3471988"/>
                    <a:ext cx="1154179" cy="341926"/>
                  </a:xfrm>
                  <a:custGeom>
                    <a:avLst/>
                    <a:gdLst>
                      <a:gd name="connsiteX0" fmla="*/ 578291 w 1154179"/>
                      <a:gd name="connsiteY0" fmla="*/ 0 h 341926"/>
                      <a:gd name="connsiteX1" fmla="*/ 1144833 w 1154179"/>
                      <a:gd name="connsiteY1" fmla="*/ 229429 h 341926"/>
                      <a:gd name="connsiteX2" fmla="*/ 1154179 w 1154179"/>
                      <a:gd name="connsiteY2" fmla="*/ 275493 h 341926"/>
                      <a:gd name="connsiteX3" fmla="*/ 1107009 w 1154179"/>
                      <a:gd name="connsiteY3" fmla="*/ 255142 h 341926"/>
                      <a:gd name="connsiteX4" fmla="*/ 635441 w 1154179"/>
                      <a:gd name="connsiteY4" fmla="*/ 185611 h 341926"/>
                      <a:gd name="connsiteX5" fmla="*/ 20951 w 1154179"/>
                      <a:gd name="connsiteY5" fmla="*/ 330601 h 341926"/>
                      <a:gd name="connsiteX6" fmla="*/ 11075 w 1154179"/>
                      <a:gd name="connsiteY6" fmla="*/ 341926 h 341926"/>
                      <a:gd name="connsiteX7" fmla="*/ 0 w 1154179"/>
                      <a:gd name="connsiteY7" fmla="*/ 287338 h 341926"/>
                      <a:gd name="connsiteX8" fmla="*/ 578291 w 1154179"/>
                      <a:gd name="connsiteY8" fmla="*/ 0 h 341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4179" h="341926">
                        <a:moveTo>
                          <a:pt x="578291" y="0"/>
                        </a:moveTo>
                        <a:cubicBezTo>
                          <a:pt x="857750" y="0"/>
                          <a:pt x="1090910" y="98495"/>
                          <a:pt x="1144833" y="229429"/>
                        </a:cubicBezTo>
                        <a:lnTo>
                          <a:pt x="1154179" y="275493"/>
                        </a:lnTo>
                        <a:lnTo>
                          <a:pt x="1107009" y="255142"/>
                        </a:lnTo>
                        <a:cubicBezTo>
                          <a:pt x="986325" y="212182"/>
                          <a:pt x="819600" y="185611"/>
                          <a:pt x="635441" y="185611"/>
                        </a:cubicBezTo>
                        <a:cubicBezTo>
                          <a:pt x="359203" y="185611"/>
                          <a:pt x="122192" y="245396"/>
                          <a:pt x="20951" y="330601"/>
                        </a:cubicBezTo>
                        <a:lnTo>
                          <a:pt x="11075" y="341926"/>
                        </a:lnTo>
                        <a:lnTo>
                          <a:pt x="0" y="287338"/>
                        </a:lnTo>
                        <a:cubicBezTo>
                          <a:pt x="0" y="128646"/>
                          <a:pt x="258910" y="0"/>
                          <a:pt x="578291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D6D73EC4-8D6B-4734-9F32-923F2EF327C4}"/>
                    </a:ext>
                  </a:extLst>
                </p:cNvPr>
                <p:cNvGrpSpPr/>
                <p:nvPr/>
              </p:nvGrpSpPr>
              <p:grpSpPr>
                <a:xfrm rot="19817894">
                  <a:off x="5318527" y="4630939"/>
                  <a:ext cx="610097" cy="250926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85C42E41-6EF4-43D4-B783-31403EAD7336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B83D9348-F362-46A7-883A-97702C28984B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061C2F12-A8A3-46F4-9448-31B1889230DA}"/>
                    </a:ext>
                  </a:extLst>
                </p:cNvPr>
                <p:cNvGrpSpPr/>
                <p:nvPr/>
              </p:nvGrpSpPr>
              <p:grpSpPr>
                <a:xfrm rot="881129">
                  <a:off x="5145452" y="5808799"/>
                  <a:ext cx="584435" cy="209983"/>
                  <a:chOff x="4293896" y="3471988"/>
                  <a:chExt cx="1154179" cy="530068"/>
                </a:xfrm>
              </p:grpSpPr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9C5F26D6-B1BB-4639-AE26-B977B36A7E77}"/>
                      </a:ext>
                    </a:extLst>
                  </p:cNvPr>
                  <p:cNvSpPr/>
                  <p:nvPr/>
                </p:nvSpPr>
                <p:spPr>
                  <a:xfrm>
                    <a:off x="4304971" y="3657600"/>
                    <a:ext cx="1142095" cy="344456"/>
                  </a:xfrm>
                  <a:custGeom>
                    <a:avLst/>
                    <a:gdLst>
                      <a:gd name="connsiteX0" fmla="*/ 624366 w 1142095"/>
                      <a:gd name="connsiteY0" fmla="*/ 0 h 344456"/>
                      <a:gd name="connsiteX1" fmla="*/ 1095934 w 1142095"/>
                      <a:gd name="connsiteY1" fmla="*/ 69531 h 344456"/>
                      <a:gd name="connsiteX2" fmla="*/ 1142095 w 1142095"/>
                      <a:gd name="connsiteY2" fmla="*/ 89447 h 344456"/>
                      <a:gd name="connsiteX3" fmla="*/ 1058292 w 1142095"/>
                      <a:gd name="connsiteY3" fmla="*/ 88798 h 344456"/>
                      <a:gd name="connsiteX4" fmla="*/ 688607 w 1142095"/>
                      <a:gd name="connsiteY4" fmla="*/ 152109 h 344456"/>
                      <a:gd name="connsiteX5" fmla="*/ 341169 w 1142095"/>
                      <a:gd name="connsiteY5" fmla="*/ 293396 h 344456"/>
                      <a:gd name="connsiteX6" fmla="*/ 260374 w 1142095"/>
                      <a:gd name="connsiteY6" fmla="*/ 344456 h 344456"/>
                      <a:gd name="connsiteX7" fmla="*/ 199370 w 1142095"/>
                      <a:gd name="connsiteY7" fmla="*/ 323451 h 344456"/>
                      <a:gd name="connsiteX8" fmla="*/ 674 w 1142095"/>
                      <a:gd name="connsiteY8" fmla="*/ 159636 h 344456"/>
                      <a:gd name="connsiteX9" fmla="*/ 0 w 1142095"/>
                      <a:gd name="connsiteY9" fmla="*/ 156315 h 344456"/>
                      <a:gd name="connsiteX10" fmla="*/ 9876 w 1142095"/>
                      <a:gd name="connsiteY10" fmla="*/ 144990 h 344456"/>
                      <a:gd name="connsiteX11" fmla="*/ 624366 w 1142095"/>
                      <a:gd name="connsiteY11" fmla="*/ 0 h 344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142095" h="344456">
                        <a:moveTo>
                          <a:pt x="624366" y="0"/>
                        </a:moveTo>
                        <a:cubicBezTo>
                          <a:pt x="808525" y="0"/>
                          <a:pt x="975250" y="26571"/>
                          <a:pt x="1095934" y="69531"/>
                        </a:cubicBezTo>
                        <a:lnTo>
                          <a:pt x="1142095" y="89447"/>
                        </a:lnTo>
                        <a:lnTo>
                          <a:pt x="1058292" y="88798"/>
                        </a:lnTo>
                        <a:cubicBezTo>
                          <a:pt x="948916" y="93385"/>
                          <a:pt x="821427" y="114215"/>
                          <a:pt x="688607" y="152109"/>
                        </a:cubicBezTo>
                        <a:cubicBezTo>
                          <a:pt x="555788" y="190003"/>
                          <a:pt x="436500" y="239580"/>
                          <a:pt x="341169" y="293396"/>
                        </a:cubicBezTo>
                        <a:lnTo>
                          <a:pt x="260374" y="344456"/>
                        </a:lnTo>
                        <a:lnTo>
                          <a:pt x="199370" y="323451"/>
                        </a:lnTo>
                        <a:cubicBezTo>
                          <a:pt x="99407" y="282461"/>
                          <a:pt x="27636" y="225104"/>
                          <a:pt x="674" y="159636"/>
                        </a:cubicBezTo>
                        <a:lnTo>
                          <a:pt x="0" y="156315"/>
                        </a:lnTo>
                        <a:lnTo>
                          <a:pt x="9876" y="144990"/>
                        </a:lnTo>
                        <a:cubicBezTo>
                          <a:pt x="111117" y="59785"/>
                          <a:pt x="348128" y="0"/>
                          <a:pt x="624366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2E3FE9CF-ACFF-4264-B6DB-BA70FA5E5A46}"/>
                      </a:ext>
                    </a:extLst>
                  </p:cNvPr>
                  <p:cNvSpPr/>
                  <p:nvPr/>
                </p:nvSpPr>
                <p:spPr>
                  <a:xfrm>
                    <a:off x="4293896" y="3471988"/>
                    <a:ext cx="1154179" cy="341926"/>
                  </a:xfrm>
                  <a:custGeom>
                    <a:avLst/>
                    <a:gdLst>
                      <a:gd name="connsiteX0" fmla="*/ 578291 w 1154179"/>
                      <a:gd name="connsiteY0" fmla="*/ 0 h 341926"/>
                      <a:gd name="connsiteX1" fmla="*/ 1144833 w 1154179"/>
                      <a:gd name="connsiteY1" fmla="*/ 229429 h 341926"/>
                      <a:gd name="connsiteX2" fmla="*/ 1154179 w 1154179"/>
                      <a:gd name="connsiteY2" fmla="*/ 275493 h 341926"/>
                      <a:gd name="connsiteX3" fmla="*/ 1107009 w 1154179"/>
                      <a:gd name="connsiteY3" fmla="*/ 255142 h 341926"/>
                      <a:gd name="connsiteX4" fmla="*/ 635441 w 1154179"/>
                      <a:gd name="connsiteY4" fmla="*/ 185611 h 341926"/>
                      <a:gd name="connsiteX5" fmla="*/ 20951 w 1154179"/>
                      <a:gd name="connsiteY5" fmla="*/ 330601 h 341926"/>
                      <a:gd name="connsiteX6" fmla="*/ 11075 w 1154179"/>
                      <a:gd name="connsiteY6" fmla="*/ 341926 h 341926"/>
                      <a:gd name="connsiteX7" fmla="*/ 0 w 1154179"/>
                      <a:gd name="connsiteY7" fmla="*/ 287338 h 341926"/>
                      <a:gd name="connsiteX8" fmla="*/ 578291 w 1154179"/>
                      <a:gd name="connsiteY8" fmla="*/ 0 h 341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54179" h="341926">
                        <a:moveTo>
                          <a:pt x="578291" y="0"/>
                        </a:moveTo>
                        <a:cubicBezTo>
                          <a:pt x="857750" y="0"/>
                          <a:pt x="1090910" y="98495"/>
                          <a:pt x="1144833" y="229429"/>
                        </a:cubicBezTo>
                        <a:lnTo>
                          <a:pt x="1154179" y="275493"/>
                        </a:lnTo>
                        <a:lnTo>
                          <a:pt x="1107009" y="255142"/>
                        </a:lnTo>
                        <a:cubicBezTo>
                          <a:pt x="986325" y="212182"/>
                          <a:pt x="819600" y="185611"/>
                          <a:pt x="635441" y="185611"/>
                        </a:cubicBezTo>
                        <a:cubicBezTo>
                          <a:pt x="359203" y="185611"/>
                          <a:pt x="122192" y="245396"/>
                          <a:pt x="20951" y="330601"/>
                        </a:cubicBezTo>
                        <a:lnTo>
                          <a:pt x="11075" y="341926"/>
                        </a:lnTo>
                        <a:lnTo>
                          <a:pt x="0" y="287338"/>
                        </a:lnTo>
                        <a:cubicBezTo>
                          <a:pt x="0" y="128646"/>
                          <a:pt x="258910" y="0"/>
                          <a:pt x="578291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44DC6CEB-F5F7-4691-B030-0825DBF238BD}"/>
                    </a:ext>
                  </a:extLst>
                </p:cNvPr>
                <p:cNvGrpSpPr/>
                <p:nvPr/>
              </p:nvGrpSpPr>
              <p:grpSpPr>
                <a:xfrm rot="9461781">
                  <a:off x="4891705" y="5169427"/>
                  <a:ext cx="695421" cy="223761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6EE39EB4-5710-484D-AECE-7FA822D796A4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3AB76395-4CD8-4F2C-AE35-1404F5A9990E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7673D8C4-BAFE-4839-9F2B-D85459DC1EEC}"/>
                    </a:ext>
                  </a:extLst>
                </p:cNvPr>
                <p:cNvGrpSpPr/>
                <p:nvPr/>
              </p:nvGrpSpPr>
              <p:grpSpPr>
                <a:xfrm>
                  <a:off x="5547128" y="4910339"/>
                  <a:ext cx="610097" cy="250926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F9468AE0-5A95-44B7-AD16-CE3168AB8F2B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A6029A04-9FD7-4EA7-95A4-1D02B84108C2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A758413B-F959-4C9E-ACD8-EA8DDFB914B9}"/>
                    </a:ext>
                  </a:extLst>
                </p:cNvPr>
                <p:cNvGrpSpPr/>
                <p:nvPr/>
              </p:nvGrpSpPr>
              <p:grpSpPr>
                <a:xfrm rot="10982113">
                  <a:off x="4976934" y="4396829"/>
                  <a:ext cx="610788" cy="199615"/>
                  <a:chOff x="3031952" y="3634741"/>
                  <a:chExt cx="1274702" cy="440652"/>
                </a:xfrm>
                <a:solidFill>
                  <a:srgbClr val="002060"/>
                </a:solidFill>
              </p:grpSpPr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B857FAB5-ADA8-4FAD-B546-DEB467BF783E}"/>
                      </a:ext>
                    </a:extLst>
                  </p:cNvPr>
                  <p:cNvSpPr/>
                  <p:nvPr/>
                </p:nvSpPr>
                <p:spPr>
                  <a:xfrm>
                    <a:off x="3051473" y="3695066"/>
                    <a:ext cx="1207557" cy="370075"/>
                  </a:xfrm>
                  <a:custGeom>
                    <a:avLst/>
                    <a:gdLst>
                      <a:gd name="connsiteX0" fmla="*/ 536870 w 1207557"/>
                      <a:gd name="connsiteY0" fmla="*/ 0 h 370075"/>
                      <a:gd name="connsiteX1" fmla="*/ 1207557 w 1207557"/>
                      <a:gd name="connsiteY1" fmla="*/ 358528 h 370075"/>
                      <a:gd name="connsiteX2" fmla="*/ 1205380 w 1207557"/>
                      <a:gd name="connsiteY2" fmla="*/ 370075 h 370075"/>
                      <a:gd name="connsiteX3" fmla="*/ 1041898 w 1207557"/>
                      <a:gd name="connsiteY3" fmla="*/ 316549 h 370075"/>
                      <a:gd name="connsiteX4" fmla="*/ 602207 w 1207557"/>
                      <a:gd name="connsiteY4" fmla="*/ 212378 h 370075"/>
                      <a:gd name="connsiteX5" fmla="*/ 52446 w 1207557"/>
                      <a:gd name="connsiteY5" fmla="*/ 146154 h 370075"/>
                      <a:gd name="connsiteX6" fmla="*/ 0 w 1207557"/>
                      <a:gd name="connsiteY6" fmla="*/ 144631 h 370075"/>
                      <a:gd name="connsiteX7" fmla="*/ 29732 w 1207557"/>
                      <a:gd name="connsiteY7" fmla="*/ 123898 h 370075"/>
                      <a:gd name="connsiteX8" fmla="*/ 536870 w 1207557"/>
                      <a:gd name="connsiteY8" fmla="*/ 0 h 370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07557" h="370075">
                        <a:moveTo>
                          <a:pt x="536870" y="0"/>
                        </a:moveTo>
                        <a:cubicBezTo>
                          <a:pt x="907280" y="0"/>
                          <a:pt x="1207557" y="160518"/>
                          <a:pt x="1207557" y="358528"/>
                        </a:cubicBezTo>
                        <a:lnTo>
                          <a:pt x="1205380" y="370075"/>
                        </a:lnTo>
                        <a:lnTo>
                          <a:pt x="1041898" y="316549"/>
                        </a:lnTo>
                        <a:cubicBezTo>
                          <a:pt x="908136" y="277052"/>
                          <a:pt x="759628" y="241447"/>
                          <a:pt x="602207" y="212378"/>
                        </a:cubicBezTo>
                        <a:cubicBezTo>
                          <a:pt x="405432" y="176042"/>
                          <a:pt x="218016" y="154220"/>
                          <a:pt x="52446" y="146154"/>
                        </a:cubicBezTo>
                        <a:lnTo>
                          <a:pt x="0" y="144631"/>
                        </a:lnTo>
                        <a:lnTo>
                          <a:pt x="29732" y="123898"/>
                        </a:lnTo>
                        <a:cubicBezTo>
                          <a:pt x="152709" y="48006"/>
                          <a:pt x="334302" y="0"/>
                          <a:pt x="536870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678EE7C9-19BF-4E46-96D4-26EBCC375EF5}"/>
                      </a:ext>
                    </a:extLst>
                  </p:cNvPr>
                  <p:cNvSpPr/>
                  <p:nvPr/>
                </p:nvSpPr>
                <p:spPr>
                  <a:xfrm>
                    <a:off x="3031952" y="3634741"/>
                    <a:ext cx="1274702" cy="440652"/>
                  </a:xfrm>
                  <a:custGeom>
                    <a:avLst/>
                    <a:gdLst>
                      <a:gd name="connsiteX0" fmla="*/ 604015 w 1274702"/>
                      <a:gd name="connsiteY0" fmla="*/ 0 h 440652"/>
                      <a:gd name="connsiteX1" fmla="*/ 1274702 w 1274702"/>
                      <a:gd name="connsiteY1" fmla="*/ 358528 h 440652"/>
                      <a:gd name="connsiteX2" fmla="*/ 1261076 w 1274702"/>
                      <a:gd name="connsiteY2" fmla="*/ 430784 h 440652"/>
                      <a:gd name="connsiteX3" fmla="*/ 1255346 w 1274702"/>
                      <a:gd name="connsiteY3" fmla="*/ 440652 h 440652"/>
                      <a:gd name="connsiteX4" fmla="*/ 1250273 w 1274702"/>
                      <a:gd name="connsiteY4" fmla="*/ 438708 h 440652"/>
                      <a:gd name="connsiteX5" fmla="*/ 1224900 w 1274702"/>
                      <a:gd name="connsiteY5" fmla="*/ 430400 h 440652"/>
                      <a:gd name="connsiteX6" fmla="*/ 1227077 w 1274702"/>
                      <a:gd name="connsiteY6" fmla="*/ 418853 h 440652"/>
                      <a:gd name="connsiteX7" fmla="*/ 556390 w 1274702"/>
                      <a:gd name="connsiteY7" fmla="*/ 60325 h 440652"/>
                      <a:gd name="connsiteX8" fmla="*/ 49252 w 1274702"/>
                      <a:gd name="connsiteY8" fmla="*/ 184223 h 440652"/>
                      <a:gd name="connsiteX9" fmla="*/ 19520 w 1274702"/>
                      <a:gd name="connsiteY9" fmla="*/ 204956 h 440652"/>
                      <a:gd name="connsiteX10" fmla="*/ 0 w 1274702"/>
                      <a:gd name="connsiteY10" fmla="*/ 204390 h 440652"/>
                      <a:gd name="connsiteX11" fmla="*/ 30426 w 1274702"/>
                      <a:gd name="connsiteY11" fmla="*/ 172618 h 440652"/>
                      <a:gd name="connsiteX12" fmla="*/ 604015 w 1274702"/>
                      <a:gd name="connsiteY12" fmla="*/ 0 h 440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274702" h="440652">
                        <a:moveTo>
                          <a:pt x="604015" y="0"/>
                        </a:moveTo>
                        <a:cubicBezTo>
                          <a:pt x="974425" y="0"/>
                          <a:pt x="1274702" y="160518"/>
                          <a:pt x="1274702" y="358528"/>
                        </a:cubicBezTo>
                        <a:cubicBezTo>
                          <a:pt x="1274702" y="383280"/>
                          <a:pt x="1270010" y="407445"/>
                          <a:pt x="1261076" y="430784"/>
                        </a:cubicBezTo>
                        <a:lnTo>
                          <a:pt x="1255346" y="440652"/>
                        </a:lnTo>
                        <a:lnTo>
                          <a:pt x="1250273" y="438708"/>
                        </a:lnTo>
                        <a:lnTo>
                          <a:pt x="1224900" y="430400"/>
                        </a:lnTo>
                        <a:lnTo>
                          <a:pt x="1227077" y="418853"/>
                        </a:lnTo>
                        <a:cubicBezTo>
                          <a:pt x="1227077" y="220843"/>
                          <a:pt x="926800" y="60325"/>
                          <a:pt x="556390" y="60325"/>
                        </a:cubicBezTo>
                        <a:cubicBezTo>
                          <a:pt x="353822" y="60325"/>
                          <a:pt x="172229" y="108331"/>
                          <a:pt x="49252" y="184223"/>
                        </a:cubicBezTo>
                        <a:lnTo>
                          <a:pt x="19520" y="204956"/>
                        </a:lnTo>
                        <a:lnTo>
                          <a:pt x="0" y="204390"/>
                        </a:lnTo>
                        <a:lnTo>
                          <a:pt x="30426" y="172618"/>
                        </a:lnTo>
                        <a:cubicBezTo>
                          <a:pt x="148056" y="69130"/>
                          <a:pt x="360934" y="0"/>
                          <a:pt x="60401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DAD4A542-9A63-40F7-B783-46DCCC34AB34}"/>
                  </a:ext>
                </a:extLst>
              </p:cNvPr>
              <p:cNvGrpSpPr/>
              <p:nvPr/>
            </p:nvGrpSpPr>
            <p:grpSpPr>
              <a:xfrm>
                <a:off x="4849482" y="4918276"/>
                <a:ext cx="659725" cy="357520"/>
                <a:chOff x="1525180" y="6076461"/>
                <a:chExt cx="1536800" cy="832827"/>
              </a:xfrm>
            </p:grpSpPr>
            <p:sp>
              <p:nvSpPr>
                <p:cNvPr id="505" name="円: 塗りつぶしなし 504">
                  <a:extLst>
                    <a:ext uri="{FF2B5EF4-FFF2-40B4-BE49-F238E27FC236}">
                      <a16:creationId xmlns:a16="http://schemas.microsoft.com/office/drawing/2014/main" id="{8D3A68C5-8871-491F-AEA2-B7C87611E04B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6" name="円: 塗りつぶしなし 505">
                  <a:extLst>
                    <a:ext uri="{FF2B5EF4-FFF2-40B4-BE49-F238E27FC236}">
                      <a16:creationId xmlns:a16="http://schemas.microsoft.com/office/drawing/2014/main" id="{115BA39D-1E84-4992-8402-2074E0547492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7" name="円: 塗りつぶしなし 506">
                  <a:extLst>
                    <a:ext uri="{FF2B5EF4-FFF2-40B4-BE49-F238E27FC236}">
                      <a16:creationId xmlns:a16="http://schemas.microsoft.com/office/drawing/2014/main" id="{D29CCE5F-B365-4089-9F6B-B1D12FFEE69A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8" name="円: 塗りつぶしなし 507">
                  <a:extLst>
                    <a:ext uri="{FF2B5EF4-FFF2-40B4-BE49-F238E27FC236}">
                      <a16:creationId xmlns:a16="http://schemas.microsoft.com/office/drawing/2014/main" id="{ACE14555-AC3B-429E-A771-447226A70688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9" name="円: 塗りつぶしなし 508">
                  <a:extLst>
                    <a:ext uri="{FF2B5EF4-FFF2-40B4-BE49-F238E27FC236}">
                      <a16:creationId xmlns:a16="http://schemas.microsoft.com/office/drawing/2014/main" id="{5553E90B-5F02-4D94-8A62-ED75C1FAF29E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0" name="円: 塗りつぶしなし 509">
                  <a:extLst>
                    <a:ext uri="{FF2B5EF4-FFF2-40B4-BE49-F238E27FC236}">
                      <a16:creationId xmlns:a16="http://schemas.microsoft.com/office/drawing/2014/main" id="{A5D7B4AF-5808-4F17-92B0-8BD2007AE6D6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1" name="円: 塗りつぶしなし 510">
                  <a:extLst>
                    <a:ext uri="{FF2B5EF4-FFF2-40B4-BE49-F238E27FC236}">
                      <a16:creationId xmlns:a16="http://schemas.microsoft.com/office/drawing/2014/main" id="{4E96A59A-AC0D-4E2C-8FC8-0F6339CC9F0D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2" name="円: 塗りつぶしなし 511">
                  <a:extLst>
                    <a:ext uri="{FF2B5EF4-FFF2-40B4-BE49-F238E27FC236}">
                      <a16:creationId xmlns:a16="http://schemas.microsoft.com/office/drawing/2014/main" id="{1595446A-0AE8-4636-BB67-EEDE784936B6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3" name="円: 塗りつぶしなし 512">
                  <a:extLst>
                    <a:ext uri="{FF2B5EF4-FFF2-40B4-BE49-F238E27FC236}">
                      <a16:creationId xmlns:a16="http://schemas.microsoft.com/office/drawing/2014/main" id="{92DABD7C-3B7B-4500-AC4B-E123DB4E8D32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4" name="円: 塗りつぶしなし 513">
                  <a:extLst>
                    <a:ext uri="{FF2B5EF4-FFF2-40B4-BE49-F238E27FC236}">
                      <a16:creationId xmlns:a16="http://schemas.microsoft.com/office/drawing/2014/main" id="{41439E08-3D66-4D0F-948C-9A4600CF1C04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5" name="円: 塗りつぶしなし 514">
                  <a:extLst>
                    <a:ext uri="{FF2B5EF4-FFF2-40B4-BE49-F238E27FC236}">
                      <a16:creationId xmlns:a16="http://schemas.microsoft.com/office/drawing/2014/main" id="{E5DEBAA6-C4A6-41CB-91FF-5647D2C9421F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6" name="円: 塗りつぶしなし 515">
                  <a:extLst>
                    <a:ext uri="{FF2B5EF4-FFF2-40B4-BE49-F238E27FC236}">
                      <a16:creationId xmlns:a16="http://schemas.microsoft.com/office/drawing/2014/main" id="{DA60E162-AB06-41A7-A4F1-8CC50B7B2191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7" name="円: 塗りつぶしなし 516">
                  <a:extLst>
                    <a:ext uri="{FF2B5EF4-FFF2-40B4-BE49-F238E27FC236}">
                      <a16:creationId xmlns:a16="http://schemas.microsoft.com/office/drawing/2014/main" id="{CD6E36BA-2338-4346-A4C6-7C7D6EC61350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8" name="円: 塗りつぶしなし 517">
                  <a:extLst>
                    <a:ext uri="{FF2B5EF4-FFF2-40B4-BE49-F238E27FC236}">
                      <a16:creationId xmlns:a16="http://schemas.microsoft.com/office/drawing/2014/main" id="{9302A594-97E1-4794-A032-7B7BF7FA2C10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9" name="円: 塗りつぶしなし 518">
                  <a:extLst>
                    <a:ext uri="{FF2B5EF4-FFF2-40B4-BE49-F238E27FC236}">
                      <a16:creationId xmlns:a16="http://schemas.microsoft.com/office/drawing/2014/main" id="{DDFF5F95-8F3B-433C-9C2C-C7241B7DF55F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0" name="円: 塗りつぶしなし 519">
                  <a:extLst>
                    <a:ext uri="{FF2B5EF4-FFF2-40B4-BE49-F238E27FC236}">
                      <a16:creationId xmlns:a16="http://schemas.microsoft.com/office/drawing/2014/main" id="{8A99B2C7-B8E9-4A62-8612-B73CBB2A7BE6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1" name="円: 塗りつぶしなし 520">
                  <a:extLst>
                    <a:ext uri="{FF2B5EF4-FFF2-40B4-BE49-F238E27FC236}">
                      <a16:creationId xmlns:a16="http://schemas.microsoft.com/office/drawing/2014/main" id="{37A3A174-341F-44DB-B882-1342F16DFFCF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2" name="円: 塗りつぶしなし 521">
                  <a:extLst>
                    <a:ext uri="{FF2B5EF4-FFF2-40B4-BE49-F238E27FC236}">
                      <a16:creationId xmlns:a16="http://schemas.microsoft.com/office/drawing/2014/main" id="{B1F0F434-F7B6-4244-A665-DD8D591B2AD5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3" name="円: 塗りつぶしなし 522">
                  <a:extLst>
                    <a:ext uri="{FF2B5EF4-FFF2-40B4-BE49-F238E27FC236}">
                      <a16:creationId xmlns:a16="http://schemas.microsoft.com/office/drawing/2014/main" id="{EE0027F2-C2A9-444D-B8A0-1A563D66B3C5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4" name="円: 塗りつぶしなし 523">
                  <a:extLst>
                    <a:ext uri="{FF2B5EF4-FFF2-40B4-BE49-F238E27FC236}">
                      <a16:creationId xmlns:a16="http://schemas.microsoft.com/office/drawing/2014/main" id="{07936491-2A0F-47B3-8739-66A84270524B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5" name="円: 塗りつぶしなし 524">
                  <a:extLst>
                    <a:ext uri="{FF2B5EF4-FFF2-40B4-BE49-F238E27FC236}">
                      <a16:creationId xmlns:a16="http://schemas.microsoft.com/office/drawing/2014/main" id="{2BF228B8-549A-4757-8A0D-161AF1483067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6" name="円: 塗りつぶしなし 525">
                  <a:extLst>
                    <a:ext uri="{FF2B5EF4-FFF2-40B4-BE49-F238E27FC236}">
                      <a16:creationId xmlns:a16="http://schemas.microsoft.com/office/drawing/2014/main" id="{2F39085E-AB3B-4A69-BA53-34C47788D2BB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C104F39C-7447-425A-971C-3D124707DBFE}"/>
                </a:ext>
              </a:extLst>
            </p:cNvPr>
            <p:cNvGrpSpPr/>
            <p:nvPr/>
          </p:nvGrpSpPr>
          <p:grpSpPr>
            <a:xfrm>
              <a:off x="5385355" y="5012987"/>
              <a:ext cx="1647898" cy="1076716"/>
              <a:chOff x="4865320" y="2995386"/>
              <a:chExt cx="1650488" cy="1078409"/>
            </a:xfrm>
          </p:grpSpPr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A1A24CD9-BBDB-4802-AABD-31352CECEE20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52EF8D71-6B06-4234-890B-5251CA2AB86D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F38E0558-E8BD-473A-864C-8CAFC7071E3C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6" name="グループ化 735">
            <a:extLst>
              <a:ext uri="{FF2B5EF4-FFF2-40B4-BE49-F238E27FC236}">
                <a16:creationId xmlns:a16="http://schemas.microsoft.com/office/drawing/2014/main" id="{9C10D09B-E6D3-45E1-8BAB-9C9EA652563F}"/>
              </a:ext>
            </a:extLst>
          </p:cNvPr>
          <p:cNvGrpSpPr/>
          <p:nvPr/>
        </p:nvGrpSpPr>
        <p:grpSpPr>
          <a:xfrm>
            <a:off x="781153" y="4120551"/>
            <a:ext cx="2540465" cy="1971325"/>
            <a:chOff x="525523" y="4047678"/>
            <a:chExt cx="3290077" cy="2553000"/>
          </a:xfrm>
        </p:grpSpPr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1157E284-9C83-43E4-A291-9F99BA8B1108}"/>
                </a:ext>
              </a:extLst>
            </p:cNvPr>
            <p:cNvGrpSpPr/>
            <p:nvPr/>
          </p:nvGrpSpPr>
          <p:grpSpPr>
            <a:xfrm>
              <a:off x="525523" y="4047678"/>
              <a:ext cx="3008419" cy="2553000"/>
              <a:chOff x="525523" y="4047678"/>
              <a:chExt cx="3008419" cy="2553000"/>
            </a:xfrm>
          </p:grpSpPr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B5465B74-861D-449F-AF61-6861E54A65E1}"/>
                  </a:ext>
                </a:extLst>
              </p:cNvPr>
              <p:cNvGrpSpPr/>
              <p:nvPr/>
            </p:nvGrpSpPr>
            <p:grpSpPr>
              <a:xfrm>
                <a:off x="525523" y="4047678"/>
                <a:ext cx="3008419" cy="2553000"/>
                <a:chOff x="525523" y="4047678"/>
                <a:chExt cx="3008419" cy="2553000"/>
              </a:xfrm>
            </p:grpSpPr>
            <p:sp>
              <p:nvSpPr>
                <p:cNvPr id="904" name="楕円 3">
                  <a:extLst>
                    <a:ext uri="{FF2B5EF4-FFF2-40B4-BE49-F238E27FC236}">
                      <a16:creationId xmlns:a16="http://schemas.microsoft.com/office/drawing/2014/main" id="{C7350DD0-F159-4DE2-AD74-31DC39320FAF}"/>
                    </a:ext>
                  </a:extLst>
                </p:cNvPr>
                <p:cNvSpPr/>
                <p:nvPr/>
              </p:nvSpPr>
              <p:spPr>
                <a:xfrm flipV="1">
                  <a:off x="1343961" y="5582313"/>
                  <a:ext cx="1313146" cy="1018365"/>
                </a:xfrm>
                <a:custGeom>
                  <a:avLst/>
                  <a:gdLst>
                    <a:gd name="connsiteX0" fmla="*/ 0 w 3321170"/>
                    <a:gd name="connsiteY0" fmla="*/ 948906 h 1897811"/>
                    <a:gd name="connsiteX1" fmla="*/ 1660585 w 3321170"/>
                    <a:gd name="connsiteY1" fmla="*/ 0 h 1897811"/>
                    <a:gd name="connsiteX2" fmla="*/ 3321170 w 3321170"/>
                    <a:gd name="connsiteY2" fmla="*/ 948906 h 1897811"/>
                    <a:gd name="connsiteX3" fmla="*/ 1660585 w 3321170"/>
                    <a:gd name="connsiteY3" fmla="*/ 1897812 h 1897811"/>
                    <a:gd name="connsiteX4" fmla="*/ 0 w 3321170"/>
                    <a:gd name="connsiteY4" fmla="*/ 948906 h 1897811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1897812"/>
                    <a:gd name="connsiteX1" fmla="*/ 1660585 w 3321170"/>
                    <a:gd name="connsiteY1" fmla="*/ 0 h 1897812"/>
                    <a:gd name="connsiteX2" fmla="*/ 3321170 w 3321170"/>
                    <a:gd name="connsiteY2" fmla="*/ 948906 h 1897812"/>
                    <a:gd name="connsiteX3" fmla="*/ 1660585 w 3321170"/>
                    <a:gd name="connsiteY3" fmla="*/ 1897812 h 1897812"/>
                    <a:gd name="connsiteX4" fmla="*/ 0 w 3321170"/>
                    <a:gd name="connsiteY4" fmla="*/ 948906 h 1897812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725948"/>
                    <a:gd name="connsiteX1" fmla="*/ 1660585 w 3321170"/>
                    <a:gd name="connsiteY1" fmla="*/ 0 h 2725948"/>
                    <a:gd name="connsiteX2" fmla="*/ 3321170 w 3321170"/>
                    <a:gd name="connsiteY2" fmla="*/ 948906 h 2725948"/>
                    <a:gd name="connsiteX3" fmla="*/ 1651958 w 3321170"/>
                    <a:gd name="connsiteY3" fmla="*/ 2725948 h 2725948"/>
                    <a:gd name="connsiteX4" fmla="*/ 0 w 3321170"/>
                    <a:gd name="connsiteY4" fmla="*/ 948906 h 2725948"/>
                    <a:gd name="connsiteX0" fmla="*/ 0 w 3321170"/>
                    <a:gd name="connsiteY0" fmla="*/ 948906 h 2536167"/>
                    <a:gd name="connsiteX1" fmla="*/ 1660585 w 3321170"/>
                    <a:gd name="connsiteY1" fmla="*/ 0 h 2536167"/>
                    <a:gd name="connsiteX2" fmla="*/ 3321170 w 3321170"/>
                    <a:gd name="connsiteY2" fmla="*/ 948906 h 2536167"/>
                    <a:gd name="connsiteX3" fmla="*/ 1651958 w 3321170"/>
                    <a:gd name="connsiteY3" fmla="*/ 2536167 h 2536167"/>
                    <a:gd name="connsiteX4" fmla="*/ 0 w 3321170"/>
                    <a:gd name="connsiteY4" fmla="*/ 948906 h 2536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1170" h="2536167">
                      <a:moveTo>
                        <a:pt x="0" y="948906"/>
                      </a:moveTo>
                      <a:cubicBezTo>
                        <a:pt x="0" y="424840"/>
                        <a:pt x="743469" y="0"/>
                        <a:pt x="1660585" y="0"/>
                      </a:cubicBezTo>
                      <a:cubicBezTo>
                        <a:pt x="2577701" y="0"/>
                        <a:pt x="3321170" y="424840"/>
                        <a:pt x="3321170" y="948906"/>
                      </a:cubicBezTo>
                      <a:cubicBezTo>
                        <a:pt x="3321170" y="1472972"/>
                        <a:pt x="2569074" y="2536167"/>
                        <a:pt x="1651958" y="2536167"/>
                      </a:cubicBezTo>
                      <a:cubicBezTo>
                        <a:pt x="734842" y="2536167"/>
                        <a:pt x="0" y="1472972"/>
                        <a:pt x="0" y="94890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楕円 904">
                  <a:extLst>
                    <a:ext uri="{FF2B5EF4-FFF2-40B4-BE49-F238E27FC236}">
                      <a16:creationId xmlns:a16="http://schemas.microsoft.com/office/drawing/2014/main" id="{8DAC67EB-57F6-4AD5-B3EA-97A9BCBCC3C9}"/>
                    </a:ext>
                  </a:extLst>
                </p:cNvPr>
                <p:cNvSpPr/>
                <p:nvPr/>
              </p:nvSpPr>
              <p:spPr>
                <a:xfrm>
                  <a:off x="525523" y="4047678"/>
                  <a:ext cx="3008419" cy="24396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0" scaled="1"/>
                  <a:tileRect/>
                </a:gradFill>
                <a:ln w="63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B51459A2-1897-47E4-9FE1-6B1960FE0C2E}"/>
                    </a:ext>
                  </a:extLst>
                </p:cNvPr>
                <p:cNvSpPr/>
                <p:nvPr/>
              </p:nvSpPr>
              <p:spPr>
                <a:xfrm>
                  <a:off x="575949" y="4090009"/>
                  <a:ext cx="2907569" cy="2325428"/>
                </a:xfrm>
                <a:custGeom>
                  <a:avLst/>
                  <a:gdLst>
                    <a:gd name="connsiteX0" fmla="*/ 955373 w 2907569"/>
                    <a:gd name="connsiteY0" fmla="*/ 2159967 h 2325428"/>
                    <a:gd name="connsiteX1" fmla="*/ 1044054 w 2907569"/>
                    <a:gd name="connsiteY1" fmla="*/ 2185516 h 2325428"/>
                    <a:gd name="connsiteX2" fmla="*/ 1312907 w 2907569"/>
                    <a:gd name="connsiteY2" fmla="*/ 2228677 h 2325428"/>
                    <a:gd name="connsiteX3" fmla="*/ 1430924 w 2907569"/>
                    <a:gd name="connsiteY3" fmla="*/ 2233367 h 2325428"/>
                    <a:gd name="connsiteX4" fmla="*/ 1430924 w 2907569"/>
                    <a:gd name="connsiteY4" fmla="*/ 2325428 h 2325428"/>
                    <a:gd name="connsiteX5" fmla="*/ 1305116 w 2907569"/>
                    <a:gd name="connsiteY5" fmla="*/ 2320344 h 2325428"/>
                    <a:gd name="connsiteX6" fmla="*/ 1021394 w 2907569"/>
                    <a:gd name="connsiteY6" fmla="*/ 2274037 h 2325428"/>
                    <a:gd name="connsiteX7" fmla="*/ 912059 w 2907569"/>
                    <a:gd name="connsiteY7" fmla="*/ 2242013 h 2325428"/>
                    <a:gd name="connsiteX8" fmla="*/ 1968641 w 2907569"/>
                    <a:gd name="connsiteY8" fmla="*/ 2155229 h 2325428"/>
                    <a:gd name="connsiteX9" fmla="*/ 2013289 w 2907569"/>
                    <a:gd name="connsiteY9" fmla="*/ 2236805 h 2325428"/>
                    <a:gd name="connsiteX10" fmla="*/ 1886174 w 2907569"/>
                    <a:gd name="connsiteY10" fmla="*/ 2274037 h 2325428"/>
                    <a:gd name="connsiteX11" fmla="*/ 1602452 w 2907569"/>
                    <a:gd name="connsiteY11" fmla="*/ 2320344 h 2325428"/>
                    <a:gd name="connsiteX12" fmla="*/ 1476643 w 2907569"/>
                    <a:gd name="connsiteY12" fmla="*/ 2325428 h 2325428"/>
                    <a:gd name="connsiteX13" fmla="*/ 1476643 w 2907569"/>
                    <a:gd name="connsiteY13" fmla="*/ 2233368 h 2325428"/>
                    <a:gd name="connsiteX14" fmla="*/ 1594661 w 2907569"/>
                    <a:gd name="connsiteY14" fmla="*/ 2228677 h 2325428"/>
                    <a:gd name="connsiteX15" fmla="*/ 1863515 w 2907569"/>
                    <a:gd name="connsiteY15" fmla="*/ 2185516 h 2325428"/>
                    <a:gd name="connsiteX16" fmla="*/ 2452397 w 2907569"/>
                    <a:gd name="connsiteY16" fmla="*/ 1895545 h 2325428"/>
                    <a:gd name="connsiteX17" fmla="*/ 2525719 w 2907569"/>
                    <a:gd name="connsiteY17" fmla="*/ 1946993 h 2325428"/>
                    <a:gd name="connsiteX18" fmla="*/ 2481953 w 2907569"/>
                    <a:gd name="connsiteY18" fmla="*/ 1985531 h 2325428"/>
                    <a:gd name="connsiteX19" fmla="*/ 2146871 w 2907569"/>
                    <a:gd name="connsiteY19" fmla="*/ 2185907 h 2325428"/>
                    <a:gd name="connsiteX20" fmla="*/ 2056598 w 2907569"/>
                    <a:gd name="connsiteY20" fmla="*/ 2220709 h 2325428"/>
                    <a:gd name="connsiteX21" fmla="*/ 2012689 w 2907569"/>
                    <a:gd name="connsiteY21" fmla="*/ 2140482 h 2325428"/>
                    <a:gd name="connsiteX22" fmla="*/ 2110550 w 2907569"/>
                    <a:gd name="connsiteY22" fmla="*/ 2103375 h 2325428"/>
                    <a:gd name="connsiteX23" fmla="*/ 2428072 w 2907569"/>
                    <a:gd name="connsiteY23" fmla="*/ 1916613 h 2325428"/>
                    <a:gd name="connsiteX24" fmla="*/ 455171 w 2907569"/>
                    <a:gd name="connsiteY24" fmla="*/ 1895545 h 2325428"/>
                    <a:gd name="connsiteX25" fmla="*/ 479497 w 2907569"/>
                    <a:gd name="connsiteY25" fmla="*/ 1916613 h 2325428"/>
                    <a:gd name="connsiteX26" fmla="*/ 797019 w 2907569"/>
                    <a:gd name="connsiteY26" fmla="*/ 2103375 h 2325428"/>
                    <a:gd name="connsiteX27" fmla="*/ 910778 w 2907569"/>
                    <a:gd name="connsiteY27" fmla="*/ 2146511 h 2325428"/>
                    <a:gd name="connsiteX28" fmla="*/ 868117 w 2907569"/>
                    <a:gd name="connsiteY28" fmla="*/ 2227319 h 2325428"/>
                    <a:gd name="connsiteX29" fmla="*/ 760698 w 2907569"/>
                    <a:gd name="connsiteY29" fmla="*/ 2185907 h 2325428"/>
                    <a:gd name="connsiteX30" fmla="*/ 425616 w 2907569"/>
                    <a:gd name="connsiteY30" fmla="*/ 1985531 h 2325428"/>
                    <a:gd name="connsiteX31" fmla="*/ 381848 w 2907569"/>
                    <a:gd name="connsiteY31" fmla="*/ 1946993 h 2325428"/>
                    <a:gd name="connsiteX32" fmla="*/ 204028 w 2907569"/>
                    <a:gd name="connsiteY32" fmla="*/ 1604249 h 2325428"/>
                    <a:gd name="connsiteX33" fmla="*/ 242233 w 2907569"/>
                    <a:gd name="connsiteY33" fmla="*/ 1666677 h 2325428"/>
                    <a:gd name="connsiteX34" fmla="*/ 390568 w 2907569"/>
                    <a:gd name="connsiteY34" fmla="*/ 1839594 h 2325428"/>
                    <a:gd name="connsiteX35" fmla="*/ 419546 w 2907569"/>
                    <a:gd name="connsiteY35" fmla="*/ 1864691 h 2325428"/>
                    <a:gd name="connsiteX36" fmla="*/ 346549 w 2907569"/>
                    <a:gd name="connsiteY36" fmla="*/ 1915911 h 2325428"/>
                    <a:gd name="connsiteX37" fmla="*/ 331769 w 2907569"/>
                    <a:gd name="connsiteY37" fmla="*/ 1902896 h 2325428"/>
                    <a:gd name="connsiteX38" fmla="*/ 175230 w 2907569"/>
                    <a:gd name="connsiteY38" fmla="*/ 1717373 h 2325428"/>
                    <a:gd name="connsiteX39" fmla="*/ 123219 w 2907569"/>
                    <a:gd name="connsiteY39" fmla="*/ 1630970 h 2325428"/>
                    <a:gd name="connsiteX40" fmla="*/ 2703541 w 2907569"/>
                    <a:gd name="connsiteY40" fmla="*/ 1604249 h 2325428"/>
                    <a:gd name="connsiteX41" fmla="*/ 2784349 w 2907569"/>
                    <a:gd name="connsiteY41" fmla="*/ 1630969 h 2325428"/>
                    <a:gd name="connsiteX42" fmla="*/ 2732338 w 2907569"/>
                    <a:gd name="connsiteY42" fmla="*/ 1717373 h 2325428"/>
                    <a:gd name="connsiteX43" fmla="*/ 2575800 w 2907569"/>
                    <a:gd name="connsiteY43" fmla="*/ 1902896 h 2325428"/>
                    <a:gd name="connsiteX44" fmla="*/ 2561019 w 2907569"/>
                    <a:gd name="connsiteY44" fmla="*/ 1915911 h 2325428"/>
                    <a:gd name="connsiteX45" fmla="*/ 2488022 w 2907569"/>
                    <a:gd name="connsiteY45" fmla="*/ 1864691 h 2325428"/>
                    <a:gd name="connsiteX46" fmla="*/ 2517000 w 2907569"/>
                    <a:gd name="connsiteY46" fmla="*/ 1839594 h 2325428"/>
                    <a:gd name="connsiteX47" fmla="*/ 2665335 w 2907569"/>
                    <a:gd name="connsiteY47" fmla="*/ 1666677 h 2325428"/>
                    <a:gd name="connsiteX48" fmla="*/ 2907569 w 2907569"/>
                    <a:gd name="connsiteY48" fmla="*/ 1166920 h 2325428"/>
                    <a:gd name="connsiteX49" fmla="*/ 2900327 w 2907569"/>
                    <a:gd name="connsiteY49" fmla="*/ 1281689 h 2325428"/>
                    <a:gd name="connsiteX50" fmla="*/ 2842463 w 2907569"/>
                    <a:gd name="connsiteY50" fmla="*/ 1508745 h 2325428"/>
                    <a:gd name="connsiteX51" fmla="*/ 2805403 w 2907569"/>
                    <a:gd name="connsiteY51" fmla="*/ 1589777 h 2325428"/>
                    <a:gd name="connsiteX52" fmla="*/ 2727073 w 2907569"/>
                    <a:gd name="connsiteY52" fmla="*/ 1563877 h 2325428"/>
                    <a:gd name="connsiteX53" fmla="*/ 2769689 w 2907569"/>
                    <a:gd name="connsiteY53" fmla="*/ 1472225 h 2325428"/>
                    <a:gd name="connsiteX54" fmla="*/ 2824521 w 2907569"/>
                    <a:gd name="connsiteY54" fmla="*/ 1260599 h 2325428"/>
                    <a:gd name="connsiteX55" fmla="*/ 2830530 w 2907569"/>
                    <a:gd name="connsiteY55" fmla="*/ 1166920 h 2325428"/>
                    <a:gd name="connsiteX56" fmla="*/ 0 w 2907569"/>
                    <a:gd name="connsiteY56" fmla="*/ 1166920 h 2325428"/>
                    <a:gd name="connsiteX57" fmla="*/ 77038 w 2907569"/>
                    <a:gd name="connsiteY57" fmla="*/ 1166920 h 2325428"/>
                    <a:gd name="connsiteX58" fmla="*/ 83048 w 2907569"/>
                    <a:gd name="connsiteY58" fmla="*/ 1260599 h 2325428"/>
                    <a:gd name="connsiteX59" fmla="*/ 137880 w 2907569"/>
                    <a:gd name="connsiteY59" fmla="*/ 1472225 h 2325428"/>
                    <a:gd name="connsiteX60" fmla="*/ 180495 w 2907569"/>
                    <a:gd name="connsiteY60" fmla="*/ 1563876 h 2325428"/>
                    <a:gd name="connsiteX61" fmla="*/ 102166 w 2907569"/>
                    <a:gd name="connsiteY61" fmla="*/ 1589777 h 2325428"/>
                    <a:gd name="connsiteX62" fmla="*/ 65105 w 2907569"/>
                    <a:gd name="connsiteY62" fmla="*/ 1508745 h 2325428"/>
                    <a:gd name="connsiteX63" fmla="*/ 7241 w 2907569"/>
                    <a:gd name="connsiteY63" fmla="*/ 1281689 h 2325428"/>
                    <a:gd name="connsiteX64" fmla="*/ 98821 w 2907569"/>
                    <a:gd name="connsiteY64" fmla="*/ 742965 h 2325428"/>
                    <a:gd name="connsiteX65" fmla="*/ 166619 w 2907569"/>
                    <a:gd name="connsiteY65" fmla="*/ 765383 h 2325428"/>
                    <a:gd name="connsiteX66" fmla="*/ 137880 w 2907569"/>
                    <a:gd name="connsiteY66" fmla="*/ 827191 h 2325428"/>
                    <a:gd name="connsiteX67" fmla="*/ 83048 w 2907569"/>
                    <a:gd name="connsiteY67" fmla="*/ 1038817 h 2325428"/>
                    <a:gd name="connsiteX68" fmla="*/ 77763 w 2907569"/>
                    <a:gd name="connsiteY68" fmla="*/ 1121201 h 2325428"/>
                    <a:gd name="connsiteX69" fmla="*/ 2354 w 2907569"/>
                    <a:gd name="connsiteY69" fmla="*/ 1121201 h 2325428"/>
                    <a:gd name="connsiteX70" fmla="*/ 7241 w 2907569"/>
                    <a:gd name="connsiteY70" fmla="*/ 1043739 h 2325428"/>
                    <a:gd name="connsiteX71" fmla="*/ 65105 w 2907569"/>
                    <a:gd name="connsiteY71" fmla="*/ 816684 h 2325428"/>
                    <a:gd name="connsiteX72" fmla="*/ 2808747 w 2907569"/>
                    <a:gd name="connsiteY72" fmla="*/ 742964 h 2325428"/>
                    <a:gd name="connsiteX73" fmla="*/ 2842463 w 2907569"/>
                    <a:gd name="connsiteY73" fmla="*/ 816684 h 2325428"/>
                    <a:gd name="connsiteX74" fmla="*/ 2900327 w 2907569"/>
                    <a:gd name="connsiteY74" fmla="*/ 1043739 h 2325428"/>
                    <a:gd name="connsiteX75" fmla="*/ 2905215 w 2907569"/>
                    <a:gd name="connsiteY75" fmla="*/ 1121201 h 2325428"/>
                    <a:gd name="connsiteX76" fmla="*/ 2829806 w 2907569"/>
                    <a:gd name="connsiteY76" fmla="*/ 1121201 h 2325428"/>
                    <a:gd name="connsiteX77" fmla="*/ 2824521 w 2907569"/>
                    <a:gd name="connsiteY77" fmla="*/ 1038817 h 2325428"/>
                    <a:gd name="connsiteX78" fmla="*/ 2769689 w 2907569"/>
                    <a:gd name="connsiteY78" fmla="*/ 827191 h 2325428"/>
                    <a:gd name="connsiteX79" fmla="*/ 2740949 w 2907569"/>
                    <a:gd name="connsiteY79" fmla="*/ 765382 h 2325428"/>
                    <a:gd name="connsiteX80" fmla="*/ 341227 w 2907569"/>
                    <a:gd name="connsiteY80" fmla="*/ 414203 h 2325428"/>
                    <a:gd name="connsiteX81" fmla="*/ 397583 w 2907569"/>
                    <a:gd name="connsiteY81" fmla="*/ 453747 h 2325428"/>
                    <a:gd name="connsiteX82" fmla="*/ 390568 w 2907569"/>
                    <a:gd name="connsiteY82" fmla="*/ 459822 h 2325428"/>
                    <a:gd name="connsiteX83" fmla="*/ 242233 w 2907569"/>
                    <a:gd name="connsiteY83" fmla="*/ 632739 h 2325428"/>
                    <a:gd name="connsiteX84" fmla="*/ 186502 w 2907569"/>
                    <a:gd name="connsiteY84" fmla="*/ 723804 h 2325428"/>
                    <a:gd name="connsiteX85" fmla="*/ 118992 w 2907569"/>
                    <a:gd name="connsiteY85" fmla="*/ 701481 h 2325428"/>
                    <a:gd name="connsiteX86" fmla="*/ 175230 w 2907569"/>
                    <a:gd name="connsiteY86" fmla="*/ 608055 h 2325428"/>
                    <a:gd name="connsiteX87" fmla="*/ 331769 w 2907569"/>
                    <a:gd name="connsiteY87" fmla="*/ 422532 h 2325428"/>
                    <a:gd name="connsiteX88" fmla="*/ 2566341 w 2907569"/>
                    <a:gd name="connsiteY88" fmla="*/ 414203 h 2325428"/>
                    <a:gd name="connsiteX89" fmla="*/ 2575800 w 2907569"/>
                    <a:gd name="connsiteY89" fmla="*/ 422532 h 2325428"/>
                    <a:gd name="connsiteX90" fmla="*/ 2732338 w 2907569"/>
                    <a:gd name="connsiteY90" fmla="*/ 608055 h 2325428"/>
                    <a:gd name="connsiteX91" fmla="*/ 2788576 w 2907569"/>
                    <a:gd name="connsiteY91" fmla="*/ 701481 h 2325428"/>
                    <a:gd name="connsiteX92" fmla="*/ 2721066 w 2907569"/>
                    <a:gd name="connsiteY92" fmla="*/ 723804 h 2325428"/>
                    <a:gd name="connsiteX93" fmla="*/ 2665335 w 2907569"/>
                    <a:gd name="connsiteY93" fmla="*/ 632739 h 2325428"/>
                    <a:gd name="connsiteX94" fmla="*/ 2517000 w 2907569"/>
                    <a:gd name="connsiteY94" fmla="*/ 459822 h 2325428"/>
                    <a:gd name="connsiteX95" fmla="*/ 2509985 w 2907569"/>
                    <a:gd name="connsiteY95" fmla="*/ 453746 h 2325428"/>
                    <a:gd name="connsiteX96" fmla="*/ 847165 w 2907569"/>
                    <a:gd name="connsiteY96" fmla="*/ 106187 h 2325428"/>
                    <a:gd name="connsiteX97" fmla="*/ 879274 w 2907569"/>
                    <a:gd name="connsiteY97" fmla="*/ 164852 h 2325428"/>
                    <a:gd name="connsiteX98" fmla="*/ 797019 w 2907569"/>
                    <a:gd name="connsiteY98" fmla="*/ 196042 h 2325428"/>
                    <a:gd name="connsiteX99" fmla="*/ 479497 w 2907569"/>
                    <a:gd name="connsiteY99" fmla="*/ 382803 h 2325428"/>
                    <a:gd name="connsiteX100" fmla="*/ 433208 w 2907569"/>
                    <a:gd name="connsiteY100" fmla="*/ 422893 h 2325428"/>
                    <a:gd name="connsiteX101" fmla="*/ 376527 w 2907569"/>
                    <a:gd name="connsiteY101" fmla="*/ 383121 h 2325428"/>
                    <a:gd name="connsiteX102" fmla="*/ 425616 w 2907569"/>
                    <a:gd name="connsiteY102" fmla="*/ 339898 h 2325428"/>
                    <a:gd name="connsiteX103" fmla="*/ 760698 w 2907569"/>
                    <a:gd name="connsiteY103" fmla="*/ 139521 h 2325428"/>
                    <a:gd name="connsiteX104" fmla="*/ 2043143 w 2907569"/>
                    <a:gd name="connsiteY104" fmla="*/ 99533 h 2325428"/>
                    <a:gd name="connsiteX105" fmla="*/ 2146871 w 2907569"/>
                    <a:gd name="connsiteY105" fmla="*/ 139521 h 2325428"/>
                    <a:gd name="connsiteX106" fmla="*/ 2481953 w 2907569"/>
                    <a:gd name="connsiteY106" fmla="*/ 339898 h 2325428"/>
                    <a:gd name="connsiteX107" fmla="*/ 2531041 w 2907569"/>
                    <a:gd name="connsiteY107" fmla="*/ 383121 h 2325428"/>
                    <a:gd name="connsiteX108" fmla="*/ 2474360 w 2907569"/>
                    <a:gd name="connsiteY108" fmla="*/ 422892 h 2325428"/>
                    <a:gd name="connsiteX109" fmla="*/ 2428072 w 2907569"/>
                    <a:gd name="connsiteY109" fmla="*/ 382803 h 2325428"/>
                    <a:gd name="connsiteX110" fmla="*/ 2110550 w 2907569"/>
                    <a:gd name="connsiteY110" fmla="*/ 196042 h 2325428"/>
                    <a:gd name="connsiteX111" fmla="*/ 2011934 w 2907569"/>
                    <a:gd name="connsiteY111" fmla="*/ 158648 h 2325428"/>
                    <a:gd name="connsiteX112" fmla="*/ 1430924 w 2907569"/>
                    <a:gd name="connsiteY112" fmla="*/ 0 h 2325428"/>
                    <a:gd name="connsiteX113" fmla="*/ 1430924 w 2907569"/>
                    <a:gd name="connsiteY113" fmla="*/ 66049 h 2325428"/>
                    <a:gd name="connsiteX114" fmla="*/ 1312907 w 2907569"/>
                    <a:gd name="connsiteY114" fmla="*/ 70740 h 2325428"/>
                    <a:gd name="connsiteX115" fmla="*/ 1044054 w 2907569"/>
                    <a:gd name="connsiteY115" fmla="*/ 113900 h 2325428"/>
                    <a:gd name="connsiteX116" fmla="*/ 922649 w 2907569"/>
                    <a:gd name="connsiteY116" fmla="*/ 148877 h 2325428"/>
                    <a:gd name="connsiteX117" fmla="*/ 890308 w 2907569"/>
                    <a:gd name="connsiteY117" fmla="*/ 89787 h 2325428"/>
                    <a:gd name="connsiteX118" fmla="*/ 1021394 w 2907569"/>
                    <a:gd name="connsiteY118" fmla="*/ 51391 h 2325428"/>
                    <a:gd name="connsiteX119" fmla="*/ 1305116 w 2907569"/>
                    <a:gd name="connsiteY119" fmla="*/ 5084 h 2325428"/>
                    <a:gd name="connsiteX120" fmla="*/ 1476643 w 2907569"/>
                    <a:gd name="connsiteY120" fmla="*/ 0 h 2325428"/>
                    <a:gd name="connsiteX121" fmla="*/ 1602452 w 2907569"/>
                    <a:gd name="connsiteY121" fmla="*/ 5084 h 2325428"/>
                    <a:gd name="connsiteX122" fmla="*/ 1886174 w 2907569"/>
                    <a:gd name="connsiteY122" fmla="*/ 51391 h 2325428"/>
                    <a:gd name="connsiteX123" fmla="*/ 1999358 w 2907569"/>
                    <a:gd name="connsiteY123" fmla="*/ 84543 h 2325428"/>
                    <a:gd name="connsiteX124" fmla="*/ 1967971 w 2907569"/>
                    <a:gd name="connsiteY124" fmla="*/ 143994 h 2325428"/>
                    <a:gd name="connsiteX125" fmla="*/ 1863515 w 2907569"/>
                    <a:gd name="connsiteY125" fmla="*/ 113900 h 2325428"/>
                    <a:gd name="connsiteX126" fmla="*/ 1594661 w 2907569"/>
                    <a:gd name="connsiteY126" fmla="*/ 70740 h 2325428"/>
                    <a:gd name="connsiteX127" fmla="*/ 1476643 w 2907569"/>
                    <a:gd name="connsiteY127" fmla="*/ 66049 h 2325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907569" h="2325428">
                      <a:moveTo>
                        <a:pt x="955373" y="2159967"/>
                      </a:moveTo>
                      <a:lnTo>
                        <a:pt x="1044054" y="2185516"/>
                      </a:lnTo>
                      <a:cubicBezTo>
                        <a:pt x="1130343" y="2206642"/>
                        <a:pt x="1220268" y="2221271"/>
                        <a:pt x="1312907" y="2228677"/>
                      </a:cubicBezTo>
                      <a:lnTo>
                        <a:pt x="1430924" y="2233367"/>
                      </a:lnTo>
                      <a:lnTo>
                        <a:pt x="1430924" y="2325428"/>
                      </a:lnTo>
                      <a:lnTo>
                        <a:pt x="1305116" y="2320344"/>
                      </a:lnTo>
                      <a:cubicBezTo>
                        <a:pt x="1207354" y="2312399"/>
                        <a:pt x="1112455" y="2296703"/>
                        <a:pt x="1021394" y="2274037"/>
                      </a:cubicBezTo>
                      <a:lnTo>
                        <a:pt x="912059" y="2242013"/>
                      </a:lnTo>
                      <a:close/>
                      <a:moveTo>
                        <a:pt x="1968641" y="2155229"/>
                      </a:moveTo>
                      <a:lnTo>
                        <a:pt x="2013289" y="2236805"/>
                      </a:lnTo>
                      <a:lnTo>
                        <a:pt x="1886174" y="2274037"/>
                      </a:lnTo>
                      <a:cubicBezTo>
                        <a:pt x="1795113" y="2296703"/>
                        <a:pt x="1700214" y="2312399"/>
                        <a:pt x="1602452" y="2320344"/>
                      </a:cubicBezTo>
                      <a:lnTo>
                        <a:pt x="1476643" y="2325428"/>
                      </a:lnTo>
                      <a:lnTo>
                        <a:pt x="1476643" y="2233368"/>
                      </a:lnTo>
                      <a:lnTo>
                        <a:pt x="1594661" y="2228677"/>
                      </a:lnTo>
                      <a:cubicBezTo>
                        <a:pt x="1687300" y="2221271"/>
                        <a:pt x="1777226" y="2206642"/>
                        <a:pt x="1863515" y="2185516"/>
                      </a:cubicBezTo>
                      <a:close/>
                      <a:moveTo>
                        <a:pt x="2452397" y="1895545"/>
                      </a:moveTo>
                      <a:lnTo>
                        <a:pt x="2525719" y="1946993"/>
                      </a:lnTo>
                      <a:lnTo>
                        <a:pt x="2481953" y="1985531"/>
                      </a:lnTo>
                      <a:cubicBezTo>
                        <a:pt x="2383279" y="2064497"/>
                        <a:pt x="2270488" y="2132167"/>
                        <a:pt x="2146871" y="2185907"/>
                      </a:cubicBezTo>
                      <a:lnTo>
                        <a:pt x="2056598" y="2220709"/>
                      </a:lnTo>
                      <a:lnTo>
                        <a:pt x="2012689" y="2140482"/>
                      </a:lnTo>
                      <a:lnTo>
                        <a:pt x="2110550" y="2103375"/>
                      </a:lnTo>
                      <a:cubicBezTo>
                        <a:pt x="2227689" y="2053285"/>
                        <a:pt x="2334568" y="1990214"/>
                        <a:pt x="2428072" y="1916613"/>
                      </a:cubicBezTo>
                      <a:close/>
                      <a:moveTo>
                        <a:pt x="455171" y="1895545"/>
                      </a:moveTo>
                      <a:lnTo>
                        <a:pt x="479497" y="1916613"/>
                      </a:lnTo>
                      <a:cubicBezTo>
                        <a:pt x="573000" y="1990214"/>
                        <a:pt x="679880" y="2053285"/>
                        <a:pt x="797019" y="2103375"/>
                      </a:cubicBezTo>
                      <a:lnTo>
                        <a:pt x="910778" y="2146511"/>
                      </a:lnTo>
                      <a:lnTo>
                        <a:pt x="868117" y="2227319"/>
                      </a:lnTo>
                      <a:lnTo>
                        <a:pt x="760698" y="2185907"/>
                      </a:lnTo>
                      <a:cubicBezTo>
                        <a:pt x="637080" y="2132167"/>
                        <a:pt x="524290" y="2064497"/>
                        <a:pt x="425616" y="1985531"/>
                      </a:cubicBezTo>
                      <a:lnTo>
                        <a:pt x="381848" y="1946993"/>
                      </a:lnTo>
                      <a:close/>
                      <a:moveTo>
                        <a:pt x="204028" y="1604249"/>
                      </a:moveTo>
                      <a:lnTo>
                        <a:pt x="242233" y="1666677"/>
                      </a:lnTo>
                      <a:cubicBezTo>
                        <a:pt x="284656" y="1728148"/>
                        <a:pt x="334409" y="1786029"/>
                        <a:pt x="390568" y="1839594"/>
                      </a:cubicBezTo>
                      <a:lnTo>
                        <a:pt x="419546" y="1864691"/>
                      </a:lnTo>
                      <a:lnTo>
                        <a:pt x="346549" y="1915911"/>
                      </a:lnTo>
                      <a:lnTo>
                        <a:pt x="331769" y="1902896"/>
                      </a:lnTo>
                      <a:cubicBezTo>
                        <a:pt x="272503" y="1845426"/>
                        <a:pt x="219999" y="1783325"/>
                        <a:pt x="175230" y="1717373"/>
                      </a:cubicBezTo>
                      <a:lnTo>
                        <a:pt x="123219" y="1630970"/>
                      </a:lnTo>
                      <a:close/>
                      <a:moveTo>
                        <a:pt x="2703541" y="1604249"/>
                      </a:moveTo>
                      <a:lnTo>
                        <a:pt x="2784349" y="1630969"/>
                      </a:lnTo>
                      <a:lnTo>
                        <a:pt x="2732338" y="1717373"/>
                      </a:lnTo>
                      <a:cubicBezTo>
                        <a:pt x="2687570" y="1783325"/>
                        <a:pt x="2635065" y="1845426"/>
                        <a:pt x="2575800" y="1902896"/>
                      </a:cubicBezTo>
                      <a:lnTo>
                        <a:pt x="2561019" y="1915911"/>
                      </a:lnTo>
                      <a:lnTo>
                        <a:pt x="2488022" y="1864691"/>
                      </a:lnTo>
                      <a:lnTo>
                        <a:pt x="2517000" y="1839594"/>
                      </a:lnTo>
                      <a:cubicBezTo>
                        <a:pt x="2573160" y="1786029"/>
                        <a:pt x="2622913" y="1728148"/>
                        <a:pt x="2665335" y="1666677"/>
                      </a:cubicBezTo>
                      <a:close/>
                      <a:moveTo>
                        <a:pt x="2907569" y="1166920"/>
                      </a:moveTo>
                      <a:lnTo>
                        <a:pt x="2900327" y="1281689"/>
                      </a:lnTo>
                      <a:cubicBezTo>
                        <a:pt x="2890399" y="1359926"/>
                        <a:pt x="2870786" y="1435871"/>
                        <a:pt x="2842463" y="1508745"/>
                      </a:cubicBezTo>
                      <a:lnTo>
                        <a:pt x="2805403" y="1589777"/>
                      </a:lnTo>
                      <a:lnTo>
                        <a:pt x="2727073" y="1563877"/>
                      </a:lnTo>
                      <a:lnTo>
                        <a:pt x="2769689" y="1472225"/>
                      </a:lnTo>
                      <a:cubicBezTo>
                        <a:pt x="2796528" y="1404303"/>
                        <a:pt x="2815113" y="1333519"/>
                        <a:pt x="2824521" y="1260599"/>
                      </a:cubicBezTo>
                      <a:lnTo>
                        <a:pt x="2830530" y="1166920"/>
                      </a:lnTo>
                      <a:close/>
                      <a:moveTo>
                        <a:pt x="0" y="1166920"/>
                      </a:moveTo>
                      <a:lnTo>
                        <a:pt x="77038" y="1166920"/>
                      </a:lnTo>
                      <a:lnTo>
                        <a:pt x="83048" y="1260599"/>
                      </a:lnTo>
                      <a:cubicBezTo>
                        <a:pt x="92456" y="1333519"/>
                        <a:pt x="111041" y="1404303"/>
                        <a:pt x="137880" y="1472225"/>
                      </a:cubicBezTo>
                      <a:lnTo>
                        <a:pt x="180495" y="1563876"/>
                      </a:lnTo>
                      <a:lnTo>
                        <a:pt x="102166" y="1589777"/>
                      </a:lnTo>
                      <a:lnTo>
                        <a:pt x="65105" y="1508745"/>
                      </a:lnTo>
                      <a:cubicBezTo>
                        <a:pt x="36783" y="1435871"/>
                        <a:pt x="17170" y="1359926"/>
                        <a:pt x="7241" y="1281689"/>
                      </a:cubicBezTo>
                      <a:close/>
                      <a:moveTo>
                        <a:pt x="98821" y="742965"/>
                      </a:moveTo>
                      <a:lnTo>
                        <a:pt x="166619" y="765383"/>
                      </a:lnTo>
                      <a:lnTo>
                        <a:pt x="137880" y="827191"/>
                      </a:lnTo>
                      <a:cubicBezTo>
                        <a:pt x="111041" y="895113"/>
                        <a:pt x="92456" y="965897"/>
                        <a:pt x="83048" y="1038817"/>
                      </a:cubicBezTo>
                      <a:lnTo>
                        <a:pt x="77763" y="1121201"/>
                      </a:lnTo>
                      <a:lnTo>
                        <a:pt x="2354" y="1121201"/>
                      </a:lnTo>
                      <a:lnTo>
                        <a:pt x="7241" y="1043739"/>
                      </a:lnTo>
                      <a:cubicBezTo>
                        <a:pt x="17170" y="965503"/>
                        <a:pt x="36783" y="889558"/>
                        <a:pt x="65105" y="816684"/>
                      </a:cubicBezTo>
                      <a:close/>
                      <a:moveTo>
                        <a:pt x="2808747" y="742964"/>
                      </a:moveTo>
                      <a:lnTo>
                        <a:pt x="2842463" y="816684"/>
                      </a:lnTo>
                      <a:cubicBezTo>
                        <a:pt x="2870786" y="889558"/>
                        <a:pt x="2890399" y="965503"/>
                        <a:pt x="2900327" y="1043739"/>
                      </a:cubicBezTo>
                      <a:lnTo>
                        <a:pt x="2905215" y="1121201"/>
                      </a:lnTo>
                      <a:lnTo>
                        <a:pt x="2829806" y="1121201"/>
                      </a:lnTo>
                      <a:lnTo>
                        <a:pt x="2824521" y="1038817"/>
                      </a:lnTo>
                      <a:cubicBezTo>
                        <a:pt x="2815113" y="965897"/>
                        <a:pt x="2796528" y="895113"/>
                        <a:pt x="2769689" y="827191"/>
                      </a:cubicBezTo>
                      <a:lnTo>
                        <a:pt x="2740949" y="765382"/>
                      </a:lnTo>
                      <a:close/>
                      <a:moveTo>
                        <a:pt x="341227" y="414203"/>
                      </a:moveTo>
                      <a:lnTo>
                        <a:pt x="397583" y="453747"/>
                      </a:lnTo>
                      <a:lnTo>
                        <a:pt x="390568" y="459822"/>
                      </a:lnTo>
                      <a:cubicBezTo>
                        <a:pt x="334409" y="513387"/>
                        <a:pt x="284656" y="571268"/>
                        <a:pt x="242233" y="632739"/>
                      </a:cubicBezTo>
                      <a:lnTo>
                        <a:pt x="186502" y="723804"/>
                      </a:lnTo>
                      <a:lnTo>
                        <a:pt x="118992" y="701481"/>
                      </a:lnTo>
                      <a:lnTo>
                        <a:pt x="175230" y="608055"/>
                      </a:lnTo>
                      <a:cubicBezTo>
                        <a:pt x="219999" y="542103"/>
                        <a:pt x="272503" y="480002"/>
                        <a:pt x="331769" y="422532"/>
                      </a:cubicBezTo>
                      <a:close/>
                      <a:moveTo>
                        <a:pt x="2566341" y="414203"/>
                      </a:moveTo>
                      <a:lnTo>
                        <a:pt x="2575800" y="422532"/>
                      </a:lnTo>
                      <a:cubicBezTo>
                        <a:pt x="2635065" y="480002"/>
                        <a:pt x="2687570" y="542103"/>
                        <a:pt x="2732338" y="608055"/>
                      </a:cubicBezTo>
                      <a:lnTo>
                        <a:pt x="2788576" y="701481"/>
                      </a:lnTo>
                      <a:lnTo>
                        <a:pt x="2721066" y="723804"/>
                      </a:lnTo>
                      <a:lnTo>
                        <a:pt x="2665335" y="632739"/>
                      </a:lnTo>
                      <a:cubicBezTo>
                        <a:pt x="2622913" y="571268"/>
                        <a:pt x="2573160" y="513387"/>
                        <a:pt x="2517000" y="459822"/>
                      </a:cubicBezTo>
                      <a:lnTo>
                        <a:pt x="2509985" y="453746"/>
                      </a:lnTo>
                      <a:close/>
                      <a:moveTo>
                        <a:pt x="847165" y="106187"/>
                      </a:moveTo>
                      <a:lnTo>
                        <a:pt x="879274" y="164852"/>
                      </a:lnTo>
                      <a:lnTo>
                        <a:pt x="797019" y="196042"/>
                      </a:lnTo>
                      <a:cubicBezTo>
                        <a:pt x="679880" y="246131"/>
                        <a:pt x="573000" y="309202"/>
                        <a:pt x="479497" y="382803"/>
                      </a:cubicBezTo>
                      <a:lnTo>
                        <a:pt x="433208" y="422893"/>
                      </a:lnTo>
                      <a:lnTo>
                        <a:pt x="376527" y="383121"/>
                      </a:lnTo>
                      <a:lnTo>
                        <a:pt x="425616" y="339898"/>
                      </a:lnTo>
                      <a:cubicBezTo>
                        <a:pt x="524290" y="260931"/>
                        <a:pt x="637080" y="193262"/>
                        <a:pt x="760698" y="139521"/>
                      </a:cubicBezTo>
                      <a:close/>
                      <a:moveTo>
                        <a:pt x="2043143" y="99533"/>
                      </a:moveTo>
                      <a:lnTo>
                        <a:pt x="2146871" y="139521"/>
                      </a:lnTo>
                      <a:cubicBezTo>
                        <a:pt x="2270488" y="193262"/>
                        <a:pt x="2383279" y="260931"/>
                        <a:pt x="2481953" y="339898"/>
                      </a:cubicBezTo>
                      <a:lnTo>
                        <a:pt x="2531041" y="383121"/>
                      </a:lnTo>
                      <a:lnTo>
                        <a:pt x="2474360" y="422892"/>
                      </a:lnTo>
                      <a:lnTo>
                        <a:pt x="2428072" y="382803"/>
                      </a:lnTo>
                      <a:cubicBezTo>
                        <a:pt x="2334568" y="309202"/>
                        <a:pt x="2227689" y="246131"/>
                        <a:pt x="2110550" y="196042"/>
                      </a:cubicBezTo>
                      <a:lnTo>
                        <a:pt x="2011934" y="158648"/>
                      </a:lnTo>
                      <a:close/>
                      <a:moveTo>
                        <a:pt x="1430924" y="0"/>
                      </a:moveTo>
                      <a:lnTo>
                        <a:pt x="1430924" y="66049"/>
                      </a:lnTo>
                      <a:lnTo>
                        <a:pt x="1312907" y="70740"/>
                      </a:lnTo>
                      <a:cubicBezTo>
                        <a:pt x="1220268" y="78145"/>
                        <a:pt x="1130343" y="92774"/>
                        <a:pt x="1044054" y="113900"/>
                      </a:cubicBezTo>
                      <a:lnTo>
                        <a:pt x="922649" y="148877"/>
                      </a:lnTo>
                      <a:lnTo>
                        <a:pt x="890308" y="89787"/>
                      </a:lnTo>
                      <a:lnTo>
                        <a:pt x="1021394" y="51391"/>
                      </a:lnTo>
                      <a:cubicBezTo>
                        <a:pt x="1112455" y="28725"/>
                        <a:pt x="1207354" y="13029"/>
                        <a:pt x="1305116" y="5084"/>
                      </a:cubicBezTo>
                      <a:close/>
                      <a:moveTo>
                        <a:pt x="1476643" y="0"/>
                      </a:moveTo>
                      <a:lnTo>
                        <a:pt x="1602452" y="5084"/>
                      </a:lnTo>
                      <a:cubicBezTo>
                        <a:pt x="1700214" y="13029"/>
                        <a:pt x="1795113" y="28725"/>
                        <a:pt x="1886174" y="51391"/>
                      </a:cubicBezTo>
                      <a:lnTo>
                        <a:pt x="1999358" y="84543"/>
                      </a:lnTo>
                      <a:lnTo>
                        <a:pt x="1967971" y="143994"/>
                      </a:lnTo>
                      <a:lnTo>
                        <a:pt x="1863515" y="113900"/>
                      </a:lnTo>
                      <a:cubicBezTo>
                        <a:pt x="1777226" y="92774"/>
                        <a:pt x="1687300" y="78145"/>
                        <a:pt x="1594661" y="70740"/>
                      </a:cubicBezTo>
                      <a:lnTo>
                        <a:pt x="1476643" y="6604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1849E224-EBDA-4B1D-8A54-658731909EAB}"/>
                  </a:ext>
                </a:extLst>
              </p:cNvPr>
              <p:cNvGrpSpPr/>
              <p:nvPr/>
            </p:nvGrpSpPr>
            <p:grpSpPr>
              <a:xfrm>
                <a:off x="966291" y="4306495"/>
                <a:ext cx="2095226" cy="1687297"/>
                <a:chOff x="966291" y="4306495"/>
                <a:chExt cx="2095226" cy="1687297"/>
              </a:xfrm>
              <a:pattFill prst="lgConfetti">
                <a:fgClr>
                  <a:schemeClr val="accent2">
                    <a:lumMod val="20000"/>
                    <a:lumOff val="8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875" name="楕円 220">
                  <a:extLst>
                    <a:ext uri="{FF2B5EF4-FFF2-40B4-BE49-F238E27FC236}">
                      <a16:creationId xmlns:a16="http://schemas.microsoft.com/office/drawing/2014/main" id="{6E16ED81-3E07-4C67-A573-64847CC78062}"/>
                    </a:ext>
                  </a:extLst>
                </p:cNvPr>
                <p:cNvSpPr/>
                <p:nvPr/>
              </p:nvSpPr>
              <p:spPr>
                <a:xfrm>
                  <a:off x="1011813" y="4362116"/>
                  <a:ext cx="2049704" cy="1631676"/>
                </a:xfrm>
                <a:custGeom>
                  <a:avLst/>
                  <a:gdLst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469900 h 939800"/>
                    <a:gd name="connsiteX1" fmla="*/ 686594 w 1373188"/>
                    <a:gd name="connsiteY1" fmla="*/ 0 h 939800"/>
                    <a:gd name="connsiteX2" fmla="*/ 1373188 w 1373188"/>
                    <a:gd name="connsiteY2" fmla="*/ 469900 h 939800"/>
                    <a:gd name="connsiteX3" fmla="*/ 686594 w 1373188"/>
                    <a:gd name="connsiteY3" fmla="*/ 939800 h 939800"/>
                    <a:gd name="connsiteX4" fmla="*/ 0 w 1373188"/>
                    <a:gd name="connsiteY4" fmla="*/ 469900 h 939800"/>
                    <a:gd name="connsiteX0" fmla="*/ 0 w 1373188"/>
                    <a:gd name="connsiteY0" fmla="*/ 552450 h 1022350"/>
                    <a:gd name="connsiteX1" fmla="*/ 699294 w 1373188"/>
                    <a:gd name="connsiteY1" fmla="*/ 0 h 1022350"/>
                    <a:gd name="connsiteX2" fmla="*/ 1373188 w 1373188"/>
                    <a:gd name="connsiteY2" fmla="*/ 552450 h 1022350"/>
                    <a:gd name="connsiteX3" fmla="*/ 686594 w 1373188"/>
                    <a:gd name="connsiteY3" fmla="*/ 1022350 h 1022350"/>
                    <a:gd name="connsiteX4" fmla="*/ 0 w 1373188"/>
                    <a:gd name="connsiteY4" fmla="*/ 552450 h 10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73188" h="1022350">
                      <a:moveTo>
                        <a:pt x="0" y="552450"/>
                      </a:moveTo>
                      <a:cubicBezTo>
                        <a:pt x="0" y="292931"/>
                        <a:pt x="320099" y="0"/>
                        <a:pt x="699294" y="0"/>
                      </a:cubicBezTo>
                      <a:cubicBezTo>
                        <a:pt x="1078489" y="0"/>
                        <a:pt x="1373188" y="292931"/>
                        <a:pt x="1373188" y="552450"/>
                      </a:cubicBezTo>
                      <a:cubicBezTo>
                        <a:pt x="1373188" y="811969"/>
                        <a:pt x="1065789" y="1022350"/>
                        <a:pt x="686594" y="1022350"/>
                      </a:cubicBezTo>
                      <a:cubicBezTo>
                        <a:pt x="307399" y="1022350"/>
                        <a:pt x="0" y="811969"/>
                        <a:pt x="0" y="55245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F84F2189-B248-4C6F-941B-EFAEC34EC3EF}"/>
                    </a:ext>
                  </a:extLst>
                </p:cNvPr>
                <p:cNvSpPr/>
                <p:nvPr/>
              </p:nvSpPr>
              <p:spPr>
                <a:xfrm>
                  <a:off x="1002856" y="506335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4F285DE6-8881-48EF-AA21-7955773D63AB}"/>
                    </a:ext>
                  </a:extLst>
                </p:cNvPr>
                <p:cNvSpPr/>
                <p:nvPr/>
              </p:nvSpPr>
              <p:spPr>
                <a:xfrm rot="18900000" flipH="1">
                  <a:off x="2579481" y="4536947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62ACCCAC-A6A6-4084-A046-5196A7C7ED9D}"/>
                    </a:ext>
                  </a:extLst>
                </p:cNvPr>
                <p:cNvSpPr/>
                <p:nvPr/>
              </p:nvSpPr>
              <p:spPr>
                <a:xfrm rot="4196602">
                  <a:off x="1416444" y="4532662"/>
                  <a:ext cx="81050" cy="45297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20C19584-B5D4-4054-B077-5709E748C475}"/>
                    </a:ext>
                  </a:extLst>
                </p:cNvPr>
                <p:cNvSpPr/>
                <p:nvPr/>
              </p:nvSpPr>
              <p:spPr>
                <a:xfrm rot="1800000">
                  <a:off x="1268226" y="4663525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BBCA72D7-43D1-4FBD-A8AB-E46D366EDD33}"/>
                    </a:ext>
                  </a:extLst>
                </p:cNvPr>
                <p:cNvSpPr/>
                <p:nvPr/>
              </p:nvSpPr>
              <p:spPr>
                <a:xfrm rot="18900000" flipH="1">
                  <a:off x="2697122" y="4621503"/>
                  <a:ext cx="81050" cy="47211"/>
                </a:xfrm>
                <a:custGeom>
                  <a:avLst/>
                  <a:gdLst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41692 w 197408"/>
                    <a:gd name="connsiteY5" fmla="*/ 71148 h 114989"/>
                    <a:gd name="connsiteX6" fmla="*/ 190441 w 197408"/>
                    <a:gd name="connsiteY6" fmla="*/ 102730 h 114989"/>
                    <a:gd name="connsiteX7" fmla="*/ 197408 w 197408"/>
                    <a:gd name="connsiteY7" fmla="*/ 103865 h 114989"/>
                    <a:gd name="connsiteX8" fmla="*/ 129145 w 197408"/>
                    <a:gd name="connsiteY8" fmla="*/ 114989 h 114989"/>
                    <a:gd name="connsiteX9" fmla="*/ 5167 w 197408"/>
                    <a:gd name="connsiteY9" fmla="*/ 71148 h 114989"/>
                    <a:gd name="connsiteX10" fmla="*/ 0 w 197408"/>
                    <a:gd name="connsiteY10" fmla="*/ 57495 h 114989"/>
                    <a:gd name="connsiteX11" fmla="*/ 5167 w 197408"/>
                    <a:gd name="connsiteY11" fmla="*/ 43841 h 114989"/>
                    <a:gd name="connsiteX12" fmla="*/ 129145 w 197408"/>
                    <a:gd name="connsiteY12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36525 w 197408"/>
                    <a:gd name="connsiteY4" fmla="*/ 57495 h 114989"/>
                    <a:gd name="connsiteX5" fmla="*/ 190441 w 197408"/>
                    <a:gd name="connsiteY5" fmla="*/ 102730 h 114989"/>
                    <a:gd name="connsiteX6" fmla="*/ 197408 w 197408"/>
                    <a:gd name="connsiteY6" fmla="*/ 103865 h 114989"/>
                    <a:gd name="connsiteX7" fmla="*/ 129145 w 197408"/>
                    <a:gd name="connsiteY7" fmla="*/ 114989 h 114989"/>
                    <a:gd name="connsiteX8" fmla="*/ 5167 w 197408"/>
                    <a:gd name="connsiteY8" fmla="*/ 71148 h 114989"/>
                    <a:gd name="connsiteX9" fmla="*/ 0 w 197408"/>
                    <a:gd name="connsiteY9" fmla="*/ 57495 h 114989"/>
                    <a:gd name="connsiteX10" fmla="*/ 5167 w 197408"/>
                    <a:gd name="connsiteY10" fmla="*/ 43841 h 114989"/>
                    <a:gd name="connsiteX11" fmla="*/ 129145 w 197408"/>
                    <a:gd name="connsiteY11" fmla="*/ 0 h 114989"/>
                    <a:gd name="connsiteX0" fmla="*/ 129145 w 197408"/>
                    <a:gd name="connsiteY0" fmla="*/ 0 h 114989"/>
                    <a:gd name="connsiteX1" fmla="*/ 197408 w 197408"/>
                    <a:gd name="connsiteY1" fmla="*/ 11124 h 114989"/>
                    <a:gd name="connsiteX2" fmla="*/ 190441 w 197408"/>
                    <a:gd name="connsiteY2" fmla="*/ 12260 h 114989"/>
                    <a:gd name="connsiteX3" fmla="*/ 141692 w 197408"/>
                    <a:gd name="connsiteY3" fmla="*/ 43841 h 114989"/>
                    <a:gd name="connsiteX4" fmla="*/ 190441 w 197408"/>
                    <a:gd name="connsiteY4" fmla="*/ 102730 h 114989"/>
                    <a:gd name="connsiteX5" fmla="*/ 197408 w 197408"/>
                    <a:gd name="connsiteY5" fmla="*/ 103865 h 114989"/>
                    <a:gd name="connsiteX6" fmla="*/ 129145 w 197408"/>
                    <a:gd name="connsiteY6" fmla="*/ 114989 h 114989"/>
                    <a:gd name="connsiteX7" fmla="*/ 5167 w 197408"/>
                    <a:gd name="connsiteY7" fmla="*/ 71148 h 114989"/>
                    <a:gd name="connsiteX8" fmla="*/ 0 w 197408"/>
                    <a:gd name="connsiteY8" fmla="*/ 57495 h 114989"/>
                    <a:gd name="connsiteX9" fmla="*/ 5167 w 197408"/>
                    <a:gd name="connsiteY9" fmla="*/ 43841 h 114989"/>
                    <a:gd name="connsiteX10" fmla="*/ 129145 w 197408"/>
                    <a:gd name="connsiteY10" fmla="*/ 0 h 114989"/>
                    <a:gd name="connsiteX0" fmla="*/ 141692 w 233132"/>
                    <a:gd name="connsiteY0" fmla="*/ 43841 h 135281"/>
                    <a:gd name="connsiteX1" fmla="*/ 190441 w 233132"/>
                    <a:gd name="connsiteY1" fmla="*/ 102730 h 135281"/>
                    <a:gd name="connsiteX2" fmla="*/ 197408 w 233132"/>
                    <a:gd name="connsiteY2" fmla="*/ 103865 h 135281"/>
                    <a:gd name="connsiteX3" fmla="*/ 129145 w 233132"/>
                    <a:gd name="connsiteY3" fmla="*/ 114989 h 135281"/>
                    <a:gd name="connsiteX4" fmla="*/ 5167 w 233132"/>
                    <a:gd name="connsiteY4" fmla="*/ 71148 h 135281"/>
                    <a:gd name="connsiteX5" fmla="*/ 0 w 233132"/>
                    <a:gd name="connsiteY5" fmla="*/ 57495 h 135281"/>
                    <a:gd name="connsiteX6" fmla="*/ 5167 w 233132"/>
                    <a:gd name="connsiteY6" fmla="*/ 43841 h 135281"/>
                    <a:gd name="connsiteX7" fmla="*/ 129145 w 233132"/>
                    <a:gd name="connsiteY7" fmla="*/ 0 h 135281"/>
                    <a:gd name="connsiteX8" fmla="*/ 197408 w 233132"/>
                    <a:gd name="connsiteY8" fmla="*/ 11124 h 135281"/>
                    <a:gd name="connsiteX9" fmla="*/ 190441 w 233132"/>
                    <a:gd name="connsiteY9" fmla="*/ 12260 h 135281"/>
                    <a:gd name="connsiteX10" fmla="*/ 233132 w 233132"/>
                    <a:gd name="connsiteY10" fmla="*/ 135281 h 135281"/>
                    <a:gd name="connsiteX0" fmla="*/ 141692 w 197408"/>
                    <a:gd name="connsiteY0" fmla="*/ 43841 h 114989"/>
                    <a:gd name="connsiteX1" fmla="*/ 190441 w 197408"/>
                    <a:gd name="connsiteY1" fmla="*/ 102730 h 114989"/>
                    <a:gd name="connsiteX2" fmla="*/ 197408 w 197408"/>
                    <a:gd name="connsiteY2" fmla="*/ 103865 h 114989"/>
                    <a:gd name="connsiteX3" fmla="*/ 129145 w 197408"/>
                    <a:gd name="connsiteY3" fmla="*/ 114989 h 114989"/>
                    <a:gd name="connsiteX4" fmla="*/ 5167 w 197408"/>
                    <a:gd name="connsiteY4" fmla="*/ 71148 h 114989"/>
                    <a:gd name="connsiteX5" fmla="*/ 0 w 197408"/>
                    <a:gd name="connsiteY5" fmla="*/ 57495 h 114989"/>
                    <a:gd name="connsiteX6" fmla="*/ 5167 w 197408"/>
                    <a:gd name="connsiteY6" fmla="*/ 43841 h 114989"/>
                    <a:gd name="connsiteX7" fmla="*/ 129145 w 197408"/>
                    <a:gd name="connsiteY7" fmla="*/ 0 h 114989"/>
                    <a:gd name="connsiteX8" fmla="*/ 197408 w 197408"/>
                    <a:gd name="connsiteY8" fmla="*/ 11124 h 114989"/>
                    <a:gd name="connsiteX9" fmla="*/ 190441 w 197408"/>
                    <a:gd name="connsiteY9" fmla="*/ 12260 h 114989"/>
                    <a:gd name="connsiteX0" fmla="*/ 190441 w 197408"/>
                    <a:gd name="connsiteY0" fmla="*/ 102730 h 114989"/>
                    <a:gd name="connsiteX1" fmla="*/ 197408 w 197408"/>
                    <a:gd name="connsiteY1" fmla="*/ 103865 h 114989"/>
                    <a:gd name="connsiteX2" fmla="*/ 129145 w 197408"/>
                    <a:gd name="connsiteY2" fmla="*/ 114989 h 114989"/>
                    <a:gd name="connsiteX3" fmla="*/ 5167 w 197408"/>
                    <a:gd name="connsiteY3" fmla="*/ 71148 h 114989"/>
                    <a:gd name="connsiteX4" fmla="*/ 0 w 197408"/>
                    <a:gd name="connsiteY4" fmla="*/ 57495 h 114989"/>
                    <a:gd name="connsiteX5" fmla="*/ 5167 w 197408"/>
                    <a:gd name="connsiteY5" fmla="*/ 43841 h 114989"/>
                    <a:gd name="connsiteX6" fmla="*/ 129145 w 197408"/>
                    <a:gd name="connsiteY6" fmla="*/ 0 h 114989"/>
                    <a:gd name="connsiteX7" fmla="*/ 197408 w 197408"/>
                    <a:gd name="connsiteY7" fmla="*/ 11124 h 114989"/>
                    <a:gd name="connsiteX8" fmla="*/ 190441 w 197408"/>
                    <a:gd name="connsiteY8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  <a:gd name="connsiteX7" fmla="*/ 190441 w 197408"/>
                    <a:gd name="connsiteY7" fmla="*/ 12260 h 114989"/>
                    <a:gd name="connsiteX0" fmla="*/ 190441 w 197408"/>
                    <a:gd name="connsiteY0" fmla="*/ 102730 h 114989"/>
                    <a:gd name="connsiteX1" fmla="*/ 129145 w 197408"/>
                    <a:gd name="connsiteY1" fmla="*/ 114989 h 114989"/>
                    <a:gd name="connsiteX2" fmla="*/ 5167 w 197408"/>
                    <a:gd name="connsiteY2" fmla="*/ 71148 h 114989"/>
                    <a:gd name="connsiteX3" fmla="*/ 0 w 197408"/>
                    <a:gd name="connsiteY3" fmla="*/ 57495 h 114989"/>
                    <a:gd name="connsiteX4" fmla="*/ 5167 w 197408"/>
                    <a:gd name="connsiteY4" fmla="*/ 43841 h 114989"/>
                    <a:gd name="connsiteX5" fmla="*/ 129145 w 197408"/>
                    <a:gd name="connsiteY5" fmla="*/ 0 h 114989"/>
                    <a:gd name="connsiteX6" fmla="*/ 197408 w 197408"/>
                    <a:gd name="connsiteY6" fmla="*/ 11124 h 114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408" h="114989">
                      <a:moveTo>
                        <a:pt x="190441" y="102730"/>
                      </a:moveTo>
                      <a:lnTo>
                        <a:pt x="129145" y="114989"/>
                      </a:lnTo>
                      <a:cubicBezTo>
                        <a:pt x="73412" y="114989"/>
                        <a:pt x="25593" y="96911"/>
                        <a:pt x="5167" y="71148"/>
                      </a:cubicBezTo>
                      <a:lnTo>
                        <a:pt x="0" y="57495"/>
                      </a:lnTo>
                      <a:lnTo>
                        <a:pt x="5167" y="43841"/>
                      </a:lnTo>
                      <a:cubicBezTo>
                        <a:pt x="25593" y="18078"/>
                        <a:pt x="73412" y="0"/>
                        <a:pt x="129145" y="0"/>
                      </a:cubicBezTo>
                      <a:lnTo>
                        <a:pt x="197408" y="1112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A15AACF2-6ED9-45A1-884D-DDE34E5F74BB}"/>
                    </a:ext>
                  </a:extLst>
                </p:cNvPr>
                <p:cNvSpPr/>
                <p:nvPr/>
              </p:nvSpPr>
              <p:spPr>
                <a:xfrm rot="2700000">
                  <a:off x="1545116" y="4401998"/>
                  <a:ext cx="124601" cy="132802"/>
                </a:xfrm>
                <a:custGeom>
                  <a:avLst/>
                  <a:gdLst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81875 w 273192"/>
                    <a:gd name="connsiteY12" fmla="*/ 231546 h 292875"/>
                    <a:gd name="connsiteX13" fmla="*/ 135565 w 273192"/>
                    <a:gd name="connsiteY13" fmla="*/ 273098 h 292875"/>
                    <a:gd name="connsiteX14" fmla="*/ 25731 w 273192"/>
                    <a:gd name="connsiteY14" fmla="*/ 283528 h 292875"/>
                    <a:gd name="connsiteX15" fmla="*/ 16855 w 273192"/>
                    <a:gd name="connsiteY15" fmla="*/ 275048 h 292875"/>
                    <a:gd name="connsiteX16" fmla="*/ 13949 w 273192"/>
                    <a:gd name="connsiteY16" fmla="*/ 263121 h 292875"/>
                    <a:gd name="connsiteX17" fmla="*/ 31589 w 273192"/>
                    <a:gd name="connsiteY17" fmla="*/ 214769 h 292875"/>
                    <a:gd name="connsiteX18" fmla="*/ 60682 w 273192"/>
                    <a:gd name="connsiteY18" fmla="*/ 188664 h 292875"/>
                    <a:gd name="connsiteX19" fmla="*/ 58029 w 273192"/>
                    <a:gd name="connsiteY19" fmla="*/ 183817 h 292875"/>
                    <a:gd name="connsiteX20" fmla="*/ 60320 w 273192"/>
                    <a:gd name="connsiteY20" fmla="*/ 157854 h 292875"/>
                    <a:gd name="connsiteX21" fmla="*/ 42899 w 273192"/>
                    <a:gd name="connsiteY21" fmla="*/ 154182 h 292875"/>
                    <a:gd name="connsiteX22" fmla="*/ 3447 w 273192"/>
                    <a:gd name="connsiteY22" fmla="*/ 121128 h 292875"/>
                    <a:gd name="connsiteX23" fmla="*/ 0 w 273192"/>
                    <a:gd name="connsiteY23" fmla="*/ 109347 h 292875"/>
                    <a:gd name="connsiteX24" fmla="*/ 3447 w 273192"/>
                    <a:gd name="connsiteY24" fmla="*/ 97565 h 292875"/>
                    <a:gd name="connsiteX25" fmla="*/ 19755 w 273192"/>
                    <a:gd name="connsiteY25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93271 w 273192"/>
                    <a:gd name="connsiteY11" fmla="*/ 200308 h 292875"/>
                    <a:gd name="connsiteX12" fmla="*/ 135565 w 273192"/>
                    <a:gd name="connsiteY12" fmla="*/ 273098 h 292875"/>
                    <a:gd name="connsiteX13" fmla="*/ 25731 w 273192"/>
                    <a:gd name="connsiteY13" fmla="*/ 283528 h 292875"/>
                    <a:gd name="connsiteX14" fmla="*/ 16855 w 273192"/>
                    <a:gd name="connsiteY14" fmla="*/ 275048 h 292875"/>
                    <a:gd name="connsiteX15" fmla="*/ 13949 w 273192"/>
                    <a:gd name="connsiteY15" fmla="*/ 263121 h 292875"/>
                    <a:gd name="connsiteX16" fmla="*/ 31589 w 273192"/>
                    <a:gd name="connsiteY16" fmla="*/ 214769 h 292875"/>
                    <a:gd name="connsiteX17" fmla="*/ 60682 w 273192"/>
                    <a:gd name="connsiteY17" fmla="*/ 188664 h 292875"/>
                    <a:gd name="connsiteX18" fmla="*/ 58029 w 273192"/>
                    <a:gd name="connsiteY18" fmla="*/ 183817 h 292875"/>
                    <a:gd name="connsiteX19" fmla="*/ 60320 w 273192"/>
                    <a:gd name="connsiteY19" fmla="*/ 157854 h 292875"/>
                    <a:gd name="connsiteX20" fmla="*/ 42899 w 273192"/>
                    <a:gd name="connsiteY20" fmla="*/ 154182 h 292875"/>
                    <a:gd name="connsiteX21" fmla="*/ 3447 w 273192"/>
                    <a:gd name="connsiteY21" fmla="*/ 121128 h 292875"/>
                    <a:gd name="connsiteX22" fmla="*/ 0 w 273192"/>
                    <a:gd name="connsiteY22" fmla="*/ 109347 h 292875"/>
                    <a:gd name="connsiteX23" fmla="*/ 3447 w 273192"/>
                    <a:gd name="connsiteY23" fmla="*/ 97565 h 292875"/>
                    <a:gd name="connsiteX24" fmla="*/ 19755 w 273192"/>
                    <a:gd name="connsiteY24" fmla="*/ 79020 h 292875"/>
                    <a:gd name="connsiteX0" fmla="*/ 19755 w 273192"/>
                    <a:gd name="connsiteY0" fmla="*/ 79020 h 292875"/>
                    <a:gd name="connsiteX1" fmla="*/ 103781 w 273192"/>
                    <a:gd name="connsiteY1" fmla="*/ 51680 h 292875"/>
                    <a:gd name="connsiteX2" fmla="*/ 131625 w 273192"/>
                    <a:gd name="connsiteY2" fmla="*/ 57548 h 292875"/>
                    <a:gd name="connsiteX3" fmla="*/ 148653 w 273192"/>
                    <a:gd name="connsiteY3" fmla="*/ 46448 h 292875"/>
                    <a:gd name="connsiteX4" fmla="*/ 177500 w 273192"/>
                    <a:gd name="connsiteY4" fmla="*/ 43902 h 292875"/>
                    <a:gd name="connsiteX5" fmla="*/ 184638 w 273192"/>
                    <a:gd name="connsiteY5" fmla="*/ 29833 h 292875"/>
                    <a:gd name="connsiteX6" fmla="*/ 226777 w 273192"/>
                    <a:gd name="connsiteY6" fmla="*/ 280 h 292875"/>
                    <a:gd name="connsiteX7" fmla="*/ 239050 w 273192"/>
                    <a:gd name="connsiteY7" fmla="*/ 0 h 292875"/>
                    <a:gd name="connsiteX8" fmla="*/ 249537 w 273192"/>
                    <a:gd name="connsiteY8" fmla="*/ 6379 h 292875"/>
                    <a:gd name="connsiteX9" fmla="*/ 267891 w 273192"/>
                    <a:gd name="connsiteY9" fmla="*/ 115170 h 292875"/>
                    <a:gd name="connsiteX10" fmla="*/ 197601 w 273192"/>
                    <a:gd name="connsiteY10" fmla="*/ 200209 h 292875"/>
                    <a:gd name="connsiteX11" fmla="*/ 135565 w 273192"/>
                    <a:gd name="connsiteY11" fmla="*/ 273098 h 292875"/>
                    <a:gd name="connsiteX12" fmla="*/ 25731 w 273192"/>
                    <a:gd name="connsiteY12" fmla="*/ 283528 h 292875"/>
                    <a:gd name="connsiteX13" fmla="*/ 16855 w 273192"/>
                    <a:gd name="connsiteY13" fmla="*/ 275048 h 292875"/>
                    <a:gd name="connsiteX14" fmla="*/ 13949 w 273192"/>
                    <a:gd name="connsiteY14" fmla="*/ 263121 h 292875"/>
                    <a:gd name="connsiteX15" fmla="*/ 31589 w 273192"/>
                    <a:gd name="connsiteY15" fmla="*/ 214769 h 292875"/>
                    <a:gd name="connsiteX16" fmla="*/ 60682 w 273192"/>
                    <a:gd name="connsiteY16" fmla="*/ 188664 h 292875"/>
                    <a:gd name="connsiteX17" fmla="*/ 58029 w 273192"/>
                    <a:gd name="connsiteY17" fmla="*/ 183817 h 292875"/>
                    <a:gd name="connsiteX18" fmla="*/ 60320 w 273192"/>
                    <a:gd name="connsiteY18" fmla="*/ 157854 h 292875"/>
                    <a:gd name="connsiteX19" fmla="*/ 42899 w 273192"/>
                    <a:gd name="connsiteY19" fmla="*/ 154182 h 292875"/>
                    <a:gd name="connsiteX20" fmla="*/ 3447 w 273192"/>
                    <a:gd name="connsiteY20" fmla="*/ 121128 h 292875"/>
                    <a:gd name="connsiteX21" fmla="*/ 0 w 273192"/>
                    <a:gd name="connsiteY21" fmla="*/ 109347 h 292875"/>
                    <a:gd name="connsiteX22" fmla="*/ 3447 w 273192"/>
                    <a:gd name="connsiteY22" fmla="*/ 97565 h 292875"/>
                    <a:gd name="connsiteX23" fmla="*/ 19755 w 273192"/>
                    <a:gd name="connsiteY23" fmla="*/ 79020 h 292875"/>
                    <a:gd name="connsiteX0" fmla="*/ 19755 w 276436"/>
                    <a:gd name="connsiteY0" fmla="*/ 79020 h 294629"/>
                    <a:gd name="connsiteX1" fmla="*/ 103781 w 276436"/>
                    <a:gd name="connsiteY1" fmla="*/ 51680 h 294629"/>
                    <a:gd name="connsiteX2" fmla="*/ 131625 w 276436"/>
                    <a:gd name="connsiteY2" fmla="*/ 57548 h 294629"/>
                    <a:gd name="connsiteX3" fmla="*/ 148653 w 276436"/>
                    <a:gd name="connsiteY3" fmla="*/ 46448 h 294629"/>
                    <a:gd name="connsiteX4" fmla="*/ 177500 w 276436"/>
                    <a:gd name="connsiteY4" fmla="*/ 43902 h 294629"/>
                    <a:gd name="connsiteX5" fmla="*/ 184638 w 276436"/>
                    <a:gd name="connsiteY5" fmla="*/ 29833 h 294629"/>
                    <a:gd name="connsiteX6" fmla="*/ 226777 w 276436"/>
                    <a:gd name="connsiteY6" fmla="*/ 280 h 294629"/>
                    <a:gd name="connsiteX7" fmla="*/ 239050 w 276436"/>
                    <a:gd name="connsiteY7" fmla="*/ 0 h 294629"/>
                    <a:gd name="connsiteX8" fmla="*/ 249537 w 276436"/>
                    <a:gd name="connsiteY8" fmla="*/ 6379 h 294629"/>
                    <a:gd name="connsiteX9" fmla="*/ 267891 w 276436"/>
                    <a:gd name="connsiteY9" fmla="*/ 115170 h 294629"/>
                    <a:gd name="connsiteX10" fmla="*/ 135565 w 276436"/>
                    <a:gd name="connsiteY10" fmla="*/ 273098 h 294629"/>
                    <a:gd name="connsiteX11" fmla="*/ 25731 w 276436"/>
                    <a:gd name="connsiteY11" fmla="*/ 283528 h 294629"/>
                    <a:gd name="connsiteX12" fmla="*/ 16855 w 276436"/>
                    <a:gd name="connsiteY12" fmla="*/ 275048 h 294629"/>
                    <a:gd name="connsiteX13" fmla="*/ 13949 w 276436"/>
                    <a:gd name="connsiteY13" fmla="*/ 263121 h 294629"/>
                    <a:gd name="connsiteX14" fmla="*/ 31589 w 276436"/>
                    <a:gd name="connsiteY14" fmla="*/ 214769 h 294629"/>
                    <a:gd name="connsiteX15" fmla="*/ 60682 w 276436"/>
                    <a:gd name="connsiteY15" fmla="*/ 188664 h 294629"/>
                    <a:gd name="connsiteX16" fmla="*/ 58029 w 276436"/>
                    <a:gd name="connsiteY16" fmla="*/ 183817 h 294629"/>
                    <a:gd name="connsiteX17" fmla="*/ 60320 w 276436"/>
                    <a:gd name="connsiteY17" fmla="*/ 157854 h 294629"/>
                    <a:gd name="connsiteX18" fmla="*/ 42899 w 276436"/>
                    <a:gd name="connsiteY18" fmla="*/ 154182 h 294629"/>
                    <a:gd name="connsiteX19" fmla="*/ 3447 w 276436"/>
                    <a:gd name="connsiteY19" fmla="*/ 121128 h 294629"/>
                    <a:gd name="connsiteX20" fmla="*/ 0 w 276436"/>
                    <a:gd name="connsiteY20" fmla="*/ 109347 h 294629"/>
                    <a:gd name="connsiteX21" fmla="*/ 3447 w 276436"/>
                    <a:gd name="connsiteY21" fmla="*/ 97565 h 294629"/>
                    <a:gd name="connsiteX22" fmla="*/ 19755 w 276436"/>
                    <a:gd name="connsiteY22" fmla="*/ 79020 h 294629"/>
                    <a:gd name="connsiteX0" fmla="*/ 135565 w 276436"/>
                    <a:gd name="connsiteY0" fmla="*/ 273098 h 364538"/>
                    <a:gd name="connsiteX1" fmla="*/ 25731 w 276436"/>
                    <a:gd name="connsiteY1" fmla="*/ 283528 h 364538"/>
                    <a:gd name="connsiteX2" fmla="*/ 16855 w 276436"/>
                    <a:gd name="connsiteY2" fmla="*/ 275048 h 364538"/>
                    <a:gd name="connsiteX3" fmla="*/ 13949 w 276436"/>
                    <a:gd name="connsiteY3" fmla="*/ 263121 h 364538"/>
                    <a:gd name="connsiteX4" fmla="*/ 31589 w 276436"/>
                    <a:gd name="connsiteY4" fmla="*/ 214769 h 364538"/>
                    <a:gd name="connsiteX5" fmla="*/ 60682 w 276436"/>
                    <a:gd name="connsiteY5" fmla="*/ 188664 h 364538"/>
                    <a:gd name="connsiteX6" fmla="*/ 58029 w 276436"/>
                    <a:gd name="connsiteY6" fmla="*/ 183817 h 364538"/>
                    <a:gd name="connsiteX7" fmla="*/ 60320 w 276436"/>
                    <a:gd name="connsiteY7" fmla="*/ 157854 h 364538"/>
                    <a:gd name="connsiteX8" fmla="*/ 42899 w 276436"/>
                    <a:gd name="connsiteY8" fmla="*/ 154182 h 364538"/>
                    <a:gd name="connsiteX9" fmla="*/ 3447 w 276436"/>
                    <a:gd name="connsiteY9" fmla="*/ 121128 h 364538"/>
                    <a:gd name="connsiteX10" fmla="*/ 0 w 276436"/>
                    <a:gd name="connsiteY10" fmla="*/ 109347 h 364538"/>
                    <a:gd name="connsiteX11" fmla="*/ 3447 w 276436"/>
                    <a:gd name="connsiteY11" fmla="*/ 97565 h 364538"/>
                    <a:gd name="connsiteX12" fmla="*/ 19755 w 276436"/>
                    <a:gd name="connsiteY12" fmla="*/ 79020 h 364538"/>
                    <a:gd name="connsiteX13" fmla="*/ 103781 w 276436"/>
                    <a:gd name="connsiteY13" fmla="*/ 51680 h 364538"/>
                    <a:gd name="connsiteX14" fmla="*/ 131625 w 276436"/>
                    <a:gd name="connsiteY14" fmla="*/ 57548 h 364538"/>
                    <a:gd name="connsiteX15" fmla="*/ 148653 w 276436"/>
                    <a:gd name="connsiteY15" fmla="*/ 46448 h 364538"/>
                    <a:gd name="connsiteX16" fmla="*/ 177500 w 276436"/>
                    <a:gd name="connsiteY16" fmla="*/ 43902 h 364538"/>
                    <a:gd name="connsiteX17" fmla="*/ 184638 w 276436"/>
                    <a:gd name="connsiteY17" fmla="*/ 29833 h 364538"/>
                    <a:gd name="connsiteX18" fmla="*/ 226777 w 276436"/>
                    <a:gd name="connsiteY18" fmla="*/ 280 h 364538"/>
                    <a:gd name="connsiteX19" fmla="*/ 239050 w 276436"/>
                    <a:gd name="connsiteY19" fmla="*/ 0 h 364538"/>
                    <a:gd name="connsiteX20" fmla="*/ 249537 w 276436"/>
                    <a:gd name="connsiteY20" fmla="*/ 6379 h 364538"/>
                    <a:gd name="connsiteX21" fmla="*/ 267891 w 276436"/>
                    <a:gd name="connsiteY21" fmla="*/ 115170 h 364538"/>
                    <a:gd name="connsiteX22" fmla="*/ 227005 w 276436"/>
                    <a:gd name="connsiteY22" fmla="*/ 364538 h 364538"/>
                    <a:gd name="connsiteX0" fmla="*/ 135565 w 276436"/>
                    <a:gd name="connsiteY0" fmla="*/ 273098 h 294629"/>
                    <a:gd name="connsiteX1" fmla="*/ 25731 w 276436"/>
                    <a:gd name="connsiteY1" fmla="*/ 283528 h 294629"/>
                    <a:gd name="connsiteX2" fmla="*/ 16855 w 276436"/>
                    <a:gd name="connsiteY2" fmla="*/ 275048 h 294629"/>
                    <a:gd name="connsiteX3" fmla="*/ 13949 w 276436"/>
                    <a:gd name="connsiteY3" fmla="*/ 263121 h 294629"/>
                    <a:gd name="connsiteX4" fmla="*/ 31589 w 276436"/>
                    <a:gd name="connsiteY4" fmla="*/ 214769 h 294629"/>
                    <a:gd name="connsiteX5" fmla="*/ 60682 w 276436"/>
                    <a:gd name="connsiteY5" fmla="*/ 188664 h 294629"/>
                    <a:gd name="connsiteX6" fmla="*/ 58029 w 276436"/>
                    <a:gd name="connsiteY6" fmla="*/ 183817 h 294629"/>
                    <a:gd name="connsiteX7" fmla="*/ 60320 w 276436"/>
                    <a:gd name="connsiteY7" fmla="*/ 157854 h 294629"/>
                    <a:gd name="connsiteX8" fmla="*/ 42899 w 276436"/>
                    <a:gd name="connsiteY8" fmla="*/ 154182 h 294629"/>
                    <a:gd name="connsiteX9" fmla="*/ 3447 w 276436"/>
                    <a:gd name="connsiteY9" fmla="*/ 121128 h 294629"/>
                    <a:gd name="connsiteX10" fmla="*/ 0 w 276436"/>
                    <a:gd name="connsiteY10" fmla="*/ 109347 h 294629"/>
                    <a:gd name="connsiteX11" fmla="*/ 3447 w 276436"/>
                    <a:gd name="connsiteY11" fmla="*/ 97565 h 294629"/>
                    <a:gd name="connsiteX12" fmla="*/ 19755 w 276436"/>
                    <a:gd name="connsiteY12" fmla="*/ 79020 h 294629"/>
                    <a:gd name="connsiteX13" fmla="*/ 103781 w 276436"/>
                    <a:gd name="connsiteY13" fmla="*/ 51680 h 294629"/>
                    <a:gd name="connsiteX14" fmla="*/ 131625 w 276436"/>
                    <a:gd name="connsiteY14" fmla="*/ 57548 h 294629"/>
                    <a:gd name="connsiteX15" fmla="*/ 148653 w 276436"/>
                    <a:gd name="connsiteY15" fmla="*/ 46448 h 294629"/>
                    <a:gd name="connsiteX16" fmla="*/ 177500 w 276436"/>
                    <a:gd name="connsiteY16" fmla="*/ 43902 h 294629"/>
                    <a:gd name="connsiteX17" fmla="*/ 184638 w 276436"/>
                    <a:gd name="connsiteY17" fmla="*/ 29833 h 294629"/>
                    <a:gd name="connsiteX18" fmla="*/ 226777 w 276436"/>
                    <a:gd name="connsiteY18" fmla="*/ 280 h 294629"/>
                    <a:gd name="connsiteX19" fmla="*/ 239050 w 276436"/>
                    <a:gd name="connsiteY19" fmla="*/ 0 h 294629"/>
                    <a:gd name="connsiteX20" fmla="*/ 249537 w 276436"/>
                    <a:gd name="connsiteY20" fmla="*/ 6379 h 294629"/>
                    <a:gd name="connsiteX21" fmla="*/ 267891 w 276436"/>
                    <a:gd name="connsiteY21" fmla="*/ 115170 h 294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76436" h="294629">
                      <a:moveTo>
                        <a:pt x="135565" y="273098"/>
                      </a:moveTo>
                      <a:cubicBezTo>
                        <a:pt x="95205" y="301158"/>
                        <a:pt x="53530" y="298614"/>
                        <a:pt x="25731" y="283528"/>
                      </a:cubicBezTo>
                      <a:lnTo>
                        <a:pt x="16855" y="275048"/>
                      </a:lnTo>
                      <a:lnTo>
                        <a:pt x="13949" y="263121"/>
                      </a:lnTo>
                      <a:cubicBezTo>
                        <a:pt x="14366" y="247312"/>
                        <a:pt x="20588" y="230474"/>
                        <a:pt x="31589" y="214769"/>
                      </a:cubicBezTo>
                      <a:lnTo>
                        <a:pt x="60682" y="188664"/>
                      </a:lnTo>
                      <a:lnTo>
                        <a:pt x="58029" y="183817"/>
                      </a:lnTo>
                      <a:lnTo>
                        <a:pt x="60320" y="157854"/>
                      </a:lnTo>
                      <a:lnTo>
                        <a:pt x="42899" y="154182"/>
                      </a:lnTo>
                      <a:cubicBezTo>
                        <a:pt x="25520" y="146082"/>
                        <a:pt x="11713" y="134611"/>
                        <a:pt x="3447" y="121128"/>
                      </a:cubicBezTo>
                      <a:lnTo>
                        <a:pt x="0" y="109347"/>
                      </a:lnTo>
                      <a:lnTo>
                        <a:pt x="3447" y="97565"/>
                      </a:lnTo>
                      <a:cubicBezTo>
                        <a:pt x="7580" y="90824"/>
                        <a:pt x="13098" y="84585"/>
                        <a:pt x="19755" y="79020"/>
                      </a:cubicBezTo>
                      <a:cubicBezTo>
                        <a:pt x="39728" y="62322"/>
                        <a:pt x="69953" y="51680"/>
                        <a:pt x="103781" y="51680"/>
                      </a:cubicBezTo>
                      <a:lnTo>
                        <a:pt x="131625" y="57548"/>
                      </a:lnTo>
                      <a:lnTo>
                        <a:pt x="148653" y="46448"/>
                      </a:lnTo>
                      <a:lnTo>
                        <a:pt x="177500" y="43902"/>
                      </a:lnTo>
                      <a:lnTo>
                        <a:pt x="184638" y="29833"/>
                      </a:lnTo>
                      <a:cubicBezTo>
                        <a:pt x="196961" y="15143"/>
                        <a:pt x="211615" y="4775"/>
                        <a:pt x="226777" y="280"/>
                      </a:cubicBezTo>
                      <a:lnTo>
                        <a:pt x="239050" y="0"/>
                      </a:lnTo>
                      <a:lnTo>
                        <a:pt x="249537" y="6379"/>
                      </a:lnTo>
                      <a:cubicBezTo>
                        <a:pt x="271305" y="29326"/>
                        <a:pt x="286886" y="70717"/>
                        <a:pt x="267891" y="11517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1BD7BC3B-1D68-46FB-B0C3-50DD9D2994B4}"/>
                    </a:ext>
                  </a:extLst>
                </p:cNvPr>
                <p:cNvSpPr/>
                <p:nvPr/>
              </p:nvSpPr>
              <p:spPr>
                <a:xfrm rot="8690456">
                  <a:off x="2957470" y="4936573"/>
                  <a:ext cx="78439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7E219980-73A8-40C5-B698-168843BC0B2F}"/>
                    </a:ext>
                  </a:extLst>
                </p:cNvPr>
                <p:cNvSpPr/>
                <p:nvPr/>
              </p:nvSpPr>
              <p:spPr>
                <a:xfrm rot="2700000">
                  <a:off x="1123202" y="472369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6771C106-3AC0-451C-B17B-B6AD43D9D681}"/>
                    </a:ext>
                  </a:extLst>
                </p:cNvPr>
                <p:cNvSpPr/>
                <p:nvPr/>
              </p:nvSpPr>
              <p:spPr>
                <a:xfrm rot="5400000">
                  <a:off x="1916106" y="4282595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98C4490A-7BF1-4811-B213-786417367CB8}"/>
                    </a:ext>
                  </a:extLst>
                </p:cNvPr>
                <p:cNvSpPr/>
                <p:nvPr/>
              </p:nvSpPr>
              <p:spPr>
                <a:xfrm rot="6300000">
                  <a:off x="2431283" y="4400553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87393DFD-C354-4C37-A202-57ED3765877F}"/>
                    </a:ext>
                  </a:extLst>
                </p:cNvPr>
                <p:cNvSpPr/>
                <p:nvPr/>
              </p:nvSpPr>
              <p:spPr>
                <a:xfrm rot="2645381">
                  <a:off x="1004437" y="4906421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A43B0AA1-B97A-4EBB-814D-4CB39BF9C43F}"/>
                    </a:ext>
                  </a:extLst>
                </p:cNvPr>
                <p:cNvSpPr/>
                <p:nvPr/>
              </p:nvSpPr>
              <p:spPr>
                <a:xfrm rot="4500000">
                  <a:off x="1359882" y="470746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9062033D-FF38-4C36-9FEB-D7529287955A}"/>
                    </a:ext>
                  </a:extLst>
                </p:cNvPr>
                <p:cNvSpPr/>
                <p:nvPr/>
              </p:nvSpPr>
              <p:spPr>
                <a:xfrm flipH="1">
                  <a:off x="1961980" y="447259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26646A18-DC74-4F13-BDFB-7AA44464A538}"/>
                    </a:ext>
                  </a:extLst>
                </p:cNvPr>
                <p:cNvSpPr/>
                <p:nvPr/>
              </p:nvSpPr>
              <p:spPr>
                <a:xfrm rot="1212245">
                  <a:off x="2165703" y="434666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A8F9F8F1-79FD-4BEE-B60F-DB09632AE934}"/>
                    </a:ext>
                  </a:extLst>
                </p:cNvPr>
                <p:cNvSpPr/>
                <p:nvPr/>
              </p:nvSpPr>
              <p:spPr>
                <a:xfrm rot="19321518">
                  <a:off x="1179859" y="4974706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B47FAD9B-8745-489F-BA39-468ED0EBE6AA}"/>
                    </a:ext>
                  </a:extLst>
                </p:cNvPr>
                <p:cNvSpPr/>
                <p:nvPr/>
              </p:nvSpPr>
              <p:spPr>
                <a:xfrm rot="961583">
                  <a:off x="2418123" y="460692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DE06525E-B361-4801-877F-C6D49AE275D5}"/>
                    </a:ext>
                  </a:extLst>
                </p:cNvPr>
                <p:cNvSpPr/>
                <p:nvPr/>
              </p:nvSpPr>
              <p:spPr>
                <a:xfrm rot="20756539">
                  <a:off x="1544003" y="4571480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A6E90370-D291-4F3D-A816-013DDA87849E}"/>
                    </a:ext>
                  </a:extLst>
                </p:cNvPr>
                <p:cNvSpPr/>
                <p:nvPr/>
              </p:nvSpPr>
              <p:spPr>
                <a:xfrm rot="6300000">
                  <a:off x="2595894" y="484099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14B54B1F-3F69-4717-A3B6-27DDEC722099}"/>
                    </a:ext>
                  </a:extLst>
                </p:cNvPr>
                <p:cNvSpPr/>
                <p:nvPr/>
              </p:nvSpPr>
              <p:spPr>
                <a:xfrm rot="6300000">
                  <a:off x="2215313" y="463925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5FAC091A-2C80-444D-9849-2E98E2B38D34}"/>
                    </a:ext>
                  </a:extLst>
                </p:cNvPr>
                <p:cNvSpPr/>
                <p:nvPr/>
              </p:nvSpPr>
              <p:spPr>
                <a:xfrm rot="9088986">
                  <a:off x="2877644" y="4749912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F0A46E03-8D5E-417B-8E8B-C9CB6A0DF5D9}"/>
                    </a:ext>
                  </a:extLst>
                </p:cNvPr>
                <p:cNvSpPr/>
                <p:nvPr/>
              </p:nvSpPr>
              <p:spPr>
                <a:xfrm rot="5075010">
                  <a:off x="1838410" y="4574474"/>
                  <a:ext cx="108138" cy="155938"/>
                </a:xfrm>
                <a:custGeom>
                  <a:avLst/>
                  <a:gdLst>
                    <a:gd name="connsiteX0" fmla="*/ 0 w 159278"/>
                    <a:gd name="connsiteY0" fmla="*/ 157270 h 316644"/>
                    <a:gd name="connsiteX1" fmla="*/ 3447 w 159278"/>
                    <a:gd name="connsiteY1" fmla="*/ 145488 h 316644"/>
                    <a:gd name="connsiteX2" fmla="*/ 42899 w 159278"/>
                    <a:gd name="connsiteY2" fmla="*/ 112434 h 316644"/>
                    <a:gd name="connsiteX3" fmla="*/ 74728 w 159278"/>
                    <a:gd name="connsiteY3" fmla="*/ 105726 h 316644"/>
                    <a:gd name="connsiteX4" fmla="*/ 60592 w 159278"/>
                    <a:gd name="connsiteY4" fmla="*/ 62475 h 316644"/>
                    <a:gd name="connsiteX5" fmla="*/ 69492 w 159278"/>
                    <a:gd name="connsiteY5" fmla="*/ 11781 h 316644"/>
                    <a:gd name="connsiteX6" fmla="*/ 77971 w 159278"/>
                    <a:gd name="connsiteY6" fmla="*/ 2906 h 316644"/>
                    <a:gd name="connsiteX7" fmla="*/ 89898 w 159278"/>
                    <a:gd name="connsiteY7" fmla="*/ 0 h 316644"/>
                    <a:gd name="connsiteX8" fmla="*/ 138250 w 159278"/>
                    <a:gd name="connsiteY8" fmla="*/ 17640 h 316644"/>
                    <a:gd name="connsiteX9" fmla="*/ 159278 w 159278"/>
                    <a:gd name="connsiteY9" fmla="*/ 41074 h 316644"/>
                    <a:gd name="connsiteX10" fmla="*/ 159278 w 159278"/>
                    <a:gd name="connsiteY10" fmla="*/ 275570 h 316644"/>
                    <a:gd name="connsiteX11" fmla="*/ 138250 w 159278"/>
                    <a:gd name="connsiteY11" fmla="*/ 299005 h 316644"/>
                    <a:gd name="connsiteX12" fmla="*/ 89898 w 159278"/>
                    <a:gd name="connsiteY12" fmla="*/ 316644 h 316644"/>
                    <a:gd name="connsiteX13" fmla="*/ 77972 w 159278"/>
                    <a:gd name="connsiteY13" fmla="*/ 313739 h 316644"/>
                    <a:gd name="connsiteX14" fmla="*/ 69492 w 159278"/>
                    <a:gd name="connsiteY14" fmla="*/ 304863 h 316644"/>
                    <a:gd name="connsiteX15" fmla="*/ 60592 w 159278"/>
                    <a:gd name="connsiteY15" fmla="*/ 254169 h 316644"/>
                    <a:gd name="connsiteX16" fmla="*/ 75372 w 159278"/>
                    <a:gd name="connsiteY16" fmla="*/ 208949 h 316644"/>
                    <a:gd name="connsiteX17" fmla="*/ 42899 w 159278"/>
                    <a:gd name="connsiteY17" fmla="*/ 202105 h 316644"/>
                    <a:gd name="connsiteX18" fmla="*/ 3447 w 159278"/>
                    <a:gd name="connsiteY18" fmla="*/ 169051 h 316644"/>
                    <a:gd name="connsiteX0" fmla="*/ 159278 w 250718"/>
                    <a:gd name="connsiteY0" fmla="*/ 41074 h 316644"/>
                    <a:gd name="connsiteX1" fmla="*/ 159278 w 250718"/>
                    <a:gd name="connsiteY1" fmla="*/ 275570 h 316644"/>
                    <a:gd name="connsiteX2" fmla="*/ 138250 w 250718"/>
                    <a:gd name="connsiteY2" fmla="*/ 299005 h 316644"/>
                    <a:gd name="connsiteX3" fmla="*/ 89898 w 250718"/>
                    <a:gd name="connsiteY3" fmla="*/ 316644 h 316644"/>
                    <a:gd name="connsiteX4" fmla="*/ 77972 w 250718"/>
                    <a:gd name="connsiteY4" fmla="*/ 313739 h 316644"/>
                    <a:gd name="connsiteX5" fmla="*/ 69492 w 250718"/>
                    <a:gd name="connsiteY5" fmla="*/ 304863 h 316644"/>
                    <a:gd name="connsiteX6" fmla="*/ 60592 w 250718"/>
                    <a:gd name="connsiteY6" fmla="*/ 254169 h 316644"/>
                    <a:gd name="connsiteX7" fmla="*/ 75372 w 250718"/>
                    <a:gd name="connsiteY7" fmla="*/ 208949 h 316644"/>
                    <a:gd name="connsiteX8" fmla="*/ 42899 w 250718"/>
                    <a:gd name="connsiteY8" fmla="*/ 202105 h 316644"/>
                    <a:gd name="connsiteX9" fmla="*/ 3447 w 250718"/>
                    <a:gd name="connsiteY9" fmla="*/ 169051 h 316644"/>
                    <a:gd name="connsiteX10" fmla="*/ 0 w 250718"/>
                    <a:gd name="connsiteY10" fmla="*/ 157270 h 316644"/>
                    <a:gd name="connsiteX11" fmla="*/ 3447 w 250718"/>
                    <a:gd name="connsiteY11" fmla="*/ 145488 h 316644"/>
                    <a:gd name="connsiteX12" fmla="*/ 42899 w 250718"/>
                    <a:gd name="connsiteY12" fmla="*/ 112434 h 316644"/>
                    <a:gd name="connsiteX13" fmla="*/ 74728 w 250718"/>
                    <a:gd name="connsiteY13" fmla="*/ 105726 h 316644"/>
                    <a:gd name="connsiteX14" fmla="*/ 60592 w 250718"/>
                    <a:gd name="connsiteY14" fmla="*/ 62475 h 316644"/>
                    <a:gd name="connsiteX15" fmla="*/ 69492 w 250718"/>
                    <a:gd name="connsiteY15" fmla="*/ 11781 h 316644"/>
                    <a:gd name="connsiteX16" fmla="*/ 77971 w 250718"/>
                    <a:gd name="connsiteY16" fmla="*/ 2906 h 316644"/>
                    <a:gd name="connsiteX17" fmla="*/ 89898 w 250718"/>
                    <a:gd name="connsiteY17" fmla="*/ 0 h 316644"/>
                    <a:gd name="connsiteX18" fmla="*/ 138250 w 250718"/>
                    <a:gd name="connsiteY18" fmla="*/ 17640 h 316644"/>
                    <a:gd name="connsiteX19" fmla="*/ 250718 w 250718"/>
                    <a:gd name="connsiteY19" fmla="*/ 132514 h 316644"/>
                    <a:gd name="connsiteX0" fmla="*/ 159278 w 159278"/>
                    <a:gd name="connsiteY0" fmla="*/ 41074 h 316644"/>
                    <a:gd name="connsiteX1" fmla="*/ 159278 w 159278"/>
                    <a:gd name="connsiteY1" fmla="*/ 275570 h 316644"/>
                    <a:gd name="connsiteX2" fmla="*/ 138250 w 159278"/>
                    <a:gd name="connsiteY2" fmla="*/ 299005 h 316644"/>
                    <a:gd name="connsiteX3" fmla="*/ 89898 w 159278"/>
                    <a:gd name="connsiteY3" fmla="*/ 316644 h 316644"/>
                    <a:gd name="connsiteX4" fmla="*/ 77972 w 159278"/>
                    <a:gd name="connsiteY4" fmla="*/ 313739 h 316644"/>
                    <a:gd name="connsiteX5" fmla="*/ 69492 w 159278"/>
                    <a:gd name="connsiteY5" fmla="*/ 304863 h 316644"/>
                    <a:gd name="connsiteX6" fmla="*/ 60592 w 159278"/>
                    <a:gd name="connsiteY6" fmla="*/ 254169 h 316644"/>
                    <a:gd name="connsiteX7" fmla="*/ 75372 w 159278"/>
                    <a:gd name="connsiteY7" fmla="*/ 208949 h 316644"/>
                    <a:gd name="connsiteX8" fmla="*/ 42899 w 159278"/>
                    <a:gd name="connsiteY8" fmla="*/ 202105 h 316644"/>
                    <a:gd name="connsiteX9" fmla="*/ 3447 w 159278"/>
                    <a:gd name="connsiteY9" fmla="*/ 169051 h 316644"/>
                    <a:gd name="connsiteX10" fmla="*/ 0 w 159278"/>
                    <a:gd name="connsiteY10" fmla="*/ 157270 h 316644"/>
                    <a:gd name="connsiteX11" fmla="*/ 3447 w 159278"/>
                    <a:gd name="connsiteY11" fmla="*/ 145488 h 316644"/>
                    <a:gd name="connsiteX12" fmla="*/ 42899 w 159278"/>
                    <a:gd name="connsiteY12" fmla="*/ 112434 h 316644"/>
                    <a:gd name="connsiteX13" fmla="*/ 74728 w 159278"/>
                    <a:gd name="connsiteY13" fmla="*/ 105726 h 316644"/>
                    <a:gd name="connsiteX14" fmla="*/ 60592 w 159278"/>
                    <a:gd name="connsiteY14" fmla="*/ 62475 h 316644"/>
                    <a:gd name="connsiteX15" fmla="*/ 69492 w 159278"/>
                    <a:gd name="connsiteY15" fmla="*/ 11781 h 316644"/>
                    <a:gd name="connsiteX16" fmla="*/ 77971 w 159278"/>
                    <a:gd name="connsiteY16" fmla="*/ 2906 h 316644"/>
                    <a:gd name="connsiteX17" fmla="*/ 89898 w 159278"/>
                    <a:gd name="connsiteY17" fmla="*/ 0 h 316644"/>
                    <a:gd name="connsiteX18" fmla="*/ 138250 w 159278"/>
                    <a:gd name="connsiteY18" fmla="*/ 17640 h 316644"/>
                    <a:gd name="connsiteX0" fmla="*/ 159278 w 159278"/>
                    <a:gd name="connsiteY0" fmla="*/ 275570 h 316644"/>
                    <a:gd name="connsiteX1" fmla="*/ 138250 w 159278"/>
                    <a:gd name="connsiteY1" fmla="*/ 299005 h 316644"/>
                    <a:gd name="connsiteX2" fmla="*/ 89898 w 159278"/>
                    <a:gd name="connsiteY2" fmla="*/ 316644 h 316644"/>
                    <a:gd name="connsiteX3" fmla="*/ 77972 w 159278"/>
                    <a:gd name="connsiteY3" fmla="*/ 313739 h 316644"/>
                    <a:gd name="connsiteX4" fmla="*/ 69492 w 159278"/>
                    <a:gd name="connsiteY4" fmla="*/ 304863 h 316644"/>
                    <a:gd name="connsiteX5" fmla="*/ 60592 w 159278"/>
                    <a:gd name="connsiteY5" fmla="*/ 254169 h 316644"/>
                    <a:gd name="connsiteX6" fmla="*/ 75372 w 159278"/>
                    <a:gd name="connsiteY6" fmla="*/ 208949 h 316644"/>
                    <a:gd name="connsiteX7" fmla="*/ 42899 w 159278"/>
                    <a:gd name="connsiteY7" fmla="*/ 202105 h 316644"/>
                    <a:gd name="connsiteX8" fmla="*/ 3447 w 159278"/>
                    <a:gd name="connsiteY8" fmla="*/ 169051 h 316644"/>
                    <a:gd name="connsiteX9" fmla="*/ 0 w 159278"/>
                    <a:gd name="connsiteY9" fmla="*/ 157270 h 316644"/>
                    <a:gd name="connsiteX10" fmla="*/ 3447 w 159278"/>
                    <a:gd name="connsiteY10" fmla="*/ 145488 h 316644"/>
                    <a:gd name="connsiteX11" fmla="*/ 42899 w 159278"/>
                    <a:gd name="connsiteY11" fmla="*/ 112434 h 316644"/>
                    <a:gd name="connsiteX12" fmla="*/ 74728 w 159278"/>
                    <a:gd name="connsiteY12" fmla="*/ 105726 h 316644"/>
                    <a:gd name="connsiteX13" fmla="*/ 60592 w 159278"/>
                    <a:gd name="connsiteY13" fmla="*/ 62475 h 316644"/>
                    <a:gd name="connsiteX14" fmla="*/ 69492 w 159278"/>
                    <a:gd name="connsiteY14" fmla="*/ 11781 h 316644"/>
                    <a:gd name="connsiteX15" fmla="*/ 77971 w 159278"/>
                    <a:gd name="connsiteY15" fmla="*/ 2906 h 316644"/>
                    <a:gd name="connsiteX16" fmla="*/ 89898 w 159278"/>
                    <a:gd name="connsiteY16" fmla="*/ 0 h 316644"/>
                    <a:gd name="connsiteX17" fmla="*/ 138250 w 159278"/>
                    <a:gd name="connsiteY17" fmla="*/ 17640 h 316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9278" h="316644">
                      <a:moveTo>
                        <a:pt x="159278" y="275570"/>
                      </a:moveTo>
                      <a:lnTo>
                        <a:pt x="138250" y="299005"/>
                      </a:lnTo>
                      <a:cubicBezTo>
                        <a:pt x="122545" y="310005"/>
                        <a:pt x="105707" y="316227"/>
                        <a:pt x="89898" y="316644"/>
                      </a:cubicBezTo>
                      <a:lnTo>
                        <a:pt x="77972" y="313739"/>
                      </a:lnTo>
                      <a:lnTo>
                        <a:pt x="69492" y="304863"/>
                      </a:lnTo>
                      <a:cubicBezTo>
                        <a:pt x="61949" y="290963"/>
                        <a:pt x="58918" y="273270"/>
                        <a:pt x="60592" y="254169"/>
                      </a:cubicBezTo>
                      <a:lnTo>
                        <a:pt x="75372" y="208949"/>
                      </a:lnTo>
                      <a:lnTo>
                        <a:pt x="42899" y="202105"/>
                      </a:lnTo>
                      <a:cubicBezTo>
                        <a:pt x="25520" y="194005"/>
                        <a:pt x="11713" y="182534"/>
                        <a:pt x="3447" y="169051"/>
                      </a:cubicBezTo>
                      <a:lnTo>
                        <a:pt x="0" y="157270"/>
                      </a:lnTo>
                      <a:lnTo>
                        <a:pt x="3447" y="145488"/>
                      </a:lnTo>
                      <a:cubicBezTo>
                        <a:pt x="11713" y="132006"/>
                        <a:pt x="25520" y="120534"/>
                        <a:pt x="42899" y="112434"/>
                      </a:cubicBezTo>
                      <a:lnTo>
                        <a:pt x="74728" y="105726"/>
                      </a:lnTo>
                      <a:lnTo>
                        <a:pt x="60592" y="62475"/>
                      </a:lnTo>
                      <a:cubicBezTo>
                        <a:pt x="58918" y="43374"/>
                        <a:pt x="61949" y="25681"/>
                        <a:pt x="69492" y="11781"/>
                      </a:cubicBezTo>
                      <a:lnTo>
                        <a:pt x="77971" y="2906"/>
                      </a:lnTo>
                      <a:lnTo>
                        <a:pt x="89898" y="0"/>
                      </a:lnTo>
                      <a:cubicBezTo>
                        <a:pt x="105707" y="417"/>
                        <a:pt x="122545" y="6639"/>
                        <a:pt x="138250" y="17640"/>
                      </a:cubicBez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D9025AE1-86DD-4E80-A391-5FA414CC49EB}"/>
                    </a:ext>
                  </a:extLst>
                </p:cNvPr>
                <p:cNvSpPr/>
                <p:nvPr/>
              </p:nvSpPr>
              <p:spPr>
                <a:xfrm rot="20862590">
                  <a:off x="1544241" y="482517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73329BDB-85BB-43FF-81C7-DF8E0EF325CC}"/>
                    </a:ext>
                  </a:extLst>
                </p:cNvPr>
                <p:cNvSpPr/>
                <p:nvPr/>
              </p:nvSpPr>
              <p:spPr>
                <a:xfrm rot="800733">
                  <a:off x="2222035" y="4875257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52DA4A2E-A4D6-4F92-9810-F55F5AA1C9CD}"/>
                    </a:ext>
                  </a:extLst>
                </p:cNvPr>
                <p:cNvSpPr/>
                <p:nvPr/>
              </p:nvSpPr>
              <p:spPr>
                <a:xfrm rot="1775517">
                  <a:off x="2777660" y="51832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5120CF68-61D4-46F2-8F16-919AB951220E}"/>
                    </a:ext>
                  </a:extLst>
                </p:cNvPr>
                <p:cNvSpPr/>
                <p:nvPr/>
              </p:nvSpPr>
              <p:spPr>
                <a:xfrm rot="17150328">
                  <a:off x="908127" y="5221989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C89663AC-84A1-43EE-BC3F-58A82472C68C}"/>
                    </a:ext>
                  </a:extLst>
                </p:cNvPr>
                <p:cNvSpPr/>
                <p:nvPr/>
              </p:nvSpPr>
              <p:spPr>
                <a:xfrm rot="306161">
                  <a:off x="1798412" y="5103225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5C656F23-789E-4894-958B-C36A1747CC1D}"/>
                    </a:ext>
                  </a:extLst>
                </p:cNvPr>
                <p:cNvSpPr/>
                <p:nvPr/>
              </p:nvSpPr>
              <p:spPr>
                <a:xfrm rot="901944">
                  <a:off x="2409360" y="5132432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DE084E4B-AEA0-4D31-A4DC-BF2821CACE4F}"/>
                    </a:ext>
                  </a:extLst>
                </p:cNvPr>
                <p:cNvSpPr/>
                <p:nvPr/>
              </p:nvSpPr>
              <p:spPr>
                <a:xfrm rot="20986146">
                  <a:off x="1268289" y="5217428"/>
                  <a:ext cx="207372" cy="91044"/>
                </a:xfrm>
                <a:custGeom>
                  <a:avLst/>
                  <a:gdLst>
                    <a:gd name="connsiteX0" fmla="*/ 270060 w 404944"/>
                    <a:gd name="connsiteY0" fmla="*/ 0 h 177784"/>
                    <a:gd name="connsiteX1" fmla="*/ 279321 w 404944"/>
                    <a:gd name="connsiteY1" fmla="*/ 6336 h 177784"/>
                    <a:gd name="connsiteX2" fmla="*/ 296976 w 404944"/>
                    <a:gd name="connsiteY2" fmla="*/ 55191 h 177784"/>
                    <a:gd name="connsiteX3" fmla="*/ 295509 w 404944"/>
                    <a:gd name="connsiteY3" fmla="*/ 71756 h 177784"/>
                    <a:gd name="connsiteX4" fmla="*/ 306397 w 404944"/>
                    <a:gd name="connsiteY4" fmla="*/ 68197 h 177784"/>
                    <a:gd name="connsiteX5" fmla="*/ 357091 w 404944"/>
                    <a:gd name="connsiteY5" fmla="*/ 77097 h 177784"/>
                    <a:gd name="connsiteX6" fmla="*/ 365967 w 404944"/>
                    <a:gd name="connsiteY6" fmla="*/ 85576 h 177784"/>
                    <a:gd name="connsiteX7" fmla="*/ 368872 w 404944"/>
                    <a:gd name="connsiteY7" fmla="*/ 97503 h 177784"/>
                    <a:gd name="connsiteX8" fmla="*/ 359621 w 404944"/>
                    <a:gd name="connsiteY8" fmla="*/ 122862 h 177784"/>
                    <a:gd name="connsiteX9" fmla="*/ 398565 w 404944"/>
                    <a:gd name="connsiteY9" fmla="*/ 140986 h 177784"/>
                    <a:gd name="connsiteX10" fmla="*/ 404944 w 404944"/>
                    <a:gd name="connsiteY10" fmla="*/ 151473 h 177784"/>
                    <a:gd name="connsiteX11" fmla="*/ 404663 w 404944"/>
                    <a:gd name="connsiteY11" fmla="*/ 163746 h 177784"/>
                    <a:gd name="connsiteX12" fmla="*/ 397717 w 404944"/>
                    <a:gd name="connsiteY12" fmla="*/ 177784 h 177784"/>
                    <a:gd name="connsiteX13" fmla="*/ 19968 w 404944"/>
                    <a:gd name="connsiteY13" fmla="*/ 177784 h 177784"/>
                    <a:gd name="connsiteX14" fmla="*/ 11233 w 404944"/>
                    <a:gd name="connsiteY14" fmla="*/ 168390 h 177784"/>
                    <a:gd name="connsiteX15" fmla="*/ 280 w 404944"/>
                    <a:gd name="connsiteY15" fmla="*/ 146255 h 177784"/>
                    <a:gd name="connsiteX16" fmla="*/ 0 w 404944"/>
                    <a:gd name="connsiteY16" fmla="*/ 133984 h 177784"/>
                    <a:gd name="connsiteX17" fmla="*/ 6380 w 404944"/>
                    <a:gd name="connsiteY17" fmla="*/ 123495 h 177784"/>
                    <a:gd name="connsiteX18" fmla="*/ 53042 w 404944"/>
                    <a:gd name="connsiteY18" fmla="*/ 101778 h 177784"/>
                    <a:gd name="connsiteX19" fmla="*/ 83247 w 404944"/>
                    <a:gd name="connsiteY19" fmla="*/ 103413 h 177784"/>
                    <a:gd name="connsiteX20" fmla="*/ 81393 w 404944"/>
                    <a:gd name="connsiteY20" fmla="*/ 69162 h 177784"/>
                    <a:gd name="connsiteX21" fmla="*/ 103110 w 404944"/>
                    <a:gd name="connsiteY21" fmla="*/ 22498 h 177784"/>
                    <a:gd name="connsiteX22" fmla="*/ 113597 w 404944"/>
                    <a:gd name="connsiteY22" fmla="*/ 16119 h 177784"/>
                    <a:gd name="connsiteX23" fmla="*/ 125870 w 404944"/>
                    <a:gd name="connsiteY23" fmla="*/ 16399 h 177784"/>
                    <a:gd name="connsiteX24" fmla="*/ 168009 w 404944"/>
                    <a:gd name="connsiteY24" fmla="*/ 45953 h 177784"/>
                    <a:gd name="connsiteX25" fmla="*/ 191877 w 404944"/>
                    <a:gd name="connsiteY25" fmla="*/ 92997 h 177784"/>
                    <a:gd name="connsiteX26" fmla="*/ 219156 w 404944"/>
                    <a:gd name="connsiteY26" fmla="*/ 34338 h 177784"/>
                    <a:gd name="connsiteX27" fmla="*/ 258872 w 404944"/>
                    <a:gd name="connsiteY27" fmla="*/ 858 h 177784"/>
                    <a:gd name="connsiteX28" fmla="*/ 270060 w 404944"/>
                    <a:gd name="connsiteY28" fmla="*/ 0 h 177784"/>
                    <a:gd name="connsiteX0" fmla="*/ 19968 w 404944"/>
                    <a:gd name="connsiteY0" fmla="*/ 177784 h 269224"/>
                    <a:gd name="connsiteX1" fmla="*/ 11233 w 404944"/>
                    <a:gd name="connsiteY1" fmla="*/ 168390 h 269224"/>
                    <a:gd name="connsiteX2" fmla="*/ 280 w 404944"/>
                    <a:gd name="connsiteY2" fmla="*/ 146255 h 269224"/>
                    <a:gd name="connsiteX3" fmla="*/ 0 w 404944"/>
                    <a:gd name="connsiteY3" fmla="*/ 133984 h 269224"/>
                    <a:gd name="connsiteX4" fmla="*/ 6380 w 404944"/>
                    <a:gd name="connsiteY4" fmla="*/ 123495 h 269224"/>
                    <a:gd name="connsiteX5" fmla="*/ 53042 w 404944"/>
                    <a:gd name="connsiteY5" fmla="*/ 101778 h 269224"/>
                    <a:gd name="connsiteX6" fmla="*/ 83247 w 404944"/>
                    <a:gd name="connsiteY6" fmla="*/ 103413 h 269224"/>
                    <a:gd name="connsiteX7" fmla="*/ 81393 w 404944"/>
                    <a:gd name="connsiteY7" fmla="*/ 69162 h 269224"/>
                    <a:gd name="connsiteX8" fmla="*/ 103110 w 404944"/>
                    <a:gd name="connsiteY8" fmla="*/ 22498 h 269224"/>
                    <a:gd name="connsiteX9" fmla="*/ 113597 w 404944"/>
                    <a:gd name="connsiteY9" fmla="*/ 16119 h 269224"/>
                    <a:gd name="connsiteX10" fmla="*/ 125870 w 404944"/>
                    <a:gd name="connsiteY10" fmla="*/ 16399 h 269224"/>
                    <a:gd name="connsiteX11" fmla="*/ 168009 w 404944"/>
                    <a:gd name="connsiteY11" fmla="*/ 45953 h 269224"/>
                    <a:gd name="connsiteX12" fmla="*/ 191877 w 404944"/>
                    <a:gd name="connsiteY12" fmla="*/ 92997 h 269224"/>
                    <a:gd name="connsiteX13" fmla="*/ 219156 w 404944"/>
                    <a:gd name="connsiteY13" fmla="*/ 34338 h 269224"/>
                    <a:gd name="connsiteX14" fmla="*/ 258872 w 404944"/>
                    <a:gd name="connsiteY14" fmla="*/ 858 h 269224"/>
                    <a:gd name="connsiteX15" fmla="*/ 270060 w 404944"/>
                    <a:gd name="connsiteY15" fmla="*/ 0 h 269224"/>
                    <a:gd name="connsiteX16" fmla="*/ 279321 w 404944"/>
                    <a:gd name="connsiteY16" fmla="*/ 6336 h 269224"/>
                    <a:gd name="connsiteX17" fmla="*/ 296976 w 404944"/>
                    <a:gd name="connsiteY17" fmla="*/ 55191 h 269224"/>
                    <a:gd name="connsiteX18" fmla="*/ 295509 w 404944"/>
                    <a:gd name="connsiteY18" fmla="*/ 71756 h 269224"/>
                    <a:gd name="connsiteX19" fmla="*/ 306397 w 404944"/>
                    <a:gd name="connsiteY19" fmla="*/ 68197 h 269224"/>
                    <a:gd name="connsiteX20" fmla="*/ 357091 w 404944"/>
                    <a:gd name="connsiteY20" fmla="*/ 77097 h 269224"/>
                    <a:gd name="connsiteX21" fmla="*/ 365967 w 404944"/>
                    <a:gd name="connsiteY21" fmla="*/ 85576 h 269224"/>
                    <a:gd name="connsiteX22" fmla="*/ 368872 w 404944"/>
                    <a:gd name="connsiteY22" fmla="*/ 97503 h 269224"/>
                    <a:gd name="connsiteX23" fmla="*/ 359621 w 404944"/>
                    <a:gd name="connsiteY23" fmla="*/ 122862 h 269224"/>
                    <a:gd name="connsiteX24" fmla="*/ 398565 w 404944"/>
                    <a:gd name="connsiteY24" fmla="*/ 140986 h 269224"/>
                    <a:gd name="connsiteX25" fmla="*/ 404944 w 404944"/>
                    <a:gd name="connsiteY25" fmla="*/ 151473 h 269224"/>
                    <a:gd name="connsiteX26" fmla="*/ 404663 w 404944"/>
                    <a:gd name="connsiteY26" fmla="*/ 163746 h 269224"/>
                    <a:gd name="connsiteX27" fmla="*/ 397717 w 404944"/>
                    <a:gd name="connsiteY27" fmla="*/ 177784 h 269224"/>
                    <a:gd name="connsiteX28" fmla="*/ 111408 w 404944"/>
                    <a:gd name="connsiteY28" fmla="*/ 269224 h 269224"/>
                    <a:gd name="connsiteX0" fmla="*/ 19968 w 404944"/>
                    <a:gd name="connsiteY0" fmla="*/ 177784 h 177784"/>
                    <a:gd name="connsiteX1" fmla="*/ 11233 w 404944"/>
                    <a:gd name="connsiteY1" fmla="*/ 168390 h 177784"/>
                    <a:gd name="connsiteX2" fmla="*/ 280 w 404944"/>
                    <a:gd name="connsiteY2" fmla="*/ 146255 h 177784"/>
                    <a:gd name="connsiteX3" fmla="*/ 0 w 404944"/>
                    <a:gd name="connsiteY3" fmla="*/ 133984 h 177784"/>
                    <a:gd name="connsiteX4" fmla="*/ 6380 w 404944"/>
                    <a:gd name="connsiteY4" fmla="*/ 123495 h 177784"/>
                    <a:gd name="connsiteX5" fmla="*/ 53042 w 404944"/>
                    <a:gd name="connsiteY5" fmla="*/ 101778 h 177784"/>
                    <a:gd name="connsiteX6" fmla="*/ 83247 w 404944"/>
                    <a:gd name="connsiteY6" fmla="*/ 103413 h 177784"/>
                    <a:gd name="connsiteX7" fmla="*/ 81393 w 404944"/>
                    <a:gd name="connsiteY7" fmla="*/ 69162 h 177784"/>
                    <a:gd name="connsiteX8" fmla="*/ 103110 w 404944"/>
                    <a:gd name="connsiteY8" fmla="*/ 22498 h 177784"/>
                    <a:gd name="connsiteX9" fmla="*/ 113597 w 404944"/>
                    <a:gd name="connsiteY9" fmla="*/ 16119 h 177784"/>
                    <a:gd name="connsiteX10" fmla="*/ 125870 w 404944"/>
                    <a:gd name="connsiteY10" fmla="*/ 16399 h 177784"/>
                    <a:gd name="connsiteX11" fmla="*/ 168009 w 404944"/>
                    <a:gd name="connsiteY11" fmla="*/ 45953 h 177784"/>
                    <a:gd name="connsiteX12" fmla="*/ 191877 w 404944"/>
                    <a:gd name="connsiteY12" fmla="*/ 92997 h 177784"/>
                    <a:gd name="connsiteX13" fmla="*/ 219156 w 404944"/>
                    <a:gd name="connsiteY13" fmla="*/ 34338 h 177784"/>
                    <a:gd name="connsiteX14" fmla="*/ 258872 w 404944"/>
                    <a:gd name="connsiteY14" fmla="*/ 858 h 177784"/>
                    <a:gd name="connsiteX15" fmla="*/ 270060 w 404944"/>
                    <a:gd name="connsiteY15" fmla="*/ 0 h 177784"/>
                    <a:gd name="connsiteX16" fmla="*/ 279321 w 404944"/>
                    <a:gd name="connsiteY16" fmla="*/ 6336 h 177784"/>
                    <a:gd name="connsiteX17" fmla="*/ 296976 w 404944"/>
                    <a:gd name="connsiteY17" fmla="*/ 55191 h 177784"/>
                    <a:gd name="connsiteX18" fmla="*/ 295509 w 404944"/>
                    <a:gd name="connsiteY18" fmla="*/ 71756 h 177784"/>
                    <a:gd name="connsiteX19" fmla="*/ 306397 w 404944"/>
                    <a:gd name="connsiteY19" fmla="*/ 68197 h 177784"/>
                    <a:gd name="connsiteX20" fmla="*/ 357091 w 404944"/>
                    <a:gd name="connsiteY20" fmla="*/ 77097 h 177784"/>
                    <a:gd name="connsiteX21" fmla="*/ 365967 w 404944"/>
                    <a:gd name="connsiteY21" fmla="*/ 85576 h 177784"/>
                    <a:gd name="connsiteX22" fmla="*/ 368872 w 404944"/>
                    <a:gd name="connsiteY22" fmla="*/ 97503 h 177784"/>
                    <a:gd name="connsiteX23" fmla="*/ 359621 w 404944"/>
                    <a:gd name="connsiteY23" fmla="*/ 122862 h 177784"/>
                    <a:gd name="connsiteX24" fmla="*/ 398565 w 404944"/>
                    <a:gd name="connsiteY24" fmla="*/ 140986 h 177784"/>
                    <a:gd name="connsiteX25" fmla="*/ 404944 w 404944"/>
                    <a:gd name="connsiteY25" fmla="*/ 151473 h 177784"/>
                    <a:gd name="connsiteX26" fmla="*/ 404663 w 404944"/>
                    <a:gd name="connsiteY26" fmla="*/ 163746 h 177784"/>
                    <a:gd name="connsiteX27" fmla="*/ 397717 w 404944"/>
                    <a:gd name="connsiteY27" fmla="*/ 177784 h 177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04944" h="177784">
                      <a:moveTo>
                        <a:pt x="19968" y="177784"/>
                      </a:moveTo>
                      <a:lnTo>
                        <a:pt x="11233" y="168390"/>
                      </a:lnTo>
                      <a:cubicBezTo>
                        <a:pt x="6243" y="161290"/>
                        <a:pt x="2527" y="153836"/>
                        <a:pt x="280" y="146255"/>
                      </a:cubicBezTo>
                      <a:cubicBezTo>
                        <a:pt x="187" y="142165"/>
                        <a:pt x="93" y="138074"/>
                        <a:pt x="0" y="133984"/>
                      </a:cubicBezTo>
                      <a:lnTo>
                        <a:pt x="6380" y="123495"/>
                      </a:lnTo>
                      <a:cubicBezTo>
                        <a:pt x="17852" y="112611"/>
                        <a:pt x="34158" y="105105"/>
                        <a:pt x="53042" y="101778"/>
                      </a:cubicBezTo>
                      <a:lnTo>
                        <a:pt x="83247" y="103413"/>
                      </a:lnTo>
                      <a:lnTo>
                        <a:pt x="81393" y="69162"/>
                      </a:lnTo>
                      <a:cubicBezTo>
                        <a:pt x="84719" y="50277"/>
                        <a:pt x="92225" y="33972"/>
                        <a:pt x="103110" y="22498"/>
                      </a:cubicBezTo>
                      <a:lnTo>
                        <a:pt x="113597" y="16119"/>
                      </a:lnTo>
                      <a:lnTo>
                        <a:pt x="125870" y="16399"/>
                      </a:lnTo>
                      <a:cubicBezTo>
                        <a:pt x="141033" y="20894"/>
                        <a:pt x="155687" y="31263"/>
                        <a:pt x="168009" y="45953"/>
                      </a:cubicBezTo>
                      <a:lnTo>
                        <a:pt x="191877" y="92997"/>
                      </a:lnTo>
                      <a:lnTo>
                        <a:pt x="219156" y="34338"/>
                      </a:lnTo>
                      <a:cubicBezTo>
                        <a:pt x="231045" y="18087"/>
                        <a:pt x="244861" y="6348"/>
                        <a:pt x="258872" y="858"/>
                      </a:cubicBezTo>
                      <a:lnTo>
                        <a:pt x="270060" y="0"/>
                      </a:lnTo>
                      <a:lnTo>
                        <a:pt x="279321" y="6336"/>
                      </a:lnTo>
                      <a:cubicBezTo>
                        <a:pt x="288711" y="18097"/>
                        <a:pt x="294805" y="35172"/>
                        <a:pt x="296976" y="55191"/>
                      </a:cubicBezTo>
                      <a:lnTo>
                        <a:pt x="295509" y="71756"/>
                      </a:lnTo>
                      <a:lnTo>
                        <a:pt x="306397" y="68197"/>
                      </a:lnTo>
                      <a:cubicBezTo>
                        <a:pt x="325498" y="66523"/>
                        <a:pt x="343191" y="69554"/>
                        <a:pt x="357091" y="77097"/>
                      </a:cubicBezTo>
                      <a:lnTo>
                        <a:pt x="365967" y="85576"/>
                      </a:lnTo>
                      <a:lnTo>
                        <a:pt x="368872" y="97503"/>
                      </a:lnTo>
                      <a:lnTo>
                        <a:pt x="359621" y="122862"/>
                      </a:lnTo>
                      <a:lnTo>
                        <a:pt x="398565" y="140986"/>
                      </a:lnTo>
                      <a:lnTo>
                        <a:pt x="404944" y="151473"/>
                      </a:lnTo>
                      <a:cubicBezTo>
                        <a:pt x="404850" y="155564"/>
                        <a:pt x="404757" y="159655"/>
                        <a:pt x="404663" y="163746"/>
                      </a:cubicBezTo>
                      <a:lnTo>
                        <a:pt x="397717" y="177784"/>
                      </a:lnTo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35FB4EB4-B6BB-42A0-9D22-1E4AAD8AD9BC}"/>
                  </a:ext>
                </a:extLst>
              </p:cNvPr>
              <p:cNvSpPr/>
              <p:nvPr/>
            </p:nvSpPr>
            <p:spPr>
              <a:xfrm>
                <a:off x="928346" y="4353473"/>
                <a:ext cx="2223584" cy="1730526"/>
              </a:xfrm>
              <a:custGeom>
                <a:avLst/>
                <a:gdLst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275882 w 2223494"/>
                  <a:gd name="connsiteY20" fmla="*/ 33037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66345 w 2223494"/>
                  <a:gd name="connsiteY0" fmla="*/ 468483 h 1808152"/>
                  <a:gd name="connsiteX1" fmla="*/ 56807 w 2223494"/>
                  <a:gd name="connsiteY1" fmla="*/ 658983 h 1808152"/>
                  <a:gd name="connsiteX2" fmla="*/ 9182 w 2223494"/>
                  <a:gd name="connsiteY2" fmla="*/ 778046 h 1808152"/>
                  <a:gd name="connsiteX3" fmla="*/ 237782 w 2223494"/>
                  <a:gd name="connsiteY3" fmla="*/ 1068558 h 1808152"/>
                  <a:gd name="connsiteX4" fmla="*/ 113957 w 2223494"/>
                  <a:gd name="connsiteY4" fmla="*/ 1354308 h 1808152"/>
                  <a:gd name="connsiteX5" fmla="*/ 299695 w 2223494"/>
                  <a:gd name="connsiteY5" fmla="*/ 1549571 h 1808152"/>
                  <a:gd name="connsiteX6" fmla="*/ 652120 w 2223494"/>
                  <a:gd name="connsiteY6" fmla="*/ 1587671 h 1808152"/>
                  <a:gd name="connsiteX7" fmla="*/ 899770 w 2223494"/>
                  <a:gd name="connsiteY7" fmla="*/ 1806746 h 1808152"/>
                  <a:gd name="connsiteX8" fmla="*/ 1323632 w 2223494"/>
                  <a:gd name="connsiteY8" fmla="*/ 1468608 h 1808152"/>
                  <a:gd name="connsiteX9" fmla="*/ 1628432 w 2223494"/>
                  <a:gd name="connsiteY9" fmla="*/ 1673396 h 1808152"/>
                  <a:gd name="connsiteX10" fmla="*/ 1728445 w 2223494"/>
                  <a:gd name="connsiteY10" fmla="*/ 1468608 h 1808152"/>
                  <a:gd name="connsiteX11" fmla="*/ 2018957 w 2223494"/>
                  <a:gd name="connsiteY11" fmla="*/ 1487658 h 1808152"/>
                  <a:gd name="connsiteX12" fmla="*/ 2023720 w 2223494"/>
                  <a:gd name="connsiteY12" fmla="*/ 1263821 h 1808152"/>
                  <a:gd name="connsiteX13" fmla="*/ 2171357 w 2223494"/>
                  <a:gd name="connsiteY13" fmla="*/ 1249533 h 1808152"/>
                  <a:gd name="connsiteX14" fmla="*/ 2166595 w 2223494"/>
                  <a:gd name="connsiteY14" fmla="*/ 959021 h 1808152"/>
                  <a:gd name="connsiteX15" fmla="*/ 2218982 w 2223494"/>
                  <a:gd name="connsiteY15" fmla="*/ 816146 h 1808152"/>
                  <a:gd name="connsiteX16" fmla="*/ 2033245 w 2223494"/>
                  <a:gd name="connsiteY16" fmla="*/ 435146 h 1808152"/>
                  <a:gd name="connsiteX17" fmla="*/ 1861795 w 2223494"/>
                  <a:gd name="connsiteY17" fmla="*/ 249408 h 1808152"/>
                  <a:gd name="connsiteX18" fmla="*/ 1314107 w 2223494"/>
                  <a:gd name="connsiteY18" fmla="*/ 11283 h 1808152"/>
                  <a:gd name="connsiteX19" fmla="*/ 694982 w 2223494"/>
                  <a:gd name="connsiteY19" fmla="*/ 68433 h 1808152"/>
                  <a:gd name="connsiteX20" fmla="*/ 318744 w 2223494"/>
                  <a:gd name="connsiteY20" fmla="*/ 273221 h 1808152"/>
                  <a:gd name="connsiteX21" fmla="*/ 166345 w 2223494"/>
                  <a:gd name="connsiteY21" fmla="*/ 468483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318492 w 2223242"/>
                  <a:gd name="connsiteY20" fmla="*/ 273221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23267 w 2223242"/>
                  <a:gd name="connsiteY20" fmla="*/ 308029 h 1808152"/>
                  <a:gd name="connsiteX21" fmla="*/ 151806 w 2223242"/>
                  <a:gd name="connsiteY21" fmla="*/ 497058 h 1808152"/>
                  <a:gd name="connsiteX0" fmla="*/ 151806 w 2223242"/>
                  <a:gd name="connsiteY0" fmla="*/ 497058 h 1808152"/>
                  <a:gd name="connsiteX1" fmla="*/ 56555 w 2223242"/>
                  <a:gd name="connsiteY1" fmla="*/ 658983 h 1808152"/>
                  <a:gd name="connsiteX2" fmla="*/ 8930 w 2223242"/>
                  <a:gd name="connsiteY2" fmla="*/ 778046 h 1808152"/>
                  <a:gd name="connsiteX3" fmla="*/ 237530 w 2223242"/>
                  <a:gd name="connsiteY3" fmla="*/ 1068558 h 1808152"/>
                  <a:gd name="connsiteX4" fmla="*/ 113705 w 2223242"/>
                  <a:gd name="connsiteY4" fmla="*/ 1354308 h 1808152"/>
                  <a:gd name="connsiteX5" fmla="*/ 299443 w 2223242"/>
                  <a:gd name="connsiteY5" fmla="*/ 1549571 h 1808152"/>
                  <a:gd name="connsiteX6" fmla="*/ 651868 w 2223242"/>
                  <a:gd name="connsiteY6" fmla="*/ 1587671 h 1808152"/>
                  <a:gd name="connsiteX7" fmla="*/ 899518 w 2223242"/>
                  <a:gd name="connsiteY7" fmla="*/ 1806746 h 1808152"/>
                  <a:gd name="connsiteX8" fmla="*/ 1323380 w 2223242"/>
                  <a:gd name="connsiteY8" fmla="*/ 1468608 h 1808152"/>
                  <a:gd name="connsiteX9" fmla="*/ 1628180 w 2223242"/>
                  <a:gd name="connsiteY9" fmla="*/ 1673396 h 1808152"/>
                  <a:gd name="connsiteX10" fmla="*/ 1728193 w 2223242"/>
                  <a:gd name="connsiteY10" fmla="*/ 1468608 h 1808152"/>
                  <a:gd name="connsiteX11" fmla="*/ 2018705 w 2223242"/>
                  <a:gd name="connsiteY11" fmla="*/ 1487658 h 1808152"/>
                  <a:gd name="connsiteX12" fmla="*/ 2023468 w 2223242"/>
                  <a:gd name="connsiteY12" fmla="*/ 1263821 h 1808152"/>
                  <a:gd name="connsiteX13" fmla="*/ 2171105 w 2223242"/>
                  <a:gd name="connsiteY13" fmla="*/ 1249533 h 1808152"/>
                  <a:gd name="connsiteX14" fmla="*/ 2166343 w 2223242"/>
                  <a:gd name="connsiteY14" fmla="*/ 959021 h 1808152"/>
                  <a:gd name="connsiteX15" fmla="*/ 2218730 w 2223242"/>
                  <a:gd name="connsiteY15" fmla="*/ 816146 h 1808152"/>
                  <a:gd name="connsiteX16" fmla="*/ 2032993 w 2223242"/>
                  <a:gd name="connsiteY16" fmla="*/ 435146 h 1808152"/>
                  <a:gd name="connsiteX17" fmla="*/ 1861543 w 2223242"/>
                  <a:gd name="connsiteY17" fmla="*/ 249408 h 1808152"/>
                  <a:gd name="connsiteX18" fmla="*/ 1313855 w 2223242"/>
                  <a:gd name="connsiteY18" fmla="*/ 11283 h 1808152"/>
                  <a:gd name="connsiteX19" fmla="*/ 694730 w 2223242"/>
                  <a:gd name="connsiteY19" fmla="*/ 68433 h 1808152"/>
                  <a:gd name="connsiteX20" fmla="*/ 413742 w 2223242"/>
                  <a:gd name="connsiteY20" fmla="*/ 278194 h 1808152"/>
                  <a:gd name="connsiteX21" fmla="*/ 151806 w 2223242"/>
                  <a:gd name="connsiteY21" fmla="*/ 497058 h 1808152"/>
                  <a:gd name="connsiteX0" fmla="*/ 156651 w 2223324"/>
                  <a:gd name="connsiteY0" fmla="*/ 571647 h 1808152"/>
                  <a:gd name="connsiteX1" fmla="*/ 56637 w 2223324"/>
                  <a:gd name="connsiteY1" fmla="*/ 658983 h 1808152"/>
                  <a:gd name="connsiteX2" fmla="*/ 9012 w 2223324"/>
                  <a:gd name="connsiteY2" fmla="*/ 778046 h 1808152"/>
                  <a:gd name="connsiteX3" fmla="*/ 237612 w 2223324"/>
                  <a:gd name="connsiteY3" fmla="*/ 1068558 h 1808152"/>
                  <a:gd name="connsiteX4" fmla="*/ 113787 w 2223324"/>
                  <a:gd name="connsiteY4" fmla="*/ 1354308 h 1808152"/>
                  <a:gd name="connsiteX5" fmla="*/ 299525 w 2223324"/>
                  <a:gd name="connsiteY5" fmla="*/ 1549571 h 1808152"/>
                  <a:gd name="connsiteX6" fmla="*/ 651950 w 2223324"/>
                  <a:gd name="connsiteY6" fmla="*/ 1587671 h 1808152"/>
                  <a:gd name="connsiteX7" fmla="*/ 899600 w 2223324"/>
                  <a:gd name="connsiteY7" fmla="*/ 1806746 h 1808152"/>
                  <a:gd name="connsiteX8" fmla="*/ 1323462 w 2223324"/>
                  <a:gd name="connsiteY8" fmla="*/ 1468608 h 1808152"/>
                  <a:gd name="connsiteX9" fmla="*/ 1628262 w 2223324"/>
                  <a:gd name="connsiteY9" fmla="*/ 1673396 h 1808152"/>
                  <a:gd name="connsiteX10" fmla="*/ 1728275 w 2223324"/>
                  <a:gd name="connsiteY10" fmla="*/ 1468608 h 1808152"/>
                  <a:gd name="connsiteX11" fmla="*/ 2018787 w 2223324"/>
                  <a:gd name="connsiteY11" fmla="*/ 1487658 h 1808152"/>
                  <a:gd name="connsiteX12" fmla="*/ 2023550 w 2223324"/>
                  <a:gd name="connsiteY12" fmla="*/ 1263821 h 1808152"/>
                  <a:gd name="connsiteX13" fmla="*/ 2171187 w 2223324"/>
                  <a:gd name="connsiteY13" fmla="*/ 1249533 h 1808152"/>
                  <a:gd name="connsiteX14" fmla="*/ 2166425 w 2223324"/>
                  <a:gd name="connsiteY14" fmla="*/ 959021 h 1808152"/>
                  <a:gd name="connsiteX15" fmla="*/ 2218812 w 2223324"/>
                  <a:gd name="connsiteY15" fmla="*/ 816146 h 1808152"/>
                  <a:gd name="connsiteX16" fmla="*/ 2033075 w 2223324"/>
                  <a:gd name="connsiteY16" fmla="*/ 435146 h 1808152"/>
                  <a:gd name="connsiteX17" fmla="*/ 1861625 w 2223324"/>
                  <a:gd name="connsiteY17" fmla="*/ 249408 h 1808152"/>
                  <a:gd name="connsiteX18" fmla="*/ 1313937 w 2223324"/>
                  <a:gd name="connsiteY18" fmla="*/ 11283 h 1808152"/>
                  <a:gd name="connsiteX19" fmla="*/ 694812 w 2223324"/>
                  <a:gd name="connsiteY19" fmla="*/ 68433 h 1808152"/>
                  <a:gd name="connsiteX20" fmla="*/ 413824 w 2223324"/>
                  <a:gd name="connsiteY20" fmla="*/ 278194 h 1808152"/>
                  <a:gd name="connsiteX21" fmla="*/ 156651 w 2223324"/>
                  <a:gd name="connsiteY21" fmla="*/ 571647 h 1808152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3302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521 h 1806026"/>
                  <a:gd name="connsiteX1" fmla="*/ 56637 w 2223324"/>
                  <a:gd name="connsiteY1" fmla="*/ 656857 h 1806026"/>
                  <a:gd name="connsiteX2" fmla="*/ 9012 w 2223324"/>
                  <a:gd name="connsiteY2" fmla="*/ 775920 h 1806026"/>
                  <a:gd name="connsiteX3" fmla="*/ 237612 w 2223324"/>
                  <a:gd name="connsiteY3" fmla="*/ 1066432 h 1806026"/>
                  <a:gd name="connsiteX4" fmla="*/ 113787 w 2223324"/>
                  <a:gd name="connsiteY4" fmla="*/ 1352182 h 1806026"/>
                  <a:gd name="connsiteX5" fmla="*/ 299525 w 2223324"/>
                  <a:gd name="connsiteY5" fmla="*/ 1547445 h 1806026"/>
                  <a:gd name="connsiteX6" fmla="*/ 651950 w 2223324"/>
                  <a:gd name="connsiteY6" fmla="*/ 1585545 h 1806026"/>
                  <a:gd name="connsiteX7" fmla="*/ 899600 w 2223324"/>
                  <a:gd name="connsiteY7" fmla="*/ 1804620 h 1806026"/>
                  <a:gd name="connsiteX8" fmla="*/ 1323462 w 2223324"/>
                  <a:gd name="connsiteY8" fmla="*/ 1466482 h 1806026"/>
                  <a:gd name="connsiteX9" fmla="*/ 1628262 w 2223324"/>
                  <a:gd name="connsiteY9" fmla="*/ 1671270 h 1806026"/>
                  <a:gd name="connsiteX10" fmla="*/ 1728275 w 2223324"/>
                  <a:gd name="connsiteY10" fmla="*/ 1466482 h 1806026"/>
                  <a:gd name="connsiteX11" fmla="*/ 2018787 w 2223324"/>
                  <a:gd name="connsiteY11" fmla="*/ 1485532 h 1806026"/>
                  <a:gd name="connsiteX12" fmla="*/ 2023550 w 2223324"/>
                  <a:gd name="connsiteY12" fmla="*/ 1261695 h 1806026"/>
                  <a:gd name="connsiteX13" fmla="*/ 2171187 w 2223324"/>
                  <a:gd name="connsiteY13" fmla="*/ 1247407 h 1806026"/>
                  <a:gd name="connsiteX14" fmla="*/ 2166425 w 2223324"/>
                  <a:gd name="connsiteY14" fmla="*/ 956895 h 1806026"/>
                  <a:gd name="connsiteX15" fmla="*/ 2218812 w 2223324"/>
                  <a:gd name="connsiteY15" fmla="*/ 814020 h 1806026"/>
                  <a:gd name="connsiteX16" fmla="*/ 2033075 w 2223324"/>
                  <a:gd name="connsiteY16" fmla="*/ 492690 h 1806026"/>
                  <a:gd name="connsiteX17" fmla="*/ 1861625 w 2223324"/>
                  <a:gd name="connsiteY17" fmla="*/ 247282 h 1806026"/>
                  <a:gd name="connsiteX18" fmla="*/ 1313937 w 2223324"/>
                  <a:gd name="connsiteY18" fmla="*/ 9157 h 1806026"/>
                  <a:gd name="connsiteX19" fmla="*/ 756725 w 2223324"/>
                  <a:gd name="connsiteY19" fmla="*/ 76252 h 1806026"/>
                  <a:gd name="connsiteX20" fmla="*/ 413824 w 2223324"/>
                  <a:gd name="connsiteY20" fmla="*/ 276068 h 1806026"/>
                  <a:gd name="connsiteX21" fmla="*/ 156651 w 2223324"/>
                  <a:gd name="connsiteY21" fmla="*/ 569521 h 1806026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324"/>
                  <a:gd name="connsiteY0" fmla="*/ 569854 h 1806359"/>
                  <a:gd name="connsiteX1" fmla="*/ 56637 w 2223324"/>
                  <a:gd name="connsiteY1" fmla="*/ 657190 h 1806359"/>
                  <a:gd name="connsiteX2" fmla="*/ 9012 w 2223324"/>
                  <a:gd name="connsiteY2" fmla="*/ 776253 h 1806359"/>
                  <a:gd name="connsiteX3" fmla="*/ 237612 w 2223324"/>
                  <a:gd name="connsiteY3" fmla="*/ 1066765 h 1806359"/>
                  <a:gd name="connsiteX4" fmla="*/ 113787 w 2223324"/>
                  <a:gd name="connsiteY4" fmla="*/ 1352515 h 1806359"/>
                  <a:gd name="connsiteX5" fmla="*/ 299525 w 2223324"/>
                  <a:gd name="connsiteY5" fmla="*/ 1547778 h 1806359"/>
                  <a:gd name="connsiteX6" fmla="*/ 651950 w 2223324"/>
                  <a:gd name="connsiteY6" fmla="*/ 1585878 h 1806359"/>
                  <a:gd name="connsiteX7" fmla="*/ 899600 w 2223324"/>
                  <a:gd name="connsiteY7" fmla="*/ 1804953 h 1806359"/>
                  <a:gd name="connsiteX8" fmla="*/ 1323462 w 2223324"/>
                  <a:gd name="connsiteY8" fmla="*/ 1466815 h 1806359"/>
                  <a:gd name="connsiteX9" fmla="*/ 1628262 w 2223324"/>
                  <a:gd name="connsiteY9" fmla="*/ 1671603 h 1806359"/>
                  <a:gd name="connsiteX10" fmla="*/ 1728275 w 2223324"/>
                  <a:gd name="connsiteY10" fmla="*/ 1466815 h 1806359"/>
                  <a:gd name="connsiteX11" fmla="*/ 2018787 w 2223324"/>
                  <a:gd name="connsiteY11" fmla="*/ 1485865 h 1806359"/>
                  <a:gd name="connsiteX12" fmla="*/ 2023550 w 2223324"/>
                  <a:gd name="connsiteY12" fmla="*/ 1262028 h 1806359"/>
                  <a:gd name="connsiteX13" fmla="*/ 2171187 w 2223324"/>
                  <a:gd name="connsiteY13" fmla="*/ 1247740 h 1806359"/>
                  <a:gd name="connsiteX14" fmla="*/ 2166425 w 2223324"/>
                  <a:gd name="connsiteY14" fmla="*/ 957228 h 1806359"/>
                  <a:gd name="connsiteX15" fmla="*/ 2218812 w 2223324"/>
                  <a:gd name="connsiteY15" fmla="*/ 814353 h 1806359"/>
                  <a:gd name="connsiteX16" fmla="*/ 2033075 w 2223324"/>
                  <a:gd name="connsiteY16" fmla="*/ 493023 h 1806359"/>
                  <a:gd name="connsiteX17" fmla="*/ 1818762 w 2223324"/>
                  <a:gd name="connsiteY17" fmla="*/ 252587 h 1806359"/>
                  <a:gd name="connsiteX18" fmla="*/ 1313937 w 2223324"/>
                  <a:gd name="connsiteY18" fmla="*/ 9490 h 1806359"/>
                  <a:gd name="connsiteX19" fmla="*/ 756725 w 2223324"/>
                  <a:gd name="connsiteY19" fmla="*/ 76585 h 1806359"/>
                  <a:gd name="connsiteX20" fmla="*/ 413824 w 2223324"/>
                  <a:gd name="connsiteY20" fmla="*/ 276401 h 1806359"/>
                  <a:gd name="connsiteX21" fmla="*/ 156651 w 222332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2018787 w 2223584"/>
                  <a:gd name="connsiteY11" fmla="*/ 1485865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06359"/>
                  <a:gd name="connsiteX1" fmla="*/ 56637 w 2223584"/>
                  <a:gd name="connsiteY1" fmla="*/ 657190 h 1806359"/>
                  <a:gd name="connsiteX2" fmla="*/ 9012 w 2223584"/>
                  <a:gd name="connsiteY2" fmla="*/ 776253 h 1806359"/>
                  <a:gd name="connsiteX3" fmla="*/ 237612 w 2223584"/>
                  <a:gd name="connsiteY3" fmla="*/ 1066765 h 1806359"/>
                  <a:gd name="connsiteX4" fmla="*/ 113787 w 2223584"/>
                  <a:gd name="connsiteY4" fmla="*/ 1352515 h 1806359"/>
                  <a:gd name="connsiteX5" fmla="*/ 299525 w 2223584"/>
                  <a:gd name="connsiteY5" fmla="*/ 1547778 h 1806359"/>
                  <a:gd name="connsiteX6" fmla="*/ 651950 w 2223584"/>
                  <a:gd name="connsiteY6" fmla="*/ 1585878 h 1806359"/>
                  <a:gd name="connsiteX7" fmla="*/ 899600 w 2223584"/>
                  <a:gd name="connsiteY7" fmla="*/ 1804953 h 1806359"/>
                  <a:gd name="connsiteX8" fmla="*/ 1323462 w 2223584"/>
                  <a:gd name="connsiteY8" fmla="*/ 1466815 h 1806359"/>
                  <a:gd name="connsiteX9" fmla="*/ 1628262 w 2223584"/>
                  <a:gd name="connsiteY9" fmla="*/ 1671603 h 1806359"/>
                  <a:gd name="connsiteX10" fmla="*/ 1728275 w 2223584"/>
                  <a:gd name="connsiteY10" fmla="*/ 1466815 h 1806359"/>
                  <a:gd name="connsiteX11" fmla="*/ 1961637 w 2223584"/>
                  <a:gd name="connsiteY11" fmla="*/ 1525646 h 1806359"/>
                  <a:gd name="connsiteX12" fmla="*/ 2023550 w 2223584"/>
                  <a:gd name="connsiteY12" fmla="*/ 1262028 h 1806359"/>
                  <a:gd name="connsiteX13" fmla="*/ 2142612 w 2223584"/>
                  <a:gd name="connsiteY13" fmla="*/ 1183097 h 1806359"/>
                  <a:gd name="connsiteX14" fmla="*/ 2166425 w 2223584"/>
                  <a:gd name="connsiteY14" fmla="*/ 957228 h 1806359"/>
                  <a:gd name="connsiteX15" fmla="*/ 2218812 w 2223584"/>
                  <a:gd name="connsiteY15" fmla="*/ 814353 h 1806359"/>
                  <a:gd name="connsiteX16" fmla="*/ 2033075 w 2223584"/>
                  <a:gd name="connsiteY16" fmla="*/ 493023 h 1806359"/>
                  <a:gd name="connsiteX17" fmla="*/ 1818762 w 2223584"/>
                  <a:gd name="connsiteY17" fmla="*/ 252587 h 1806359"/>
                  <a:gd name="connsiteX18" fmla="*/ 1313937 w 2223584"/>
                  <a:gd name="connsiteY18" fmla="*/ 9490 h 1806359"/>
                  <a:gd name="connsiteX19" fmla="*/ 756725 w 2223584"/>
                  <a:gd name="connsiteY19" fmla="*/ 76585 h 1806359"/>
                  <a:gd name="connsiteX20" fmla="*/ 413824 w 2223584"/>
                  <a:gd name="connsiteY20" fmla="*/ 276401 h 1806359"/>
                  <a:gd name="connsiteX21" fmla="*/ 156651 w 2223584"/>
                  <a:gd name="connsiteY21" fmla="*/ 569854 h 1806359"/>
                  <a:gd name="connsiteX0" fmla="*/ 156651 w 2223584"/>
                  <a:gd name="connsiteY0" fmla="*/ 569854 h 1821197"/>
                  <a:gd name="connsiteX1" fmla="*/ 56637 w 2223584"/>
                  <a:gd name="connsiteY1" fmla="*/ 657190 h 1821197"/>
                  <a:gd name="connsiteX2" fmla="*/ 9012 w 2223584"/>
                  <a:gd name="connsiteY2" fmla="*/ 776253 h 1821197"/>
                  <a:gd name="connsiteX3" fmla="*/ 237612 w 2223584"/>
                  <a:gd name="connsiteY3" fmla="*/ 1066765 h 1821197"/>
                  <a:gd name="connsiteX4" fmla="*/ 113787 w 2223584"/>
                  <a:gd name="connsiteY4" fmla="*/ 1352515 h 1821197"/>
                  <a:gd name="connsiteX5" fmla="*/ 299525 w 2223584"/>
                  <a:gd name="connsiteY5" fmla="*/ 1547778 h 1821197"/>
                  <a:gd name="connsiteX6" fmla="*/ 651950 w 2223584"/>
                  <a:gd name="connsiteY6" fmla="*/ 1585878 h 1821197"/>
                  <a:gd name="connsiteX7" fmla="*/ 947225 w 2223584"/>
                  <a:gd name="connsiteY7" fmla="*/ 1819870 h 1821197"/>
                  <a:gd name="connsiteX8" fmla="*/ 1323462 w 2223584"/>
                  <a:gd name="connsiteY8" fmla="*/ 1466815 h 1821197"/>
                  <a:gd name="connsiteX9" fmla="*/ 1628262 w 2223584"/>
                  <a:gd name="connsiteY9" fmla="*/ 1671603 h 1821197"/>
                  <a:gd name="connsiteX10" fmla="*/ 1728275 w 2223584"/>
                  <a:gd name="connsiteY10" fmla="*/ 1466815 h 1821197"/>
                  <a:gd name="connsiteX11" fmla="*/ 1961637 w 2223584"/>
                  <a:gd name="connsiteY11" fmla="*/ 1525646 h 1821197"/>
                  <a:gd name="connsiteX12" fmla="*/ 2023550 w 2223584"/>
                  <a:gd name="connsiteY12" fmla="*/ 1262028 h 1821197"/>
                  <a:gd name="connsiteX13" fmla="*/ 2142612 w 2223584"/>
                  <a:gd name="connsiteY13" fmla="*/ 1183097 h 1821197"/>
                  <a:gd name="connsiteX14" fmla="*/ 2166425 w 2223584"/>
                  <a:gd name="connsiteY14" fmla="*/ 957228 h 1821197"/>
                  <a:gd name="connsiteX15" fmla="*/ 2218812 w 2223584"/>
                  <a:gd name="connsiteY15" fmla="*/ 814353 h 1821197"/>
                  <a:gd name="connsiteX16" fmla="*/ 2033075 w 2223584"/>
                  <a:gd name="connsiteY16" fmla="*/ 493023 h 1821197"/>
                  <a:gd name="connsiteX17" fmla="*/ 1818762 w 2223584"/>
                  <a:gd name="connsiteY17" fmla="*/ 252587 h 1821197"/>
                  <a:gd name="connsiteX18" fmla="*/ 1313937 w 2223584"/>
                  <a:gd name="connsiteY18" fmla="*/ 9490 h 1821197"/>
                  <a:gd name="connsiteX19" fmla="*/ 756725 w 2223584"/>
                  <a:gd name="connsiteY19" fmla="*/ 76585 h 1821197"/>
                  <a:gd name="connsiteX20" fmla="*/ 413824 w 2223584"/>
                  <a:gd name="connsiteY20" fmla="*/ 276401 h 1821197"/>
                  <a:gd name="connsiteX21" fmla="*/ 156651 w 2223584"/>
                  <a:gd name="connsiteY21" fmla="*/ 569854 h 1821197"/>
                  <a:gd name="connsiteX0" fmla="*/ 156651 w 2223584"/>
                  <a:gd name="connsiteY0" fmla="*/ 569854 h 1823295"/>
                  <a:gd name="connsiteX1" fmla="*/ 56637 w 2223584"/>
                  <a:gd name="connsiteY1" fmla="*/ 657190 h 1823295"/>
                  <a:gd name="connsiteX2" fmla="*/ 9012 w 2223584"/>
                  <a:gd name="connsiteY2" fmla="*/ 776253 h 1823295"/>
                  <a:gd name="connsiteX3" fmla="*/ 237612 w 2223584"/>
                  <a:gd name="connsiteY3" fmla="*/ 1066765 h 1823295"/>
                  <a:gd name="connsiteX4" fmla="*/ 113787 w 2223584"/>
                  <a:gd name="connsiteY4" fmla="*/ 1352515 h 1823295"/>
                  <a:gd name="connsiteX5" fmla="*/ 299525 w 2223584"/>
                  <a:gd name="connsiteY5" fmla="*/ 1547778 h 1823295"/>
                  <a:gd name="connsiteX6" fmla="*/ 632900 w 2223584"/>
                  <a:gd name="connsiteY6" fmla="*/ 1640576 h 1823295"/>
                  <a:gd name="connsiteX7" fmla="*/ 947225 w 2223584"/>
                  <a:gd name="connsiteY7" fmla="*/ 1819870 h 1823295"/>
                  <a:gd name="connsiteX8" fmla="*/ 1323462 w 2223584"/>
                  <a:gd name="connsiteY8" fmla="*/ 1466815 h 1823295"/>
                  <a:gd name="connsiteX9" fmla="*/ 1628262 w 2223584"/>
                  <a:gd name="connsiteY9" fmla="*/ 1671603 h 1823295"/>
                  <a:gd name="connsiteX10" fmla="*/ 1728275 w 2223584"/>
                  <a:gd name="connsiteY10" fmla="*/ 1466815 h 1823295"/>
                  <a:gd name="connsiteX11" fmla="*/ 1961637 w 2223584"/>
                  <a:gd name="connsiteY11" fmla="*/ 1525646 h 1823295"/>
                  <a:gd name="connsiteX12" fmla="*/ 2023550 w 2223584"/>
                  <a:gd name="connsiteY12" fmla="*/ 1262028 h 1823295"/>
                  <a:gd name="connsiteX13" fmla="*/ 2142612 w 2223584"/>
                  <a:gd name="connsiteY13" fmla="*/ 1183097 h 1823295"/>
                  <a:gd name="connsiteX14" fmla="*/ 2166425 w 2223584"/>
                  <a:gd name="connsiteY14" fmla="*/ 957228 h 1823295"/>
                  <a:gd name="connsiteX15" fmla="*/ 2218812 w 2223584"/>
                  <a:gd name="connsiteY15" fmla="*/ 814353 h 1823295"/>
                  <a:gd name="connsiteX16" fmla="*/ 2033075 w 2223584"/>
                  <a:gd name="connsiteY16" fmla="*/ 493023 h 1823295"/>
                  <a:gd name="connsiteX17" fmla="*/ 1818762 w 2223584"/>
                  <a:gd name="connsiteY17" fmla="*/ 252587 h 1823295"/>
                  <a:gd name="connsiteX18" fmla="*/ 1313937 w 2223584"/>
                  <a:gd name="connsiteY18" fmla="*/ 9490 h 1823295"/>
                  <a:gd name="connsiteX19" fmla="*/ 756725 w 2223584"/>
                  <a:gd name="connsiteY19" fmla="*/ 76585 h 1823295"/>
                  <a:gd name="connsiteX20" fmla="*/ 413824 w 2223584"/>
                  <a:gd name="connsiteY20" fmla="*/ 276401 h 1823295"/>
                  <a:gd name="connsiteX21" fmla="*/ 156651 w 2223584"/>
                  <a:gd name="connsiteY21" fmla="*/ 569854 h 1823295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28275 w 2223584"/>
                  <a:gd name="connsiteY10" fmla="*/ 146681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69854 h 1820150"/>
                  <a:gd name="connsiteX1" fmla="*/ 56637 w 2223584"/>
                  <a:gd name="connsiteY1" fmla="*/ 657190 h 1820150"/>
                  <a:gd name="connsiteX2" fmla="*/ 9012 w 2223584"/>
                  <a:gd name="connsiteY2" fmla="*/ 776253 h 1820150"/>
                  <a:gd name="connsiteX3" fmla="*/ 237612 w 2223584"/>
                  <a:gd name="connsiteY3" fmla="*/ 1066765 h 1820150"/>
                  <a:gd name="connsiteX4" fmla="*/ 113787 w 2223584"/>
                  <a:gd name="connsiteY4" fmla="*/ 1352515 h 1820150"/>
                  <a:gd name="connsiteX5" fmla="*/ 299525 w 2223584"/>
                  <a:gd name="connsiteY5" fmla="*/ 1547778 h 1820150"/>
                  <a:gd name="connsiteX6" fmla="*/ 632900 w 2223584"/>
                  <a:gd name="connsiteY6" fmla="*/ 1640576 h 1820150"/>
                  <a:gd name="connsiteX7" fmla="*/ 947225 w 2223584"/>
                  <a:gd name="connsiteY7" fmla="*/ 1819870 h 1820150"/>
                  <a:gd name="connsiteX8" fmla="*/ 1352037 w 2223584"/>
                  <a:gd name="connsiteY8" fmla="*/ 1596102 h 1820150"/>
                  <a:gd name="connsiteX9" fmla="*/ 1628262 w 2223584"/>
                  <a:gd name="connsiteY9" fmla="*/ 1671603 h 1820150"/>
                  <a:gd name="connsiteX10" fmla="*/ 1761612 w 2223584"/>
                  <a:gd name="connsiteY10" fmla="*/ 1486705 h 1820150"/>
                  <a:gd name="connsiteX11" fmla="*/ 1961637 w 2223584"/>
                  <a:gd name="connsiteY11" fmla="*/ 1525646 h 1820150"/>
                  <a:gd name="connsiteX12" fmla="*/ 2023550 w 2223584"/>
                  <a:gd name="connsiteY12" fmla="*/ 1262028 h 1820150"/>
                  <a:gd name="connsiteX13" fmla="*/ 2142612 w 2223584"/>
                  <a:gd name="connsiteY13" fmla="*/ 1183097 h 1820150"/>
                  <a:gd name="connsiteX14" fmla="*/ 2166425 w 2223584"/>
                  <a:gd name="connsiteY14" fmla="*/ 957228 h 1820150"/>
                  <a:gd name="connsiteX15" fmla="*/ 2218812 w 2223584"/>
                  <a:gd name="connsiteY15" fmla="*/ 814353 h 1820150"/>
                  <a:gd name="connsiteX16" fmla="*/ 2033075 w 2223584"/>
                  <a:gd name="connsiteY16" fmla="*/ 493023 h 1820150"/>
                  <a:gd name="connsiteX17" fmla="*/ 1818762 w 2223584"/>
                  <a:gd name="connsiteY17" fmla="*/ 252587 h 1820150"/>
                  <a:gd name="connsiteX18" fmla="*/ 1313937 w 2223584"/>
                  <a:gd name="connsiteY18" fmla="*/ 9490 h 1820150"/>
                  <a:gd name="connsiteX19" fmla="*/ 756725 w 2223584"/>
                  <a:gd name="connsiteY19" fmla="*/ 76585 h 1820150"/>
                  <a:gd name="connsiteX20" fmla="*/ 413824 w 2223584"/>
                  <a:gd name="connsiteY20" fmla="*/ 276401 h 1820150"/>
                  <a:gd name="connsiteX21" fmla="*/ 156651 w 2223584"/>
                  <a:gd name="connsiteY21" fmla="*/ 569854 h 1820150"/>
                  <a:gd name="connsiteX0" fmla="*/ 156651 w 2223584"/>
                  <a:gd name="connsiteY0" fmla="*/ 572911 h 1823207"/>
                  <a:gd name="connsiteX1" fmla="*/ 56637 w 2223584"/>
                  <a:gd name="connsiteY1" fmla="*/ 660247 h 1823207"/>
                  <a:gd name="connsiteX2" fmla="*/ 9012 w 2223584"/>
                  <a:gd name="connsiteY2" fmla="*/ 779310 h 1823207"/>
                  <a:gd name="connsiteX3" fmla="*/ 237612 w 2223584"/>
                  <a:gd name="connsiteY3" fmla="*/ 1069822 h 1823207"/>
                  <a:gd name="connsiteX4" fmla="*/ 113787 w 2223584"/>
                  <a:gd name="connsiteY4" fmla="*/ 1355572 h 1823207"/>
                  <a:gd name="connsiteX5" fmla="*/ 299525 w 2223584"/>
                  <a:gd name="connsiteY5" fmla="*/ 1550835 h 1823207"/>
                  <a:gd name="connsiteX6" fmla="*/ 632900 w 2223584"/>
                  <a:gd name="connsiteY6" fmla="*/ 1643633 h 1823207"/>
                  <a:gd name="connsiteX7" fmla="*/ 947225 w 2223584"/>
                  <a:gd name="connsiteY7" fmla="*/ 1822927 h 1823207"/>
                  <a:gd name="connsiteX8" fmla="*/ 1352037 w 2223584"/>
                  <a:gd name="connsiteY8" fmla="*/ 1599159 h 1823207"/>
                  <a:gd name="connsiteX9" fmla="*/ 1628262 w 2223584"/>
                  <a:gd name="connsiteY9" fmla="*/ 1674660 h 1823207"/>
                  <a:gd name="connsiteX10" fmla="*/ 1761612 w 2223584"/>
                  <a:gd name="connsiteY10" fmla="*/ 1489762 h 1823207"/>
                  <a:gd name="connsiteX11" fmla="*/ 1961637 w 2223584"/>
                  <a:gd name="connsiteY11" fmla="*/ 1528703 h 1823207"/>
                  <a:gd name="connsiteX12" fmla="*/ 2023550 w 2223584"/>
                  <a:gd name="connsiteY12" fmla="*/ 1265085 h 1823207"/>
                  <a:gd name="connsiteX13" fmla="*/ 2142612 w 2223584"/>
                  <a:gd name="connsiteY13" fmla="*/ 1186154 h 1823207"/>
                  <a:gd name="connsiteX14" fmla="*/ 2166425 w 2223584"/>
                  <a:gd name="connsiteY14" fmla="*/ 960285 h 1823207"/>
                  <a:gd name="connsiteX15" fmla="*/ 2218812 w 2223584"/>
                  <a:gd name="connsiteY15" fmla="*/ 817410 h 1823207"/>
                  <a:gd name="connsiteX16" fmla="*/ 2033075 w 2223584"/>
                  <a:gd name="connsiteY16" fmla="*/ 496080 h 1823207"/>
                  <a:gd name="connsiteX17" fmla="*/ 1818762 w 2223584"/>
                  <a:gd name="connsiteY17" fmla="*/ 300396 h 1823207"/>
                  <a:gd name="connsiteX18" fmla="*/ 1313937 w 2223584"/>
                  <a:gd name="connsiteY18" fmla="*/ 12547 h 1823207"/>
                  <a:gd name="connsiteX19" fmla="*/ 756725 w 2223584"/>
                  <a:gd name="connsiteY19" fmla="*/ 79642 h 1823207"/>
                  <a:gd name="connsiteX20" fmla="*/ 413824 w 2223584"/>
                  <a:gd name="connsiteY20" fmla="*/ 279458 h 1823207"/>
                  <a:gd name="connsiteX21" fmla="*/ 156651 w 2223584"/>
                  <a:gd name="connsiteY21" fmla="*/ 572911 h 1823207"/>
                  <a:gd name="connsiteX0" fmla="*/ 156651 w 2223584"/>
                  <a:gd name="connsiteY0" fmla="*/ 556556 h 1806852"/>
                  <a:gd name="connsiteX1" fmla="*/ 56637 w 2223584"/>
                  <a:gd name="connsiteY1" fmla="*/ 643892 h 1806852"/>
                  <a:gd name="connsiteX2" fmla="*/ 9012 w 2223584"/>
                  <a:gd name="connsiteY2" fmla="*/ 762955 h 1806852"/>
                  <a:gd name="connsiteX3" fmla="*/ 237612 w 2223584"/>
                  <a:gd name="connsiteY3" fmla="*/ 1053467 h 1806852"/>
                  <a:gd name="connsiteX4" fmla="*/ 113787 w 2223584"/>
                  <a:gd name="connsiteY4" fmla="*/ 1339217 h 1806852"/>
                  <a:gd name="connsiteX5" fmla="*/ 299525 w 2223584"/>
                  <a:gd name="connsiteY5" fmla="*/ 1534480 h 1806852"/>
                  <a:gd name="connsiteX6" fmla="*/ 632900 w 2223584"/>
                  <a:gd name="connsiteY6" fmla="*/ 1627278 h 1806852"/>
                  <a:gd name="connsiteX7" fmla="*/ 947225 w 2223584"/>
                  <a:gd name="connsiteY7" fmla="*/ 1806572 h 1806852"/>
                  <a:gd name="connsiteX8" fmla="*/ 1352037 w 2223584"/>
                  <a:gd name="connsiteY8" fmla="*/ 1582804 h 1806852"/>
                  <a:gd name="connsiteX9" fmla="*/ 1628262 w 2223584"/>
                  <a:gd name="connsiteY9" fmla="*/ 1658305 h 1806852"/>
                  <a:gd name="connsiteX10" fmla="*/ 1761612 w 2223584"/>
                  <a:gd name="connsiteY10" fmla="*/ 1473407 h 1806852"/>
                  <a:gd name="connsiteX11" fmla="*/ 1961637 w 2223584"/>
                  <a:gd name="connsiteY11" fmla="*/ 1512348 h 1806852"/>
                  <a:gd name="connsiteX12" fmla="*/ 2023550 w 2223584"/>
                  <a:gd name="connsiteY12" fmla="*/ 1248730 h 1806852"/>
                  <a:gd name="connsiteX13" fmla="*/ 2142612 w 2223584"/>
                  <a:gd name="connsiteY13" fmla="*/ 1169799 h 1806852"/>
                  <a:gd name="connsiteX14" fmla="*/ 2166425 w 2223584"/>
                  <a:gd name="connsiteY14" fmla="*/ 943930 h 1806852"/>
                  <a:gd name="connsiteX15" fmla="*/ 2218812 w 2223584"/>
                  <a:gd name="connsiteY15" fmla="*/ 801055 h 1806852"/>
                  <a:gd name="connsiteX16" fmla="*/ 2033075 w 2223584"/>
                  <a:gd name="connsiteY16" fmla="*/ 479725 h 1806852"/>
                  <a:gd name="connsiteX17" fmla="*/ 1818762 w 2223584"/>
                  <a:gd name="connsiteY17" fmla="*/ 284041 h 1806852"/>
                  <a:gd name="connsiteX18" fmla="*/ 1323462 w 2223584"/>
                  <a:gd name="connsiteY18" fmla="*/ 16082 h 1806852"/>
                  <a:gd name="connsiteX19" fmla="*/ 756725 w 2223584"/>
                  <a:gd name="connsiteY19" fmla="*/ 63287 h 1806852"/>
                  <a:gd name="connsiteX20" fmla="*/ 413824 w 2223584"/>
                  <a:gd name="connsiteY20" fmla="*/ 263103 h 1806852"/>
                  <a:gd name="connsiteX21" fmla="*/ 156651 w 2223584"/>
                  <a:gd name="connsiteY21" fmla="*/ 556556 h 1806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23584" h="1806852">
                    <a:moveTo>
                      <a:pt x="156651" y="556556"/>
                    </a:moveTo>
                    <a:cubicBezTo>
                      <a:pt x="97120" y="620021"/>
                      <a:pt x="81243" y="609492"/>
                      <a:pt x="56637" y="643892"/>
                    </a:cubicBezTo>
                    <a:cubicBezTo>
                      <a:pt x="32031" y="678292"/>
                      <a:pt x="-21150" y="694693"/>
                      <a:pt x="9012" y="762955"/>
                    </a:cubicBezTo>
                    <a:cubicBezTo>
                      <a:pt x="39174" y="831217"/>
                      <a:pt x="220150" y="957423"/>
                      <a:pt x="237612" y="1053467"/>
                    </a:cubicBezTo>
                    <a:cubicBezTo>
                      <a:pt x="255074" y="1149511"/>
                      <a:pt x="103468" y="1259048"/>
                      <a:pt x="113787" y="1339217"/>
                    </a:cubicBezTo>
                    <a:cubicBezTo>
                      <a:pt x="124106" y="1419386"/>
                      <a:pt x="213006" y="1486470"/>
                      <a:pt x="299525" y="1534480"/>
                    </a:cubicBezTo>
                    <a:cubicBezTo>
                      <a:pt x="386044" y="1582490"/>
                      <a:pt x="524950" y="1581929"/>
                      <a:pt x="632900" y="1627278"/>
                    </a:cubicBezTo>
                    <a:cubicBezTo>
                      <a:pt x="740850" y="1672627"/>
                      <a:pt x="827369" y="1813984"/>
                      <a:pt x="947225" y="1806572"/>
                    </a:cubicBezTo>
                    <a:cubicBezTo>
                      <a:pt x="1067081" y="1799160"/>
                      <a:pt x="1238531" y="1607515"/>
                      <a:pt x="1352037" y="1582804"/>
                    </a:cubicBezTo>
                    <a:cubicBezTo>
                      <a:pt x="1465543" y="1558093"/>
                      <a:pt x="1560000" y="1676538"/>
                      <a:pt x="1628262" y="1658305"/>
                    </a:cubicBezTo>
                    <a:cubicBezTo>
                      <a:pt x="1696524" y="1640072"/>
                      <a:pt x="1663187" y="1537514"/>
                      <a:pt x="1761612" y="1473407"/>
                    </a:cubicBezTo>
                    <a:cubicBezTo>
                      <a:pt x="1860037" y="1409300"/>
                      <a:pt x="1917981" y="1549794"/>
                      <a:pt x="1961637" y="1512348"/>
                    </a:cubicBezTo>
                    <a:cubicBezTo>
                      <a:pt x="2005293" y="1474902"/>
                      <a:pt x="1993388" y="1305821"/>
                      <a:pt x="2023550" y="1248730"/>
                    </a:cubicBezTo>
                    <a:cubicBezTo>
                      <a:pt x="2053712" y="1191639"/>
                      <a:pt x="2118800" y="1220599"/>
                      <a:pt x="2142612" y="1169799"/>
                    </a:cubicBezTo>
                    <a:cubicBezTo>
                      <a:pt x="2166424" y="1118999"/>
                      <a:pt x="2153725" y="1005387"/>
                      <a:pt x="2166425" y="943930"/>
                    </a:cubicBezTo>
                    <a:cubicBezTo>
                      <a:pt x="2179125" y="882473"/>
                      <a:pt x="2241037" y="878422"/>
                      <a:pt x="2218812" y="801055"/>
                    </a:cubicBezTo>
                    <a:cubicBezTo>
                      <a:pt x="2196587" y="723688"/>
                      <a:pt x="2099750" y="565894"/>
                      <a:pt x="2033075" y="479725"/>
                    </a:cubicBezTo>
                    <a:cubicBezTo>
                      <a:pt x="1966400" y="393556"/>
                      <a:pt x="1937031" y="361315"/>
                      <a:pt x="1818762" y="284041"/>
                    </a:cubicBezTo>
                    <a:cubicBezTo>
                      <a:pt x="1700493" y="206767"/>
                      <a:pt x="1500468" y="52874"/>
                      <a:pt x="1323462" y="16082"/>
                    </a:cubicBezTo>
                    <a:cubicBezTo>
                      <a:pt x="1146456" y="-20710"/>
                      <a:pt x="929763" y="10106"/>
                      <a:pt x="756725" y="63287"/>
                    </a:cubicBezTo>
                    <a:cubicBezTo>
                      <a:pt x="583688" y="116468"/>
                      <a:pt x="513836" y="180892"/>
                      <a:pt x="413824" y="263103"/>
                    </a:cubicBezTo>
                    <a:cubicBezTo>
                      <a:pt x="313812" y="345314"/>
                      <a:pt x="216182" y="493091"/>
                      <a:pt x="156651" y="556556"/>
                    </a:cubicBezTo>
                    <a:close/>
                  </a:path>
                </a:pathLst>
              </a:custGeom>
              <a:solidFill>
                <a:srgbClr val="FF6600">
                  <a:alpha val="8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0EBA1A3F-3812-4B61-B88A-767C7D6CAC9B}"/>
                  </a:ext>
                </a:extLst>
              </p:cNvPr>
              <p:cNvGrpSpPr/>
              <p:nvPr/>
            </p:nvGrpSpPr>
            <p:grpSpPr>
              <a:xfrm>
                <a:off x="1243656" y="4613584"/>
                <a:ext cx="1579966" cy="1178432"/>
                <a:chOff x="1014161" y="4414986"/>
                <a:chExt cx="2068612" cy="1511511"/>
              </a:xfrm>
              <a:solidFill>
                <a:srgbClr val="FF0000"/>
              </a:solidFill>
            </p:grpSpPr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A527E7A4-085D-4B21-B199-EB447F472540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76F15F86-7E04-475B-AF52-AB8C2039520A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4E4F87E1-5B80-489C-B2DF-B9EBC076F77C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C8D2BADC-B720-41DE-9028-E23409F69510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BFF7DDD2-FF51-4076-8830-54BD07C86A56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E426CD76-7ED6-409C-9EAA-06FA46222B08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C93F9BBB-376E-42AE-AB4E-827BA10C0951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5E28A773-E68A-425A-81DD-E6760AE74FA5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4C5E323C-564C-422A-8BB7-4AFA668D3068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69CC7867-00E0-4ED8-8A5E-286180762A02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E1E92EE1-B768-4A8B-AB51-FE999FEEB922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189E1415-604D-4F92-90B5-316D41843A08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8C86C575-9EC5-42D5-8190-2287E5993337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5B8D4F48-85E1-478C-B44A-3A5E5456A9E7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7C1A3CAB-EBD6-43E6-93EB-E12B4F34C586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E2BF7B33-660B-44CE-B8AD-34023CB5C06D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B617C110-52E0-4D5B-88F6-225447142829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8A8CB724-4303-438F-8EAD-C7217E85C2E9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CAE445B1-5359-45C5-937C-A39A72FA6A46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15C7C978-E282-4C50-9F12-E05FCC0A31E0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AB50EDDE-1247-4B61-87E7-9584AADC530F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B9F1BFA4-247E-4942-B371-869D30B7D7D5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6D8E8184-83C3-4074-81EF-458FDBE4621C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566C16D1-7CD0-4437-90A2-9C68A49BD6F7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220923C1-ED24-429D-9E23-B27375CC98E3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A42F960F-D5C4-44D0-8D00-9A2183CBDD16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312850B9-9C76-41FF-A497-DB06AA2965A8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36043CB9-3F5E-4A91-A8CE-0F1E14527B44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AD750EBD-3808-4759-9BB3-CEDC127E44FE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BA403B6F-9576-4863-9587-F21171CA102B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63BA1EB7-901B-4F7B-9386-BE76A37219E7}"/>
                  </a:ext>
                </a:extLst>
              </p:cNvPr>
              <p:cNvGrpSpPr/>
              <p:nvPr/>
            </p:nvGrpSpPr>
            <p:grpSpPr>
              <a:xfrm>
                <a:off x="1014161" y="4414986"/>
                <a:ext cx="2068612" cy="1511511"/>
                <a:chOff x="1014161" y="4414986"/>
                <a:chExt cx="2068612" cy="1511511"/>
              </a:xfrm>
            </p:grpSpPr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9E44EA1E-71D1-42D2-A9A0-24D95ABF82EE}"/>
                    </a:ext>
                  </a:extLst>
                </p:cNvPr>
                <p:cNvSpPr/>
                <p:nvPr/>
              </p:nvSpPr>
              <p:spPr>
                <a:xfrm>
                  <a:off x="1449289" y="49103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3070DCFA-FF5D-4F72-B200-8CC7A8FB9A5C}"/>
                    </a:ext>
                  </a:extLst>
                </p:cNvPr>
                <p:cNvSpPr/>
                <p:nvPr/>
              </p:nvSpPr>
              <p:spPr>
                <a:xfrm>
                  <a:off x="1293714" y="545641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8B930229-CB47-4B88-BAC0-D91AA6FACEA0}"/>
                    </a:ext>
                  </a:extLst>
                </p:cNvPr>
                <p:cNvSpPr/>
                <p:nvPr/>
              </p:nvSpPr>
              <p:spPr>
                <a:xfrm rot="1760143">
                  <a:off x="2157607" y="581076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4E27D479-44C6-4F5D-84C4-91AA1D281DC6}"/>
                    </a:ext>
                  </a:extLst>
                </p:cNvPr>
                <p:cNvSpPr/>
                <p:nvPr/>
              </p:nvSpPr>
              <p:spPr>
                <a:xfrm>
                  <a:off x="1738214" y="541514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9545A754-EA4F-4859-800F-E325E261DC47}"/>
                    </a:ext>
                  </a:extLst>
                </p:cNvPr>
                <p:cNvSpPr/>
                <p:nvPr/>
              </p:nvSpPr>
              <p:spPr>
                <a:xfrm rot="1760143">
                  <a:off x="2602107" y="576948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B0E7E434-D7C1-414B-908C-D3673CE44D43}"/>
                    </a:ext>
                  </a:extLst>
                </p:cNvPr>
                <p:cNvSpPr/>
                <p:nvPr/>
              </p:nvSpPr>
              <p:spPr>
                <a:xfrm rot="9484669">
                  <a:off x="2901680" y="542669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CBD6D622-C798-4EB2-B8C1-22B502DAFF8F}"/>
                    </a:ext>
                  </a:extLst>
                </p:cNvPr>
                <p:cNvSpPr/>
                <p:nvPr/>
              </p:nvSpPr>
              <p:spPr>
                <a:xfrm>
                  <a:off x="1029734" y="5398430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C813D264-BEBB-40BB-BA95-E89B5F1B3A0F}"/>
                    </a:ext>
                  </a:extLst>
                </p:cNvPr>
                <p:cNvSpPr/>
                <p:nvPr/>
              </p:nvSpPr>
              <p:spPr>
                <a:xfrm rot="1596076">
                  <a:off x="1268160" y="5725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2C6D3B6F-7CD5-43D7-A91E-B05202DAF15C}"/>
                    </a:ext>
                  </a:extLst>
                </p:cNvPr>
                <p:cNvSpPr/>
                <p:nvPr/>
              </p:nvSpPr>
              <p:spPr>
                <a:xfrm rot="1596076">
                  <a:off x="1715835" y="5852062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F8FEB5E5-3F47-4F1D-83AF-78AEA444B87A}"/>
                    </a:ext>
                  </a:extLst>
                </p:cNvPr>
                <p:cNvSpPr/>
                <p:nvPr/>
              </p:nvSpPr>
              <p:spPr>
                <a:xfrm rot="1596076">
                  <a:off x="2252410" y="5518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6F083D19-9D0F-4830-9B40-BFDB3E7CC758}"/>
                    </a:ext>
                  </a:extLst>
                </p:cNvPr>
                <p:cNvSpPr/>
                <p:nvPr/>
              </p:nvSpPr>
              <p:spPr>
                <a:xfrm rot="1596076">
                  <a:off x="2776285" y="55567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FAC53C26-7F16-4B38-B5B3-6C8DF6081857}"/>
                    </a:ext>
                  </a:extLst>
                </p:cNvPr>
                <p:cNvSpPr/>
                <p:nvPr/>
              </p:nvSpPr>
              <p:spPr>
                <a:xfrm rot="1596076">
                  <a:off x="1014161" y="5099586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A4E3B2BE-1C4B-44F2-9B50-243090CABAE2}"/>
                    </a:ext>
                  </a:extLst>
                </p:cNvPr>
                <p:cNvSpPr/>
                <p:nvPr/>
              </p:nvSpPr>
              <p:spPr>
                <a:xfrm rot="1596076">
                  <a:off x="1919036" y="5645687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0FDDC033-14BD-4AC0-BDE3-E4C706EA14AD}"/>
                    </a:ext>
                  </a:extLst>
                </p:cNvPr>
                <p:cNvSpPr/>
                <p:nvPr/>
              </p:nvSpPr>
              <p:spPr>
                <a:xfrm rot="1596076">
                  <a:off x="1575935" y="5628220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A70F0B07-D660-40D4-8E1D-DF000B5FBB95}"/>
                    </a:ext>
                  </a:extLst>
                </p:cNvPr>
                <p:cNvSpPr/>
                <p:nvPr/>
              </p:nvSpPr>
              <p:spPr>
                <a:xfrm rot="1596076">
                  <a:off x="2661784" y="5402796"/>
                  <a:ext cx="73872" cy="5164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9AB58B96-6850-4CAA-BA63-2F2718321C45}"/>
                    </a:ext>
                  </a:extLst>
                </p:cNvPr>
                <p:cNvSpPr/>
                <p:nvPr/>
              </p:nvSpPr>
              <p:spPr>
                <a:xfrm rot="7724526">
                  <a:off x="1435657" y="4665645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1264C24F-003A-4D06-81F2-BBD29B01BBC5}"/>
                    </a:ext>
                  </a:extLst>
                </p:cNvPr>
                <p:cNvSpPr/>
                <p:nvPr/>
              </p:nvSpPr>
              <p:spPr>
                <a:xfrm rot="1596076">
                  <a:off x="1321055" y="5117587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52BC02F1-B8D1-4EF8-BF44-B03898937DD7}"/>
                    </a:ext>
                  </a:extLst>
                </p:cNvPr>
                <p:cNvSpPr/>
                <p:nvPr/>
              </p:nvSpPr>
              <p:spPr>
                <a:xfrm rot="1596076">
                  <a:off x="2070355" y="5384286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A2F543E0-B33C-4AEB-97F7-7A928C572438}"/>
                    </a:ext>
                  </a:extLst>
                </p:cNvPr>
                <p:cNvSpPr/>
                <p:nvPr/>
              </p:nvSpPr>
              <p:spPr>
                <a:xfrm rot="1760143">
                  <a:off x="2331210" y="5285864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6B41226C-07BA-42E1-97A5-A74AE23647A5}"/>
                    </a:ext>
                  </a:extLst>
                </p:cNvPr>
                <p:cNvSpPr/>
                <p:nvPr/>
              </p:nvSpPr>
              <p:spPr>
                <a:xfrm>
                  <a:off x="1994934" y="463960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598AB69C-42FE-432A-8FC7-DFB2959CFEB1}"/>
                    </a:ext>
                  </a:extLst>
                </p:cNvPr>
                <p:cNvSpPr/>
                <p:nvPr/>
              </p:nvSpPr>
              <p:spPr>
                <a:xfrm rot="1760143">
                  <a:off x="2716407" y="4988435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2AFD7F99-9244-4924-A54E-C639FA4997B0}"/>
                    </a:ext>
                  </a:extLst>
                </p:cNvPr>
                <p:cNvSpPr/>
                <p:nvPr/>
              </p:nvSpPr>
              <p:spPr>
                <a:xfrm rot="7724526">
                  <a:off x="2045258" y="50879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A5C9AD21-B5A1-4AA9-8E0F-CFDD33261B6C}"/>
                    </a:ext>
                  </a:extLst>
                </p:cNvPr>
                <p:cNvSpPr/>
                <p:nvPr/>
              </p:nvSpPr>
              <p:spPr>
                <a:xfrm rot="7724526">
                  <a:off x="1821886" y="4430999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E78A096A-1D02-4C3F-8A62-2A4CF9B75F47}"/>
                    </a:ext>
                  </a:extLst>
                </p:cNvPr>
                <p:cNvSpPr/>
                <p:nvPr/>
              </p:nvSpPr>
              <p:spPr>
                <a:xfrm rot="9484669">
                  <a:off x="2685779" y="4785344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BD954F4D-A73C-4A3B-A2D8-CB893C2D73E0}"/>
                    </a:ext>
                  </a:extLst>
                </p:cNvPr>
                <p:cNvSpPr/>
                <p:nvPr/>
              </p:nvSpPr>
              <p:spPr>
                <a:xfrm rot="1596076">
                  <a:off x="1905786" y="4879664"/>
                  <a:ext cx="101154" cy="70724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D85AA2E0-D3D8-4E30-A063-C6D9C7AC7A72}"/>
                    </a:ext>
                  </a:extLst>
                </p:cNvPr>
                <p:cNvSpPr/>
                <p:nvPr/>
              </p:nvSpPr>
              <p:spPr>
                <a:xfrm rot="1596076">
                  <a:off x="1528510" y="5080538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2CEEAE9E-1B3E-4ED2-9849-6280C5DDDB1E}"/>
                    </a:ext>
                  </a:extLst>
                </p:cNvPr>
                <p:cNvSpPr/>
                <p:nvPr/>
              </p:nvSpPr>
              <p:spPr>
                <a:xfrm rot="1596076">
                  <a:off x="2976311" y="5071011"/>
                  <a:ext cx="106462" cy="74435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4EF785B7-25D3-4AD1-A8C1-FEF01B037CDA}"/>
                    </a:ext>
                  </a:extLst>
                </p:cNvPr>
                <p:cNvSpPr/>
                <p:nvPr/>
              </p:nvSpPr>
              <p:spPr>
                <a:xfrm rot="1760143">
                  <a:off x="2426460" y="4787389"/>
                  <a:ext cx="82884" cy="57950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1377501B-1C3F-4C82-8683-DB4CA5F32776}"/>
                    </a:ext>
                  </a:extLst>
                </p:cNvPr>
                <p:cNvSpPr/>
                <p:nvPr/>
              </p:nvSpPr>
              <p:spPr>
                <a:xfrm rot="7724526">
                  <a:off x="2340532" y="4554521"/>
                  <a:ext cx="90211" cy="63073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2C44AC7B-BC75-40F9-8528-6BE8ABB2138A}"/>
                    </a:ext>
                  </a:extLst>
                </p:cNvPr>
                <p:cNvSpPr/>
                <p:nvPr/>
              </p:nvSpPr>
              <p:spPr>
                <a:xfrm rot="1596076">
                  <a:off x="1663955" y="5273162"/>
                  <a:ext cx="65390" cy="45719"/>
                </a:xfrm>
                <a:custGeom>
                  <a:avLst/>
                  <a:gdLst>
                    <a:gd name="connsiteX0" fmla="*/ 64674 w 95586"/>
                    <a:gd name="connsiteY0" fmla="*/ 89 h 89155"/>
                    <a:gd name="connsiteX1" fmla="*/ 71790 w 95586"/>
                    <a:gd name="connsiteY1" fmla="*/ 4064 h 89155"/>
                    <a:gd name="connsiteX2" fmla="*/ 71900 w 95586"/>
                    <a:gd name="connsiteY2" fmla="*/ 4125 h 89155"/>
                    <a:gd name="connsiteX3" fmla="*/ 81861 w 95586"/>
                    <a:gd name="connsiteY3" fmla="*/ 956 h 89155"/>
                    <a:gd name="connsiteX4" fmla="*/ 86913 w 95586"/>
                    <a:gd name="connsiteY4" fmla="*/ 9601 h 89155"/>
                    <a:gd name="connsiteX5" fmla="*/ 86942 w 95586"/>
                    <a:gd name="connsiteY5" fmla="*/ 9638 h 89155"/>
                    <a:gd name="connsiteX6" fmla="*/ 93396 w 95586"/>
                    <a:gd name="connsiteY6" fmla="*/ 17992 h 89155"/>
                    <a:gd name="connsiteX7" fmla="*/ 93106 w 95586"/>
                    <a:gd name="connsiteY7" fmla="*/ 27090 h 89155"/>
                    <a:gd name="connsiteX8" fmla="*/ 95225 w 95586"/>
                    <a:gd name="connsiteY8" fmla="*/ 41000 h 89155"/>
                    <a:gd name="connsiteX9" fmla="*/ 85296 w 95586"/>
                    <a:gd name="connsiteY9" fmla="*/ 53177 h 89155"/>
                    <a:gd name="connsiteX10" fmla="*/ 81741 w 95586"/>
                    <a:gd name="connsiteY10" fmla="*/ 63611 h 89155"/>
                    <a:gd name="connsiteX11" fmla="*/ 69639 w 95586"/>
                    <a:gd name="connsiteY11" fmla="*/ 64875 h 89155"/>
                    <a:gd name="connsiteX12" fmla="*/ 64205 w 95586"/>
                    <a:gd name="connsiteY12" fmla="*/ 71868 h 89155"/>
                    <a:gd name="connsiteX13" fmla="*/ 62691 w 95586"/>
                    <a:gd name="connsiteY13" fmla="*/ 76311 h 89155"/>
                    <a:gd name="connsiteX14" fmla="*/ 50589 w 95586"/>
                    <a:gd name="connsiteY14" fmla="*/ 77575 h 89155"/>
                    <a:gd name="connsiteX15" fmla="*/ 41940 w 95586"/>
                    <a:gd name="connsiteY15" fmla="*/ 88706 h 89155"/>
                    <a:gd name="connsiteX16" fmla="*/ 29223 w 95586"/>
                    <a:gd name="connsiteY16" fmla="*/ 81911 h 89155"/>
                    <a:gd name="connsiteX17" fmla="*/ 10333 w 95586"/>
                    <a:gd name="connsiteY17" fmla="*/ 75198 h 89155"/>
                    <a:gd name="connsiteX18" fmla="*/ 2028 w 95586"/>
                    <a:gd name="connsiteY18" fmla="*/ 67728 h 89155"/>
                    <a:gd name="connsiteX19" fmla="*/ 3803 w 95586"/>
                    <a:gd name="connsiteY19" fmla="*/ 57644 h 89155"/>
                    <a:gd name="connsiteX20" fmla="*/ 55 w 95586"/>
                    <a:gd name="connsiteY20" fmla="*/ 47299 h 89155"/>
                    <a:gd name="connsiteX21" fmla="*/ 6899 w 95586"/>
                    <a:gd name="connsiteY21" fmla="*/ 38103 h 89155"/>
                    <a:gd name="connsiteX22" fmla="*/ 6965 w 95586"/>
                    <a:gd name="connsiteY22" fmla="*/ 37861 h 89155"/>
                    <a:gd name="connsiteX23" fmla="*/ 10013 w 95586"/>
                    <a:gd name="connsiteY23" fmla="*/ 24656 h 89155"/>
                    <a:gd name="connsiteX24" fmla="*/ 24844 w 95586"/>
                    <a:gd name="connsiteY24" fmla="*/ 21639 h 89155"/>
                    <a:gd name="connsiteX25" fmla="*/ 24848 w 95586"/>
                    <a:gd name="connsiteY25" fmla="*/ 21635 h 89155"/>
                    <a:gd name="connsiteX26" fmla="*/ 27398 w 95586"/>
                    <a:gd name="connsiteY26" fmla="*/ 19168 h 89155"/>
                    <a:gd name="connsiteX27" fmla="*/ 29063 w 95586"/>
                    <a:gd name="connsiteY27" fmla="*/ 11956 h 89155"/>
                    <a:gd name="connsiteX28" fmla="*/ 43894 w 95586"/>
                    <a:gd name="connsiteY28" fmla="*/ 8939 h 89155"/>
                    <a:gd name="connsiteX29" fmla="*/ 43898 w 95586"/>
                    <a:gd name="connsiteY29" fmla="*/ 8935 h 89155"/>
                    <a:gd name="connsiteX30" fmla="*/ 50794 w 95586"/>
                    <a:gd name="connsiteY30" fmla="*/ 2262 h 89155"/>
                    <a:gd name="connsiteX31" fmla="*/ 58847 w 95586"/>
                    <a:gd name="connsiteY31" fmla="*/ 5808 h 89155"/>
                    <a:gd name="connsiteX32" fmla="*/ 58889 w 95586"/>
                    <a:gd name="connsiteY32" fmla="*/ 5767 h 8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95586" h="89155">
                      <a:moveTo>
                        <a:pt x="64674" y="89"/>
                      </a:moveTo>
                      <a:lnTo>
                        <a:pt x="71790" y="4064"/>
                      </a:lnTo>
                      <a:lnTo>
                        <a:pt x="71900" y="4125"/>
                      </a:lnTo>
                      <a:cubicBezTo>
                        <a:pt x="74345" y="208"/>
                        <a:pt x="78390" y="-1079"/>
                        <a:pt x="81861" y="956"/>
                      </a:cubicBezTo>
                      <a:cubicBezTo>
                        <a:pt x="84507" y="2506"/>
                        <a:pt x="86403" y="5751"/>
                        <a:pt x="86913" y="9601"/>
                      </a:cubicBezTo>
                      <a:lnTo>
                        <a:pt x="86942" y="9638"/>
                      </a:lnTo>
                      <a:lnTo>
                        <a:pt x="93396" y="17992"/>
                      </a:lnTo>
                      <a:cubicBezTo>
                        <a:pt x="94116" y="20971"/>
                        <a:pt x="94013" y="24207"/>
                        <a:pt x="93106" y="27090"/>
                      </a:cubicBezTo>
                      <a:cubicBezTo>
                        <a:pt x="95337" y="31042"/>
                        <a:pt x="96117" y="36167"/>
                        <a:pt x="95225" y="41000"/>
                      </a:cubicBezTo>
                      <a:cubicBezTo>
                        <a:pt x="94040" y="47427"/>
                        <a:pt x="90116" y="52240"/>
                        <a:pt x="85296" y="53177"/>
                      </a:cubicBezTo>
                      <a:cubicBezTo>
                        <a:pt x="85273" y="57189"/>
                        <a:pt x="83976" y="60993"/>
                        <a:pt x="81741" y="63611"/>
                      </a:cubicBezTo>
                      <a:cubicBezTo>
                        <a:pt x="78346" y="67591"/>
                        <a:pt x="73441" y="68102"/>
                        <a:pt x="69639" y="64875"/>
                      </a:cubicBezTo>
                      <a:lnTo>
                        <a:pt x="64205" y="71868"/>
                      </a:lnTo>
                      <a:lnTo>
                        <a:pt x="62691" y="76311"/>
                      </a:lnTo>
                      <a:cubicBezTo>
                        <a:pt x="59296" y="80291"/>
                        <a:pt x="54391" y="80802"/>
                        <a:pt x="50589" y="77575"/>
                      </a:cubicBezTo>
                      <a:cubicBezTo>
                        <a:pt x="49359" y="83118"/>
                        <a:pt x="46066" y="87356"/>
                        <a:pt x="41940" y="88706"/>
                      </a:cubicBezTo>
                      <a:cubicBezTo>
                        <a:pt x="37078" y="90296"/>
                        <a:pt x="32003" y="87586"/>
                        <a:pt x="29223" y="81911"/>
                      </a:cubicBezTo>
                      <a:cubicBezTo>
                        <a:pt x="22662" y="87297"/>
                        <a:pt x="14141" y="84270"/>
                        <a:pt x="10333" y="75198"/>
                      </a:cubicBezTo>
                      <a:cubicBezTo>
                        <a:pt x="6593" y="75795"/>
                        <a:pt x="3081" y="72636"/>
                        <a:pt x="2028" y="67728"/>
                      </a:cubicBezTo>
                      <a:cubicBezTo>
                        <a:pt x="1265" y="64177"/>
                        <a:pt x="1940" y="60344"/>
                        <a:pt x="3803" y="57644"/>
                      </a:cubicBezTo>
                      <a:cubicBezTo>
                        <a:pt x="1159" y="55526"/>
                        <a:pt x="-313" y="51462"/>
                        <a:pt x="55" y="47299"/>
                      </a:cubicBezTo>
                      <a:cubicBezTo>
                        <a:pt x="487" y="42424"/>
                        <a:pt x="3328" y="38606"/>
                        <a:pt x="6899" y="38103"/>
                      </a:cubicBezTo>
                      <a:cubicBezTo>
                        <a:pt x="6920" y="38022"/>
                        <a:pt x="6943" y="37942"/>
                        <a:pt x="6965" y="37861"/>
                      </a:cubicBezTo>
                      <a:cubicBezTo>
                        <a:pt x="6485" y="33061"/>
                        <a:pt x="7603" y="28220"/>
                        <a:pt x="10013" y="24656"/>
                      </a:cubicBezTo>
                      <a:cubicBezTo>
                        <a:pt x="13821" y="19028"/>
                        <a:pt x="19994" y="17773"/>
                        <a:pt x="24844" y="21639"/>
                      </a:cubicBezTo>
                      <a:lnTo>
                        <a:pt x="24848" y="21635"/>
                      </a:lnTo>
                      <a:lnTo>
                        <a:pt x="27398" y="19168"/>
                      </a:lnTo>
                      <a:lnTo>
                        <a:pt x="29063" y="11956"/>
                      </a:lnTo>
                      <a:cubicBezTo>
                        <a:pt x="32871" y="6328"/>
                        <a:pt x="39044" y="5073"/>
                        <a:pt x="43894" y="8939"/>
                      </a:cubicBezTo>
                      <a:lnTo>
                        <a:pt x="43898" y="8935"/>
                      </a:lnTo>
                      <a:lnTo>
                        <a:pt x="50794" y="2262"/>
                      </a:lnTo>
                      <a:cubicBezTo>
                        <a:pt x="53600" y="1675"/>
                        <a:pt x="56598" y="2791"/>
                        <a:pt x="58847" y="5808"/>
                      </a:cubicBezTo>
                      <a:lnTo>
                        <a:pt x="58889" y="576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475B2E47-67B7-4EEA-8CDE-580B8FB5832B}"/>
                  </a:ext>
                </a:extLst>
              </p:cNvPr>
              <p:cNvGrpSpPr/>
              <p:nvPr/>
            </p:nvGrpSpPr>
            <p:grpSpPr>
              <a:xfrm>
                <a:off x="1645652" y="5470561"/>
                <a:ext cx="244829" cy="236136"/>
                <a:chOff x="7384822" y="5108104"/>
                <a:chExt cx="593045" cy="571988"/>
              </a:xfrm>
            </p:grpSpPr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0A291E64-ACFF-4D47-9CAC-E720502E3940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C890BEF5-7843-4236-939D-19DD07594125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E63FC361-61DE-4BFD-93D5-F134352C08ED}"/>
                  </a:ext>
                </a:extLst>
              </p:cNvPr>
              <p:cNvGrpSpPr/>
              <p:nvPr/>
            </p:nvGrpSpPr>
            <p:grpSpPr>
              <a:xfrm flipH="1">
                <a:off x="2135059" y="4877446"/>
                <a:ext cx="244829" cy="236136"/>
                <a:chOff x="7384822" y="5108104"/>
                <a:chExt cx="593045" cy="571988"/>
              </a:xfrm>
            </p:grpSpPr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B02C1156-B8E9-47D1-A564-18CCF8286523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7A3FEC8C-A5BE-4CC4-B1B1-32EAB7D6CB67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AB0DE4CF-C300-4595-B22C-3906242E3B7F}"/>
                  </a:ext>
                </a:extLst>
              </p:cNvPr>
              <p:cNvGrpSpPr/>
              <p:nvPr/>
            </p:nvGrpSpPr>
            <p:grpSpPr>
              <a:xfrm>
                <a:off x="2559168" y="4662808"/>
                <a:ext cx="251081" cy="244799"/>
                <a:chOff x="8160423" y="4301909"/>
                <a:chExt cx="608189" cy="592973"/>
              </a:xfrm>
            </p:grpSpPr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ACD53382-9668-4233-8C69-324BB4CC2561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E8CCE62D-3147-4136-AFAE-1D9B20972FF4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61EF69EB-3A44-47C3-9C04-DE38F95DF3C7}"/>
                  </a:ext>
                </a:extLst>
              </p:cNvPr>
              <p:cNvGrpSpPr/>
              <p:nvPr/>
            </p:nvGrpSpPr>
            <p:grpSpPr>
              <a:xfrm flipH="1">
                <a:off x="1734860" y="4550219"/>
                <a:ext cx="251081" cy="244799"/>
                <a:chOff x="8160423" y="4301909"/>
                <a:chExt cx="608189" cy="592973"/>
              </a:xfrm>
            </p:grpSpPr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2835971D-00A5-4405-A7FF-59BDA5B7284E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3F4A725A-320D-40D9-A57D-B26E182B1BA7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FACD5C7E-F18F-4295-B1D3-1E695ACBE35D}"/>
                  </a:ext>
                </a:extLst>
              </p:cNvPr>
              <p:cNvSpPr/>
              <p:nvPr/>
            </p:nvSpPr>
            <p:spPr>
              <a:xfrm rot="2700000">
                <a:off x="2463578" y="5541004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D837A711-A906-4619-B827-632BBDE88230}"/>
                  </a:ext>
                </a:extLst>
              </p:cNvPr>
              <p:cNvGrpSpPr/>
              <p:nvPr/>
            </p:nvGrpSpPr>
            <p:grpSpPr>
              <a:xfrm flipH="1">
                <a:off x="1139942" y="5450208"/>
                <a:ext cx="251081" cy="244799"/>
                <a:chOff x="8160423" y="4301909"/>
                <a:chExt cx="608189" cy="592973"/>
              </a:xfrm>
            </p:grpSpPr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25BCBFA0-31D2-4959-9F48-2378EA3C47ED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29C53929-D9BF-4E2B-A609-E47384D7013C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4B77691E-7338-42C3-9560-3FCC1EB6E301}"/>
                  </a:ext>
                </a:extLst>
              </p:cNvPr>
              <p:cNvSpPr/>
              <p:nvPr/>
            </p:nvSpPr>
            <p:spPr>
              <a:xfrm rot="2700000">
                <a:off x="1251522" y="4848061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30EE45E4-EB3A-4510-A600-4B59F45C9E15}"/>
                  </a:ext>
                </a:extLst>
              </p:cNvPr>
              <p:cNvSpPr/>
              <p:nvPr/>
            </p:nvSpPr>
            <p:spPr>
              <a:xfrm rot="2700000">
                <a:off x="2713610" y="5255256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8C7DC19F-F9DC-4BCD-8641-ED23146681C7}"/>
                  </a:ext>
                </a:extLst>
              </p:cNvPr>
              <p:cNvSpPr/>
              <p:nvPr/>
            </p:nvSpPr>
            <p:spPr>
              <a:xfrm rot="2700000">
                <a:off x="1418210" y="5279067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D32A874D-EF2F-44B3-8A09-08525CA15B46}"/>
                  </a:ext>
                </a:extLst>
              </p:cNvPr>
              <p:cNvGrpSpPr/>
              <p:nvPr/>
            </p:nvGrpSpPr>
            <p:grpSpPr>
              <a:xfrm flipH="1">
                <a:off x="2698074" y="5494034"/>
                <a:ext cx="233293" cy="225010"/>
                <a:chOff x="7384822" y="5108104"/>
                <a:chExt cx="593045" cy="571988"/>
              </a:xfrm>
            </p:grpSpPr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9DDAE155-BCCC-46C4-B51A-83DF0D23429E}"/>
                    </a:ext>
                  </a:extLst>
                </p:cNvPr>
                <p:cNvSpPr/>
                <p:nvPr/>
              </p:nvSpPr>
              <p:spPr>
                <a:xfrm>
                  <a:off x="7384822" y="5108104"/>
                  <a:ext cx="593045" cy="571988"/>
                </a:xfrm>
                <a:custGeom>
                  <a:avLst/>
                  <a:gdLst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120650 h 571988"/>
                    <a:gd name="connsiteX13" fmla="*/ 101600 w 593045"/>
                    <a:gd name="connsiteY13" fmla="*/ 75225 h 571988"/>
                    <a:gd name="connsiteX14" fmla="*/ 176825 w 593045"/>
                    <a:gd name="connsiteY14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51338 h 571988"/>
                    <a:gd name="connsiteX6" fmla="*/ 491445 w 593045"/>
                    <a:gd name="connsiteY6" fmla="*/ 496763 h 571988"/>
                    <a:gd name="connsiteX7" fmla="*/ 416220 w 593045"/>
                    <a:gd name="connsiteY7" fmla="*/ 571988 h 571988"/>
                    <a:gd name="connsiteX8" fmla="*/ 75225 w 593045"/>
                    <a:gd name="connsiteY8" fmla="*/ 571988 h 571988"/>
                    <a:gd name="connsiteX9" fmla="*/ 0 w 593045"/>
                    <a:gd name="connsiteY9" fmla="*/ 496763 h 571988"/>
                    <a:gd name="connsiteX10" fmla="*/ 0 w 593045"/>
                    <a:gd name="connsiteY10" fmla="*/ 195875 h 571988"/>
                    <a:gd name="connsiteX11" fmla="*/ 75225 w 593045"/>
                    <a:gd name="connsiteY11" fmla="*/ 120650 h 571988"/>
                    <a:gd name="connsiteX12" fmla="*/ 101600 w 593045"/>
                    <a:gd name="connsiteY12" fmla="*/ 75225 h 571988"/>
                    <a:gd name="connsiteX13" fmla="*/ 176825 w 593045"/>
                    <a:gd name="connsiteY13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17820 w 593045"/>
                    <a:gd name="connsiteY4" fmla="*/ 451338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75225 w 593045"/>
                    <a:gd name="connsiteY10" fmla="*/ 120650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1600 w 593045"/>
                    <a:gd name="connsiteY11" fmla="*/ 75225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104775 w 593045"/>
                    <a:gd name="connsiteY11" fmla="*/ 6570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491445 w 593045"/>
                    <a:gd name="connsiteY5" fmla="*/ 49676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36870 w 593045"/>
                    <a:gd name="connsiteY4" fmla="*/ 46086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  <a:gd name="connsiteX0" fmla="*/ 176825 w 593045"/>
                    <a:gd name="connsiteY0" fmla="*/ 0 h 571988"/>
                    <a:gd name="connsiteX1" fmla="*/ 517820 w 593045"/>
                    <a:gd name="connsiteY1" fmla="*/ 0 h 571988"/>
                    <a:gd name="connsiteX2" fmla="*/ 593045 w 593045"/>
                    <a:gd name="connsiteY2" fmla="*/ 75225 h 571988"/>
                    <a:gd name="connsiteX3" fmla="*/ 593045 w 593045"/>
                    <a:gd name="connsiteY3" fmla="*/ 376113 h 571988"/>
                    <a:gd name="connsiteX4" fmla="*/ 552745 w 593045"/>
                    <a:gd name="connsiteY4" fmla="*/ 467213 h 571988"/>
                    <a:gd name="connsiteX5" fmla="*/ 504145 w 593045"/>
                    <a:gd name="connsiteY5" fmla="*/ 515813 h 571988"/>
                    <a:gd name="connsiteX6" fmla="*/ 416220 w 593045"/>
                    <a:gd name="connsiteY6" fmla="*/ 571988 h 571988"/>
                    <a:gd name="connsiteX7" fmla="*/ 75225 w 593045"/>
                    <a:gd name="connsiteY7" fmla="*/ 571988 h 571988"/>
                    <a:gd name="connsiteX8" fmla="*/ 0 w 593045"/>
                    <a:gd name="connsiteY8" fmla="*/ 496763 h 571988"/>
                    <a:gd name="connsiteX9" fmla="*/ 0 w 593045"/>
                    <a:gd name="connsiteY9" fmla="*/ 195875 h 571988"/>
                    <a:gd name="connsiteX10" fmla="*/ 59350 w 593045"/>
                    <a:gd name="connsiteY10" fmla="*/ 104775 h 571988"/>
                    <a:gd name="connsiteX11" fmla="*/ 95250 w 593045"/>
                    <a:gd name="connsiteY11" fmla="*/ 59350 h 571988"/>
                    <a:gd name="connsiteX12" fmla="*/ 176825 w 593045"/>
                    <a:gd name="connsiteY12" fmla="*/ 0 h 571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3045" h="571988">
                      <a:moveTo>
                        <a:pt x="176825" y="0"/>
                      </a:moveTo>
                      <a:lnTo>
                        <a:pt x="517820" y="0"/>
                      </a:lnTo>
                      <a:cubicBezTo>
                        <a:pt x="559366" y="0"/>
                        <a:pt x="593045" y="33679"/>
                        <a:pt x="593045" y="75225"/>
                      </a:cubicBezTo>
                      <a:lnTo>
                        <a:pt x="593045" y="376113"/>
                      </a:lnTo>
                      <a:cubicBezTo>
                        <a:pt x="593045" y="417659"/>
                        <a:pt x="581591" y="432288"/>
                        <a:pt x="552745" y="467213"/>
                      </a:cubicBezTo>
                      <a:cubicBezTo>
                        <a:pt x="523899" y="502138"/>
                        <a:pt x="515053" y="497496"/>
                        <a:pt x="504145" y="515813"/>
                      </a:cubicBezTo>
                      <a:cubicBezTo>
                        <a:pt x="481920" y="544659"/>
                        <a:pt x="457766" y="571988"/>
                        <a:pt x="416220" y="571988"/>
                      </a:cubicBezTo>
                      <a:lnTo>
                        <a:pt x="75225" y="571988"/>
                      </a:lnTo>
                      <a:cubicBezTo>
                        <a:pt x="33679" y="571988"/>
                        <a:pt x="0" y="538309"/>
                        <a:pt x="0" y="496763"/>
                      </a:cubicBezTo>
                      <a:lnTo>
                        <a:pt x="0" y="195875"/>
                      </a:lnTo>
                      <a:cubicBezTo>
                        <a:pt x="0" y="154329"/>
                        <a:pt x="43475" y="127529"/>
                        <a:pt x="59350" y="104775"/>
                      </a:cubicBezTo>
                      <a:cubicBezTo>
                        <a:pt x="75225" y="82021"/>
                        <a:pt x="81167" y="69200"/>
                        <a:pt x="95250" y="59350"/>
                      </a:cubicBezTo>
                      <a:cubicBezTo>
                        <a:pt x="114300" y="27329"/>
                        <a:pt x="135279" y="0"/>
                        <a:pt x="17682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5BC54C34-60A3-43A8-8AB0-97856906724F}"/>
                    </a:ext>
                  </a:extLst>
                </p:cNvPr>
                <p:cNvSpPr/>
                <p:nvPr/>
              </p:nvSpPr>
              <p:spPr>
                <a:xfrm>
                  <a:off x="7486422" y="5108104"/>
                  <a:ext cx="491445" cy="451338"/>
                </a:xfrm>
                <a:custGeom>
                  <a:avLst/>
                  <a:gdLst>
                    <a:gd name="connsiteX0" fmla="*/ 75225 w 491445"/>
                    <a:gd name="connsiteY0" fmla="*/ 0 h 451338"/>
                    <a:gd name="connsiteX1" fmla="*/ 416220 w 491445"/>
                    <a:gd name="connsiteY1" fmla="*/ 0 h 451338"/>
                    <a:gd name="connsiteX2" fmla="*/ 491445 w 491445"/>
                    <a:gd name="connsiteY2" fmla="*/ 75225 h 451338"/>
                    <a:gd name="connsiteX3" fmla="*/ 491445 w 491445"/>
                    <a:gd name="connsiteY3" fmla="*/ 376113 h 451338"/>
                    <a:gd name="connsiteX4" fmla="*/ 416220 w 491445"/>
                    <a:gd name="connsiteY4" fmla="*/ 451338 h 451338"/>
                    <a:gd name="connsiteX5" fmla="*/ 227920 w 491445"/>
                    <a:gd name="connsiteY5" fmla="*/ 451338 h 451338"/>
                    <a:gd name="connsiteX6" fmla="*/ 227920 w 491445"/>
                    <a:gd name="connsiteY6" fmla="*/ 354625 h 451338"/>
                    <a:gd name="connsiteX7" fmla="*/ 152695 w 491445"/>
                    <a:gd name="connsiteY7" fmla="*/ 279400 h 451338"/>
                    <a:gd name="connsiteX8" fmla="*/ 0 w 491445"/>
                    <a:gd name="connsiteY8" fmla="*/ 279400 h 451338"/>
                    <a:gd name="connsiteX9" fmla="*/ 0 w 491445"/>
                    <a:gd name="connsiteY9" fmla="*/ 75225 h 451338"/>
                    <a:gd name="connsiteX10" fmla="*/ 75225 w 491445"/>
                    <a:gd name="connsiteY10" fmla="*/ 0 h 451338"/>
                    <a:gd name="connsiteX0" fmla="*/ 227920 w 491445"/>
                    <a:gd name="connsiteY0" fmla="*/ 354625 h 451338"/>
                    <a:gd name="connsiteX1" fmla="*/ 152695 w 491445"/>
                    <a:gd name="connsiteY1" fmla="*/ 279400 h 451338"/>
                    <a:gd name="connsiteX2" fmla="*/ 0 w 491445"/>
                    <a:gd name="connsiteY2" fmla="*/ 279400 h 451338"/>
                    <a:gd name="connsiteX3" fmla="*/ 0 w 491445"/>
                    <a:gd name="connsiteY3" fmla="*/ 75225 h 451338"/>
                    <a:gd name="connsiteX4" fmla="*/ 75225 w 491445"/>
                    <a:gd name="connsiteY4" fmla="*/ 0 h 451338"/>
                    <a:gd name="connsiteX5" fmla="*/ 416220 w 491445"/>
                    <a:gd name="connsiteY5" fmla="*/ 0 h 451338"/>
                    <a:gd name="connsiteX6" fmla="*/ 491445 w 491445"/>
                    <a:gd name="connsiteY6" fmla="*/ 75225 h 451338"/>
                    <a:gd name="connsiteX7" fmla="*/ 491445 w 491445"/>
                    <a:gd name="connsiteY7" fmla="*/ 376113 h 451338"/>
                    <a:gd name="connsiteX8" fmla="*/ 416220 w 491445"/>
                    <a:gd name="connsiteY8" fmla="*/ 451338 h 451338"/>
                    <a:gd name="connsiteX9" fmla="*/ 227920 w 491445"/>
                    <a:gd name="connsiteY9" fmla="*/ 451338 h 451338"/>
                    <a:gd name="connsiteX10" fmla="*/ 319360 w 491445"/>
                    <a:gd name="connsiteY10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9" fmla="*/ 319360 w 491445"/>
                    <a:gd name="connsiteY9" fmla="*/ 446065 h 451338"/>
                    <a:gd name="connsiteX0" fmla="*/ 152695 w 491445"/>
                    <a:gd name="connsiteY0" fmla="*/ 279400 h 451338"/>
                    <a:gd name="connsiteX1" fmla="*/ 0 w 491445"/>
                    <a:gd name="connsiteY1" fmla="*/ 279400 h 451338"/>
                    <a:gd name="connsiteX2" fmla="*/ 0 w 491445"/>
                    <a:gd name="connsiteY2" fmla="*/ 75225 h 451338"/>
                    <a:gd name="connsiteX3" fmla="*/ 75225 w 491445"/>
                    <a:gd name="connsiteY3" fmla="*/ 0 h 451338"/>
                    <a:gd name="connsiteX4" fmla="*/ 416220 w 491445"/>
                    <a:gd name="connsiteY4" fmla="*/ 0 h 451338"/>
                    <a:gd name="connsiteX5" fmla="*/ 491445 w 491445"/>
                    <a:gd name="connsiteY5" fmla="*/ 75225 h 451338"/>
                    <a:gd name="connsiteX6" fmla="*/ 491445 w 491445"/>
                    <a:gd name="connsiteY6" fmla="*/ 376113 h 451338"/>
                    <a:gd name="connsiteX7" fmla="*/ 416220 w 491445"/>
                    <a:gd name="connsiteY7" fmla="*/ 451338 h 451338"/>
                    <a:gd name="connsiteX8" fmla="*/ 227920 w 491445"/>
                    <a:gd name="connsiteY8" fmla="*/ 451338 h 451338"/>
                    <a:gd name="connsiteX0" fmla="*/ 0 w 491445"/>
                    <a:gd name="connsiteY0" fmla="*/ 279400 h 451338"/>
                    <a:gd name="connsiteX1" fmla="*/ 0 w 491445"/>
                    <a:gd name="connsiteY1" fmla="*/ 75225 h 451338"/>
                    <a:gd name="connsiteX2" fmla="*/ 75225 w 491445"/>
                    <a:gd name="connsiteY2" fmla="*/ 0 h 451338"/>
                    <a:gd name="connsiteX3" fmla="*/ 416220 w 491445"/>
                    <a:gd name="connsiteY3" fmla="*/ 0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27920 w 491445"/>
                    <a:gd name="connsiteY7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1445" h="451338">
                      <a:moveTo>
                        <a:pt x="0" y="279400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57766" y="0"/>
                        <a:pt x="491445" y="33679"/>
                        <a:pt x="491445" y="75225"/>
                      </a:cubicBezTo>
                      <a:lnTo>
                        <a:pt x="491445" y="376113"/>
                      </a:lnTo>
                      <a:cubicBezTo>
                        <a:pt x="491445" y="417659"/>
                        <a:pt x="457766" y="451338"/>
                        <a:pt x="416220" y="451338"/>
                      </a:cubicBezTo>
                      <a:lnTo>
                        <a:pt x="227920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A61B9080-59C6-448E-A5BB-D93FF6143092}"/>
                  </a:ext>
                </a:extLst>
              </p:cNvPr>
              <p:cNvGrpSpPr/>
              <p:nvPr/>
            </p:nvGrpSpPr>
            <p:grpSpPr>
              <a:xfrm>
                <a:off x="2216268" y="5277171"/>
                <a:ext cx="251081" cy="244799"/>
                <a:chOff x="8160423" y="4301909"/>
                <a:chExt cx="608189" cy="592973"/>
              </a:xfrm>
            </p:grpSpPr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28A83CA2-C936-4FC4-8B17-5C0C2E708810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9E24D2E2-5ED1-4E5F-86FB-321BB74FF34F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3B37ECA7-B38C-4F0F-9A6C-FC07DCB0BA6E}"/>
                  </a:ext>
                </a:extLst>
              </p:cNvPr>
              <p:cNvGrpSpPr/>
              <p:nvPr/>
            </p:nvGrpSpPr>
            <p:grpSpPr>
              <a:xfrm>
                <a:off x="1097080" y="5034283"/>
                <a:ext cx="251081" cy="244799"/>
                <a:chOff x="8160423" y="4301909"/>
                <a:chExt cx="608189" cy="592973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0D2718AD-F815-4B17-B467-241A5F4033BD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F9E705DF-479E-447E-92A8-149D659C3244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13C4A08C-30BF-4C94-810D-703AAD2D62E6}"/>
                  </a:ext>
                </a:extLst>
              </p:cNvPr>
              <p:cNvGrpSpPr/>
              <p:nvPr/>
            </p:nvGrpSpPr>
            <p:grpSpPr>
              <a:xfrm flipH="1">
                <a:off x="1672947" y="4897882"/>
                <a:ext cx="251081" cy="244799"/>
                <a:chOff x="8160423" y="4301909"/>
                <a:chExt cx="608189" cy="592973"/>
              </a:xfrm>
            </p:grpSpPr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CCB6A8D9-8E55-4B23-828B-05602972B8ED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896A4F25-FE22-4807-B787-96BA02817BB4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79922A23-56C6-40D4-B7F1-215B6C2EE166}"/>
                  </a:ext>
                </a:extLst>
              </p:cNvPr>
              <p:cNvGrpSpPr/>
              <p:nvPr/>
            </p:nvGrpSpPr>
            <p:grpSpPr>
              <a:xfrm flipH="1">
                <a:off x="2225397" y="5645594"/>
                <a:ext cx="251081" cy="244799"/>
                <a:chOff x="8160423" y="4301909"/>
                <a:chExt cx="608189" cy="592973"/>
              </a:xfrm>
            </p:grpSpPr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D38C19E6-6B12-40CA-B6AF-22F930EF00FB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208184 w 608189"/>
                    <a:gd name="connsiteY12" fmla="*/ 403311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12" fmla="*/ 100421 w 608189"/>
                    <a:gd name="connsiteY12" fmla="*/ 529034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16744 w 608189"/>
                    <a:gd name="connsiteY11" fmla="*/ 311872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11" fmla="*/ 103274 w 608189"/>
                    <a:gd name="connsiteY11" fmla="*/ 325343 h 568082"/>
                    <a:gd name="connsiteX0" fmla="*/ 116744 w 608189"/>
                    <a:gd name="connsiteY0" fmla="*/ 311871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0A635F90-0C50-45C6-AF96-FC8E7FF3EFF8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89472304-9660-41DA-8EC3-CCB05FAE2404}"/>
                  </a:ext>
                </a:extLst>
              </p:cNvPr>
              <p:cNvGrpSpPr/>
              <p:nvPr/>
            </p:nvGrpSpPr>
            <p:grpSpPr>
              <a:xfrm>
                <a:off x="2157564" y="4413048"/>
                <a:ext cx="228822" cy="223097"/>
                <a:chOff x="8160423" y="4301909"/>
                <a:chExt cx="608189" cy="592973"/>
              </a:xfrm>
            </p:grpSpPr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22ECB53E-3BF9-4E67-A2C0-C671C5FA160B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F321E782-8A39-4304-858E-701334E8E414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2" name="グループ化 761">
                <a:extLst>
                  <a:ext uri="{FF2B5EF4-FFF2-40B4-BE49-F238E27FC236}">
                    <a16:creationId xmlns:a16="http://schemas.microsoft.com/office/drawing/2014/main" id="{ABAFBAFA-A41F-410C-8CC6-C5FC542BDC4C}"/>
                  </a:ext>
                </a:extLst>
              </p:cNvPr>
              <p:cNvGrpSpPr/>
              <p:nvPr/>
            </p:nvGrpSpPr>
            <p:grpSpPr>
              <a:xfrm>
                <a:off x="1390801" y="4465436"/>
                <a:ext cx="228822" cy="223097"/>
                <a:chOff x="8160423" y="4301909"/>
                <a:chExt cx="608189" cy="592973"/>
              </a:xfrm>
            </p:grpSpPr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474A5526-5D41-4613-AE2B-3B5D6969A5FF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4809F0A8-C795-404D-844B-A9BB00D6A969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3021BC42-1EB4-4A48-82F1-355CDF5A79E0}"/>
                  </a:ext>
                </a:extLst>
              </p:cNvPr>
              <p:cNvGrpSpPr/>
              <p:nvPr/>
            </p:nvGrpSpPr>
            <p:grpSpPr>
              <a:xfrm>
                <a:off x="2886226" y="5065511"/>
                <a:ext cx="228822" cy="223097"/>
                <a:chOff x="8160423" y="4301909"/>
                <a:chExt cx="608189" cy="592973"/>
              </a:xfrm>
            </p:grpSpPr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9F531CAA-F5F0-4114-A77F-9AD1F0F73A53}"/>
                    </a:ext>
                  </a:extLst>
                </p:cNvPr>
                <p:cNvSpPr/>
                <p:nvPr/>
              </p:nvSpPr>
              <p:spPr>
                <a:xfrm rot="18900000">
                  <a:off x="8160423" y="4326800"/>
                  <a:ext cx="608189" cy="568082"/>
                </a:xfrm>
                <a:custGeom>
                  <a:avLst/>
                  <a:gdLst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491445 w 608189"/>
                    <a:gd name="connsiteY2" fmla="*/ 116744 h 568082"/>
                    <a:gd name="connsiteX3" fmla="*/ 532964 w 608189"/>
                    <a:gd name="connsiteY3" fmla="*/ 116744 h 568082"/>
                    <a:gd name="connsiteX4" fmla="*/ 586157 w 608189"/>
                    <a:gd name="connsiteY4" fmla="*/ 138777 h 568082"/>
                    <a:gd name="connsiteX5" fmla="*/ 608189 w 608189"/>
                    <a:gd name="connsiteY5" fmla="*/ 191969 h 568082"/>
                    <a:gd name="connsiteX6" fmla="*/ 608189 w 608189"/>
                    <a:gd name="connsiteY6" fmla="*/ 492857 h 568082"/>
                    <a:gd name="connsiteX7" fmla="*/ 532964 w 608189"/>
                    <a:gd name="connsiteY7" fmla="*/ 568082 h 568082"/>
                    <a:gd name="connsiteX8" fmla="*/ 372955 w 608189"/>
                    <a:gd name="connsiteY8" fmla="*/ 568082 h 568082"/>
                    <a:gd name="connsiteX9" fmla="*/ 116744 w 608189"/>
                    <a:gd name="connsiteY9" fmla="*/ 311872 h 568082"/>
                    <a:gd name="connsiteX10" fmla="*/ 116744 w 608189"/>
                    <a:gd name="connsiteY10" fmla="*/ 311871 h 568082"/>
                    <a:gd name="connsiteX11" fmla="*/ 0 w 608189"/>
                    <a:gd name="connsiteY11" fmla="*/ 195128 h 568082"/>
                    <a:gd name="connsiteX12" fmla="*/ 0 w 608189"/>
                    <a:gd name="connsiteY12" fmla="*/ 75225 h 568082"/>
                    <a:gd name="connsiteX13" fmla="*/ 75225 w 608189"/>
                    <a:gd name="connsiteY13" fmla="*/ 0 h 568082"/>
                    <a:gd name="connsiteX14" fmla="*/ 416220 w 608189"/>
                    <a:gd name="connsiteY14" fmla="*/ 0 h 568082"/>
                    <a:gd name="connsiteX15" fmla="*/ 469413 w 608189"/>
                    <a:gd name="connsiteY15" fmla="*/ 22033 h 568082"/>
                    <a:gd name="connsiteX0" fmla="*/ 469413 w 608189"/>
                    <a:gd name="connsiteY0" fmla="*/ 22033 h 568082"/>
                    <a:gd name="connsiteX1" fmla="*/ 491445 w 608189"/>
                    <a:gd name="connsiteY1" fmla="*/ 75225 h 568082"/>
                    <a:gd name="connsiteX2" fmla="*/ 532964 w 608189"/>
                    <a:gd name="connsiteY2" fmla="*/ 116744 h 568082"/>
                    <a:gd name="connsiteX3" fmla="*/ 586157 w 608189"/>
                    <a:gd name="connsiteY3" fmla="*/ 138777 h 568082"/>
                    <a:gd name="connsiteX4" fmla="*/ 608189 w 608189"/>
                    <a:gd name="connsiteY4" fmla="*/ 191969 h 568082"/>
                    <a:gd name="connsiteX5" fmla="*/ 608189 w 608189"/>
                    <a:gd name="connsiteY5" fmla="*/ 492857 h 568082"/>
                    <a:gd name="connsiteX6" fmla="*/ 532964 w 608189"/>
                    <a:gd name="connsiteY6" fmla="*/ 568082 h 568082"/>
                    <a:gd name="connsiteX7" fmla="*/ 372955 w 608189"/>
                    <a:gd name="connsiteY7" fmla="*/ 568082 h 568082"/>
                    <a:gd name="connsiteX8" fmla="*/ 116744 w 608189"/>
                    <a:gd name="connsiteY8" fmla="*/ 311872 h 568082"/>
                    <a:gd name="connsiteX9" fmla="*/ 116744 w 608189"/>
                    <a:gd name="connsiteY9" fmla="*/ 311871 h 568082"/>
                    <a:gd name="connsiteX10" fmla="*/ 0 w 608189"/>
                    <a:gd name="connsiteY10" fmla="*/ 195128 h 568082"/>
                    <a:gd name="connsiteX11" fmla="*/ 0 w 608189"/>
                    <a:gd name="connsiteY11" fmla="*/ 75225 h 568082"/>
                    <a:gd name="connsiteX12" fmla="*/ 75225 w 608189"/>
                    <a:gd name="connsiteY12" fmla="*/ 0 h 568082"/>
                    <a:gd name="connsiteX13" fmla="*/ 416220 w 608189"/>
                    <a:gd name="connsiteY13" fmla="*/ 0 h 568082"/>
                    <a:gd name="connsiteX14" fmla="*/ 469413 w 608189"/>
                    <a:gd name="connsiteY14" fmla="*/ 22033 h 568082"/>
                    <a:gd name="connsiteX0" fmla="*/ 469413 w 608189"/>
                    <a:gd name="connsiteY0" fmla="*/ 22033 h 568082"/>
                    <a:gd name="connsiteX1" fmla="*/ 532964 w 608189"/>
                    <a:gd name="connsiteY1" fmla="*/ 116744 h 568082"/>
                    <a:gd name="connsiteX2" fmla="*/ 586157 w 608189"/>
                    <a:gd name="connsiteY2" fmla="*/ 138777 h 568082"/>
                    <a:gd name="connsiteX3" fmla="*/ 608189 w 608189"/>
                    <a:gd name="connsiteY3" fmla="*/ 191969 h 568082"/>
                    <a:gd name="connsiteX4" fmla="*/ 608189 w 608189"/>
                    <a:gd name="connsiteY4" fmla="*/ 492857 h 568082"/>
                    <a:gd name="connsiteX5" fmla="*/ 532964 w 608189"/>
                    <a:gd name="connsiteY5" fmla="*/ 568082 h 568082"/>
                    <a:gd name="connsiteX6" fmla="*/ 372955 w 608189"/>
                    <a:gd name="connsiteY6" fmla="*/ 568082 h 568082"/>
                    <a:gd name="connsiteX7" fmla="*/ 116744 w 608189"/>
                    <a:gd name="connsiteY7" fmla="*/ 311872 h 568082"/>
                    <a:gd name="connsiteX8" fmla="*/ 116744 w 608189"/>
                    <a:gd name="connsiteY8" fmla="*/ 311871 h 568082"/>
                    <a:gd name="connsiteX9" fmla="*/ 0 w 608189"/>
                    <a:gd name="connsiteY9" fmla="*/ 195128 h 568082"/>
                    <a:gd name="connsiteX10" fmla="*/ 0 w 608189"/>
                    <a:gd name="connsiteY10" fmla="*/ 75225 h 568082"/>
                    <a:gd name="connsiteX11" fmla="*/ 75225 w 608189"/>
                    <a:gd name="connsiteY11" fmla="*/ 0 h 568082"/>
                    <a:gd name="connsiteX12" fmla="*/ 416220 w 608189"/>
                    <a:gd name="connsiteY12" fmla="*/ 0 h 568082"/>
                    <a:gd name="connsiteX13" fmla="*/ 469413 w 608189"/>
                    <a:gd name="connsiteY13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16744 w 608189"/>
                    <a:gd name="connsiteY7" fmla="*/ 311871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134704 w 608189"/>
                    <a:gd name="connsiteY7" fmla="*/ 482496 h 568082"/>
                    <a:gd name="connsiteX8" fmla="*/ 0 w 608189"/>
                    <a:gd name="connsiteY8" fmla="*/ 195128 h 568082"/>
                    <a:gd name="connsiteX9" fmla="*/ 0 w 608189"/>
                    <a:gd name="connsiteY9" fmla="*/ 75225 h 568082"/>
                    <a:gd name="connsiteX10" fmla="*/ 75225 w 608189"/>
                    <a:gd name="connsiteY10" fmla="*/ 0 h 568082"/>
                    <a:gd name="connsiteX11" fmla="*/ 416220 w 608189"/>
                    <a:gd name="connsiteY11" fmla="*/ 0 h 568082"/>
                    <a:gd name="connsiteX12" fmla="*/ 469413 w 608189"/>
                    <a:gd name="connsiteY12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16744 w 608189"/>
                    <a:gd name="connsiteY6" fmla="*/ 311872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469413 w 608189"/>
                    <a:gd name="connsiteY0" fmla="*/ 22033 h 568082"/>
                    <a:gd name="connsiteX1" fmla="*/ 586157 w 608189"/>
                    <a:gd name="connsiteY1" fmla="*/ 138777 h 568082"/>
                    <a:gd name="connsiteX2" fmla="*/ 608189 w 608189"/>
                    <a:gd name="connsiteY2" fmla="*/ 191969 h 568082"/>
                    <a:gd name="connsiteX3" fmla="*/ 608189 w 608189"/>
                    <a:gd name="connsiteY3" fmla="*/ 492857 h 568082"/>
                    <a:gd name="connsiteX4" fmla="*/ 532964 w 608189"/>
                    <a:gd name="connsiteY4" fmla="*/ 568082 h 568082"/>
                    <a:gd name="connsiteX5" fmla="*/ 372955 w 608189"/>
                    <a:gd name="connsiteY5" fmla="*/ 568082 h 568082"/>
                    <a:gd name="connsiteX6" fmla="*/ 103274 w 608189"/>
                    <a:gd name="connsiteY6" fmla="*/ 478007 h 568082"/>
                    <a:gd name="connsiteX7" fmla="*/ 0 w 608189"/>
                    <a:gd name="connsiteY7" fmla="*/ 195128 h 568082"/>
                    <a:gd name="connsiteX8" fmla="*/ 0 w 608189"/>
                    <a:gd name="connsiteY8" fmla="*/ 75225 h 568082"/>
                    <a:gd name="connsiteX9" fmla="*/ 75225 w 608189"/>
                    <a:gd name="connsiteY9" fmla="*/ 0 h 568082"/>
                    <a:gd name="connsiteX10" fmla="*/ 416220 w 608189"/>
                    <a:gd name="connsiteY10" fmla="*/ 0 h 568082"/>
                    <a:gd name="connsiteX11" fmla="*/ 469413 w 608189"/>
                    <a:gd name="connsiteY11" fmla="*/ 22033 h 568082"/>
                    <a:gd name="connsiteX0" fmla="*/ 103274 w 608189"/>
                    <a:gd name="connsiteY0" fmla="*/ 478007 h 569447"/>
                    <a:gd name="connsiteX1" fmla="*/ 0 w 608189"/>
                    <a:gd name="connsiteY1" fmla="*/ 195128 h 569447"/>
                    <a:gd name="connsiteX2" fmla="*/ 0 w 608189"/>
                    <a:gd name="connsiteY2" fmla="*/ 75225 h 569447"/>
                    <a:gd name="connsiteX3" fmla="*/ 75225 w 608189"/>
                    <a:gd name="connsiteY3" fmla="*/ 0 h 569447"/>
                    <a:gd name="connsiteX4" fmla="*/ 416220 w 608189"/>
                    <a:gd name="connsiteY4" fmla="*/ 0 h 569447"/>
                    <a:gd name="connsiteX5" fmla="*/ 469413 w 608189"/>
                    <a:gd name="connsiteY5" fmla="*/ 22033 h 569447"/>
                    <a:gd name="connsiteX6" fmla="*/ 586157 w 608189"/>
                    <a:gd name="connsiteY6" fmla="*/ 138777 h 569447"/>
                    <a:gd name="connsiteX7" fmla="*/ 608189 w 608189"/>
                    <a:gd name="connsiteY7" fmla="*/ 191969 h 569447"/>
                    <a:gd name="connsiteX8" fmla="*/ 608189 w 608189"/>
                    <a:gd name="connsiteY8" fmla="*/ 492857 h 569447"/>
                    <a:gd name="connsiteX9" fmla="*/ 532964 w 608189"/>
                    <a:gd name="connsiteY9" fmla="*/ 568082 h 569447"/>
                    <a:gd name="connsiteX10" fmla="*/ 372955 w 608189"/>
                    <a:gd name="connsiteY10" fmla="*/ 568082 h 569447"/>
                    <a:gd name="connsiteX11" fmla="*/ 194714 w 608189"/>
                    <a:gd name="connsiteY11" fmla="*/ 569447 h 569447"/>
                    <a:gd name="connsiteX0" fmla="*/ 103274 w 608189"/>
                    <a:gd name="connsiteY0" fmla="*/ 478007 h 568082"/>
                    <a:gd name="connsiteX1" fmla="*/ 0 w 608189"/>
                    <a:gd name="connsiteY1" fmla="*/ 195128 h 568082"/>
                    <a:gd name="connsiteX2" fmla="*/ 0 w 608189"/>
                    <a:gd name="connsiteY2" fmla="*/ 75225 h 568082"/>
                    <a:gd name="connsiteX3" fmla="*/ 75225 w 608189"/>
                    <a:gd name="connsiteY3" fmla="*/ 0 h 568082"/>
                    <a:gd name="connsiteX4" fmla="*/ 416220 w 608189"/>
                    <a:gd name="connsiteY4" fmla="*/ 0 h 568082"/>
                    <a:gd name="connsiteX5" fmla="*/ 469413 w 608189"/>
                    <a:gd name="connsiteY5" fmla="*/ 22033 h 568082"/>
                    <a:gd name="connsiteX6" fmla="*/ 586157 w 608189"/>
                    <a:gd name="connsiteY6" fmla="*/ 138777 h 568082"/>
                    <a:gd name="connsiteX7" fmla="*/ 608189 w 608189"/>
                    <a:gd name="connsiteY7" fmla="*/ 191969 h 568082"/>
                    <a:gd name="connsiteX8" fmla="*/ 608189 w 608189"/>
                    <a:gd name="connsiteY8" fmla="*/ 492857 h 568082"/>
                    <a:gd name="connsiteX9" fmla="*/ 532964 w 608189"/>
                    <a:gd name="connsiteY9" fmla="*/ 568082 h 568082"/>
                    <a:gd name="connsiteX10" fmla="*/ 372955 w 608189"/>
                    <a:gd name="connsiteY10" fmla="*/ 568082 h 568082"/>
                    <a:gd name="connsiteX0" fmla="*/ 0 w 608189"/>
                    <a:gd name="connsiteY0" fmla="*/ 195128 h 568082"/>
                    <a:gd name="connsiteX1" fmla="*/ 0 w 608189"/>
                    <a:gd name="connsiteY1" fmla="*/ 75225 h 568082"/>
                    <a:gd name="connsiteX2" fmla="*/ 75225 w 608189"/>
                    <a:gd name="connsiteY2" fmla="*/ 0 h 568082"/>
                    <a:gd name="connsiteX3" fmla="*/ 416220 w 608189"/>
                    <a:gd name="connsiteY3" fmla="*/ 0 h 568082"/>
                    <a:gd name="connsiteX4" fmla="*/ 469413 w 608189"/>
                    <a:gd name="connsiteY4" fmla="*/ 22033 h 568082"/>
                    <a:gd name="connsiteX5" fmla="*/ 586157 w 608189"/>
                    <a:gd name="connsiteY5" fmla="*/ 138777 h 568082"/>
                    <a:gd name="connsiteX6" fmla="*/ 608189 w 608189"/>
                    <a:gd name="connsiteY6" fmla="*/ 191969 h 568082"/>
                    <a:gd name="connsiteX7" fmla="*/ 608189 w 608189"/>
                    <a:gd name="connsiteY7" fmla="*/ 492857 h 568082"/>
                    <a:gd name="connsiteX8" fmla="*/ 532964 w 608189"/>
                    <a:gd name="connsiteY8" fmla="*/ 568082 h 568082"/>
                    <a:gd name="connsiteX9" fmla="*/ 372955 w 608189"/>
                    <a:gd name="connsiteY9" fmla="*/ 568082 h 568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8189" h="568082">
                      <a:moveTo>
                        <a:pt x="0" y="195128"/>
                      </a:moveTo>
                      <a:lnTo>
                        <a:pt x="0" y="75225"/>
                      </a:lnTo>
                      <a:cubicBezTo>
                        <a:pt x="0" y="33679"/>
                        <a:pt x="33679" y="0"/>
                        <a:pt x="75225" y="0"/>
                      </a:cubicBezTo>
                      <a:lnTo>
                        <a:pt x="416220" y="0"/>
                      </a:lnTo>
                      <a:cubicBezTo>
                        <a:pt x="436993" y="0"/>
                        <a:pt x="455799" y="8420"/>
                        <a:pt x="469413" y="22033"/>
                      </a:cubicBezTo>
                      <a:cubicBezTo>
                        <a:pt x="497736" y="45162"/>
                        <a:pt x="563028" y="110454"/>
                        <a:pt x="586157" y="138777"/>
                      </a:cubicBezTo>
                      <a:cubicBezTo>
                        <a:pt x="599769" y="152390"/>
                        <a:pt x="608189" y="171196"/>
                        <a:pt x="608189" y="191969"/>
                      </a:cubicBezTo>
                      <a:lnTo>
                        <a:pt x="608189" y="492857"/>
                      </a:lnTo>
                      <a:cubicBezTo>
                        <a:pt x="608189" y="534403"/>
                        <a:pt x="574510" y="568082"/>
                        <a:pt x="532964" y="568082"/>
                      </a:cubicBezTo>
                      <a:lnTo>
                        <a:pt x="372955" y="568082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D2AA5467-9153-4669-BBBC-39201222D2FA}"/>
                    </a:ext>
                  </a:extLst>
                </p:cNvPr>
                <p:cNvSpPr/>
                <p:nvPr/>
              </p:nvSpPr>
              <p:spPr>
                <a:xfrm rot="18900000">
                  <a:off x="8502365" y="4301909"/>
                  <a:ext cx="255938" cy="451338"/>
                </a:xfrm>
                <a:custGeom>
                  <a:avLst/>
                  <a:gdLst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120175 h 451338"/>
                    <a:gd name="connsiteX10" fmla="*/ 235507 w 491445"/>
                    <a:gd name="connsiteY10" fmla="*/ 0 h 451338"/>
                    <a:gd name="connsiteX11" fmla="*/ 416220 w 491445"/>
                    <a:gd name="connsiteY11" fmla="*/ 0 h 451338"/>
                    <a:gd name="connsiteX12" fmla="*/ 469413 w 491445"/>
                    <a:gd name="connsiteY12" fmla="*/ 22033 h 451338"/>
                    <a:gd name="connsiteX0" fmla="*/ 469413 w 491445"/>
                    <a:gd name="connsiteY0" fmla="*/ 22033 h 451338"/>
                    <a:gd name="connsiteX1" fmla="*/ 491445 w 491445"/>
                    <a:gd name="connsiteY1" fmla="*/ 75225 h 451338"/>
                    <a:gd name="connsiteX2" fmla="*/ 491445 w 491445"/>
                    <a:gd name="connsiteY2" fmla="*/ 376113 h 451338"/>
                    <a:gd name="connsiteX3" fmla="*/ 416220 w 491445"/>
                    <a:gd name="connsiteY3" fmla="*/ 451338 h 451338"/>
                    <a:gd name="connsiteX4" fmla="*/ 256211 w 491445"/>
                    <a:gd name="connsiteY4" fmla="*/ 451338 h 451338"/>
                    <a:gd name="connsiteX5" fmla="*/ 0 w 491445"/>
                    <a:gd name="connsiteY5" fmla="*/ 195128 h 451338"/>
                    <a:gd name="connsiteX6" fmla="*/ 0 w 491445"/>
                    <a:gd name="connsiteY6" fmla="*/ 195127 h 451338"/>
                    <a:gd name="connsiteX7" fmla="*/ 273 w 491445"/>
                    <a:gd name="connsiteY7" fmla="*/ 195400 h 451338"/>
                    <a:gd name="connsiteX8" fmla="*/ 160282 w 491445"/>
                    <a:gd name="connsiteY8" fmla="*/ 195400 h 451338"/>
                    <a:gd name="connsiteX9" fmla="*/ 235507 w 491445"/>
                    <a:gd name="connsiteY9" fmla="*/ 0 h 451338"/>
                    <a:gd name="connsiteX10" fmla="*/ 416220 w 491445"/>
                    <a:gd name="connsiteY10" fmla="*/ 0 h 451338"/>
                    <a:gd name="connsiteX11" fmla="*/ 469413 w 491445"/>
                    <a:gd name="connsiteY11" fmla="*/ 22033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11" fmla="*/ 251722 w 491445"/>
                    <a:gd name="connsiteY11" fmla="*/ 286840 h 451338"/>
                    <a:gd name="connsiteX0" fmla="*/ 160282 w 491445"/>
                    <a:gd name="connsiteY0" fmla="*/ 195400 h 451338"/>
                    <a:gd name="connsiteX1" fmla="*/ 235507 w 491445"/>
                    <a:gd name="connsiteY1" fmla="*/ 0 h 451338"/>
                    <a:gd name="connsiteX2" fmla="*/ 416220 w 491445"/>
                    <a:gd name="connsiteY2" fmla="*/ 0 h 451338"/>
                    <a:gd name="connsiteX3" fmla="*/ 469413 w 491445"/>
                    <a:gd name="connsiteY3" fmla="*/ 22033 h 451338"/>
                    <a:gd name="connsiteX4" fmla="*/ 491445 w 491445"/>
                    <a:gd name="connsiteY4" fmla="*/ 75225 h 451338"/>
                    <a:gd name="connsiteX5" fmla="*/ 491445 w 491445"/>
                    <a:gd name="connsiteY5" fmla="*/ 376113 h 451338"/>
                    <a:gd name="connsiteX6" fmla="*/ 416220 w 491445"/>
                    <a:gd name="connsiteY6" fmla="*/ 451338 h 451338"/>
                    <a:gd name="connsiteX7" fmla="*/ 256211 w 491445"/>
                    <a:gd name="connsiteY7" fmla="*/ 451338 h 451338"/>
                    <a:gd name="connsiteX8" fmla="*/ 0 w 491445"/>
                    <a:gd name="connsiteY8" fmla="*/ 195128 h 451338"/>
                    <a:gd name="connsiteX9" fmla="*/ 0 w 491445"/>
                    <a:gd name="connsiteY9" fmla="*/ 195127 h 451338"/>
                    <a:gd name="connsiteX10" fmla="*/ 273 w 491445"/>
                    <a:gd name="connsiteY10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9" fmla="*/ 273 w 491445"/>
                    <a:gd name="connsiteY9" fmla="*/ 195400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8" fmla="*/ 0 w 491445"/>
                    <a:gd name="connsiteY8" fmla="*/ 195127 h 451338"/>
                    <a:gd name="connsiteX0" fmla="*/ 235507 w 491445"/>
                    <a:gd name="connsiteY0" fmla="*/ 0 h 451338"/>
                    <a:gd name="connsiteX1" fmla="*/ 416220 w 491445"/>
                    <a:gd name="connsiteY1" fmla="*/ 0 h 451338"/>
                    <a:gd name="connsiteX2" fmla="*/ 469413 w 491445"/>
                    <a:gd name="connsiteY2" fmla="*/ 22033 h 451338"/>
                    <a:gd name="connsiteX3" fmla="*/ 491445 w 491445"/>
                    <a:gd name="connsiteY3" fmla="*/ 75225 h 451338"/>
                    <a:gd name="connsiteX4" fmla="*/ 491445 w 491445"/>
                    <a:gd name="connsiteY4" fmla="*/ 376113 h 451338"/>
                    <a:gd name="connsiteX5" fmla="*/ 416220 w 491445"/>
                    <a:gd name="connsiteY5" fmla="*/ 451338 h 451338"/>
                    <a:gd name="connsiteX6" fmla="*/ 256211 w 491445"/>
                    <a:gd name="connsiteY6" fmla="*/ 451338 h 451338"/>
                    <a:gd name="connsiteX7" fmla="*/ 0 w 491445"/>
                    <a:gd name="connsiteY7" fmla="*/ 195128 h 451338"/>
                    <a:gd name="connsiteX0" fmla="*/ 0 w 255938"/>
                    <a:gd name="connsiteY0" fmla="*/ 0 h 451338"/>
                    <a:gd name="connsiteX1" fmla="*/ 180713 w 255938"/>
                    <a:gd name="connsiteY1" fmla="*/ 0 h 451338"/>
                    <a:gd name="connsiteX2" fmla="*/ 233906 w 255938"/>
                    <a:gd name="connsiteY2" fmla="*/ 22033 h 451338"/>
                    <a:gd name="connsiteX3" fmla="*/ 255938 w 255938"/>
                    <a:gd name="connsiteY3" fmla="*/ 75225 h 451338"/>
                    <a:gd name="connsiteX4" fmla="*/ 255938 w 255938"/>
                    <a:gd name="connsiteY4" fmla="*/ 376113 h 451338"/>
                    <a:gd name="connsiteX5" fmla="*/ 180713 w 255938"/>
                    <a:gd name="connsiteY5" fmla="*/ 451338 h 451338"/>
                    <a:gd name="connsiteX6" fmla="*/ 20704 w 255938"/>
                    <a:gd name="connsiteY6" fmla="*/ 451338 h 451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5938" h="451338">
                      <a:moveTo>
                        <a:pt x="0" y="0"/>
                      </a:moveTo>
                      <a:lnTo>
                        <a:pt x="180713" y="0"/>
                      </a:lnTo>
                      <a:cubicBezTo>
                        <a:pt x="201486" y="0"/>
                        <a:pt x="220292" y="8420"/>
                        <a:pt x="233906" y="22033"/>
                      </a:cubicBezTo>
                      <a:cubicBezTo>
                        <a:pt x="247518" y="35646"/>
                        <a:pt x="255938" y="54452"/>
                        <a:pt x="255938" y="75225"/>
                      </a:cubicBezTo>
                      <a:lnTo>
                        <a:pt x="255938" y="376113"/>
                      </a:lnTo>
                      <a:cubicBezTo>
                        <a:pt x="255938" y="417659"/>
                        <a:pt x="222259" y="451338"/>
                        <a:pt x="180713" y="451338"/>
                      </a:cubicBezTo>
                      <a:lnTo>
                        <a:pt x="20704" y="451338"/>
                      </a:lnTo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0BA5D29A-F49E-448C-8798-4F777C91E669}"/>
                  </a:ext>
                </a:extLst>
              </p:cNvPr>
              <p:cNvSpPr/>
              <p:nvPr/>
            </p:nvSpPr>
            <p:spPr>
              <a:xfrm rot="2700000">
                <a:off x="2365947" y="4669467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B68B874E-2A37-4321-A2BA-F01C12D59530}"/>
                  </a:ext>
                </a:extLst>
              </p:cNvPr>
              <p:cNvSpPr/>
              <p:nvPr/>
            </p:nvSpPr>
            <p:spPr>
              <a:xfrm rot="2700000">
                <a:off x="1853978" y="5812467"/>
                <a:ext cx="131221" cy="131221"/>
              </a:xfrm>
              <a:custGeom>
                <a:avLst/>
                <a:gdLst>
                  <a:gd name="connsiteX0" fmla="*/ 22033 w 317855"/>
                  <a:gd name="connsiteY0" fmla="*/ 22033 h 317855"/>
                  <a:gd name="connsiteX1" fmla="*/ 75225 w 317855"/>
                  <a:gd name="connsiteY1" fmla="*/ 0 h 317855"/>
                  <a:gd name="connsiteX2" fmla="*/ 317855 w 317855"/>
                  <a:gd name="connsiteY2" fmla="*/ 0 h 317855"/>
                  <a:gd name="connsiteX3" fmla="*/ 0 w 317855"/>
                  <a:gd name="connsiteY3" fmla="*/ 317855 h 317855"/>
                  <a:gd name="connsiteX4" fmla="*/ 0 w 317855"/>
                  <a:gd name="connsiteY4" fmla="*/ 75225 h 317855"/>
                  <a:gd name="connsiteX5" fmla="*/ 22033 w 317855"/>
                  <a:gd name="connsiteY5" fmla="*/ 22033 h 31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855" h="317855">
                    <a:moveTo>
                      <a:pt x="22033" y="22033"/>
                    </a:moveTo>
                    <a:cubicBezTo>
                      <a:pt x="35646" y="8420"/>
                      <a:pt x="54452" y="0"/>
                      <a:pt x="75225" y="0"/>
                    </a:cubicBezTo>
                    <a:lnTo>
                      <a:pt x="317855" y="0"/>
                    </a:lnTo>
                    <a:lnTo>
                      <a:pt x="0" y="317855"/>
                    </a:lnTo>
                    <a:lnTo>
                      <a:pt x="0" y="75225"/>
                    </a:lnTo>
                    <a:cubicBezTo>
                      <a:pt x="0" y="54452"/>
                      <a:pt x="8420" y="35646"/>
                      <a:pt x="22033" y="22033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61CBC984-31D3-49EA-8CF4-0A81C2A3812C}"/>
                  </a:ext>
                </a:extLst>
              </p:cNvPr>
              <p:cNvGrpSpPr/>
              <p:nvPr/>
            </p:nvGrpSpPr>
            <p:grpSpPr>
              <a:xfrm>
                <a:off x="1675081" y="4997377"/>
                <a:ext cx="659725" cy="357520"/>
                <a:chOff x="1525180" y="6076461"/>
                <a:chExt cx="1536800" cy="832827"/>
              </a:xfrm>
            </p:grpSpPr>
            <p:sp>
              <p:nvSpPr>
                <p:cNvPr id="767" name="円: 塗りつぶしなし 766">
                  <a:extLst>
                    <a:ext uri="{FF2B5EF4-FFF2-40B4-BE49-F238E27FC236}">
                      <a16:creationId xmlns:a16="http://schemas.microsoft.com/office/drawing/2014/main" id="{171C7B1A-10E2-4231-9F90-73FB234F4DA4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8" name="円: 塗りつぶしなし 767">
                  <a:extLst>
                    <a:ext uri="{FF2B5EF4-FFF2-40B4-BE49-F238E27FC236}">
                      <a16:creationId xmlns:a16="http://schemas.microsoft.com/office/drawing/2014/main" id="{4C68D493-8C97-4471-8E16-7A3ED5F6BAB1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9" name="円: 塗りつぶしなし 768">
                  <a:extLst>
                    <a:ext uri="{FF2B5EF4-FFF2-40B4-BE49-F238E27FC236}">
                      <a16:creationId xmlns:a16="http://schemas.microsoft.com/office/drawing/2014/main" id="{DBB5EF8E-0426-44D8-89E0-0A70637DC0A1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0" name="円: 塗りつぶしなし 769">
                  <a:extLst>
                    <a:ext uri="{FF2B5EF4-FFF2-40B4-BE49-F238E27FC236}">
                      <a16:creationId xmlns:a16="http://schemas.microsoft.com/office/drawing/2014/main" id="{9AAE745B-478F-4DAB-BCFF-5CD3AC7AD934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1" name="円: 塗りつぶしなし 770">
                  <a:extLst>
                    <a:ext uri="{FF2B5EF4-FFF2-40B4-BE49-F238E27FC236}">
                      <a16:creationId xmlns:a16="http://schemas.microsoft.com/office/drawing/2014/main" id="{A9294003-C7B6-4FAC-8582-FFA32A89496D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2" name="円: 塗りつぶしなし 771">
                  <a:extLst>
                    <a:ext uri="{FF2B5EF4-FFF2-40B4-BE49-F238E27FC236}">
                      <a16:creationId xmlns:a16="http://schemas.microsoft.com/office/drawing/2014/main" id="{98D13A1C-D8E2-4FDD-99F2-E083C8D93975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3" name="円: 塗りつぶしなし 772">
                  <a:extLst>
                    <a:ext uri="{FF2B5EF4-FFF2-40B4-BE49-F238E27FC236}">
                      <a16:creationId xmlns:a16="http://schemas.microsoft.com/office/drawing/2014/main" id="{95A9A9EA-553E-457F-9249-D12BB037EDD9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4" name="円: 塗りつぶしなし 773">
                  <a:extLst>
                    <a:ext uri="{FF2B5EF4-FFF2-40B4-BE49-F238E27FC236}">
                      <a16:creationId xmlns:a16="http://schemas.microsoft.com/office/drawing/2014/main" id="{4811F7DE-7C17-4710-ABF0-13E127C7C759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5" name="円: 塗りつぶしなし 774">
                  <a:extLst>
                    <a:ext uri="{FF2B5EF4-FFF2-40B4-BE49-F238E27FC236}">
                      <a16:creationId xmlns:a16="http://schemas.microsoft.com/office/drawing/2014/main" id="{72B48C1C-F19C-4BED-8D02-5010F5215ED7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6" name="円: 塗りつぶしなし 775">
                  <a:extLst>
                    <a:ext uri="{FF2B5EF4-FFF2-40B4-BE49-F238E27FC236}">
                      <a16:creationId xmlns:a16="http://schemas.microsoft.com/office/drawing/2014/main" id="{2480DFE6-84E1-4C55-9F31-52EEA9D463AB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7" name="円: 塗りつぶしなし 776">
                  <a:extLst>
                    <a:ext uri="{FF2B5EF4-FFF2-40B4-BE49-F238E27FC236}">
                      <a16:creationId xmlns:a16="http://schemas.microsoft.com/office/drawing/2014/main" id="{B36BBCE4-A006-4AD4-B8A1-3F36C8CB03A2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8" name="円: 塗りつぶしなし 777">
                  <a:extLst>
                    <a:ext uri="{FF2B5EF4-FFF2-40B4-BE49-F238E27FC236}">
                      <a16:creationId xmlns:a16="http://schemas.microsoft.com/office/drawing/2014/main" id="{18C78FF3-CAC8-4FA3-BBAC-2BC85DBE4FFC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9" name="円: 塗りつぶしなし 778">
                  <a:extLst>
                    <a:ext uri="{FF2B5EF4-FFF2-40B4-BE49-F238E27FC236}">
                      <a16:creationId xmlns:a16="http://schemas.microsoft.com/office/drawing/2014/main" id="{6A8598CC-FCB2-40D6-AFB7-438E4ADA8632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0" name="円: 塗りつぶしなし 779">
                  <a:extLst>
                    <a:ext uri="{FF2B5EF4-FFF2-40B4-BE49-F238E27FC236}">
                      <a16:creationId xmlns:a16="http://schemas.microsoft.com/office/drawing/2014/main" id="{F96B824F-B768-4B5F-B9AE-4D0BE5A9F932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1" name="円: 塗りつぶしなし 780">
                  <a:extLst>
                    <a:ext uri="{FF2B5EF4-FFF2-40B4-BE49-F238E27FC236}">
                      <a16:creationId xmlns:a16="http://schemas.microsoft.com/office/drawing/2014/main" id="{5FD8BD68-D1FC-4113-9204-855CDC336959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2" name="円: 塗りつぶしなし 781">
                  <a:extLst>
                    <a:ext uri="{FF2B5EF4-FFF2-40B4-BE49-F238E27FC236}">
                      <a16:creationId xmlns:a16="http://schemas.microsoft.com/office/drawing/2014/main" id="{9D13CAFE-0F12-4B0A-B555-717856B1659E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3" name="円: 塗りつぶしなし 782">
                  <a:extLst>
                    <a:ext uri="{FF2B5EF4-FFF2-40B4-BE49-F238E27FC236}">
                      <a16:creationId xmlns:a16="http://schemas.microsoft.com/office/drawing/2014/main" id="{511B0587-EED8-4236-9B63-6C9A2838C753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4" name="円: 塗りつぶしなし 783">
                  <a:extLst>
                    <a:ext uri="{FF2B5EF4-FFF2-40B4-BE49-F238E27FC236}">
                      <a16:creationId xmlns:a16="http://schemas.microsoft.com/office/drawing/2014/main" id="{2ACD2F4D-6B61-4723-B055-8AA6FDA338E5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5" name="円: 塗りつぶしなし 784">
                  <a:extLst>
                    <a:ext uri="{FF2B5EF4-FFF2-40B4-BE49-F238E27FC236}">
                      <a16:creationId xmlns:a16="http://schemas.microsoft.com/office/drawing/2014/main" id="{26995F0D-B837-410B-9EBF-878FFC6021AB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6" name="円: 塗りつぶしなし 785">
                  <a:extLst>
                    <a:ext uri="{FF2B5EF4-FFF2-40B4-BE49-F238E27FC236}">
                      <a16:creationId xmlns:a16="http://schemas.microsoft.com/office/drawing/2014/main" id="{890EE4ED-32E3-4E46-8782-068D70D2616F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7" name="円: 塗りつぶしなし 786">
                  <a:extLst>
                    <a:ext uri="{FF2B5EF4-FFF2-40B4-BE49-F238E27FC236}">
                      <a16:creationId xmlns:a16="http://schemas.microsoft.com/office/drawing/2014/main" id="{D09CAE1B-5D0F-4343-B4D5-4369C082F030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8" name="円: 塗りつぶしなし 787">
                  <a:extLst>
                    <a:ext uri="{FF2B5EF4-FFF2-40B4-BE49-F238E27FC236}">
                      <a16:creationId xmlns:a16="http://schemas.microsoft.com/office/drawing/2014/main" id="{AD55CF57-376A-4B46-86F9-C6A15D7AA239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38" name="グループ化 737">
              <a:extLst>
                <a:ext uri="{FF2B5EF4-FFF2-40B4-BE49-F238E27FC236}">
                  <a16:creationId xmlns:a16="http://schemas.microsoft.com/office/drawing/2014/main" id="{CB852BC9-8821-4F4D-A5AD-D08A97E61DCA}"/>
                </a:ext>
              </a:extLst>
            </p:cNvPr>
            <p:cNvGrpSpPr/>
            <p:nvPr/>
          </p:nvGrpSpPr>
          <p:grpSpPr>
            <a:xfrm>
              <a:off x="2167702" y="5012987"/>
              <a:ext cx="1647898" cy="1076716"/>
              <a:chOff x="4865320" y="2995386"/>
              <a:chExt cx="1650488" cy="1078409"/>
            </a:xfrm>
          </p:grpSpPr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B9FA9872-36F8-42E9-9B35-46F9B73F591F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3A0627D9-81C4-4AE7-9429-752242DC751F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37D3FD50-9E96-46F8-81C2-0FC56BE6BF49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pptxe73_中華料理店の丼ぶり料理のイラスト</dc:title>
  <dc:subject>pptxe73_中華料理店の丼ぶり料理のイラスト</dc:subject>
  <dc:creator>でじけろお</dc:creator>
  <cp:revision>1</cp:revision>
  <dcterms:created xsi:type="dcterms:W3CDTF">2018-05-20T00:31:01Z</dcterms:created>
  <dcterms:modified xsi:type="dcterms:W3CDTF">2020-09-12T14:52:20Z</dcterms:modified>
  <cp:version>1</cp:version>
</cp:coreProperties>
</file>