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36120F1-4B67-4043-8337-7B190270B4F3}"/>
              </a:ext>
            </a:extLst>
          </p:cNvPr>
          <p:cNvGrpSpPr/>
          <p:nvPr/>
        </p:nvGrpSpPr>
        <p:grpSpPr>
          <a:xfrm>
            <a:off x="3926019" y="3893860"/>
            <a:ext cx="2121452" cy="2428967"/>
            <a:chOff x="3281957" y="3510618"/>
            <a:chExt cx="2677047" cy="3065098"/>
          </a:xfrm>
        </p:grpSpPr>
        <p:sp>
          <p:nvSpPr>
            <p:cNvPr id="3" name="楕円 3">
              <a:extLst>
                <a:ext uri="{FF2B5EF4-FFF2-40B4-BE49-F238E27FC236}">
                  <a16:creationId xmlns:a16="http://schemas.microsoft.com/office/drawing/2014/main" id="{22C13568-A002-4FED-979A-3E2B819A1ADA}"/>
                </a:ext>
              </a:extLst>
            </p:cNvPr>
            <p:cNvSpPr/>
            <p:nvPr/>
          </p:nvSpPr>
          <p:spPr>
            <a:xfrm>
              <a:off x="3281957" y="3510618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97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21C65825-4643-4E94-A120-C20775E001FA}"/>
                </a:ext>
              </a:extLst>
            </p:cNvPr>
            <p:cNvSpPr/>
            <p:nvPr/>
          </p:nvSpPr>
          <p:spPr>
            <a:xfrm>
              <a:off x="3297852" y="3731489"/>
              <a:ext cx="2645259" cy="2481289"/>
            </a:xfrm>
            <a:custGeom>
              <a:avLst/>
              <a:gdLst>
                <a:gd name="connsiteX0" fmla="*/ 2589296 w 2645259"/>
                <a:gd name="connsiteY0" fmla="*/ 1813395 h 2481289"/>
                <a:gd name="connsiteX1" fmla="*/ 2645259 w 2645259"/>
                <a:gd name="connsiteY1" fmla="*/ 1819037 h 2481289"/>
                <a:gd name="connsiteX2" fmla="*/ 2634074 w 2645259"/>
                <a:gd name="connsiteY2" fmla="*/ 1890929 h 2481289"/>
                <a:gd name="connsiteX3" fmla="*/ 2357924 w 2645259"/>
                <a:gd name="connsiteY3" fmla="*/ 2428706 h 2481289"/>
                <a:gd name="connsiteX4" fmla="*/ 2304088 w 2645259"/>
                <a:gd name="connsiteY4" fmla="*/ 2481289 h 2481289"/>
                <a:gd name="connsiteX5" fmla="*/ 2261517 w 2645259"/>
                <a:gd name="connsiteY5" fmla="*/ 2429693 h 2481289"/>
                <a:gd name="connsiteX6" fmla="*/ 2194008 w 2645259"/>
                <a:gd name="connsiteY6" fmla="*/ 2208683 h 2481289"/>
                <a:gd name="connsiteX7" fmla="*/ 2589296 w 2645259"/>
                <a:gd name="connsiteY7" fmla="*/ 1813395 h 2481289"/>
                <a:gd name="connsiteX8" fmla="*/ 55646 w 2645259"/>
                <a:gd name="connsiteY8" fmla="*/ 1813395 h 2481289"/>
                <a:gd name="connsiteX9" fmla="*/ 450934 w 2645259"/>
                <a:gd name="connsiteY9" fmla="*/ 2208683 h 2481289"/>
                <a:gd name="connsiteX10" fmla="*/ 383425 w 2645259"/>
                <a:gd name="connsiteY10" fmla="*/ 2429693 h 2481289"/>
                <a:gd name="connsiteX11" fmla="*/ 343472 w 2645259"/>
                <a:gd name="connsiteY11" fmla="*/ 2478117 h 2481289"/>
                <a:gd name="connsiteX12" fmla="*/ 292185 w 2645259"/>
                <a:gd name="connsiteY12" fmla="*/ 2428706 h 2481289"/>
                <a:gd name="connsiteX13" fmla="*/ 11415 w 2645259"/>
                <a:gd name="connsiteY13" fmla="*/ 1890929 h 2481289"/>
                <a:gd name="connsiteX14" fmla="*/ 0 w 2645259"/>
                <a:gd name="connsiteY14" fmla="*/ 1819005 h 2481289"/>
                <a:gd name="connsiteX15" fmla="*/ 1322471 w 2645259"/>
                <a:gd name="connsiteY15" fmla="*/ 1161173 h 2481289"/>
                <a:gd name="connsiteX16" fmla="*/ 1798483 w 2645259"/>
                <a:gd name="connsiteY16" fmla="*/ 1637184 h 2481289"/>
                <a:gd name="connsiteX17" fmla="*/ 1322471 w 2645259"/>
                <a:gd name="connsiteY17" fmla="*/ 2113195 h 2481289"/>
                <a:gd name="connsiteX18" fmla="*/ 846459 w 2645259"/>
                <a:gd name="connsiteY18" fmla="*/ 1637184 h 2481289"/>
                <a:gd name="connsiteX19" fmla="*/ 1322471 w 2645259"/>
                <a:gd name="connsiteY19" fmla="*/ 1161173 h 2481289"/>
                <a:gd name="connsiteX20" fmla="*/ 756580 w 2645259"/>
                <a:gd name="connsiteY20" fmla="*/ 12634 h 2481289"/>
                <a:gd name="connsiteX21" fmla="*/ 759020 w 2645259"/>
                <a:gd name="connsiteY21" fmla="*/ 14647 h 2481289"/>
                <a:gd name="connsiteX22" fmla="*/ 874797 w 2645259"/>
                <a:gd name="connsiteY22" fmla="*/ 294158 h 2481289"/>
                <a:gd name="connsiteX23" fmla="*/ 479509 w 2645259"/>
                <a:gd name="connsiteY23" fmla="*/ 689446 h 2481289"/>
                <a:gd name="connsiteX24" fmla="*/ 325645 w 2645259"/>
                <a:gd name="connsiteY24" fmla="*/ 658383 h 2481289"/>
                <a:gd name="connsiteX25" fmla="*/ 266545 w 2645259"/>
                <a:gd name="connsiteY25" fmla="*/ 626304 h 2481289"/>
                <a:gd name="connsiteX26" fmla="*/ 297361 w 2645259"/>
                <a:gd name="connsiteY26" fmla="*/ 568021 h 2481289"/>
                <a:gd name="connsiteX27" fmla="*/ 699104 w 2645259"/>
                <a:gd name="connsiteY27" fmla="*/ 58667 h 2481289"/>
                <a:gd name="connsiteX28" fmla="*/ 1903676 w 2645259"/>
                <a:gd name="connsiteY28" fmla="*/ 0 h 2481289"/>
                <a:gd name="connsiteX29" fmla="*/ 1975142 w 2645259"/>
                <a:gd name="connsiteY29" fmla="*/ 58667 h 2481289"/>
                <a:gd name="connsiteX30" fmla="*/ 2363100 w 2645259"/>
                <a:gd name="connsiteY30" fmla="*/ 568021 h 2481289"/>
                <a:gd name="connsiteX31" fmla="*/ 2389207 w 2645259"/>
                <a:gd name="connsiteY31" fmla="*/ 619657 h 2481289"/>
                <a:gd name="connsiteX32" fmla="*/ 2386444 w 2645259"/>
                <a:gd name="connsiteY32" fmla="*/ 621937 h 2481289"/>
                <a:gd name="connsiteX33" fmla="*/ 2165434 w 2645259"/>
                <a:gd name="connsiteY33" fmla="*/ 689446 h 2481289"/>
                <a:gd name="connsiteX34" fmla="*/ 1770146 w 2645259"/>
                <a:gd name="connsiteY34" fmla="*/ 294158 h 2481289"/>
                <a:gd name="connsiteX35" fmla="*/ 1885923 w 2645259"/>
                <a:gd name="connsiteY35" fmla="*/ 14647 h 248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45259" h="2481289">
                  <a:moveTo>
                    <a:pt x="2589296" y="1813395"/>
                  </a:moveTo>
                  <a:lnTo>
                    <a:pt x="2645259" y="1819037"/>
                  </a:lnTo>
                  <a:lnTo>
                    <a:pt x="2634074" y="1890929"/>
                  </a:lnTo>
                  <a:cubicBezTo>
                    <a:pt x="2589932" y="2100518"/>
                    <a:pt x="2493339" y="2281994"/>
                    <a:pt x="2357924" y="2428706"/>
                  </a:cubicBezTo>
                  <a:lnTo>
                    <a:pt x="2304088" y="2481289"/>
                  </a:lnTo>
                  <a:lnTo>
                    <a:pt x="2261517" y="2429693"/>
                  </a:lnTo>
                  <a:cubicBezTo>
                    <a:pt x="2218895" y="2366604"/>
                    <a:pt x="2194008" y="2290550"/>
                    <a:pt x="2194008" y="2208683"/>
                  </a:cubicBezTo>
                  <a:cubicBezTo>
                    <a:pt x="2194008" y="1990371"/>
                    <a:pt x="2370984" y="1813395"/>
                    <a:pt x="2589296" y="1813395"/>
                  </a:cubicBezTo>
                  <a:close/>
                  <a:moveTo>
                    <a:pt x="55646" y="1813395"/>
                  </a:moveTo>
                  <a:cubicBezTo>
                    <a:pt x="273958" y="1813395"/>
                    <a:pt x="450934" y="1990371"/>
                    <a:pt x="450934" y="2208683"/>
                  </a:cubicBezTo>
                  <a:cubicBezTo>
                    <a:pt x="450934" y="2290550"/>
                    <a:pt x="426047" y="2366604"/>
                    <a:pt x="383425" y="2429693"/>
                  </a:cubicBezTo>
                  <a:lnTo>
                    <a:pt x="343472" y="2478117"/>
                  </a:lnTo>
                  <a:lnTo>
                    <a:pt x="292185" y="2428706"/>
                  </a:lnTo>
                  <a:cubicBezTo>
                    <a:pt x="154817" y="2281994"/>
                    <a:pt x="56425" y="2100518"/>
                    <a:pt x="11415" y="1890929"/>
                  </a:cubicBezTo>
                  <a:lnTo>
                    <a:pt x="0" y="1819005"/>
                  </a:lnTo>
                  <a:close/>
                  <a:moveTo>
                    <a:pt x="1322471" y="1161173"/>
                  </a:moveTo>
                  <a:cubicBezTo>
                    <a:pt x="1585365" y="1161173"/>
                    <a:pt x="1798483" y="1374290"/>
                    <a:pt x="1798483" y="1637184"/>
                  </a:cubicBezTo>
                  <a:cubicBezTo>
                    <a:pt x="1798483" y="1900078"/>
                    <a:pt x="1585365" y="2113195"/>
                    <a:pt x="1322471" y="2113195"/>
                  </a:cubicBezTo>
                  <a:cubicBezTo>
                    <a:pt x="1059577" y="2113195"/>
                    <a:pt x="846459" y="1900078"/>
                    <a:pt x="846459" y="1637184"/>
                  </a:cubicBezTo>
                  <a:cubicBezTo>
                    <a:pt x="846459" y="1374290"/>
                    <a:pt x="1059577" y="1161173"/>
                    <a:pt x="1322471" y="1161173"/>
                  </a:cubicBezTo>
                  <a:close/>
                  <a:moveTo>
                    <a:pt x="756580" y="12634"/>
                  </a:moveTo>
                  <a:lnTo>
                    <a:pt x="759020" y="14647"/>
                  </a:lnTo>
                  <a:cubicBezTo>
                    <a:pt x="830553" y="86180"/>
                    <a:pt x="874797" y="185002"/>
                    <a:pt x="874797" y="294158"/>
                  </a:cubicBezTo>
                  <a:cubicBezTo>
                    <a:pt x="874797" y="512470"/>
                    <a:pt x="697821" y="689446"/>
                    <a:pt x="479509" y="689446"/>
                  </a:cubicBezTo>
                  <a:cubicBezTo>
                    <a:pt x="424931" y="689446"/>
                    <a:pt x="372937" y="678385"/>
                    <a:pt x="325645" y="658383"/>
                  </a:cubicBezTo>
                  <a:lnTo>
                    <a:pt x="266545" y="626304"/>
                  </a:lnTo>
                  <a:lnTo>
                    <a:pt x="297361" y="568021"/>
                  </a:lnTo>
                  <a:cubicBezTo>
                    <a:pt x="408821" y="373212"/>
                    <a:pt x="545327" y="195736"/>
                    <a:pt x="699104" y="58667"/>
                  </a:cubicBezTo>
                  <a:close/>
                  <a:moveTo>
                    <a:pt x="1903676" y="0"/>
                  </a:moveTo>
                  <a:lnTo>
                    <a:pt x="1975142" y="58667"/>
                  </a:lnTo>
                  <a:cubicBezTo>
                    <a:pt x="2124821" y="195736"/>
                    <a:pt x="2256334" y="373212"/>
                    <a:pt x="2363100" y="568021"/>
                  </a:cubicBezTo>
                  <a:lnTo>
                    <a:pt x="2389207" y="619657"/>
                  </a:lnTo>
                  <a:lnTo>
                    <a:pt x="2386444" y="621937"/>
                  </a:lnTo>
                  <a:cubicBezTo>
                    <a:pt x="2323355" y="664559"/>
                    <a:pt x="2247301" y="689446"/>
                    <a:pt x="2165434" y="689446"/>
                  </a:cubicBezTo>
                  <a:cubicBezTo>
                    <a:pt x="1947122" y="689446"/>
                    <a:pt x="1770146" y="512470"/>
                    <a:pt x="1770146" y="294158"/>
                  </a:cubicBezTo>
                  <a:cubicBezTo>
                    <a:pt x="1770146" y="185002"/>
                    <a:pt x="1814390" y="86180"/>
                    <a:pt x="1885923" y="1464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E01A26EB-B69E-4DBE-92BA-62E43D6E45E4}"/>
              </a:ext>
            </a:extLst>
          </p:cNvPr>
          <p:cNvGrpSpPr/>
          <p:nvPr/>
        </p:nvGrpSpPr>
        <p:grpSpPr>
          <a:xfrm>
            <a:off x="957653" y="1038133"/>
            <a:ext cx="2121452" cy="2428967"/>
            <a:chOff x="218064" y="143903"/>
            <a:chExt cx="2677047" cy="3065098"/>
          </a:xfrm>
        </p:grpSpPr>
        <p:sp>
          <p:nvSpPr>
            <p:cNvPr id="6" name="楕円 3">
              <a:extLst>
                <a:ext uri="{FF2B5EF4-FFF2-40B4-BE49-F238E27FC236}">
                  <a16:creationId xmlns:a16="http://schemas.microsoft.com/office/drawing/2014/main" id="{3E74B537-D2B0-4340-9E9D-96D4AC7EDD33}"/>
                </a:ext>
              </a:extLst>
            </p:cNvPr>
            <p:cNvSpPr/>
            <p:nvPr/>
          </p:nvSpPr>
          <p:spPr>
            <a:xfrm>
              <a:off x="21806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B5684AB8-FF99-494C-91D3-4E21318D2B19}"/>
                </a:ext>
              </a:extLst>
            </p:cNvPr>
            <p:cNvSpPr/>
            <p:nvPr/>
          </p:nvSpPr>
          <p:spPr>
            <a:xfrm>
              <a:off x="192183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52">
              <a:extLst>
                <a:ext uri="{FF2B5EF4-FFF2-40B4-BE49-F238E27FC236}">
                  <a16:creationId xmlns:a16="http://schemas.microsoft.com/office/drawing/2014/main" id="{48BF5E34-FC5A-4403-8BE3-CA56D8F6B2E9}"/>
                </a:ext>
              </a:extLst>
            </p:cNvPr>
            <p:cNvSpPr/>
            <p:nvPr/>
          </p:nvSpPr>
          <p:spPr>
            <a:xfrm rot="19800000">
              <a:off x="221862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DC1A33AA-B8DB-42E1-B8FF-5949F82E0760}"/>
              </a:ext>
            </a:extLst>
          </p:cNvPr>
          <p:cNvGrpSpPr/>
          <p:nvPr/>
        </p:nvGrpSpPr>
        <p:grpSpPr>
          <a:xfrm>
            <a:off x="957653" y="3918045"/>
            <a:ext cx="2121452" cy="2428967"/>
            <a:chOff x="218064" y="3534803"/>
            <a:chExt cx="2677047" cy="3065098"/>
          </a:xfrm>
        </p:grpSpPr>
        <p:sp>
          <p:nvSpPr>
            <p:cNvPr id="10" name="楕円 3">
              <a:extLst>
                <a:ext uri="{FF2B5EF4-FFF2-40B4-BE49-F238E27FC236}">
                  <a16:creationId xmlns:a16="http://schemas.microsoft.com/office/drawing/2014/main" id="{1134558C-006D-4029-8121-E58C852DF33B}"/>
                </a:ext>
              </a:extLst>
            </p:cNvPr>
            <p:cNvSpPr/>
            <p:nvPr/>
          </p:nvSpPr>
          <p:spPr>
            <a:xfrm>
              <a:off x="218064" y="35348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BE26C06-D071-415D-B4C5-63606B55A66E}"/>
                </a:ext>
              </a:extLst>
            </p:cNvPr>
            <p:cNvSpPr/>
            <p:nvPr/>
          </p:nvSpPr>
          <p:spPr>
            <a:xfrm>
              <a:off x="224577" y="3550865"/>
              <a:ext cx="2670534" cy="3006532"/>
            </a:xfrm>
            <a:custGeom>
              <a:avLst/>
              <a:gdLst>
                <a:gd name="connsiteX0" fmla="*/ 2101006 w 2670534"/>
                <a:gd name="connsiteY0" fmla="*/ 2544259 h 3006532"/>
                <a:gd name="connsiteX1" fmla="*/ 2165794 w 2670534"/>
                <a:gd name="connsiteY1" fmla="*/ 2584685 h 3006532"/>
                <a:gd name="connsiteX2" fmla="*/ 2242116 w 2670534"/>
                <a:gd name="connsiteY2" fmla="*/ 2582069 h 3006532"/>
                <a:gd name="connsiteX3" fmla="*/ 2278011 w 2670534"/>
                <a:gd name="connsiteY3" fmla="*/ 2649474 h 3006532"/>
                <a:gd name="connsiteX4" fmla="*/ 2325326 w 2670534"/>
                <a:gd name="connsiteY4" fmla="*/ 2674671 h 3006532"/>
                <a:gd name="connsiteX5" fmla="*/ 2281665 w 2670534"/>
                <a:gd name="connsiteY5" fmla="*/ 2717317 h 3006532"/>
                <a:gd name="connsiteX6" fmla="*/ 1858382 w 2670534"/>
                <a:gd name="connsiteY6" fmla="*/ 2962700 h 3006532"/>
                <a:gd name="connsiteX7" fmla="*/ 1856746 w 2670534"/>
                <a:gd name="connsiteY7" fmla="*/ 2963198 h 3006532"/>
                <a:gd name="connsiteX8" fmla="*/ 1859211 w 2670534"/>
                <a:gd name="connsiteY8" fmla="*/ 2891268 h 3006532"/>
                <a:gd name="connsiteX9" fmla="*/ 1818785 w 2670534"/>
                <a:gd name="connsiteY9" fmla="*/ 2826480 h 3006532"/>
                <a:gd name="connsiteX10" fmla="*/ 1859211 w 2670534"/>
                <a:gd name="connsiteY10" fmla="*/ 2761691 h 3006532"/>
                <a:gd name="connsiteX11" fmla="*/ 1856595 w 2670534"/>
                <a:gd name="connsiteY11" fmla="*/ 2685369 h 3006532"/>
                <a:gd name="connsiteX12" fmla="*/ 1924000 w 2670534"/>
                <a:gd name="connsiteY12" fmla="*/ 2649474 h 3006532"/>
                <a:gd name="connsiteX13" fmla="*/ 1959895 w 2670534"/>
                <a:gd name="connsiteY13" fmla="*/ 2582069 h 3006532"/>
                <a:gd name="connsiteX14" fmla="*/ 2036217 w 2670534"/>
                <a:gd name="connsiteY14" fmla="*/ 2584685 h 3006532"/>
                <a:gd name="connsiteX15" fmla="*/ 805606 w 2670534"/>
                <a:gd name="connsiteY15" fmla="*/ 2525209 h 3006532"/>
                <a:gd name="connsiteX16" fmla="*/ 870394 w 2670534"/>
                <a:gd name="connsiteY16" fmla="*/ 2565635 h 3006532"/>
                <a:gd name="connsiteX17" fmla="*/ 946716 w 2670534"/>
                <a:gd name="connsiteY17" fmla="*/ 2563019 h 3006532"/>
                <a:gd name="connsiteX18" fmla="*/ 982611 w 2670534"/>
                <a:gd name="connsiteY18" fmla="*/ 2630424 h 3006532"/>
                <a:gd name="connsiteX19" fmla="*/ 1050016 w 2670534"/>
                <a:gd name="connsiteY19" fmla="*/ 2666319 h 3006532"/>
                <a:gd name="connsiteX20" fmla="*/ 1047400 w 2670534"/>
                <a:gd name="connsiteY20" fmla="*/ 2742641 h 3006532"/>
                <a:gd name="connsiteX21" fmla="*/ 1087826 w 2670534"/>
                <a:gd name="connsiteY21" fmla="*/ 2807430 h 3006532"/>
                <a:gd name="connsiteX22" fmla="*/ 1047400 w 2670534"/>
                <a:gd name="connsiteY22" fmla="*/ 2872218 h 3006532"/>
                <a:gd name="connsiteX23" fmla="*/ 1050016 w 2670534"/>
                <a:gd name="connsiteY23" fmla="*/ 2948540 h 3006532"/>
                <a:gd name="connsiteX24" fmla="*/ 982611 w 2670534"/>
                <a:gd name="connsiteY24" fmla="*/ 2984435 h 3006532"/>
                <a:gd name="connsiteX25" fmla="*/ 970844 w 2670534"/>
                <a:gd name="connsiteY25" fmla="*/ 3006532 h 3006532"/>
                <a:gd name="connsiteX26" fmla="*/ 939739 w 2670534"/>
                <a:gd name="connsiteY26" fmla="*/ 2999993 h 3006532"/>
                <a:gd name="connsiteX27" fmla="*/ 587971 w 2670534"/>
                <a:gd name="connsiteY27" fmla="*/ 2858612 h 3006532"/>
                <a:gd name="connsiteX28" fmla="*/ 533701 w 2670534"/>
                <a:gd name="connsiteY28" fmla="*/ 2823962 h 3006532"/>
                <a:gd name="connsiteX29" fmla="*/ 523385 w 2670534"/>
                <a:gd name="connsiteY29" fmla="*/ 2807430 h 3006532"/>
                <a:gd name="connsiteX30" fmla="*/ 563811 w 2670534"/>
                <a:gd name="connsiteY30" fmla="*/ 2742641 h 3006532"/>
                <a:gd name="connsiteX31" fmla="*/ 561195 w 2670534"/>
                <a:gd name="connsiteY31" fmla="*/ 2666319 h 3006532"/>
                <a:gd name="connsiteX32" fmla="*/ 628600 w 2670534"/>
                <a:gd name="connsiteY32" fmla="*/ 2630424 h 3006532"/>
                <a:gd name="connsiteX33" fmla="*/ 664495 w 2670534"/>
                <a:gd name="connsiteY33" fmla="*/ 2563019 h 3006532"/>
                <a:gd name="connsiteX34" fmla="*/ 740817 w 2670534"/>
                <a:gd name="connsiteY34" fmla="*/ 2565635 h 3006532"/>
                <a:gd name="connsiteX35" fmla="*/ 1567606 w 2670534"/>
                <a:gd name="connsiteY35" fmla="*/ 1906084 h 3006532"/>
                <a:gd name="connsiteX36" fmla="*/ 1632394 w 2670534"/>
                <a:gd name="connsiteY36" fmla="*/ 1946510 h 3006532"/>
                <a:gd name="connsiteX37" fmla="*/ 1708716 w 2670534"/>
                <a:gd name="connsiteY37" fmla="*/ 1943894 h 3006532"/>
                <a:gd name="connsiteX38" fmla="*/ 1744611 w 2670534"/>
                <a:gd name="connsiteY38" fmla="*/ 2011299 h 3006532"/>
                <a:gd name="connsiteX39" fmla="*/ 1812016 w 2670534"/>
                <a:gd name="connsiteY39" fmla="*/ 2047194 h 3006532"/>
                <a:gd name="connsiteX40" fmla="*/ 1809400 w 2670534"/>
                <a:gd name="connsiteY40" fmla="*/ 2123516 h 3006532"/>
                <a:gd name="connsiteX41" fmla="*/ 1849826 w 2670534"/>
                <a:gd name="connsiteY41" fmla="*/ 2188305 h 3006532"/>
                <a:gd name="connsiteX42" fmla="*/ 1809400 w 2670534"/>
                <a:gd name="connsiteY42" fmla="*/ 2253093 h 3006532"/>
                <a:gd name="connsiteX43" fmla="*/ 1812016 w 2670534"/>
                <a:gd name="connsiteY43" fmla="*/ 2329415 h 3006532"/>
                <a:gd name="connsiteX44" fmla="*/ 1744611 w 2670534"/>
                <a:gd name="connsiteY44" fmla="*/ 2365310 h 3006532"/>
                <a:gd name="connsiteX45" fmla="*/ 1708716 w 2670534"/>
                <a:gd name="connsiteY45" fmla="*/ 2432715 h 3006532"/>
                <a:gd name="connsiteX46" fmla="*/ 1632394 w 2670534"/>
                <a:gd name="connsiteY46" fmla="*/ 2430099 h 3006532"/>
                <a:gd name="connsiteX47" fmla="*/ 1567606 w 2670534"/>
                <a:gd name="connsiteY47" fmla="*/ 2470525 h 3006532"/>
                <a:gd name="connsiteX48" fmla="*/ 1502817 w 2670534"/>
                <a:gd name="connsiteY48" fmla="*/ 2430099 h 3006532"/>
                <a:gd name="connsiteX49" fmla="*/ 1426495 w 2670534"/>
                <a:gd name="connsiteY49" fmla="*/ 2432715 h 3006532"/>
                <a:gd name="connsiteX50" fmla="*/ 1390600 w 2670534"/>
                <a:gd name="connsiteY50" fmla="*/ 2365310 h 3006532"/>
                <a:gd name="connsiteX51" fmla="*/ 1323195 w 2670534"/>
                <a:gd name="connsiteY51" fmla="*/ 2329415 h 3006532"/>
                <a:gd name="connsiteX52" fmla="*/ 1325811 w 2670534"/>
                <a:gd name="connsiteY52" fmla="*/ 2253093 h 3006532"/>
                <a:gd name="connsiteX53" fmla="*/ 1285385 w 2670534"/>
                <a:gd name="connsiteY53" fmla="*/ 2188305 h 3006532"/>
                <a:gd name="connsiteX54" fmla="*/ 1325811 w 2670534"/>
                <a:gd name="connsiteY54" fmla="*/ 2123516 h 3006532"/>
                <a:gd name="connsiteX55" fmla="*/ 1323195 w 2670534"/>
                <a:gd name="connsiteY55" fmla="*/ 2047194 h 3006532"/>
                <a:gd name="connsiteX56" fmla="*/ 1390600 w 2670534"/>
                <a:gd name="connsiteY56" fmla="*/ 2011299 h 3006532"/>
                <a:gd name="connsiteX57" fmla="*/ 1426495 w 2670534"/>
                <a:gd name="connsiteY57" fmla="*/ 1943894 h 3006532"/>
                <a:gd name="connsiteX58" fmla="*/ 1502817 w 2670534"/>
                <a:gd name="connsiteY58" fmla="*/ 1946510 h 3006532"/>
                <a:gd name="connsiteX59" fmla="*/ 148381 w 2670534"/>
                <a:gd name="connsiteY59" fmla="*/ 1906084 h 3006532"/>
                <a:gd name="connsiteX60" fmla="*/ 213169 w 2670534"/>
                <a:gd name="connsiteY60" fmla="*/ 1946510 h 3006532"/>
                <a:gd name="connsiteX61" fmla="*/ 289491 w 2670534"/>
                <a:gd name="connsiteY61" fmla="*/ 1943894 h 3006532"/>
                <a:gd name="connsiteX62" fmla="*/ 325386 w 2670534"/>
                <a:gd name="connsiteY62" fmla="*/ 2011299 h 3006532"/>
                <a:gd name="connsiteX63" fmla="*/ 392791 w 2670534"/>
                <a:gd name="connsiteY63" fmla="*/ 2047194 h 3006532"/>
                <a:gd name="connsiteX64" fmla="*/ 390175 w 2670534"/>
                <a:gd name="connsiteY64" fmla="*/ 2123516 h 3006532"/>
                <a:gd name="connsiteX65" fmla="*/ 430601 w 2670534"/>
                <a:gd name="connsiteY65" fmla="*/ 2188305 h 3006532"/>
                <a:gd name="connsiteX66" fmla="*/ 390175 w 2670534"/>
                <a:gd name="connsiteY66" fmla="*/ 2253093 h 3006532"/>
                <a:gd name="connsiteX67" fmla="*/ 392791 w 2670534"/>
                <a:gd name="connsiteY67" fmla="*/ 2329415 h 3006532"/>
                <a:gd name="connsiteX68" fmla="*/ 325386 w 2670534"/>
                <a:gd name="connsiteY68" fmla="*/ 2365310 h 3006532"/>
                <a:gd name="connsiteX69" fmla="*/ 289491 w 2670534"/>
                <a:gd name="connsiteY69" fmla="*/ 2432715 h 3006532"/>
                <a:gd name="connsiteX70" fmla="*/ 213169 w 2670534"/>
                <a:gd name="connsiteY70" fmla="*/ 2430099 h 3006532"/>
                <a:gd name="connsiteX71" fmla="*/ 168027 w 2670534"/>
                <a:gd name="connsiteY71" fmla="*/ 2458267 h 3006532"/>
                <a:gd name="connsiteX72" fmla="*/ 156513 w 2670534"/>
                <a:gd name="connsiteY72" fmla="*/ 2441200 h 3006532"/>
                <a:gd name="connsiteX73" fmla="*/ 469 w 2670534"/>
                <a:gd name="connsiteY73" fmla="*/ 1966664 h 3006532"/>
                <a:gd name="connsiteX74" fmla="*/ 0 w 2670534"/>
                <a:gd name="connsiteY74" fmla="*/ 1957548 h 3006532"/>
                <a:gd name="connsiteX75" fmla="*/ 7270 w 2670534"/>
                <a:gd name="connsiteY75" fmla="*/ 1943894 h 3006532"/>
                <a:gd name="connsiteX76" fmla="*/ 83592 w 2670534"/>
                <a:gd name="connsiteY76" fmla="*/ 1946510 h 3006532"/>
                <a:gd name="connsiteX77" fmla="*/ 2577256 w 2670534"/>
                <a:gd name="connsiteY77" fmla="*/ 1648909 h 3006532"/>
                <a:gd name="connsiteX78" fmla="*/ 2642044 w 2670534"/>
                <a:gd name="connsiteY78" fmla="*/ 1689335 h 3006532"/>
                <a:gd name="connsiteX79" fmla="*/ 2663837 w 2670534"/>
                <a:gd name="connsiteY79" fmla="*/ 1688588 h 3006532"/>
                <a:gd name="connsiteX80" fmla="*/ 2663838 w 2670534"/>
                <a:gd name="connsiteY80" fmla="*/ 1688594 h 3006532"/>
                <a:gd name="connsiteX81" fmla="*/ 2670534 w 2670534"/>
                <a:gd name="connsiteY81" fmla="*/ 1831163 h 3006532"/>
                <a:gd name="connsiteX82" fmla="*/ 2643613 w 2670534"/>
                <a:gd name="connsiteY82" fmla="*/ 2095738 h 3006532"/>
                <a:gd name="connsiteX83" fmla="*/ 2619190 w 2670534"/>
                <a:gd name="connsiteY83" fmla="*/ 2187185 h 3006532"/>
                <a:gd name="connsiteX84" fmla="*/ 2577256 w 2670534"/>
                <a:gd name="connsiteY84" fmla="*/ 2213350 h 3006532"/>
                <a:gd name="connsiteX85" fmla="*/ 2512467 w 2670534"/>
                <a:gd name="connsiteY85" fmla="*/ 2172924 h 3006532"/>
                <a:gd name="connsiteX86" fmla="*/ 2436145 w 2670534"/>
                <a:gd name="connsiteY86" fmla="*/ 2175540 h 3006532"/>
                <a:gd name="connsiteX87" fmla="*/ 2400250 w 2670534"/>
                <a:gd name="connsiteY87" fmla="*/ 2108135 h 3006532"/>
                <a:gd name="connsiteX88" fmla="*/ 2332845 w 2670534"/>
                <a:gd name="connsiteY88" fmla="*/ 2072240 h 3006532"/>
                <a:gd name="connsiteX89" fmla="*/ 2335461 w 2670534"/>
                <a:gd name="connsiteY89" fmla="*/ 1995918 h 3006532"/>
                <a:gd name="connsiteX90" fmla="*/ 2295035 w 2670534"/>
                <a:gd name="connsiteY90" fmla="*/ 1931130 h 3006532"/>
                <a:gd name="connsiteX91" fmla="*/ 2335461 w 2670534"/>
                <a:gd name="connsiteY91" fmla="*/ 1866341 h 3006532"/>
                <a:gd name="connsiteX92" fmla="*/ 2332845 w 2670534"/>
                <a:gd name="connsiteY92" fmla="*/ 1790019 h 3006532"/>
                <a:gd name="connsiteX93" fmla="*/ 2400250 w 2670534"/>
                <a:gd name="connsiteY93" fmla="*/ 1754124 h 3006532"/>
                <a:gd name="connsiteX94" fmla="*/ 2436145 w 2670534"/>
                <a:gd name="connsiteY94" fmla="*/ 1686719 h 3006532"/>
                <a:gd name="connsiteX95" fmla="*/ 2512467 w 2670534"/>
                <a:gd name="connsiteY95" fmla="*/ 1689335 h 3006532"/>
                <a:gd name="connsiteX96" fmla="*/ 815131 w 2670534"/>
                <a:gd name="connsiteY96" fmla="*/ 1401259 h 3006532"/>
                <a:gd name="connsiteX97" fmla="*/ 879919 w 2670534"/>
                <a:gd name="connsiteY97" fmla="*/ 1441685 h 3006532"/>
                <a:gd name="connsiteX98" fmla="*/ 956241 w 2670534"/>
                <a:gd name="connsiteY98" fmla="*/ 1439069 h 3006532"/>
                <a:gd name="connsiteX99" fmla="*/ 992136 w 2670534"/>
                <a:gd name="connsiteY99" fmla="*/ 1506474 h 3006532"/>
                <a:gd name="connsiteX100" fmla="*/ 1059541 w 2670534"/>
                <a:gd name="connsiteY100" fmla="*/ 1542369 h 3006532"/>
                <a:gd name="connsiteX101" fmla="*/ 1056925 w 2670534"/>
                <a:gd name="connsiteY101" fmla="*/ 1618691 h 3006532"/>
                <a:gd name="connsiteX102" fmla="*/ 1097351 w 2670534"/>
                <a:gd name="connsiteY102" fmla="*/ 1683480 h 3006532"/>
                <a:gd name="connsiteX103" fmla="*/ 1056925 w 2670534"/>
                <a:gd name="connsiteY103" fmla="*/ 1748268 h 3006532"/>
                <a:gd name="connsiteX104" fmla="*/ 1059541 w 2670534"/>
                <a:gd name="connsiteY104" fmla="*/ 1824590 h 3006532"/>
                <a:gd name="connsiteX105" fmla="*/ 992136 w 2670534"/>
                <a:gd name="connsiteY105" fmla="*/ 1860485 h 3006532"/>
                <a:gd name="connsiteX106" fmla="*/ 956241 w 2670534"/>
                <a:gd name="connsiteY106" fmla="*/ 1927890 h 3006532"/>
                <a:gd name="connsiteX107" fmla="*/ 879919 w 2670534"/>
                <a:gd name="connsiteY107" fmla="*/ 1925274 h 3006532"/>
                <a:gd name="connsiteX108" fmla="*/ 815131 w 2670534"/>
                <a:gd name="connsiteY108" fmla="*/ 1965700 h 3006532"/>
                <a:gd name="connsiteX109" fmla="*/ 750342 w 2670534"/>
                <a:gd name="connsiteY109" fmla="*/ 1925274 h 3006532"/>
                <a:gd name="connsiteX110" fmla="*/ 674020 w 2670534"/>
                <a:gd name="connsiteY110" fmla="*/ 1927890 h 3006532"/>
                <a:gd name="connsiteX111" fmla="*/ 638125 w 2670534"/>
                <a:gd name="connsiteY111" fmla="*/ 1860485 h 3006532"/>
                <a:gd name="connsiteX112" fmla="*/ 570720 w 2670534"/>
                <a:gd name="connsiteY112" fmla="*/ 1824590 h 3006532"/>
                <a:gd name="connsiteX113" fmla="*/ 573336 w 2670534"/>
                <a:gd name="connsiteY113" fmla="*/ 1748268 h 3006532"/>
                <a:gd name="connsiteX114" fmla="*/ 532910 w 2670534"/>
                <a:gd name="connsiteY114" fmla="*/ 1683480 h 3006532"/>
                <a:gd name="connsiteX115" fmla="*/ 573336 w 2670534"/>
                <a:gd name="connsiteY115" fmla="*/ 1618691 h 3006532"/>
                <a:gd name="connsiteX116" fmla="*/ 570720 w 2670534"/>
                <a:gd name="connsiteY116" fmla="*/ 1542369 h 3006532"/>
                <a:gd name="connsiteX117" fmla="*/ 638125 w 2670534"/>
                <a:gd name="connsiteY117" fmla="*/ 1506474 h 3006532"/>
                <a:gd name="connsiteX118" fmla="*/ 674020 w 2670534"/>
                <a:gd name="connsiteY118" fmla="*/ 1439069 h 3006532"/>
                <a:gd name="connsiteX119" fmla="*/ 750342 w 2670534"/>
                <a:gd name="connsiteY119" fmla="*/ 1441685 h 3006532"/>
                <a:gd name="connsiteX120" fmla="*/ 2053381 w 2670534"/>
                <a:gd name="connsiteY120" fmla="*/ 982159 h 3006532"/>
                <a:gd name="connsiteX121" fmla="*/ 2118169 w 2670534"/>
                <a:gd name="connsiteY121" fmla="*/ 1022585 h 3006532"/>
                <a:gd name="connsiteX122" fmla="*/ 2194491 w 2670534"/>
                <a:gd name="connsiteY122" fmla="*/ 1019969 h 3006532"/>
                <a:gd name="connsiteX123" fmla="*/ 2230386 w 2670534"/>
                <a:gd name="connsiteY123" fmla="*/ 1087374 h 3006532"/>
                <a:gd name="connsiteX124" fmla="*/ 2297791 w 2670534"/>
                <a:gd name="connsiteY124" fmla="*/ 1123269 h 3006532"/>
                <a:gd name="connsiteX125" fmla="*/ 2295175 w 2670534"/>
                <a:gd name="connsiteY125" fmla="*/ 1199591 h 3006532"/>
                <a:gd name="connsiteX126" fmla="*/ 2335601 w 2670534"/>
                <a:gd name="connsiteY126" fmla="*/ 1264380 h 3006532"/>
                <a:gd name="connsiteX127" fmla="*/ 2295175 w 2670534"/>
                <a:gd name="connsiteY127" fmla="*/ 1329168 h 3006532"/>
                <a:gd name="connsiteX128" fmla="*/ 2297791 w 2670534"/>
                <a:gd name="connsiteY128" fmla="*/ 1405490 h 3006532"/>
                <a:gd name="connsiteX129" fmla="*/ 2230386 w 2670534"/>
                <a:gd name="connsiteY129" fmla="*/ 1441385 h 3006532"/>
                <a:gd name="connsiteX130" fmla="*/ 2194491 w 2670534"/>
                <a:gd name="connsiteY130" fmla="*/ 1508790 h 3006532"/>
                <a:gd name="connsiteX131" fmla="*/ 2118169 w 2670534"/>
                <a:gd name="connsiteY131" fmla="*/ 1506174 h 3006532"/>
                <a:gd name="connsiteX132" fmla="*/ 2053381 w 2670534"/>
                <a:gd name="connsiteY132" fmla="*/ 1546600 h 3006532"/>
                <a:gd name="connsiteX133" fmla="*/ 1988592 w 2670534"/>
                <a:gd name="connsiteY133" fmla="*/ 1506174 h 3006532"/>
                <a:gd name="connsiteX134" fmla="*/ 1912270 w 2670534"/>
                <a:gd name="connsiteY134" fmla="*/ 1508790 h 3006532"/>
                <a:gd name="connsiteX135" fmla="*/ 1876375 w 2670534"/>
                <a:gd name="connsiteY135" fmla="*/ 1441385 h 3006532"/>
                <a:gd name="connsiteX136" fmla="*/ 1808970 w 2670534"/>
                <a:gd name="connsiteY136" fmla="*/ 1405490 h 3006532"/>
                <a:gd name="connsiteX137" fmla="*/ 1811586 w 2670534"/>
                <a:gd name="connsiteY137" fmla="*/ 1329168 h 3006532"/>
                <a:gd name="connsiteX138" fmla="*/ 1771160 w 2670534"/>
                <a:gd name="connsiteY138" fmla="*/ 1264380 h 3006532"/>
                <a:gd name="connsiteX139" fmla="*/ 1811586 w 2670534"/>
                <a:gd name="connsiteY139" fmla="*/ 1199591 h 3006532"/>
                <a:gd name="connsiteX140" fmla="*/ 1808970 w 2670534"/>
                <a:gd name="connsiteY140" fmla="*/ 1123269 h 3006532"/>
                <a:gd name="connsiteX141" fmla="*/ 1876375 w 2670534"/>
                <a:gd name="connsiteY141" fmla="*/ 1087374 h 3006532"/>
                <a:gd name="connsiteX142" fmla="*/ 1912270 w 2670534"/>
                <a:gd name="connsiteY142" fmla="*/ 1019969 h 3006532"/>
                <a:gd name="connsiteX143" fmla="*/ 1988592 w 2670534"/>
                <a:gd name="connsiteY143" fmla="*/ 1022585 h 3006532"/>
                <a:gd name="connsiteX144" fmla="*/ 357931 w 2670534"/>
                <a:gd name="connsiteY144" fmla="*/ 696409 h 3006532"/>
                <a:gd name="connsiteX145" fmla="*/ 422719 w 2670534"/>
                <a:gd name="connsiteY145" fmla="*/ 736835 h 3006532"/>
                <a:gd name="connsiteX146" fmla="*/ 499041 w 2670534"/>
                <a:gd name="connsiteY146" fmla="*/ 734219 h 3006532"/>
                <a:gd name="connsiteX147" fmla="*/ 534936 w 2670534"/>
                <a:gd name="connsiteY147" fmla="*/ 801624 h 3006532"/>
                <a:gd name="connsiteX148" fmla="*/ 602341 w 2670534"/>
                <a:gd name="connsiteY148" fmla="*/ 837519 h 3006532"/>
                <a:gd name="connsiteX149" fmla="*/ 599725 w 2670534"/>
                <a:gd name="connsiteY149" fmla="*/ 913841 h 3006532"/>
                <a:gd name="connsiteX150" fmla="*/ 640151 w 2670534"/>
                <a:gd name="connsiteY150" fmla="*/ 978630 h 3006532"/>
                <a:gd name="connsiteX151" fmla="*/ 599725 w 2670534"/>
                <a:gd name="connsiteY151" fmla="*/ 1043418 h 3006532"/>
                <a:gd name="connsiteX152" fmla="*/ 602341 w 2670534"/>
                <a:gd name="connsiteY152" fmla="*/ 1119740 h 3006532"/>
                <a:gd name="connsiteX153" fmla="*/ 534936 w 2670534"/>
                <a:gd name="connsiteY153" fmla="*/ 1155635 h 3006532"/>
                <a:gd name="connsiteX154" fmla="*/ 499041 w 2670534"/>
                <a:gd name="connsiteY154" fmla="*/ 1223040 h 3006532"/>
                <a:gd name="connsiteX155" fmla="*/ 422719 w 2670534"/>
                <a:gd name="connsiteY155" fmla="*/ 1220424 h 3006532"/>
                <a:gd name="connsiteX156" fmla="*/ 357931 w 2670534"/>
                <a:gd name="connsiteY156" fmla="*/ 1260850 h 3006532"/>
                <a:gd name="connsiteX157" fmla="*/ 293142 w 2670534"/>
                <a:gd name="connsiteY157" fmla="*/ 1220424 h 3006532"/>
                <a:gd name="connsiteX158" fmla="*/ 216820 w 2670534"/>
                <a:gd name="connsiteY158" fmla="*/ 1223040 h 3006532"/>
                <a:gd name="connsiteX159" fmla="*/ 180925 w 2670534"/>
                <a:gd name="connsiteY159" fmla="*/ 1155635 h 3006532"/>
                <a:gd name="connsiteX160" fmla="*/ 138038 w 2670534"/>
                <a:gd name="connsiteY160" fmla="*/ 1132797 h 3006532"/>
                <a:gd name="connsiteX161" fmla="*/ 159464 w 2670534"/>
                <a:gd name="connsiteY161" fmla="*/ 1075159 h 3006532"/>
                <a:gd name="connsiteX162" fmla="*/ 306900 w 2670534"/>
                <a:gd name="connsiteY162" fmla="*/ 772830 h 3006532"/>
                <a:gd name="connsiteX163" fmla="*/ 351830 w 2670534"/>
                <a:gd name="connsiteY163" fmla="*/ 700216 h 3006532"/>
                <a:gd name="connsiteX164" fmla="*/ 1215181 w 2670534"/>
                <a:gd name="connsiteY164" fmla="*/ 553534 h 3006532"/>
                <a:gd name="connsiteX165" fmla="*/ 1279969 w 2670534"/>
                <a:gd name="connsiteY165" fmla="*/ 593960 h 3006532"/>
                <a:gd name="connsiteX166" fmla="*/ 1356291 w 2670534"/>
                <a:gd name="connsiteY166" fmla="*/ 591344 h 3006532"/>
                <a:gd name="connsiteX167" fmla="*/ 1392186 w 2670534"/>
                <a:gd name="connsiteY167" fmla="*/ 658749 h 3006532"/>
                <a:gd name="connsiteX168" fmla="*/ 1459591 w 2670534"/>
                <a:gd name="connsiteY168" fmla="*/ 694644 h 3006532"/>
                <a:gd name="connsiteX169" fmla="*/ 1456975 w 2670534"/>
                <a:gd name="connsiteY169" fmla="*/ 770966 h 3006532"/>
                <a:gd name="connsiteX170" fmla="*/ 1497401 w 2670534"/>
                <a:gd name="connsiteY170" fmla="*/ 835755 h 3006532"/>
                <a:gd name="connsiteX171" fmla="*/ 1456975 w 2670534"/>
                <a:gd name="connsiteY171" fmla="*/ 900543 h 3006532"/>
                <a:gd name="connsiteX172" fmla="*/ 1459591 w 2670534"/>
                <a:gd name="connsiteY172" fmla="*/ 976865 h 3006532"/>
                <a:gd name="connsiteX173" fmla="*/ 1392186 w 2670534"/>
                <a:gd name="connsiteY173" fmla="*/ 1012760 h 3006532"/>
                <a:gd name="connsiteX174" fmla="*/ 1356291 w 2670534"/>
                <a:gd name="connsiteY174" fmla="*/ 1080165 h 3006532"/>
                <a:gd name="connsiteX175" fmla="*/ 1279969 w 2670534"/>
                <a:gd name="connsiteY175" fmla="*/ 1077549 h 3006532"/>
                <a:gd name="connsiteX176" fmla="*/ 1215181 w 2670534"/>
                <a:gd name="connsiteY176" fmla="*/ 1117975 h 3006532"/>
                <a:gd name="connsiteX177" fmla="*/ 1150392 w 2670534"/>
                <a:gd name="connsiteY177" fmla="*/ 1077549 h 3006532"/>
                <a:gd name="connsiteX178" fmla="*/ 1074070 w 2670534"/>
                <a:gd name="connsiteY178" fmla="*/ 1080165 h 3006532"/>
                <a:gd name="connsiteX179" fmla="*/ 1038175 w 2670534"/>
                <a:gd name="connsiteY179" fmla="*/ 1012760 h 3006532"/>
                <a:gd name="connsiteX180" fmla="*/ 970770 w 2670534"/>
                <a:gd name="connsiteY180" fmla="*/ 976865 h 3006532"/>
                <a:gd name="connsiteX181" fmla="*/ 973386 w 2670534"/>
                <a:gd name="connsiteY181" fmla="*/ 900543 h 3006532"/>
                <a:gd name="connsiteX182" fmla="*/ 932960 w 2670534"/>
                <a:gd name="connsiteY182" fmla="*/ 835755 h 3006532"/>
                <a:gd name="connsiteX183" fmla="*/ 973386 w 2670534"/>
                <a:gd name="connsiteY183" fmla="*/ 770966 h 3006532"/>
                <a:gd name="connsiteX184" fmla="*/ 970770 w 2670534"/>
                <a:gd name="connsiteY184" fmla="*/ 694644 h 3006532"/>
                <a:gd name="connsiteX185" fmla="*/ 1038175 w 2670534"/>
                <a:gd name="connsiteY185" fmla="*/ 658749 h 3006532"/>
                <a:gd name="connsiteX186" fmla="*/ 1074070 w 2670534"/>
                <a:gd name="connsiteY186" fmla="*/ 591344 h 3006532"/>
                <a:gd name="connsiteX187" fmla="*/ 1150392 w 2670534"/>
                <a:gd name="connsiteY187" fmla="*/ 593960 h 3006532"/>
                <a:gd name="connsiteX188" fmla="*/ 1866298 w 2670534"/>
                <a:gd name="connsiteY188" fmla="*/ 166814 h 3006532"/>
                <a:gd name="connsiteX189" fmla="*/ 1869119 w 2670534"/>
                <a:gd name="connsiteY189" fmla="*/ 168611 h 3006532"/>
                <a:gd name="connsiteX190" fmla="*/ 2194752 w 2670534"/>
                <a:gd name="connsiteY190" fmla="*/ 496501 h 3006532"/>
                <a:gd name="connsiteX191" fmla="*/ 2226683 w 2670534"/>
                <a:gd name="connsiteY191" fmla="*/ 542315 h 3006532"/>
                <a:gd name="connsiteX192" fmla="*/ 2201811 w 2670534"/>
                <a:gd name="connsiteY192" fmla="*/ 555560 h 3006532"/>
                <a:gd name="connsiteX193" fmla="*/ 2165916 w 2670534"/>
                <a:gd name="connsiteY193" fmla="*/ 622965 h 3006532"/>
                <a:gd name="connsiteX194" fmla="*/ 2089594 w 2670534"/>
                <a:gd name="connsiteY194" fmla="*/ 620349 h 3006532"/>
                <a:gd name="connsiteX195" fmla="*/ 2024806 w 2670534"/>
                <a:gd name="connsiteY195" fmla="*/ 660775 h 3006532"/>
                <a:gd name="connsiteX196" fmla="*/ 1960017 w 2670534"/>
                <a:gd name="connsiteY196" fmla="*/ 620349 h 3006532"/>
                <a:gd name="connsiteX197" fmla="*/ 1883695 w 2670534"/>
                <a:gd name="connsiteY197" fmla="*/ 622965 h 3006532"/>
                <a:gd name="connsiteX198" fmla="*/ 1847800 w 2670534"/>
                <a:gd name="connsiteY198" fmla="*/ 555560 h 3006532"/>
                <a:gd name="connsiteX199" fmla="*/ 1780395 w 2670534"/>
                <a:gd name="connsiteY199" fmla="*/ 519665 h 3006532"/>
                <a:gd name="connsiteX200" fmla="*/ 1783011 w 2670534"/>
                <a:gd name="connsiteY200" fmla="*/ 443343 h 3006532"/>
                <a:gd name="connsiteX201" fmla="*/ 1742585 w 2670534"/>
                <a:gd name="connsiteY201" fmla="*/ 378555 h 3006532"/>
                <a:gd name="connsiteX202" fmla="*/ 1783011 w 2670534"/>
                <a:gd name="connsiteY202" fmla="*/ 313766 h 3006532"/>
                <a:gd name="connsiteX203" fmla="*/ 1780395 w 2670534"/>
                <a:gd name="connsiteY203" fmla="*/ 237444 h 3006532"/>
                <a:gd name="connsiteX204" fmla="*/ 1847800 w 2670534"/>
                <a:gd name="connsiteY204" fmla="*/ 201549 h 3006532"/>
                <a:gd name="connsiteX205" fmla="*/ 1201414 w 2670534"/>
                <a:gd name="connsiteY205" fmla="*/ 0 h 3006532"/>
                <a:gd name="connsiteX206" fmla="*/ 1199800 w 2670534"/>
                <a:gd name="connsiteY206" fmla="*/ 47066 h 3006532"/>
                <a:gd name="connsiteX207" fmla="*/ 1240226 w 2670534"/>
                <a:gd name="connsiteY207" fmla="*/ 111855 h 3006532"/>
                <a:gd name="connsiteX208" fmla="*/ 1199800 w 2670534"/>
                <a:gd name="connsiteY208" fmla="*/ 176643 h 3006532"/>
                <a:gd name="connsiteX209" fmla="*/ 1202416 w 2670534"/>
                <a:gd name="connsiteY209" fmla="*/ 252965 h 3006532"/>
                <a:gd name="connsiteX210" fmla="*/ 1135011 w 2670534"/>
                <a:gd name="connsiteY210" fmla="*/ 288860 h 3006532"/>
                <a:gd name="connsiteX211" fmla="*/ 1099116 w 2670534"/>
                <a:gd name="connsiteY211" fmla="*/ 356265 h 3006532"/>
                <a:gd name="connsiteX212" fmla="*/ 1022794 w 2670534"/>
                <a:gd name="connsiteY212" fmla="*/ 353649 h 3006532"/>
                <a:gd name="connsiteX213" fmla="*/ 958006 w 2670534"/>
                <a:gd name="connsiteY213" fmla="*/ 394075 h 3006532"/>
                <a:gd name="connsiteX214" fmla="*/ 893217 w 2670534"/>
                <a:gd name="connsiteY214" fmla="*/ 353649 h 3006532"/>
                <a:gd name="connsiteX215" fmla="*/ 816895 w 2670534"/>
                <a:gd name="connsiteY215" fmla="*/ 356265 h 3006532"/>
                <a:gd name="connsiteX216" fmla="*/ 781000 w 2670534"/>
                <a:gd name="connsiteY216" fmla="*/ 288860 h 3006532"/>
                <a:gd name="connsiteX217" fmla="*/ 718503 w 2670534"/>
                <a:gd name="connsiteY217" fmla="*/ 255579 h 3006532"/>
                <a:gd name="connsiteX218" fmla="*/ 827092 w 2670534"/>
                <a:gd name="connsiteY218" fmla="*/ 168611 h 3006532"/>
                <a:gd name="connsiteX219" fmla="*/ 1080508 w 2670534"/>
                <a:gd name="connsiteY219" fmla="*/ 32991 h 30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</a:cxnLst>
              <a:rect l="l" t="t" r="r" b="b"/>
              <a:pathLst>
                <a:path w="2670534" h="3006532">
                  <a:moveTo>
                    <a:pt x="2101006" y="2544259"/>
                  </a:moveTo>
                  <a:lnTo>
                    <a:pt x="2165794" y="2584685"/>
                  </a:lnTo>
                  <a:lnTo>
                    <a:pt x="2242116" y="2582069"/>
                  </a:lnTo>
                  <a:lnTo>
                    <a:pt x="2278011" y="2649474"/>
                  </a:lnTo>
                  <a:lnTo>
                    <a:pt x="2325326" y="2674671"/>
                  </a:lnTo>
                  <a:lnTo>
                    <a:pt x="2281665" y="2717317"/>
                  </a:lnTo>
                  <a:cubicBezTo>
                    <a:pt x="2161346" y="2823348"/>
                    <a:pt x="2017925" y="2906278"/>
                    <a:pt x="1858382" y="2962700"/>
                  </a:cubicBezTo>
                  <a:lnTo>
                    <a:pt x="1856746" y="2963198"/>
                  </a:lnTo>
                  <a:lnTo>
                    <a:pt x="1859211" y="2891268"/>
                  </a:lnTo>
                  <a:lnTo>
                    <a:pt x="1818785" y="2826480"/>
                  </a:lnTo>
                  <a:lnTo>
                    <a:pt x="1859211" y="2761691"/>
                  </a:lnTo>
                  <a:lnTo>
                    <a:pt x="1856595" y="2685369"/>
                  </a:lnTo>
                  <a:lnTo>
                    <a:pt x="1924000" y="2649474"/>
                  </a:lnTo>
                  <a:lnTo>
                    <a:pt x="1959895" y="2582069"/>
                  </a:lnTo>
                  <a:lnTo>
                    <a:pt x="2036217" y="2584685"/>
                  </a:lnTo>
                  <a:close/>
                  <a:moveTo>
                    <a:pt x="805606" y="2525209"/>
                  </a:moveTo>
                  <a:lnTo>
                    <a:pt x="870394" y="2565635"/>
                  </a:lnTo>
                  <a:lnTo>
                    <a:pt x="946716" y="2563019"/>
                  </a:lnTo>
                  <a:lnTo>
                    <a:pt x="982611" y="2630424"/>
                  </a:lnTo>
                  <a:lnTo>
                    <a:pt x="1050016" y="2666319"/>
                  </a:lnTo>
                  <a:lnTo>
                    <a:pt x="1047400" y="2742641"/>
                  </a:lnTo>
                  <a:lnTo>
                    <a:pt x="1087826" y="2807430"/>
                  </a:lnTo>
                  <a:lnTo>
                    <a:pt x="1047400" y="2872218"/>
                  </a:lnTo>
                  <a:lnTo>
                    <a:pt x="1050016" y="2948540"/>
                  </a:lnTo>
                  <a:lnTo>
                    <a:pt x="982611" y="2984435"/>
                  </a:lnTo>
                  <a:lnTo>
                    <a:pt x="970844" y="3006532"/>
                  </a:lnTo>
                  <a:lnTo>
                    <a:pt x="939739" y="2999993"/>
                  </a:lnTo>
                  <a:cubicBezTo>
                    <a:pt x="813637" y="2967777"/>
                    <a:pt x="695344" y="2920170"/>
                    <a:pt x="587971" y="2858612"/>
                  </a:cubicBezTo>
                  <a:lnTo>
                    <a:pt x="533701" y="2823962"/>
                  </a:lnTo>
                  <a:lnTo>
                    <a:pt x="523385" y="2807430"/>
                  </a:lnTo>
                  <a:lnTo>
                    <a:pt x="563811" y="2742641"/>
                  </a:lnTo>
                  <a:lnTo>
                    <a:pt x="561195" y="2666319"/>
                  </a:lnTo>
                  <a:lnTo>
                    <a:pt x="628600" y="2630424"/>
                  </a:lnTo>
                  <a:lnTo>
                    <a:pt x="664495" y="2563019"/>
                  </a:lnTo>
                  <a:lnTo>
                    <a:pt x="740817" y="2565635"/>
                  </a:lnTo>
                  <a:close/>
                  <a:moveTo>
                    <a:pt x="1567606" y="1906084"/>
                  </a:moveTo>
                  <a:lnTo>
                    <a:pt x="1632394" y="1946510"/>
                  </a:lnTo>
                  <a:lnTo>
                    <a:pt x="1708716" y="1943894"/>
                  </a:lnTo>
                  <a:lnTo>
                    <a:pt x="1744611" y="2011299"/>
                  </a:lnTo>
                  <a:lnTo>
                    <a:pt x="1812016" y="2047194"/>
                  </a:lnTo>
                  <a:lnTo>
                    <a:pt x="1809400" y="2123516"/>
                  </a:lnTo>
                  <a:lnTo>
                    <a:pt x="1849826" y="2188305"/>
                  </a:lnTo>
                  <a:lnTo>
                    <a:pt x="1809400" y="2253093"/>
                  </a:lnTo>
                  <a:lnTo>
                    <a:pt x="1812016" y="2329415"/>
                  </a:lnTo>
                  <a:lnTo>
                    <a:pt x="1744611" y="2365310"/>
                  </a:lnTo>
                  <a:lnTo>
                    <a:pt x="1708716" y="2432715"/>
                  </a:lnTo>
                  <a:lnTo>
                    <a:pt x="1632394" y="2430099"/>
                  </a:lnTo>
                  <a:lnTo>
                    <a:pt x="1567606" y="2470525"/>
                  </a:lnTo>
                  <a:lnTo>
                    <a:pt x="1502817" y="2430099"/>
                  </a:lnTo>
                  <a:lnTo>
                    <a:pt x="1426495" y="2432715"/>
                  </a:lnTo>
                  <a:lnTo>
                    <a:pt x="1390600" y="2365310"/>
                  </a:lnTo>
                  <a:lnTo>
                    <a:pt x="1323195" y="2329415"/>
                  </a:lnTo>
                  <a:lnTo>
                    <a:pt x="1325811" y="2253093"/>
                  </a:lnTo>
                  <a:lnTo>
                    <a:pt x="1285385" y="2188305"/>
                  </a:lnTo>
                  <a:lnTo>
                    <a:pt x="1325811" y="2123516"/>
                  </a:lnTo>
                  <a:lnTo>
                    <a:pt x="1323195" y="2047194"/>
                  </a:lnTo>
                  <a:lnTo>
                    <a:pt x="1390600" y="2011299"/>
                  </a:lnTo>
                  <a:lnTo>
                    <a:pt x="1426495" y="1943894"/>
                  </a:lnTo>
                  <a:lnTo>
                    <a:pt x="1502817" y="1946510"/>
                  </a:lnTo>
                  <a:close/>
                  <a:moveTo>
                    <a:pt x="148381" y="1906084"/>
                  </a:moveTo>
                  <a:lnTo>
                    <a:pt x="213169" y="1946510"/>
                  </a:lnTo>
                  <a:lnTo>
                    <a:pt x="289491" y="1943894"/>
                  </a:lnTo>
                  <a:lnTo>
                    <a:pt x="325386" y="2011299"/>
                  </a:lnTo>
                  <a:lnTo>
                    <a:pt x="392791" y="2047194"/>
                  </a:lnTo>
                  <a:lnTo>
                    <a:pt x="390175" y="2123516"/>
                  </a:lnTo>
                  <a:lnTo>
                    <a:pt x="430601" y="2188305"/>
                  </a:lnTo>
                  <a:lnTo>
                    <a:pt x="390175" y="2253093"/>
                  </a:lnTo>
                  <a:lnTo>
                    <a:pt x="392791" y="2329415"/>
                  </a:lnTo>
                  <a:lnTo>
                    <a:pt x="325386" y="2365310"/>
                  </a:lnTo>
                  <a:lnTo>
                    <a:pt x="289491" y="2432715"/>
                  </a:lnTo>
                  <a:lnTo>
                    <a:pt x="213169" y="2430099"/>
                  </a:lnTo>
                  <a:lnTo>
                    <a:pt x="168027" y="2458267"/>
                  </a:lnTo>
                  <a:lnTo>
                    <a:pt x="156513" y="2441200"/>
                  </a:lnTo>
                  <a:cubicBezTo>
                    <a:pt x="73407" y="2302432"/>
                    <a:pt x="18934" y="2143118"/>
                    <a:pt x="469" y="1966664"/>
                  </a:cubicBezTo>
                  <a:lnTo>
                    <a:pt x="0" y="1957548"/>
                  </a:lnTo>
                  <a:lnTo>
                    <a:pt x="7270" y="1943894"/>
                  </a:lnTo>
                  <a:lnTo>
                    <a:pt x="83592" y="1946510"/>
                  </a:lnTo>
                  <a:close/>
                  <a:moveTo>
                    <a:pt x="2577256" y="1648909"/>
                  </a:moveTo>
                  <a:lnTo>
                    <a:pt x="2642044" y="1689335"/>
                  </a:lnTo>
                  <a:lnTo>
                    <a:pt x="2663837" y="1688588"/>
                  </a:lnTo>
                  <a:lnTo>
                    <a:pt x="2663838" y="1688594"/>
                  </a:lnTo>
                  <a:cubicBezTo>
                    <a:pt x="2668268" y="1737317"/>
                    <a:pt x="2670534" y="1784960"/>
                    <a:pt x="2670534" y="1831163"/>
                  </a:cubicBezTo>
                  <a:cubicBezTo>
                    <a:pt x="2670534" y="1923569"/>
                    <a:pt x="2661270" y="2011902"/>
                    <a:pt x="2643613" y="2095738"/>
                  </a:cubicBezTo>
                  <a:lnTo>
                    <a:pt x="2619190" y="2187185"/>
                  </a:lnTo>
                  <a:lnTo>
                    <a:pt x="2577256" y="2213350"/>
                  </a:lnTo>
                  <a:lnTo>
                    <a:pt x="2512467" y="2172924"/>
                  </a:lnTo>
                  <a:lnTo>
                    <a:pt x="2436145" y="2175540"/>
                  </a:lnTo>
                  <a:lnTo>
                    <a:pt x="2400250" y="2108135"/>
                  </a:lnTo>
                  <a:lnTo>
                    <a:pt x="2332845" y="2072240"/>
                  </a:lnTo>
                  <a:lnTo>
                    <a:pt x="2335461" y="1995918"/>
                  </a:lnTo>
                  <a:lnTo>
                    <a:pt x="2295035" y="1931130"/>
                  </a:lnTo>
                  <a:lnTo>
                    <a:pt x="2335461" y="1866341"/>
                  </a:lnTo>
                  <a:lnTo>
                    <a:pt x="2332845" y="1790019"/>
                  </a:lnTo>
                  <a:lnTo>
                    <a:pt x="2400250" y="1754124"/>
                  </a:lnTo>
                  <a:lnTo>
                    <a:pt x="2436145" y="1686719"/>
                  </a:lnTo>
                  <a:lnTo>
                    <a:pt x="2512467" y="1689335"/>
                  </a:lnTo>
                  <a:close/>
                  <a:moveTo>
                    <a:pt x="815131" y="1401259"/>
                  </a:moveTo>
                  <a:lnTo>
                    <a:pt x="879919" y="1441685"/>
                  </a:lnTo>
                  <a:lnTo>
                    <a:pt x="956241" y="1439069"/>
                  </a:lnTo>
                  <a:lnTo>
                    <a:pt x="992136" y="1506474"/>
                  </a:lnTo>
                  <a:lnTo>
                    <a:pt x="1059541" y="1542369"/>
                  </a:lnTo>
                  <a:lnTo>
                    <a:pt x="1056925" y="1618691"/>
                  </a:lnTo>
                  <a:lnTo>
                    <a:pt x="1097351" y="1683480"/>
                  </a:lnTo>
                  <a:lnTo>
                    <a:pt x="1056925" y="1748268"/>
                  </a:lnTo>
                  <a:lnTo>
                    <a:pt x="1059541" y="1824590"/>
                  </a:lnTo>
                  <a:lnTo>
                    <a:pt x="992136" y="1860485"/>
                  </a:lnTo>
                  <a:lnTo>
                    <a:pt x="956241" y="1927890"/>
                  </a:lnTo>
                  <a:lnTo>
                    <a:pt x="879919" y="1925274"/>
                  </a:lnTo>
                  <a:lnTo>
                    <a:pt x="815131" y="1965700"/>
                  </a:lnTo>
                  <a:lnTo>
                    <a:pt x="750342" y="1925274"/>
                  </a:lnTo>
                  <a:lnTo>
                    <a:pt x="674020" y="1927890"/>
                  </a:lnTo>
                  <a:lnTo>
                    <a:pt x="638125" y="1860485"/>
                  </a:lnTo>
                  <a:lnTo>
                    <a:pt x="570720" y="1824590"/>
                  </a:lnTo>
                  <a:lnTo>
                    <a:pt x="573336" y="1748268"/>
                  </a:lnTo>
                  <a:lnTo>
                    <a:pt x="532910" y="1683480"/>
                  </a:lnTo>
                  <a:lnTo>
                    <a:pt x="573336" y="1618691"/>
                  </a:lnTo>
                  <a:lnTo>
                    <a:pt x="570720" y="1542369"/>
                  </a:lnTo>
                  <a:lnTo>
                    <a:pt x="638125" y="1506474"/>
                  </a:lnTo>
                  <a:lnTo>
                    <a:pt x="674020" y="1439069"/>
                  </a:lnTo>
                  <a:lnTo>
                    <a:pt x="750342" y="1441685"/>
                  </a:lnTo>
                  <a:close/>
                  <a:moveTo>
                    <a:pt x="2053381" y="982159"/>
                  </a:moveTo>
                  <a:lnTo>
                    <a:pt x="2118169" y="1022585"/>
                  </a:lnTo>
                  <a:lnTo>
                    <a:pt x="2194491" y="1019969"/>
                  </a:lnTo>
                  <a:lnTo>
                    <a:pt x="2230386" y="1087374"/>
                  </a:lnTo>
                  <a:lnTo>
                    <a:pt x="2297791" y="1123269"/>
                  </a:lnTo>
                  <a:lnTo>
                    <a:pt x="2295175" y="1199591"/>
                  </a:lnTo>
                  <a:lnTo>
                    <a:pt x="2335601" y="1264380"/>
                  </a:lnTo>
                  <a:lnTo>
                    <a:pt x="2295175" y="1329168"/>
                  </a:lnTo>
                  <a:lnTo>
                    <a:pt x="2297791" y="1405490"/>
                  </a:lnTo>
                  <a:lnTo>
                    <a:pt x="2230386" y="1441385"/>
                  </a:lnTo>
                  <a:lnTo>
                    <a:pt x="2194491" y="1508790"/>
                  </a:lnTo>
                  <a:lnTo>
                    <a:pt x="2118169" y="1506174"/>
                  </a:lnTo>
                  <a:lnTo>
                    <a:pt x="2053381" y="1546600"/>
                  </a:lnTo>
                  <a:lnTo>
                    <a:pt x="1988592" y="1506174"/>
                  </a:lnTo>
                  <a:lnTo>
                    <a:pt x="1912270" y="1508790"/>
                  </a:lnTo>
                  <a:lnTo>
                    <a:pt x="1876375" y="1441385"/>
                  </a:lnTo>
                  <a:lnTo>
                    <a:pt x="1808970" y="1405490"/>
                  </a:lnTo>
                  <a:lnTo>
                    <a:pt x="1811586" y="1329168"/>
                  </a:lnTo>
                  <a:lnTo>
                    <a:pt x="1771160" y="1264380"/>
                  </a:lnTo>
                  <a:lnTo>
                    <a:pt x="1811586" y="1199591"/>
                  </a:lnTo>
                  <a:lnTo>
                    <a:pt x="1808970" y="1123269"/>
                  </a:lnTo>
                  <a:lnTo>
                    <a:pt x="1876375" y="1087374"/>
                  </a:lnTo>
                  <a:lnTo>
                    <a:pt x="1912270" y="1019969"/>
                  </a:lnTo>
                  <a:lnTo>
                    <a:pt x="1988592" y="1022585"/>
                  </a:lnTo>
                  <a:close/>
                  <a:moveTo>
                    <a:pt x="357931" y="696409"/>
                  </a:moveTo>
                  <a:lnTo>
                    <a:pt x="422719" y="736835"/>
                  </a:lnTo>
                  <a:lnTo>
                    <a:pt x="499041" y="734219"/>
                  </a:lnTo>
                  <a:lnTo>
                    <a:pt x="534936" y="801624"/>
                  </a:lnTo>
                  <a:lnTo>
                    <a:pt x="602341" y="837519"/>
                  </a:lnTo>
                  <a:lnTo>
                    <a:pt x="599725" y="913841"/>
                  </a:lnTo>
                  <a:lnTo>
                    <a:pt x="640151" y="978630"/>
                  </a:lnTo>
                  <a:lnTo>
                    <a:pt x="599725" y="1043418"/>
                  </a:lnTo>
                  <a:lnTo>
                    <a:pt x="602341" y="1119740"/>
                  </a:lnTo>
                  <a:lnTo>
                    <a:pt x="534936" y="1155635"/>
                  </a:lnTo>
                  <a:lnTo>
                    <a:pt x="499041" y="1223040"/>
                  </a:lnTo>
                  <a:lnTo>
                    <a:pt x="422719" y="1220424"/>
                  </a:lnTo>
                  <a:lnTo>
                    <a:pt x="357931" y="1260850"/>
                  </a:lnTo>
                  <a:lnTo>
                    <a:pt x="293142" y="1220424"/>
                  </a:lnTo>
                  <a:lnTo>
                    <a:pt x="216820" y="1223040"/>
                  </a:lnTo>
                  <a:lnTo>
                    <a:pt x="180925" y="1155635"/>
                  </a:lnTo>
                  <a:lnTo>
                    <a:pt x="138038" y="1132797"/>
                  </a:lnTo>
                  <a:lnTo>
                    <a:pt x="159464" y="1075159"/>
                  </a:lnTo>
                  <a:cubicBezTo>
                    <a:pt x="201701" y="971972"/>
                    <a:pt x="251170" y="870235"/>
                    <a:pt x="306900" y="772830"/>
                  </a:cubicBezTo>
                  <a:lnTo>
                    <a:pt x="351830" y="700216"/>
                  </a:lnTo>
                  <a:close/>
                  <a:moveTo>
                    <a:pt x="1215181" y="553534"/>
                  </a:moveTo>
                  <a:lnTo>
                    <a:pt x="1279969" y="593960"/>
                  </a:lnTo>
                  <a:lnTo>
                    <a:pt x="1356291" y="591344"/>
                  </a:lnTo>
                  <a:lnTo>
                    <a:pt x="1392186" y="658749"/>
                  </a:lnTo>
                  <a:lnTo>
                    <a:pt x="1459591" y="694644"/>
                  </a:lnTo>
                  <a:lnTo>
                    <a:pt x="1456975" y="770966"/>
                  </a:lnTo>
                  <a:lnTo>
                    <a:pt x="1497401" y="835755"/>
                  </a:lnTo>
                  <a:lnTo>
                    <a:pt x="1456975" y="900543"/>
                  </a:lnTo>
                  <a:lnTo>
                    <a:pt x="1459591" y="976865"/>
                  </a:lnTo>
                  <a:lnTo>
                    <a:pt x="1392186" y="1012760"/>
                  </a:lnTo>
                  <a:lnTo>
                    <a:pt x="1356291" y="1080165"/>
                  </a:lnTo>
                  <a:lnTo>
                    <a:pt x="1279969" y="1077549"/>
                  </a:lnTo>
                  <a:lnTo>
                    <a:pt x="1215181" y="1117975"/>
                  </a:lnTo>
                  <a:lnTo>
                    <a:pt x="1150392" y="1077549"/>
                  </a:lnTo>
                  <a:lnTo>
                    <a:pt x="1074070" y="1080165"/>
                  </a:lnTo>
                  <a:lnTo>
                    <a:pt x="1038175" y="1012760"/>
                  </a:lnTo>
                  <a:lnTo>
                    <a:pt x="970770" y="976865"/>
                  </a:lnTo>
                  <a:lnTo>
                    <a:pt x="973386" y="900543"/>
                  </a:lnTo>
                  <a:lnTo>
                    <a:pt x="932960" y="835755"/>
                  </a:lnTo>
                  <a:lnTo>
                    <a:pt x="973386" y="770966"/>
                  </a:lnTo>
                  <a:lnTo>
                    <a:pt x="970770" y="694644"/>
                  </a:lnTo>
                  <a:lnTo>
                    <a:pt x="1038175" y="658749"/>
                  </a:lnTo>
                  <a:lnTo>
                    <a:pt x="1074070" y="591344"/>
                  </a:lnTo>
                  <a:lnTo>
                    <a:pt x="1150392" y="593960"/>
                  </a:lnTo>
                  <a:close/>
                  <a:moveTo>
                    <a:pt x="1866298" y="166814"/>
                  </a:moveTo>
                  <a:lnTo>
                    <a:pt x="1869119" y="168611"/>
                  </a:lnTo>
                  <a:cubicBezTo>
                    <a:pt x="1987882" y="255179"/>
                    <a:pt x="2097352" y="367720"/>
                    <a:pt x="2194752" y="496501"/>
                  </a:cubicBezTo>
                  <a:lnTo>
                    <a:pt x="2226683" y="542315"/>
                  </a:lnTo>
                  <a:lnTo>
                    <a:pt x="2201811" y="555560"/>
                  </a:lnTo>
                  <a:lnTo>
                    <a:pt x="2165916" y="622965"/>
                  </a:lnTo>
                  <a:lnTo>
                    <a:pt x="2089594" y="620349"/>
                  </a:lnTo>
                  <a:lnTo>
                    <a:pt x="2024806" y="660775"/>
                  </a:lnTo>
                  <a:lnTo>
                    <a:pt x="1960017" y="620349"/>
                  </a:lnTo>
                  <a:lnTo>
                    <a:pt x="1883695" y="622965"/>
                  </a:lnTo>
                  <a:lnTo>
                    <a:pt x="1847800" y="555560"/>
                  </a:lnTo>
                  <a:lnTo>
                    <a:pt x="1780395" y="519665"/>
                  </a:lnTo>
                  <a:lnTo>
                    <a:pt x="1783011" y="443343"/>
                  </a:lnTo>
                  <a:lnTo>
                    <a:pt x="1742585" y="378555"/>
                  </a:lnTo>
                  <a:lnTo>
                    <a:pt x="1783011" y="313766"/>
                  </a:lnTo>
                  <a:lnTo>
                    <a:pt x="1780395" y="237444"/>
                  </a:lnTo>
                  <a:lnTo>
                    <a:pt x="1847800" y="201549"/>
                  </a:lnTo>
                  <a:close/>
                  <a:moveTo>
                    <a:pt x="1201414" y="0"/>
                  </a:moveTo>
                  <a:lnTo>
                    <a:pt x="1199800" y="47066"/>
                  </a:lnTo>
                  <a:lnTo>
                    <a:pt x="1240226" y="111855"/>
                  </a:lnTo>
                  <a:lnTo>
                    <a:pt x="1199800" y="176643"/>
                  </a:lnTo>
                  <a:lnTo>
                    <a:pt x="1202416" y="252965"/>
                  </a:lnTo>
                  <a:lnTo>
                    <a:pt x="1135011" y="288860"/>
                  </a:lnTo>
                  <a:lnTo>
                    <a:pt x="1099116" y="356265"/>
                  </a:lnTo>
                  <a:lnTo>
                    <a:pt x="1022794" y="353649"/>
                  </a:lnTo>
                  <a:lnTo>
                    <a:pt x="958006" y="394075"/>
                  </a:lnTo>
                  <a:lnTo>
                    <a:pt x="893217" y="353649"/>
                  </a:lnTo>
                  <a:lnTo>
                    <a:pt x="816895" y="356265"/>
                  </a:lnTo>
                  <a:lnTo>
                    <a:pt x="781000" y="288860"/>
                  </a:lnTo>
                  <a:lnTo>
                    <a:pt x="718503" y="255579"/>
                  </a:lnTo>
                  <a:lnTo>
                    <a:pt x="827092" y="168611"/>
                  </a:lnTo>
                  <a:cubicBezTo>
                    <a:pt x="908056" y="110899"/>
                    <a:pt x="992851" y="64731"/>
                    <a:pt x="1080508" y="32991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CAC89641-F2DC-43B6-A14B-98A2CEEE36B4}"/>
              </a:ext>
            </a:extLst>
          </p:cNvPr>
          <p:cNvGrpSpPr/>
          <p:nvPr/>
        </p:nvGrpSpPr>
        <p:grpSpPr>
          <a:xfrm>
            <a:off x="3910126" y="1038133"/>
            <a:ext cx="2121452" cy="2428967"/>
            <a:chOff x="3266064" y="143903"/>
            <a:chExt cx="2677047" cy="3065098"/>
          </a:xfrm>
        </p:grpSpPr>
        <p:sp>
          <p:nvSpPr>
            <p:cNvPr id="13" name="楕円 3">
              <a:extLst>
                <a:ext uri="{FF2B5EF4-FFF2-40B4-BE49-F238E27FC236}">
                  <a16:creationId xmlns:a16="http://schemas.microsoft.com/office/drawing/2014/main" id="{4C55548D-A877-40CB-A3AB-D718E4FE40FF}"/>
                </a:ext>
              </a:extLst>
            </p:cNvPr>
            <p:cNvSpPr/>
            <p:nvPr/>
          </p:nvSpPr>
          <p:spPr>
            <a:xfrm>
              <a:off x="326606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000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FCD2E231-BEAD-4327-A282-EC08A6C66BC5}"/>
                </a:ext>
              </a:extLst>
            </p:cNvPr>
            <p:cNvSpPr/>
            <p:nvPr/>
          </p:nvSpPr>
          <p:spPr>
            <a:xfrm>
              <a:off x="496983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52">
              <a:extLst>
                <a:ext uri="{FF2B5EF4-FFF2-40B4-BE49-F238E27FC236}">
                  <a16:creationId xmlns:a16="http://schemas.microsoft.com/office/drawing/2014/main" id="{B03E4421-4FD3-46A2-AFB6-14C18A73CB06}"/>
                </a:ext>
              </a:extLst>
            </p:cNvPr>
            <p:cNvSpPr/>
            <p:nvPr/>
          </p:nvSpPr>
          <p:spPr>
            <a:xfrm rot="19800000">
              <a:off x="526662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E657DB0-9F04-4E3C-89C6-F9B3D855AC12}"/>
              </a:ext>
            </a:extLst>
          </p:cNvPr>
          <p:cNvGrpSpPr/>
          <p:nvPr/>
        </p:nvGrpSpPr>
        <p:grpSpPr>
          <a:xfrm>
            <a:off x="6846344" y="1038133"/>
            <a:ext cx="2121452" cy="2428967"/>
            <a:chOff x="6295014" y="143903"/>
            <a:chExt cx="2677047" cy="3065098"/>
          </a:xfrm>
        </p:grpSpPr>
        <p:sp>
          <p:nvSpPr>
            <p:cNvPr id="17" name="楕円 3">
              <a:extLst>
                <a:ext uri="{FF2B5EF4-FFF2-40B4-BE49-F238E27FC236}">
                  <a16:creationId xmlns:a16="http://schemas.microsoft.com/office/drawing/2014/main" id="{247F2DFF-C2EC-4CA9-9B06-896D51938283}"/>
                </a:ext>
              </a:extLst>
            </p:cNvPr>
            <p:cNvSpPr/>
            <p:nvPr/>
          </p:nvSpPr>
          <p:spPr>
            <a:xfrm>
              <a:off x="629501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52">
              <a:extLst>
                <a:ext uri="{FF2B5EF4-FFF2-40B4-BE49-F238E27FC236}">
                  <a16:creationId xmlns:a16="http://schemas.microsoft.com/office/drawing/2014/main" id="{BEF04D88-C802-4A91-A427-F557ED809867}"/>
                </a:ext>
              </a:extLst>
            </p:cNvPr>
            <p:cNvSpPr/>
            <p:nvPr/>
          </p:nvSpPr>
          <p:spPr>
            <a:xfrm rot="19800000">
              <a:off x="829557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E348B50-61EA-40A0-ABB3-95F553A61A86}"/>
                </a:ext>
              </a:extLst>
            </p:cNvPr>
            <p:cNvSpPr/>
            <p:nvPr/>
          </p:nvSpPr>
          <p:spPr>
            <a:xfrm>
              <a:off x="799878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D1CBE887-9B96-42CF-97D1-383664F8A753}"/>
                </a:ext>
              </a:extLst>
            </p:cNvPr>
            <p:cNvSpPr/>
            <p:nvPr/>
          </p:nvSpPr>
          <p:spPr>
            <a:xfrm>
              <a:off x="6366915" y="197722"/>
              <a:ext cx="2550782" cy="2898863"/>
            </a:xfrm>
            <a:custGeom>
              <a:avLst/>
              <a:gdLst>
                <a:gd name="connsiteX0" fmla="*/ 1020002 w 2550782"/>
                <a:gd name="connsiteY0" fmla="*/ 2775726 h 2898863"/>
                <a:gd name="connsiteX1" fmla="*/ 1054042 w 2550782"/>
                <a:gd name="connsiteY1" fmla="*/ 2809766 h 2898863"/>
                <a:gd name="connsiteX2" fmla="*/ 1047967 w 2550782"/>
                <a:gd name="connsiteY2" fmla="*/ 2858288 h 2898863"/>
                <a:gd name="connsiteX3" fmla="*/ 1006353 w 2550782"/>
                <a:gd name="connsiteY3" fmla="*/ 2884752 h 2898863"/>
                <a:gd name="connsiteX4" fmla="*/ 960535 w 2550782"/>
                <a:gd name="connsiteY4" fmla="*/ 2869233 h 2898863"/>
                <a:gd name="connsiteX5" fmla="*/ 945016 w 2550782"/>
                <a:gd name="connsiteY5" fmla="*/ 2823415 h 2898863"/>
                <a:gd name="connsiteX6" fmla="*/ 971481 w 2550782"/>
                <a:gd name="connsiteY6" fmla="*/ 2781801 h 2898863"/>
                <a:gd name="connsiteX7" fmla="*/ 1189365 w 2550782"/>
                <a:gd name="connsiteY7" fmla="*/ 2671923 h 2898863"/>
                <a:gd name="connsiteX8" fmla="*/ 1223404 w 2550782"/>
                <a:gd name="connsiteY8" fmla="*/ 2705963 h 2898863"/>
                <a:gd name="connsiteX9" fmla="*/ 1217330 w 2550782"/>
                <a:gd name="connsiteY9" fmla="*/ 2754485 h 2898863"/>
                <a:gd name="connsiteX10" fmla="*/ 1175716 w 2550782"/>
                <a:gd name="connsiteY10" fmla="*/ 2780949 h 2898863"/>
                <a:gd name="connsiteX11" fmla="*/ 1129898 w 2550782"/>
                <a:gd name="connsiteY11" fmla="*/ 2765430 h 2898863"/>
                <a:gd name="connsiteX12" fmla="*/ 1114378 w 2550782"/>
                <a:gd name="connsiteY12" fmla="*/ 2719612 h 2898863"/>
                <a:gd name="connsiteX13" fmla="*/ 1140843 w 2550782"/>
                <a:gd name="connsiteY13" fmla="*/ 2677998 h 2898863"/>
                <a:gd name="connsiteX14" fmla="*/ 1803419 w 2550782"/>
                <a:gd name="connsiteY14" fmla="*/ 2661461 h 2898863"/>
                <a:gd name="connsiteX15" fmla="*/ 1875326 w 2550782"/>
                <a:gd name="connsiteY15" fmla="*/ 2680729 h 2898863"/>
                <a:gd name="connsiteX16" fmla="*/ 1904709 w 2550782"/>
                <a:gd name="connsiteY16" fmla="*/ 2750409 h 2898863"/>
                <a:gd name="connsiteX17" fmla="*/ 1869440 w 2550782"/>
                <a:gd name="connsiteY17" fmla="*/ 2818029 h 2898863"/>
                <a:gd name="connsiteX18" fmla="*/ 1805066 w 2550782"/>
                <a:gd name="connsiteY18" fmla="*/ 2830878 h 2898863"/>
                <a:gd name="connsiteX19" fmla="*/ 1807832 w 2550782"/>
                <a:gd name="connsiteY19" fmla="*/ 2843307 h 2898863"/>
                <a:gd name="connsiteX20" fmla="*/ 1764639 w 2550782"/>
                <a:gd name="connsiteY20" fmla="*/ 2898863 h 2898863"/>
                <a:gd name="connsiteX21" fmla="*/ 1695363 w 2550782"/>
                <a:gd name="connsiteY21" fmla="*/ 2898863 h 2898863"/>
                <a:gd name="connsiteX22" fmla="*/ 1652170 w 2550782"/>
                <a:gd name="connsiteY22" fmla="*/ 2843307 h 2898863"/>
                <a:gd name="connsiteX23" fmla="*/ 1667585 w 2550782"/>
                <a:gd name="connsiteY23" fmla="*/ 2774031 h 2898863"/>
                <a:gd name="connsiteX24" fmla="*/ 1730001 w 2550782"/>
                <a:gd name="connsiteY24" fmla="*/ 2743200 h 2898863"/>
                <a:gd name="connsiteX25" fmla="*/ 1741346 w 2550782"/>
                <a:gd name="connsiteY25" fmla="*/ 2748804 h 2898863"/>
                <a:gd name="connsiteX26" fmla="*/ 1743133 w 2550782"/>
                <a:gd name="connsiteY26" fmla="*/ 2707114 h 2898863"/>
                <a:gd name="connsiteX27" fmla="*/ 810566 w 2550782"/>
                <a:gd name="connsiteY27" fmla="*/ 2642776 h 2898863"/>
                <a:gd name="connsiteX28" fmla="*/ 859193 w 2550782"/>
                <a:gd name="connsiteY28" fmla="*/ 2691404 h 2898863"/>
                <a:gd name="connsiteX29" fmla="*/ 850516 w 2550782"/>
                <a:gd name="connsiteY29" fmla="*/ 2760720 h 2898863"/>
                <a:gd name="connsiteX30" fmla="*/ 791067 w 2550782"/>
                <a:gd name="connsiteY30" fmla="*/ 2798528 h 2898863"/>
                <a:gd name="connsiteX31" fmla="*/ 735481 w 2550782"/>
                <a:gd name="connsiteY31" fmla="*/ 2779700 h 2898863"/>
                <a:gd name="connsiteX32" fmla="*/ 716889 w 2550782"/>
                <a:gd name="connsiteY32" fmla="*/ 2803613 h 2898863"/>
                <a:gd name="connsiteX33" fmla="*/ 647613 w 2550782"/>
                <a:gd name="connsiteY33" fmla="*/ 2803613 h 2898863"/>
                <a:gd name="connsiteX34" fmla="*/ 604420 w 2550782"/>
                <a:gd name="connsiteY34" fmla="*/ 2748057 h 2898863"/>
                <a:gd name="connsiteX35" fmla="*/ 619835 w 2550782"/>
                <a:gd name="connsiteY35" fmla="*/ 2678781 h 2898863"/>
                <a:gd name="connsiteX36" fmla="*/ 682251 w 2550782"/>
                <a:gd name="connsiteY36" fmla="*/ 2647950 h 2898863"/>
                <a:gd name="connsiteX37" fmla="*/ 728842 w 2550782"/>
                <a:gd name="connsiteY37" fmla="*/ 2670964 h 2898863"/>
                <a:gd name="connsiteX38" fmla="*/ 741250 w 2550782"/>
                <a:gd name="connsiteY38" fmla="*/ 2651454 h 2898863"/>
                <a:gd name="connsiteX39" fmla="*/ 1964955 w 2550782"/>
                <a:gd name="connsiteY39" fmla="*/ 2589294 h 2898863"/>
                <a:gd name="connsiteX40" fmla="*/ 2004903 w 2550782"/>
                <a:gd name="connsiteY40" fmla="*/ 2599998 h 2898863"/>
                <a:gd name="connsiteX41" fmla="*/ 2021227 w 2550782"/>
                <a:gd name="connsiteY41" fmla="*/ 2638709 h 2898863"/>
                <a:gd name="connsiteX42" fmla="*/ 2001633 w 2550782"/>
                <a:gd name="connsiteY42" fmla="*/ 2676276 h 2898863"/>
                <a:gd name="connsiteX43" fmla="*/ 1960876 w 2550782"/>
                <a:gd name="connsiteY43" fmla="*/ 2684411 h 2898863"/>
                <a:gd name="connsiteX44" fmla="*/ 1929647 w 2550782"/>
                <a:gd name="connsiteY44" fmla="*/ 2656988 h 2898863"/>
                <a:gd name="connsiteX45" fmla="*/ 1931462 w 2550782"/>
                <a:gd name="connsiteY45" fmla="*/ 2614657 h 2898863"/>
                <a:gd name="connsiteX46" fmla="*/ 1047319 w 2550782"/>
                <a:gd name="connsiteY46" fmla="*/ 2573584 h 2898863"/>
                <a:gd name="connsiteX47" fmla="*/ 1081358 w 2550782"/>
                <a:gd name="connsiteY47" fmla="*/ 2607623 h 2898863"/>
                <a:gd name="connsiteX48" fmla="*/ 1075284 w 2550782"/>
                <a:gd name="connsiteY48" fmla="*/ 2656145 h 2898863"/>
                <a:gd name="connsiteX49" fmla="*/ 1033670 w 2550782"/>
                <a:gd name="connsiteY49" fmla="*/ 2682610 h 2898863"/>
                <a:gd name="connsiteX50" fmla="*/ 987852 w 2550782"/>
                <a:gd name="connsiteY50" fmla="*/ 2667091 h 2898863"/>
                <a:gd name="connsiteX51" fmla="*/ 972332 w 2550782"/>
                <a:gd name="connsiteY51" fmla="*/ 2621273 h 2898863"/>
                <a:gd name="connsiteX52" fmla="*/ 998797 w 2550782"/>
                <a:gd name="connsiteY52" fmla="*/ 2579658 h 2898863"/>
                <a:gd name="connsiteX53" fmla="*/ 1844719 w 2550782"/>
                <a:gd name="connsiteY53" fmla="*/ 2523404 h 2898863"/>
                <a:gd name="connsiteX54" fmla="*/ 1872683 w 2550782"/>
                <a:gd name="connsiteY54" fmla="*/ 2530897 h 2898863"/>
                <a:gd name="connsiteX55" fmla="*/ 1884109 w 2550782"/>
                <a:gd name="connsiteY55" fmla="*/ 2557995 h 2898863"/>
                <a:gd name="connsiteX56" fmla="*/ 1870393 w 2550782"/>
                <a:gd name="connsiteY56" fmla="*/ 2584291 h 2898863"/>
                <a:gd name="connsiteX57" fmla="*/ 1841864 w 2550782"/>
                <a:gd name="connsiteY57" fmla="*/ 2589986 h 2898863"/>
                <a:gd name="connsiteX58" fmla="*/ 1820004 w 2550782"/>
                <a:gd name="connsiteY58" fmla="*/ 2570789 h 2898863"/>
                <a:gd name="connsiteX59" fmla="*/ 1821274 w 2550782"/>
                <a:gd name="connsiteY59" fmla="*/ 2541158 h 2898863"/>
                <a:gd name="connsiteX60" fmla="*/ 1941785 w 2550782"/>
                <a:gd name="connsiteY60" fmla="*/ 2448393 h 2898863"/>
                <a:gd name="connsiteX61" fmla="*/ 1969749 w 2550782"/>
                <a:gd name="connsiteY61" fmla="*/ 2455886 h 2898863"/>
                <a:gd name="connsiteX62" fmla="*/ 1981175 w 2550782"/>
                <a:gd name="connsiteY62" fmla="*/ 2482984 h 2898863"/>
                <a:gd name="connsiteX63" fmla="*/ 1967460 w 2550782"/>
                <a:gd name="connsiteY63" fmla="*/ 2509281 h 2898863"/>
                <a:gd name="connsiteX64" fmla="*/ 1938930 w 2550782"/>
                <a:gd name="connsiteY64" fmla="*/ 2514975 h 2898863"/>
                <a:gd name="connsiteX65" fmla="*/ 1917070 w 2550782"/>
                <a:gd name="connsiteY65" fmla="*/ 2495779 h 2898863"/>
                <a:gd name="connsiteX66" fmla="*/ 1918340 w 2550782"/>
                <a:gd name="connsiteY66" fmla="*/ 2466147 h 2898863"/>
                <a:gd name="connsiteX67" fmla="*/ 2191431 w 2550782"/>
                <a:gd name="connsiteY67" fmla="*/ 2421767 h 2898863"/>
                <a:gd name="connsiteX68" fmla="*/ 2206280 w 2550782"/>
                <a:gd name="connsiteY68" fmla="*/ 2431674 h 2898863"/>
                <a:gd name="connsiteX69" fmla="*/ 2207436 w 2550782"/>
                <a:gd name="connsiteY69" fmla="*/ 2449488 h 2898863"/>
                <a:gd name="connsiteX70" fmla="*/ 2194028 w 2550782"/>
                <a:gd name="connsiteY70" fmla="*/ 2461794 h 2898863"/>
                <a:gd name="connsiteX71" fmla="*/ 2176152 w 2550782"/>
                <a:gd name="connsiteY71" fmla="*/ 2459325 h 2898863"/>
                <a:gd name="connsiteX72" fmla="*/ 2167270 w 2550782"/>
                <a:gd name="connsiteY72" fmla="*/ 2443940 h 2898863"/>
                <a:gd name="connsiteX73" fmla="*/ 2174070 w 2550782"/>
                <a:gd name="connsiteY73" fmla="*/ 2427225 h 2898863"/>
                <a:gd name="connsiteX74" fmla="*/ 1847855 w 2550782"/>
                <a:gd name="connsiteY74" fmla="*/ 2403983 h 2898863"/>
                <a:gd name="connsiteX75" fmla="*/ 1875819 w 2550782"/>
                <a:gd name="connsiteY75" fmla="*/ 2411476 h 2898863"/>
                <a:gd name="connsiteX76" fmla="*/ 1887245 w 2550782"/>
                <a:gd name="connsiteY76" fmla="*/ 2438574 h 2898863"/>
                <a:gd name="connsiteX77" fmla="*/ 1873529 w 2550782"/>
                <a:gd name="connsiteY77" fmla="*/ 2464870 h 2898863"/>
                <a:gd name="connsiteX78" fmla="*/ 1845000 w 2550782"/>
                <a:gd name="connsiteY78" fmla="*/ 2470565 h 2898863"/>
                <a:gd name="connsiteX79" fmla="*/ 1823140 w 2550782"/>
                <a:gd name="connsiteY79" fmla="*/ 2451368 h 2898863"/>
                <a:gd name="connsiteX80" fmla="*/ 1824410 w 2550782"/>
                <a:gd name="connsiteY80" fmla="*/ 2421737 h 2898863"/>
                <a:gd name="connsiteX81" fmla="*/ 430647 w 2550782"/>
                <a:gd name="connsiteY81" fmla="*/ 2373261 h 2898863"/>
                <a:gd name="connsiteX82" fmla="*/ 469146 w 2550782"/>
                <a:gd name="connsiteY82" fmla="*/ 2392279 h 2898863"/>
                <a:gd name="connsiteX83" fmla="*/ 478655 w 2550782"/>
                <a:gd name="connsiteY83" fmla="*/ 2435010 h 2898863"/>
                <a:gd name="connsiteX84" fmla="*/ 452012 w 2550782"/>
                <a:gd name="connsiteY84" fmla="*/ 2469278 h 2898863"/>
                <a:gd name="connsiteX85" fmla="*/ 409281 w 2550782"/>
                <a:gd name="connsiteY85" fmla="*/ 2469278 h 2898863"/>
                <a:gd name="connsiteX86" fmla="*/ 382639 w 2550782"/>
                <a:gd name="connsiteY86" fmla="*/ 2435010 h 2898863"/>
                <a:gd name="connsiteX87" fmla="*/ 392148 w 2550782"/>
                <a:gd name="connsiteY87" fmla="*/ 2392279 h 2898863"/>
                <a:gd name="connsiteX88" fmla="*/ 2244606 w 2550782"/>
                <a:gd name="connsiteY88" fmla="*/ 2371312 h 2898863"/>
                <a:gd name="connsiteX89" fmla="*/ 2259455 w 2550782"/>
                <a:gd name="connsiteY89" fmla="*/ 2381220 h 2898863"/>
                <a:gd name="connsiteX90" fmla="*/ 2260611 w 2550782"/>
                <a:gd name="connsiteY90" fmla="*/ 2399034 h 2898863"/>
                <a:gd name="connsiteX91" fmla="*/ 2247203 w 2550782"/>
                <a:gd name="connsiteY91" fmla="*/ 2411339 h 2898863"/>
                <a:gd name="connsiteX92" fmla="*/ 2229328 w 2550782"/>
                <a:gd name="connsiteY92" fmla="*/ 2408870 h 2898863"/>
                <a:gd name="connsiteX93" fmla="*/ 2220446 w 2550782"/>
                <a:gd name="connsiteY93" fmla="*/ 2393486 h 2898863"/>
                <a:gd name="connsiteX94" fmla="*/ 2227245 w 2550782"/>
                <a:gd name="connsiteY94" fmla="*/ 2376771 h 2898863"/>
                <a:gd name="connsiteX95" fmla="*/ 2169945 w 2550782"/>
                <a:gd name="connsiteY95" fmla="*/ 2361743 h 2898863"/>
                <a:gd name="connsiteX96" fmla="*/ 2184794 w 2550782"/>
                <a:gd name="connsiteY96" fmla="*/ 2371651 h 2898863"/>
                <a:gd name="connsiteX97" fmla="*/ 2185950 w 2550782"/>
                <a:gd name="connsiteY97" fmla="*/ 2389464 h 2898863"/>
                <a:gd name="connsiteX98" fmla="*/ 2172542 w 2550782"/>
                <a:gd name="connsiteY98" fmla="*/ 2401770 h 2898863"/>
                <a:gd name="connsiteX99" fmla="*/ 2154666 w 2550782"/>
                <a:gd name="connsiteY99" fmla="*/ 2399301 h 2898863"/>
                <a:gd name="connsiteX100" fmla="*/ 2145784 w 2550782"/>
                <a:gd name="connsiteY100" fmla="*/ 2383917 h 2898863"/>
                <a:gd name="connsiteX101" fmla="*/ 2152584 w 2550782"/>
                <a:gd name="connsiteY101" fmla="*/ 2367202 h 2898863"/>
                <a:gd name="connsiteX102" fmla="*/ 279765 w 2550782"/>
                <a:gd name="connsiteY102" fmla="*/ 2345828 h 2898863"/>
                <a:gd name="connsiteX103" fmla="*/ 318264 w 2550782"/>
                <a:gd name="connsiteY103" fmla="*/ 2364846 h 2898863"/>
                <a:gd name="connsiteX104" fmla="*/ 327773 w 2550782"/>
                <a:gd name="connsiteY104" fmla="*/ 2407576 h 2898863"/>
                <a:gd name="connsiteX105" fmla="*/ 301130 w 2550782"/>
                <a:gd name="connsiteY105" fmla="*/ 2441845 h 2898863"/>
                <a:gd name="connsiteX106" fmla="*/ 258399 w 2550782"/>
                <a:gd name="connsiteY106" fmla="*/ 2441845 h 2898863"/>
                <a:gd name="connsiteX107" fmla="*/ 231757 w 2550782"/>
                <a:gd name="connsiteY107" fmla="*/ 2407576 h 2898863"/>
                <a:gd name="connsiteX108" fmla="*/ 241265 w 2550782"/>
                <a:gd name="connsiteY108" fmla="*/ 2364846 h 2898863"/>
                <a:gd name="connsiteX109" fmla="*/ 2227574 w 2550782"/>
                <a:gd name="connsiteY109" fmla="*/ 2274459 h 2898863"/>
                <a:gd name="connsiteX110" fmla="*/ 2248787 w 2550782"/>
                <a:gd name="connsiteY110" fmla="*/ 2288613 h 2898863"/>
                <a:gd name="connsiteX111" fmla="*/ 2250439 w 2550782"/>
                <a:gd name="connsiteY111" fmla="*/ 2314061 h 2898863"/>
                <a:gd name="connsiteX112" fmla="*/ 2231284 w 2550782"/>
                <a:gd name="connsiteY112" fmla="*/ 2331641 h 2898863"/>
                <a:gd name="connsiteX113" fmla="*/ 2205748 w 2550782"/>
                <a:gd name="connsiteY113" fmla="*/ 2328113 h 2898863"/>
                <a:gd name="connsiteX114" fmla="*/ 2193060 w 2550782"/>
                <a:gd name="connsiteY114" fmla="*/ 2306136 h 2898863"/>
                <a:gd name="connsiteX115" fmla="*/ 2202773 w 2550782"/>
                <a:gd name="connsiteY115" fmla="*/ 2282257 h 2898863"/>
                <a:gd name="connsiteX116" fmla="*/ 2346435 w 2550782"/>
                <a:gd name="connsiteY116" fmla="*/ 2270311 h 2898863"/>
                <a:gd name="connsiteX117" fmla="*/ 2384618 w 2550782"/>
                <a:gd name="connsiteY117" fmla="*/ 2295788 h 2898863"/>
                <a:gd name="connsiteX118" fmla="*/ 2387591 w 2550782"/>
                <a:gd name="connsiteY118" fmla="*/ 2341595 h 2898863"/>
                <a:gd name="connsiteX119" fmla="*/ 2353113 w 2550782"/>
                <a:gd name="connsiteY119" fmla="*/ 2373238 h 2898863"/>
                <a:gd name="connsiteX120" fmla="*/ 2307148 w 2550782"/>
                <a:gd name="connsiteY120" fmla="*/ 2366889 h 2898863"/>
                <a:gd name="connsiteX121" fmla="*/ 2284308 w 2550782"/>
                <a:gd name="connsiteY121" fmla="*/ 2327330 h 2898863"/>
                <a:gd name="connsiteX122" fmla="*/ 2301793 w 2550782"/>
                <a:gd name="connsiteY122" fmla="*/ 2284348 h 2898863"/>
                <a:gd name="connsiteX123" fmla="*/ 389497 w 2550782"/>
                <a:gd name="connsiteY123" fmla="*/ 2201804 h 2898863"/>
                <a:gd name="connsiteX124" fmla="*/ 427996 w 2550782"/>
                <a:gd name="connsiteY124" fmla="*/ 2220822 h 2898863"/>
                <a:gd name="connsiteX125" fmla="*/ 437505 w 2550782"/>
                <a:gd name="connsiteY125" fmla="*/ 2263553 h 2898863"/>
                <a:gd name="connsiteX126" fmla="*/ 410863 w 2550782"/>
                <a:gd name="connsiteY126" fmla="*/ 2297821 h 2898863"/>
                <a:gd name="connsiteX127" fmla="*/ 368132 w 2550782"/>
                <a:gd name="connsiteY127" fmla="*/ 2297821 h 2898863"/>
                <a:gd name="connsiteX128" fmla="*/ 341489 w 2550782"/>
                <a:gd name="connsiteY128" fmla="*/ 2263553 h 2898863"/>
                <a:gd name="connsiteX129" fmla="*/ 350998 w 2550782"/>
                <a:gd name="connsiteY129" fmla="*/ 2220822 h 2898863"/>
                <a:gd name="connsiteX130" fmla="*/ 183749 w 2550782"/>
                <a:gd name="connsiteY130" fmla="*/ 2112647 h 2898863"/>
                <a:gd name="connsiteX131" fmla="*/ 238748 w 2550782"/>
                <a:gd name="connsiteY131" fmla="*/ 2139814 h 2898863"/>
                <a:gd name="connsiteX132" fmla="*/ 252331 w 2550782"/>
                <a:gd name="connsiteY132" fmla="*/ 2200859 h 2898863"/>
                <a:gd name="connsiteX133" fmla="*/ 214271 w 2550782"/>
                <a:gd name="connsiteY133" fmla="*/ 2249813 h 2898863"/>
                <a:gd name="connsiteX134" fmla="*/ 153227 w 2550782"/>
                <a:gd name="connsiteY134" fmla="*/ 2249813 h 2898863"/>
                <a:gd name="connsiteX135" fmla="*/ 115166 w 2550782"/>
                <a:gd name="connsiteY135" fmla="*/ 2200859 h 2898863"/>
                <a:gd name="connsiteX136" fmla="*/ 128749 w 2550782"/>
                <a:gd name="connsiteY136" fmla="*/ 2139814 h 2898863"/>
                <a:gd name="connsiteX137" fmla="*/ 1674675 w 2550782"/>
                <a:gd name="connsiteY137" fmla="*/ 2106528 h 2898863"/>
                <a:gd name="connsiteX138" fmla="*/ 1794679 w 2550782"/>
                <a:gd name="connsiteY138" fmla="*/ 2165806 h 2898863"/>
                <a:gd name="connsiteX139" fmla="*/ 1824319 w 2550782"/>
                <a:gd name="connsiteY139" fmla="*/ 2299001 h 2898863"/>
                <a:gd name="connsiteX140" fmla="*/ 1741272 w 2550782"/>
                <a:gd name="connsiteY140" fmla="*/ 2405817 h 2898863"/>
                <a:gd name="connsiteX141" fmla="*/ 1608077 w 2550782"/>
                <a:gd name="connsiteY141" fmla="*/ 2405817 h 2898863"/>
                <a:gd name="connsiteX142" fmla="*/ 1525030 w 2550782"/>
                <a:gd name="connsiteY142" fmla="*/ 2299001 h 2898863"/>
                <a:gd name="connsiteX143" fmla="*/ 1554670 w 2550782"/>
                <a:gd name="connsiteY143" fmla="*/ 2165806 h 2898863"/>
                <a:gd name="connsiteX144" fmla="*/ 644322 w 2550782"/>
                <a:gd name="connsiteY144" fmla="*/ 2015195 h 2898863"/>
                <a:gd name="connsiteX145" fmla="*/ 738868 w 2550782"/>
                <a:gd name="connsiteY145" fmla="*/ 2053655 h 2898863"/>
                <a:gd name="connsiteX146" fmla="*/ 859064 w 2550782"/>
                <a:gd name="connsiteY146" fmla="*/ 2020097 h 2898863"/>
                <a:gd name="connsiteX147" fmla="*/ 1059976 w 2550782"/>
                <a:gd name="connsiteY147" fmla="*/ 2101824 h 2898863"/>
                <a:gd name="connsiteX148" fmla="*/ 1103151 w 2550782"/>
                <a:gd name="connsiteY148" fmla="*/ 2239138 h 2898863"/>
                <a:gd name="connsiteX149" fmla="*/ 1193135 w 2550782"/>
                <a:gd name="connsiteY149" fmla="*/ 2194689 h 2898863"/>
                <a:gd name="connsiteX150" fmla="*/ 1313139 w 2550782"/>
                <a:gd name="connsiteY150" fmla="*/ 2253967 h 2898863"/>
                <a:gd name="connsiteX151" fmla="*/ 1342779 w 2550782"/>
                <a:gd name="connsiteY151" fmla="*/ 2387162 h 2898863"/>
                <a:gd name="connsiteX152" fmla="*/ 1259732 w 2550782"/>
                <a:gd name="connsiteY152" fmla="*/ 2493978 h 2898863"/>
                <a:gd name="connsiteX153" fmla="*/ 1126537 w 2550782"/>
                <a:gd name="connsiteY153" fmla="*/ 2493978 h 2898863"/>
                <a:gd name="connsiteX154" fmla="*/ 1060144 w 2550782"/>
                <a:gd name="connsiteY154" fmla="*/ 2408582 h 2898863"/>
                <a:gd name="connsiteX155" fmla="*/ 1006498 w 2550782"/>
                <a:gd name="connsiteY155" fmla="*/ 2488983 h 2898863"/>
                <a:gd name="connsiteX156" fmla="*/ 792381 w 2550782"/>
                <a:gd name="connsiteY156" fmla="*/ 2502875 h 2898863"/>
                <a:gd name="connsiteX157" fmla="*/ 644470 w 2550782"/>
                <a:gd name="connsiteY157" fmla="*/ 2341716 h 2898863"/>
                <a:gd name="connsiteX158" fmla="*/ 543336 w 2550782"/>
                <a:gd name="connsiteY158" fmla="*/ 2166545 h 2898863"/>
                <a:gd name="connsiteX159" fmla="*/ 557302 w 2550782"/>
                <a:gd name="connsiteY159" fmla="*/ 2065436 h 2898863"/>
                <a:gd name="connsiteX160" fmla="*/ 2073246 w 2550782"/>
                <a:gd name="connsiteY160" fmla="*/ 1975590 h 2898863"/>
                <a:gd name="connsiteX161" fmla="*/ 2126715 w 2550782"/>
                <a:gd name="connsiteY161" fmla="*/ 2002002 h 2898863"/>
                <a:gd name="connsiteX162" fmla="*/ 2139921 w 2550782"/>
                <a:gd name="connsiteY162" fmla="*/ 2061348 h 2898863"/>
                <a:gd name="connsiteX163" fmla="*/ 2102919 w 2550782"/>
                <a:gd name="connsiteY163" fmla="*/ 2108941 h 2898863"/>
                <a:gd name="connsiteX164" fmla="*/ 2043573 w 2550782"/>
                <a:gd name="connsiteY164" fmla="*/ 2108941 h 2898863"/>
                <a:gd name="connsiteX165" fmla="*/ 2006571 w 2550782"/>
                <a:gd name="connsiteY165" fmla="*/ 2061348 h 2898863"/>
                <a:gd name="connsiteX166" fmla="*/ 2019777 w 2550782"/>
                <a:gd name="connsiteY166" fmla="*/ 2002002 h 2898863"/>
                <a:gd name="connsiteX167" fmla="*/ 2282796 w 2550782"/>
                <a:gd name="connsiteY167" fmla="*/ 1937490 h 2898863"/>
                <a:gd name="connsiteX168" fmla="*/ 2336265 w 2550782"/>
                <a:gd name="connsiteY168" fmla="*/ 1963902 h 2898863"/>
                <a:gd name="connsiteX169" fmla="*/ 2349471 w 2550782"/>
                <a:gd name="connsiteY169" fmla="*/ 2023248 h 2898863"/>
                <a:gd name="connsiteX170" fmla="*/ 2312469 w 2550782"/>
                <a:gd name="connsiteY170" fmla="*/ 2070841 h 2898863"/>
                <a:gd name="connsiteX171" fmla="*/ 2253123 w 2550782"/>
                <a:gd name="connsiteY171" fmla="*/ 2070841 h 2898863"/>
                <a:gd name="connsiteX172" fmla="*/ 2216121 w 2550782"/>
                <a:gd name="connsiteY172" fmla="*/ 2023248 h 2898863"/>
                <a:gd name="connsiteX173" fmla="*/ 2229327 w 2550782"/>
                <a:gd name="connsiteY173" fmla="*/ 1963902 h 2898863"/>
                <a:gd name="connsiteX174" fmla="*/ 131152 w 2550782"/>
                <a:gd name="connsiteY174" fmla="*/ 1916029 h 2898863"/>
                <a:gd name="connsiteX175" fmla="*/ 147157 w 2550782"/>
                <a:gd name="connsiteY175" fmla="*/ 1923935 h 2898863"/>
                <a:gd name="connsiteX176" fmla="*/ 151110 w 2550782"/>
                <a:gd name="connsiteY176" fmla="*/ 1941699 h 2898863"/>
                <a:gd name="connsiteX177" fmla="*/ 140034 w 2550782"/>
                <a:gd name="connsiteY177" fmla="*/ 1955945 h 2898863"/>
                <a:gd name="connsiteX178" fmla="*/ 122270 w 2550782"/>
                <a:gd name="connsiteY178" fmla="*/ 1955945 h 2898863"/>
                <a:gd name="connsiteX179" fmla="*/ 111194 w 2550782"/>
                <a:gd name="connsiteY179" fmla="*/ 1941699 h 2898863"/>
                <a:gd name="connsiteX180" fmla="*/ 115147 w 2550782"/>
                <a:gd name="connsiteY180" fmla="*/ 1923935 h 2898863"/>
                <a:gd name="connsiteX181" fmla="*/ 68427 w 2550782"/>
                <a:gd name="connsiteY181" fmla="*/ 1904624 h 2898863"/>
                <a:gd name="connsiteX182" fmla="*/ 84432 w 2550782"/>
                <a:gd name="connsiteY182" fmla="*/ 1912530 h 2898863"/>
                <a:gd name="connsiteX183" fmla="*/ 88385 w 2550782"/>
                <a:gd name="connsiteY183" fmla="*/ 1930294 h 2898863"/>
                <a:gd name="connsiteX184" fmla="*/ 77309 w 2550782"/>
                <a:gd name="connsiteY184" fmla="*/ 1944540 h 2898863"/>
                <a:gd name="connsiteX185" fmla="*/ 59545 w 2550782"/>
                <a:gd name="connsiteY185" fmla="*/ 1944540 h 2898863"/>
                <a:gd name="connsiteX186" fmla="*/ 48469 w 2550782"/>
                <a:gd name="connsiteY186" fmla="*/ 1930294 h 2898863"/>
                <a:gd name="connsiteX187" fmla="*/ 52422 w 2550782"/>
                <a:gd name="connsiteY187" fmla="*/ 1912530 h 2898863"/>
                <a:gd name="connsiteX188" fmla="*/ 114045 w 2550782"/>
                <a:gd name="connsiteY188" fmla="*/ 1844750 h 2898863"/>
                <a:gd name="connsiteX189" fmla="*/ 130050 w 2550782"/>
                <a:gd name="connsiteY189" fmla="*/ 1852656 h 2898863"/>
                <a:gd name="connsiteX190" fmla="*/ 134003 w 2550782"/>
                <a:gd name="connsiteY190" fmla="*/ 1870420 h 2898863"/>
                <a:gd name="connsiteX191" fmla="*/ 122928 w 2550782"/>
                <a:gd name="connsiteY191" fmla="*/ 1884666 h 2898863"/>
                <a:gd name="connsiteX192" fmla="*/ 105163 w 2550782"/>
                <a:gd name="connsiteY192" fmla="*/ 1884666 h 2898863"/>
                <a:gd name="connsiteX193" fmla="*/ 94087 w 2550782"/>
                <a:gd name="connsiteY193" fmla="*/ 1870420 h 2898863"/>
                <a:gd name="connsiteX194" fmla="*/ 98040 w 2550782"/>
                <a:gd name="connsiteY194" fmla="*/ 1852656 h 2898863"/>
                <a:gd name="connsiteX195" fmla="*/ 362064 w 2550782"/>
                <a:gd name="connsiteY195" fmla="*/ 1838316 h 2898863"/>
                <a:gd name="connsiteX196" fmla="*/ 461062 w 2550782"/>
                <a:gd name="connsiteY196" fmla="*/ 1887217 h 2898863"/>
                <a:gd name="connsiteX197" fmla="*/ 485514 w 2550782"/>
                <a:gd name="connsiteY197" fmla="*/ 1997097 h 2898863"/>
                <a:gd name="connsiteX198" fmla="*/ 417004 w 2550782"/>
                <a:gd name="connsiteY198" fmla="*/ 2085215 h 2898863"/>
                <a:gd name="connsiteX199" fmla="*/ 307124 w 2550782"/>
                <a:gd name="connsiteY199" fmla="*/ 2085215 h 2898863"/>
                <a:gd name="connsiteX200" fmla="*/ 238614 w 2550782"/>
                <a:gd name="connsiteY200" fmla="*/ 1997097 h 2898863"/>
                <a:gd name="connsiteX201" fmla="*/ 263066 w 2550782"/>
                <a:gd name="connsiteY201" fmla="*/ 1887217 h 2898863"/>
                <a:gd name="connsiteX202" fmla="*/ 28511 w 2550782"/>
                <a:gd name="connsiteY202" fmla="*/ 1807685 h 2898863"/>
                <a:gd name="connsiteX203" fmla="*/ 51376 w 2550782"/>
                <a:gd name="connsiteY203" fmla="*/ 1818980 h 2898863"/>
                <a:gd name="connsiteX204" fmla="*/ 57023 w 2550782"/>
                <a:gd name="connsiteY204" fmla="*/ 1844357 h 2898863"/>
                <a:gd name="connsiteX205" fmla="*/ 41200 w 2550782"/>
                <a:gd name="connsiteY205" fmla="*/ 1864709 h 2898863"/>
                <a:gd name="connsiteX206" fmla="*/ 15822 w 2550782"/>
                <a:gd name="connsiteY206" fmla="*/ 1864709 h 2898863"/>
                <a:gd name="connsiteX207" fmla="*/ 0 w 2550782"/>
                <a:gd name="connsiteY207" fmla="*/ 1844357 h 2898863"/>
                <a:gd name="connsiteX208" fmla="*/ 5647 w 2550782"/>
                <a:gd name="connsiteY208" fmla="*/ 1818980 h 2898863"/>
                <a:gd name="connsiteX209" fmla="*/ 2130396 w 2550782"/>
                <a:gd name="connsiteY209" fmla="*/ 1737465 h 2898863"/>
                <a:gd name="connsiteX210" fmla="*/ 2183865 w 2550782"/>
                <a:gd name="connsiteY210" fmla="*/ 1763877 h 2898863"/>
                <a:gd name="connsiteX211" fmla="*/ 2197071 w 2550782"/>
                <a:gd name="connsiteY211" fmla="*/ 1823223 h 2898863"/>
                <a:gd name="connsiteX212" fmla="*/ 2160069 w 2550782"/>
                <a:gd name="connsiteY212" fmla="*/ 1870816 h 2898863"/>
                <a:gd name="connsiteX213" fmla="*/ 2100723 w 2550782"/>
                <a:gd name="connsiteY213" fmla="*/ 1870816 h 2898863"/>
                <a:gd name="connsiteX214" fmla="*/ 2063721 w 2550782"/>
                <a:gd name="connsiteY214" fmla="*/ 1823223 h 2898863"/>
                <a:gd name="connsiteX215" fmla="*/ 2076927 w 2550782"/>
                <a:gd name="connsiteY215" fmla="*/ 1763877 h 2898863"/>
                <a:gd name="connsiteX216" fmla="*/ 102641 w 2550782"/>
                <a:gd name="connsiteY216" fmla="*/ 1693640 h 2898863"/>
                <a:gd name="connsiteX217" fmla="*/ 143797 w 2550782"/>
                <a:gd name="connsiteY217" fmla="*/ 1713969 h 2898863"/>
                <a:gd name="connsiteX218" fmla="*/ 153962 w 2550782"/>
                <a:gd name="connsiteY218" fmla="*/ 1759649 h 2898863"/>
                <a:gd name="connsiteX219" fmla="*/ 125481 w 2550782"/>
                <a:gd name="connsiteY219" fmla="*/ 1796282 h 2898863"/>
                <a:gd name="connsiteX220" fmla="*/ 79801 w 2550782"/>
                <a:gd name="connsiteY220" fmla="*/ 1796282 h 2898863"/>
                <a:gd name="connsiteX221" fmla="*/ 51320 w 2550782"/>
                <a:gd name="connsiteY221" fmla="*/ 1759649 h 2898863"/>
                <a:gd name="connsiteX222" fmla="*/ 61485 w 2550782"/>
                <a:gd name="connsiteY222" fmla="*/ 1713969 h 2898863"/>
                <a:gd name="connsiteX223" fmla="*/ 2416146 w 2550782"/>
                <a:gd name="connsiteY223" fmla="*/ 1613640 h 2898863"/>
                <a:gd name="connsiteX224" fmla="*/ 2492531 w 2550782"/>
                <a:gd name="connsiteY224" fmla="*/ 1651371 h 2898863"/>
                <a:gd name="connsiteX225" fmla="*/ 2511396 w 2550782"/>
                <a:gd name="connsiteY225" fmla="*/ 1736152 h 2898863"/>
                <a:gd name="connsiteX226" fmla="*/ 2502190 w 2550782"/>
                <a:gd name="connsiteY226" fmla="*/ 1747993 h 2898863"/>
                <a:gd name="connsiteX227" fmla="*/ 2535367 w 2550782"/>
                <a:gd name="connsiteY227" fmla="*/ 1764381 h 2898863"/>
                <a:gd name="connsiteX228" fmla="*/ 2550782 w 2550782"/>
                <a:gd name="connsiteY228" fmla="*/ 1833657 h 2898863"/>
                <a:gd name="connsiteX229" fmla="*/ 2507589 w 2550782"/>
                <a:gd name="connsiteY229" fmla="*/ 1889213 h 2898863"/>
                <a:gd name="connsiteX230" fmla="*/ 2438313 w 2550782"/>
                <a:gd name="connsiteY230" fmla="*/ 1889213 h 2898863"/>
                <a:gd name="connsiteX231" fmla="*/ 2395120 w 2550782"/>
                <a:gd name="connsiteY231" fmla="*/ 1833657 h 2898863"/>
                <a:gd name="connsiteX232" fmla="*/ 2401688 w 2550782"/>
                <a:gd name="connsiteY232" fmla="*/ 1804141 h 2898863"/>
                <a:gd name="connsiteX233" fmla="*/ 2373756 w 2550782"/>
                <a:gd name="connsiteY233" fmla="*/ 1804141 h 2898863"/>
                <a:gd name="connsiteX234" fmla="*/ 2320896 w 2550782"/>
                <a:gd name="connsiteY234" fmla="*/ 1736152 h 2898863"/>
                <a:gd name="connsiteX235" fmla="*/ 2339761 w 2550782"/>
                <a:gd name="connsiteY235" fmla="*/ 1651371 h 2898863"/>
                <a:gd name="connsiteX236" fmla="*/ 1240400 w 2550782"/>
                <a:gd name="connsiteY236" fmla="*/ 1600046 h 2898863"/>
                <a:gd name="connsiteX237" fmla="*/ 1282498 w 2550782"/>
                <a:gd name="connsiteY237" fmla="*/ 1620841 h 2898863"/>
                <a:gd name="connsiteX238" fmla="*/ 1292895 w 2550782"/>
                <a:gd name="connsiteY238" fmla="*/ 1667566 h 2898863"/>
                <a:gd name="connsiteX239" fmla="*/ 1263762 w 2550782"/>
                <a:gd name="connsiteY239" fmla="*/ 1705037 h 2898863"/>
                <a:gd name="connsiteX240" fmla="*/ 1217038 w 2550782"/>
                <a:gd name="connsiteY240" fmla="*/ 1705037 h 2898863"/>
                <a:gd name="connsiteX241" fmla="*/ 1187905 w 2550782"/>
                <a:gd name="connsiteY241" fmla="*/ 1667566 h 2898863"/>
                <a:gd name="connsiteX242" fmla="*/ 1198302 w 2550782"/>
                <a:gd name="connsiteY242" fmla="*/ 1620841 h 2898863"/>
                <a:gd name="connsiteX243" fmla="*/ 335525 w 2550782"/>
                <a:gd name="connsiteY243" fmla="*/ 1523846 h 2898863"/>
                <a:gd name="connsiteX244" fmla="*/ 377623 w 2550782"/>
                <a:gd name="connsiteY244" fmla="*/ 1544641 h 2898863"/>
                <a:gd name="connsiteX245" fmla="*/ 388020 w 2550782"/>
                <a:gd name="connsiteY245" fmla="*/ 1591366 h 2898863"/>
                <a:gd name="connsiteX246" fmla="*/ 358887 w 2550782"/>
                <a:gd name="connsiteY246" fmla="*/ 1628837 h 2898863"/>
                <a:gd name="connsiteX247" fmla="*/ 312163 w 2550782"/>
                <a:gd name="connsiteY247" fmla="*/ 1628837 h 2898863"/>
                <a:gd name="connsiteX248" fmla="*/ 283030 w 2550782"/>
                <a:gd name="connsiteY248" fmla="*/ 1591366 h 2898863"/>
                <a:gd name="connsiteX249" fmla="*/ 293427 w 2550782"/>
                <a:gd name="connsiteY249" fmla="*/ 1544641 h 2898863"/>
                <a:gd name="connsiteX250" fmla="*/ 135500 w 2550782"/>
                <a:gd name="connsiteY250" fmla="*/ 1476221 h 2898863"/>
                <a:gd name="connsiteX251" fmla="*/ 177598 w 2550782"/>
                <a:gd name="connsiteY251" fmla="*/ 1497016 h 2898863"/>
                <a:gd name="connsiteX252" fmla="*/ 187995 w 2550782"/>
                <a:gd name="connsiteY252" fmla="*/ 1543741 h 2898863"/>
                <a:gd name="connsiteX253" fmla="*/ 158862 w 2550782"/>
                <a:gd name="connsiteY253" fmla="*/ 1581212 h 2898863"/>
                <a:gd name="connsiteX254" fmla="*/ 112138 w 2550782"/>
                <a:gd name="connsiteY254" fmla="*/ 1581212 h 2898863"/>
                <a:gd name="connsiteX255" fmla="*/ 83005 w 2550782"/>
                <a:gd name="connsiteY255" fmla="*/ 1543741 h 2898863"/>
                <a:gd name="connsiteX256" fmla="*/ 93402 w 2550782"/>
                <a:gd name="connsiteY256" fmla="*/ 1497016 h 2898863"/>
                <a:gd name="connsiteX257" fmla="*/ 2417161 w 2550782"/>
                <a:gd name="connsiteY257" fmla="*/ 1379572 h 2898863"/>
                <a:gd name="connsiteX258" fmla="*/ 2434797 w 2550782"/>
                <a:gd name="connsiteY258" fmla="*/ 1397820 h 2898863"/>
                <a:gd name="connsiteX259" fmla="*/ 2431160 w 2550782"/>
                <a:gd name="connsiteY259" fmla="*/ 1423341 h 2898863"/>
                <a:gd name="connsiteX260" fmla="*/ 2408988 w 2550782"/>
                <a:gd name="connsiteY260" fmla="*/ 1436917 h 2898863"/>
                <a:gd name="connsiteX261" fmla="*/ 2384977 w 2550782"/>
                <a:gd name="connsiteY261" fmla="*/ 1428325 h 2898863"/>
                <a:gd name="connsiteX262" fmla="*/ 2377208 w 2550782"/>
                <a:gd name="connsiteY262" fmla="*/ 1404035 h 2898863"/>
                <a:gd name="connsiteX263" fmla="*/ 2391531 w 2550782"/>
                <a:gd name="connsiteY263" fmla="*/ 1382338 h 2898863"/>
                <a:gd name="connsiteX264" fmla="*/ 2309387 w 2550782"/>
                <a:gd name="connsiteY264" fmla="*/ 1366525 h 2898863"/>
                <a:gd name="connsiteX265" fmla="*/ 2341132 w 2550782"/>
                <a:gd name="connsiteY265" fmla="*/ 1399370 h 2898863"/>
                <a:gd name="connsiteX266" fmla="*/ 2334585 w 2550782"/>
                <a:gd name="connsiteY266" fmla="*/ 1445308 h 2898863"/>
                <a:gd name="connsiteX267" fmla="*/ 2294675 w 2550782"/>
                <a:gd name="connsiteY267" fmla="*/ 1469744 h 2898863"/>
                <a:gd name="connsiteX268" fmla="*/ 2251455 w 2550782"/>
                <a:gd name="connsiteY268" fmla="*/ 1454280 h 2898863"/>
                <a:gd name="connsiteX269" fmla="*/ 2237472 w 2550782"/>
                <a:gd name="connsiteY269" fmla="*/ 1410559 h 2898863"/>
                <a:gd name="connsiteX270" fmla="*/ 2263253 w 2550782"/>
                <a:gd name="connsiteY270" fmla="*/ 1371504 h 2898863"/>
                <a:gd name="connsiteX271" fmla="*/ 2374714 w 2550782"/>
                <a:gd name="connsiteY271" fmla="*/ 1306936 h 2898863"/>
                <a:gd name="connsiteX272" fmla="*/ 2387059 w 2550782"/>
                <a:gd name="connsiteY272" fmla="*/ 1319710 h 2898863"/>
                <a:gd name="connsiteX273" fmla="*/ 2384513 w 2550782"/>
                <a:gd name="connsiteY273" fmla="*/ 1337574 h 2898863"/>
                <a:gd name="connsiteX274" fmla="*/ 2368993 w 2550782"/>
                <a:gd name="connsiteY274" fmla="*/ 1347077 h 2898863"/>
                <a:gd name="connsiteX275" fmla="*/ 2352185 w 2550782"/>
                <a:gd name="connsiteY275" fmla="*/ 1341063 h 2898863"/>
                <a:gd name="connsiteX276" fmla="*/ 2346747 w 2550782"/>
                <a:gd name="connsiteY276" fmla="*/ 1324061 h 2898863"/>
                <a:gd name="connsiteX277" fmla="*/ 2356773 w 2550782"/>
                <a:gd name="connsiteY277" fmla="*/ 1308873 h 2898863"/>
                <a:gd name="connsiteX278" fmla="*/ 2449469 w 2550782"/>
                <a:gd name="connsiteY278" fmla="*/ 1298128 h 2898863"/>
                <a:gd name="connsiteX279" fmla="*/ 2461814 w 2550782"/>
                <a:gd name="connsiteY279" fmla="*/ 1310901 h 2898863"/>
                <a:gd name="connsiteX280" fmla="*/ 2459268 w 2550782"/>
                <a:gd name="connsiteY280" fmla="*/ 1328766 h 2898863"/>
                <a:gd name="connsiteX281" fmla="*/ 2443748 w 2550782"/>
                <a:gd name="connsiteY281" fmla="*/ 1338269 h 2898863"/>
                <a:gd name="connsiteX282" fmla="*/ 2426940 w 2550782"/>
                <a:gd name="connsiteY282" fmla="*/ 1332255 h 2898863"/>
                <a:gd name="connsiteX283" fmla="*/ 2421502 w 2550782"/>
                <a:gd name="connsiteY283" fmla="*/ 1315252 h 2898863"/>
                <a:gd name="connsiteX284" fmla="*/ 2431528 w 2550782"/>
                <a:gd name="connsiteY284" fmla="*/ 1300064 h 2898863"/>
                <a:gd name="connsiteX285" fmla="*/ 383150 w 2550782"/>
                <a:gd name="connsiteY285" fmla="*/ 1247621 h 2898863"/>
                <a:gd name="connsiteX286" fmla="*/ 425248 w 2550782"/>
                <a:gd name="connsiteY286" fmla="*/ 1268416 h 2898863"/>
                <a:gd name="connsiteX287" fmla="*/ 435645 w 2550782"/>
                <a:gd name="connsiteY287" fmla="*/ 1315141 h 2898863"/>
                <a:gd name="connsiteX288" fmla="*/ 406512 w 2550782"/>
                <a:gd name="connsiteY288" fmla="*/ 1352612 h 2898863"/>
                <a:gd name="connsiteX289" fmla="*/ 359788 w 2550782"/>
                <a:gd name="connsiteY289" fmla="*/ 1352612 h 2898863"/>
                <a:gd name="connsiteX290" fmla="*/ 330655 w 2550782"/>
                <a:gd name="connsiteY290" fmla="*/ 1315141 h 2898863"/>
                <a:gd name="connsiteX291" fmla="*/ 341052 w 2550782"/>
                <a:gd name="connsiteY291" fmla="*/ 1268416 h 2898863"/>
                <a:gd name="connsiteX292" fmla="*/ 2414078 w 2550782"/>
                <a:gd name="connsiteY292" fmla="*/ 1245100 h 2898863"/>
                <a:gd name="connsiteX293" fmla="*/ 2426423 w 2550782"/>
                <a:gd name="connsiteY293" fmla="*/ 1257873 h 2898863"/>
                <a:gd name="connsiteX294" fmla="*/ 2423877 w 2550782"/>
                <a:gd name="connsiteY294" fmla="*/ 1275738 h 2898863"/>
                <a:gd name="connsiteX295" fmla="*/ 2408356 w 2550782"/>
                <a:gd name="connsiteY295" fmla="*/ 1285241 h 2898863"/>
                <a:gd name="connsiteX296" fmla="*/ 2391549 w 2550782"/>
                <a:gd name="connsiteY296" fmla="*/ 1279227 h 2898863"/>
                <a:gd name="connsiteX297" fmla="*/ 2386111 w 2550782"/>
                <a:gd name="connsiteY297" fmla="*/ 1262224 h 2898863"/>
                <a:gd name="connsiteX298" fmla="*/ 2396137 w 2550782"/>
                <a:gd name="connsiteY298" fmla="*/ 1247036 h 2898863"/>
                <a:gd name="connsiteX299" fmla="*/ 689015 w 2550782"/>
                <a:gd name="connsiteY299" fmla="*/ 1234442 h 2898863"/>
                <a:gd name="connsiteX300" fmla="*/ 762072 w 2550782"/>
                <a:gd name="connsiteY300" fmla="*/ 1264159 h 2898863"/>
                <a:gd name="connsiteX301" fmla="*/ 854947 w 2550782"/>
                <a:gd name="connsiteY301" fmla="*/ 1238230 h 2898863"/>
                <a:gd name="connsiteX302" fmla="*/ 1010192 w 2550782"/>
                <a:gd name="connsiteY302" fmla="*/ 1301380 h 2898863"/>
                <a:gd name="connsiteX303" fmla="*/ 1060891 w 2550782"/>
                <a:gd name="connsiteY303" fmla="*/ 1462622 h 2898863"/>
                <a:gd name="connsiteX304" fmla="*/ 968870 w 2550782"/>
                <a:gd name="connsiteY304" fmla="*/ 1600538 h 2898863"/>
                <a:gd name="connsiteX305" fmla="*/ 928541 w 2550782"/>
                <a:gd name="connsiteY305" fmla="*/ 1603155 h 2898863"/>
                <a:gd name="connsiteX306" fmla="*/ 929424 w 2550782"/>
                <a:gd name="connsiteY306" fmla="*/ 1616768 h 2898863"/>
                <a:gd name="connsiteX307" fmla="*/ 804896 w 2550782"/>
                <a:gd name="connsiteY307" fmla="*/ 1731059 h 2898863"/>
                <a:gd name="connsiteX308" fmla="*/ 669541 w 2550782"/>
                <a:gd name="connsiteY308" fmla="*/ 1809204 h 2898863"/>
                <a:gd name="connsiteX309" fmla="*/ 591413 w 2550782"/>
                <a:gd name="connsiteY309" fmla="*/ 1798414 h 2898863"/>
                <a:gd name="connsiteX310" fmla="*/ 552592 w 2550782"/>
                <a:gd name="connsiteY310" fmla="*/ 1731174 h 2898863"/>
                <a:gd name="connsiteX311" fmla="*/ 582310 w 2550782"/>
                <a:gd name="connsiteY311" fmla="*/ 1658117 h 2898863"/>
                <a:gd name="connsiteX312" fmla="*/ 556380 w 2550782"/>
                <a:gd name="connsiteY312" fmla="*/ 1565241 h 2898863"/>
                <a:gd name="connsiteX313" fmla="*/ 619531 w 2550782"/>
                <a:gd name="connsiteY313" fmla="*/ 1409997 h 2898863"/>
                <a:gd name="connsiteX314" fmla="*/ 640934 w 2550782"/>
                <a:gd name="connsiteY314" fmla="*/ 1403267 h 2898863"/>
                <a:gd name="connsiteX315" fmla="*/ 610984 w 2550782"/>
                <a:gd name="connsiteY315" fmla="*/ 1351391 h 2898863"/>
                <a:gd name="connsiteX316" fmla="*/ 621775 w 2550782"/>
                <a:gd name="connsiteY316" fmla="*/ 1273263 h 2898863"/>
                <a:gd name="connsiteX317" fmla="*/ 381913 w 2550782"/>
                <a:gd name="connsiteY317" fmla="*/ 795383 h 2898863"/>
                <a:gd name="connsiteX318" fmla="*/ 471155 w 2550782"/>
                <a:gd name="connsiteY318" fmla="*/ 839465 h 2898863"/>
                <a:gd name="connsiteX319" fmla="*/ 471180 w 2550782"/>
                <a:gd name="connsiteY319" fmla="*/ 839576 h 2898863"/>
                <a:gd name="connsiteX320" fmla="*/ 504325 w 2550782"/>
                <a:gd name="connsiteY320" fmla="*/ 823204 h 2898863"/>
                <a:gd name="connsiteX321" fmla="*/ 593567 w 2550782"/>
                <a:gd name="connsiteY321" fmla="*/ 867285 h 2898863"/>
                <a:gd name="connsiteX322" fmla="*/ 615609 w 2550782"/>
                <a:gd name="connsiteY322" fmla="*/ 966337 h 2898863"/>
                <a:gd name="connsiteX323" fmla="*/ 553850 w 2550782"/>
                <a:gd name="connsiteY323" fmla="*/ 1045771 h 2898863"/>
                <a:gd name="connsiteX324" fmla="*/ 511798 w 2550782"/>
                <a:gd name="connsiteY324" fmla="*/ 1045771 h 2898863"/>
                <a:gd name="connsiteX325" fmla="*/ 481516 w 2550782"/>
                <a:gd name="connsiteY325" fmla="*/ 1084720 h 2898863"/>
                <a:gd name="connsiteX326" fmla="*/ 382465 w 2550782"/>
                <a:gd name="connsiteY326" fmla="*/ 1084720 h 2898863"/>
                <a:gd name="connsiteX327" fmla="*/ 320706 w 2550782"/>
                <a:gd name="connsiteY327" fmla="*/ 1005287 h 2898863"/>
                <a:gd name="connsiteX328" fmla="*/ 321115 w 2550782"/>
                <a:gd name="connsiteY328" fmla="*/ 1003452 h 2898863"/>
                <a:gd name="connsiteX329" fmla="*/ 270629 w 2550782"/>
                <a:gd name="connsiteY329" fmla="*/ 938516 h 2898863"/>
                <a:gd name="connsiteX330" fmla="*/ 292670 w 2550782"/>
                <a:gd name="connsiteY330" fmla="*/ 839465 h 2898863"/>
                <a:gd name="connsiteX331" fmla="*/ 696006 w 2550782"/>
                <a:gd name="connsiteY331" fmla="*/ 783467 h 2898863"/>
                <a:gd name="connsiteX332" fmla="*/ 710855 w 2550782"/>
                <a:gd name="connsiteY332" fmla="*/ 793375 h 2898863"/>
                <a:gd name="connsiteX333" fmla="*/ 712011 w 2550782"/>
                <a:gd name="connsiteY333" fmla="*/ 811189 h 2898863"/>
                <a:gd name="connsiteX334" fmla="*/ 698603 w 2550782"/>
                <a:gd name="connsiteY334" fmla="*/ 823494 h 2898863"/>
                <a:gd name="connsiteX335" fmla="*/ 680728 w 2550782"/>
                <a:gd name="connsiteY335" fmla="*/ 821025 h 2898863"/>
                <a:gd name="connsiteX336" fmla="*/ 671846 w 2550782"/>
                <a:gd name="connsiteY336" fmla="*/ 805641 h 2898863"/>
                <a:gd name="connsiteX337" fmla="*/ 678645 w 2550782"/>
                <a:gd name="connsiteY337" fmla="*/ 788926 h 2898863"/>
                <a:gd name="connsiteX338" fmla="*/ 1612907 w 2550782"/>
                <a:gd name="connsiteY338" fmla="*/ 771012 h 2898863"/>
                <a:gd name="connsiteX339" fmla="*/ 1922981 w 2550782"/>
                <a:gd name="connsiteY339" fmla="*/ 924176 h 2898863"/>
                <a:gd name="connsiteX340" fmla="*/ 1999565 w 2550782"/>
                <a:gd name="connsiteY340" fmla="*/ 1268333 h 2898863"/>
                <a:gd name="connsiteX341" fmla="*/ 1999564 w 2550782"/>
                <a:gd name="connsiteY341" fmla="*/ 1594352 h 2898863"/>
                <a:gd name="connsiteX342" fmla="*/ 1898585 w 2550782"/>
                <a:gd name="connsiteY342" fmla="*/ 1724231 h 2898863"/>
                <a:gd name="connsiteX343" fmla="*/ 1736630 w 2550782"/>
                <a:gd name="connsiteY343" fmla="*/ 1724231 h 2898863"/>
                <a:gd name="connsiteX344" fmla="*/ 1635650 w 2550782"/>
                <a:gd name="connsiteY344" fmla="*/ 1594352 h 2898863"/>
                <a:gd name="connsiteX345" fmla="*/ 1440829 w 2550782"/>
                <a:gd name="connsiteY345" fmla="*/ 1544328 h 2898863"/>
                <a:gd name="connsiteX346" fmla="*/ 1226248 w 2550782"/>
                <a:gd name="connsiteY346" fmla="*/ 1268333 h 2898863"/>
                <a:gd name="connsiteX347" fmla="*/ 1302832 w 2550782"/>
                <a:gd name="connsiteY347" fmla="*/ 924176 h 2898863"/>
                <a:gd name="connsiteX348" fmla="*/ 749181 w 2550782"/>
                <a:gd name="connsiteY348" fmla="*/ 733013 h 2898863"/>
                <a:gd name="connsiteX349" fmla="*/ 764031 w 2550782"/>
                <a:gd name="connsiteY349" fmla="*/ 742921 h 2898863"/>
                <a:gd name="connsiteX350" fmla="*/ 765186 w 2550782"/>
                <a:gd name="connsiteY350" fmla="*/ 760734 h 2898863"/>
                <a:gd name="connsiteX351" fmla="*/ 751779 w 2550782"/>
                <a:gd name="connsiteY351" fmla="*/ 773040 h 2898863"/>
                <a:gd name="connsiteX352" fmla="*/ 733903 w 2550782"/>
                <a:gd name="connsiteY352" fmla="*/ 770571 h 2898863"/>
                <a:gd name="connsiteX353" fmla="*/ 725021 w 2550782"/>
                <a:gd name="connsiteY353" fmla="*/ 755187 h 2898863"/>
                <a:gd name="connsiteX354" fmla="*/ 731821 w 2550782"/>
                <a:gd name="connsiteY354" fmla="*/ 738472 h 2898863"/>
                <a:gd name="connsiteX355" fmla="*/ 674520 w 2550782"/>
                <a:gd name="connsiteY355" fmla="*/ 723443 h 2898863"/>
                <a:gd name="connsiteX356" fmla="*/ 689369 w 2550782"/>
                <a:gd name="connsiteY356" fmla="*/ 733351 h 2898863"/>
                <a:gd name="connsiteX357" fmla="*/ 690525 w 2550782"/>
                <a:gd name="connsiteY357" fmla="*/ 751165 h 2898863"/>
                <a:gd name="connsiteX358" fmla="*/ 677117 w 2550782"/>
                <a:gd name="connsiteY358" fmla="*/ 763470 h 2898863"/>
                <a:gd name="connsiteX359" fmla="*/ 659242 w 2550782"/>
                <a:gd name="connsiteY359" fmla="*/ 761001 h 2898863"/>
                <a:gd name="connsiteX360" fmla="*/ 650360 w 2550782"/>
                <a:gd name="connsiteY360" fmla="*/ 745617 h 2898863"/>
                <a:gd name="connsiteX361" fmla="*/ 657159 w 2550782"/>
                <a:gd name="connsiteY361" fmla="*/ 728902 h 2898863"/>
                <a:gd name="connsiteX362" fmla="*/ 732149 w 2550782"/>
                <a:gd name="connsiteY362" fmla="*/ 636159 h 2898863"/>
                <a:gd name="connsiteX363" fmla="*/ 753363 w 2550782"/>
                <a:gd name="connsiteY363" fmla="*/ 650313 h 2898863"/>
                <a:gd name="connsiteX364" fmla="*/ 755014 w 2550782"/>
                <a:gd name="connsiteY364" fmla="*/ 675762 h 2898863"/>
                <a:gd name="connsiteX365" fmla="*/ 735860 w 2550782"/>
                <a:gd name="connsiteY365" fmla="*/ 693341 h 2898863"/>
                <a:gd name="connsiteX366" fmla="*/ 710323 w 2550782"/>
                <a:gd name="connsiteY366" fmla="*/ 689814 h 2898863"/>
                <a:gd name="connsiteX367" fmla="*/ 697635 w 2550782"/>
                <a:gd name="connsiteY367" fmla="*/ 667836 h 2898863"/>
                <a:gd name="connsiteX368" fmla="*/ 707348 w 2550782"/>
                <a:gd name="connsiteY368" fmla="*/ 643958 h 2898863"/>
                <a:gd name="connsiteX369" fmla="*/ 851010 w 2550782"/>
                <a:gd name="connsiteY369" fmla="*/ 632012 h 2898863"/>
                <a:gd name="connsiteX370" fmla="*/ 889194 w 2550782"/>
                <a:gd name="connsiteY370" fmla="*/ 657489 h 2898863"/>
                <a:gd name="connsiteX371" fmla="*/ 892166 w 2550782"/>
                <a:gd name="connsiteY371" fmla="*/ 703296 h 2898863"/>
                <a:gd name="connsiteX372" fmla="*/ 857689 w 2550782"/>
                <a:gd name="connsiteY372" fmla="*/ 734938 h 2898863"/>
                <a:gd name="connsiteX373" fmla="*/ 811723 w 2550782"/>
                <a:gd name="connsiteY373" fmla="*/ 728589 h 2898863"/>
                <a:gd name="connsiteX374" fmla="*/ 788884 w 2550782"/>
                <a:gd name="connsiteY374" fmla="*/ 689030 h 2898863"/>
                <a:gd name="connsiteX375" fmla="*/ 806368 w 2550782"/>
                <a:gd name="connsiteY375" fmla="*/ 646048 h 2898863"/>
                <a:gd name="connsiteX376" fmla="*/ 716077 w 2550782"/>
                <a:gd name="connsiteY376" fmla="*/ 345513 h 2898863"/>
                <a:gd name="connsiteX377" fmla="*/ 794438 w 2550782"/>
                <a:gd name="connsiteY377" fmla="*/ 384220 h 2898863"/>
                <a:gd name="connsiteX378" fmla="*/ 813792 w 2550782"/>
                <a:gd name="connsiteY378" fmla="*/ 471194 h 2898863"/>
                <a:gd name="connsiteX379" fmla="*/ 759564 w 2550782"/>
                <a:gd name="connsiteY379" fmla="*/ 540942 h 2898863"/>
                <a:gd name="connsiteX380" fmla="*/ 672590 w 2550782"/>
                <a:gd name="connsiteY380" fmla="*/ 540942 h 2898863"/>
                <a:gd name="connsiteX381" fmla="*/ 618362 w 2550782"/>
                <a:gd name="connsiteY381" fmla="*/ 471194 h 2898863"/>
                <a:gd name="connsiteX382" fmla="*/ 637716 w 2550782"/>
                <a:gd name="connsiteY382" fmla="*/ 384220 h 2898863"/>
                <a:gd name="connsiteX383" fmla="*/ 1075318 w 2550782"/>
                <a:gd name="connsiteY383" fmla="*/ 326573 h 2898863"/>
                <a:gd name="connsiteX384" fmla="*/ 1186733 w 2550782"/>
                <a:gd name="connsiteY384" fmla="*/ 381608 h 2898863"/>
                <a:gd name="connsiteX385" fmla="*/ 1214251 w 2550782"/>
                <a:gd name="connsiteY385" fmla="*/ 505268 h 2898863"/>
                <a:gd name="connsiteX386" fmla="*/ 1137148 w 2550782"/>
                <a:gd name="connsiteY386" fmla="*/ 604438 h 2898863"/>
                <a:gd name="connsiteX387" fmla="*/ 1013488 w 2550782"/>
                <a:gd name="connsiteY387" fmla="*/ 604438 h 2898863"/>
                <a:gd name="connsiteX388" fmla="*/ 936385 w 2550782"/>
                <a:gd name="connsiteY388" fmla="*/ 505268 h 2898863"/>
                <a:gd name="connsiteX389" fmla="*/ 963903 w 2550782"/>
                <a:gd name="connsiteY389" fmla="*/ 381608 h 2898863"/>
                <a:gd name="connsiteX390" fmla="*/ 1396626 w 2550782"/>
                <a:gd name="connsiteY390" fmla="*/ 295275 h 2898863"/>
                <a:gd name="connsiteX391" fmla="*/ 1459042 w 2550782"/>
                <a:gd name="connsiteY391" fmla="*/ 326106 h 2898863"/>
                <a:gd name="connsiteX392" fmla="*/ 1474457 w 2550782"/>
                <a:gd name="connsiteY392" fmla="*/ 395382 h 2898863"/>
                <a:gd name="connsiteX393" fmla="*/ 1431264 w 2550782"/>
                <a:gd name="connsiteY393" fmla="*/ 450938 h 2898863"/>
                <a:gd name="connsiteX394" fmla="*/ 1361988 w 2550782"/>
                <a:gd name="connsiteY394" fmla="*/ 450938 h 2898863"/>
                <a:gd name="connsiteX395" fmla="*/ 1318795 w 2550782"/>
                <a:gd name="connsiteY395" fmla="*/ 395382 h 2898863"/>
                <a:gd name="connsiteX396" fmla="*/ 1334210 w 2550782"/>
                <a:gd name="connsiteY396" fmla="*/ 326106 h 2898863"/>
                <a:gd name="connsiteX397" fmla="*/ 1281772 w 2550782"/>
                <a:gd name="connsiteY397" fmla="*/ 0 h 2898863"/>
                <a:gd name="connsiteX398" fmla="*/ 1366659 w 2550782"/>
                <a:gd name="connsiteY398" fmla="*/ 41931 h 2898863"/>
                <a:gd name="connsiteX399" fmla="*/ 1387625 w 2550782"/>
                <a:gd name="connsiteY399" fmla="*/ 136149 h 2898863"/>
                <a:gd name="connsiteX400" fmla="*/ 1328880 w 2550782"/>
                <a:gd name="connsiteY400" fmla="*/ 211706 h 2898863"/>
                <a:gd name="connsiteX401" fmla="*/ 1234663 w 2550782"/>
                <a:gd name="connsiteY401" fmla="*/ 211706 h 2898863"/>
                <a:gd name="connsiteX402" fmla="*/ 1175918 w 2550782"/>
                <a:gd name="connsiteY402" fmla="*/ 136149 h 2898863"/>
                <a:gd name="connsiteX403" fmla="*/ 1196884 w 2550782"/>
                <a:gd name="connsiteY403" fmla="*/ 41931 h 289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</a:cxnLst>
              <a:rect l="l" t="t" r="r" b="b"/>
              <a:pathLst>
                <a:path w="2550782" h="2898863">
                  <a:moveTo>
                    <a:pt x="1020002" y="2775726"/>
                  </a:moveTo>
                  <a:lnTo>
                    <a:pt x="1054042" y="2809766"/>
                  </a:lnTo>
                  <a:lnTo>
                    <a:pt x="1047967" y="2858288"/>
                  </a:lnTo>
                  <a:lnTo>
                    <a:pt x="1006353" y="2884752"/>
                  </a:lnTo>
                  <a:lnTo>
                    <a:pt x="960535" y="2869233"/>
                  </a:lnTo>
                  <a:lnTo>
                    <a:pt x="945016" y="2823415"/>
                  </a:lnTo>
                  <a:lnTo>
                    <a:pt x="971481" y="2781801"/>
                  </a:lnTo>
                  <a:close/>
                  <a:moveTo>
                    <a:pt x="1189365" y="2671923"/>
                  </a:moveTo>
                  <a:lnTo>
                    <a:pt x="1223404" y="2705963"/>
                  </a:lnTo>
                  <a:lnTo>
                    <a:pt x="1217330" y="2754485"/>
                  </a:lnTo>
                  <a:lnTo>
                    <a:pt x="1175716" y="2780949"/>
                  </a:lnTo>
                  <a:lnTo>
                    <a:pt x="1129898" y="2765430"/>
                  </a:lnTo>
                  <a:lnTo>
                    <a:pt x="1114378" y="2719612"/>
                  </a:lnTo>
                  <a:lnTo>
                    <a:pt x="1140843" y="2677998"/>
                  </a:lnTo>
                  <a:close/>
                  <a:moveTo>
                    <a:pt x="1803419" y="2661461"/>
                  </a:moveTo>
                  <a:lnTo>
                    <a:pt x="1875326" y="2680729"/>
                  </a:lnTo>
                  <a:lnTo>
                    <a:pt x="1904709" y="2750409"/>
                  </a:lnTo>
                  <a:lnTo>
                    <a:pt x="1869440" y="2818029"/>
                  </a:lnTo>
                  <a:lnTo>
                    <a:pt x="1805066" y="2830878"/>
                  </a:lnTo>
                  <a:lnTo>
                    <a:pt x="1807832" y="2843307"/>
                  </a:lnTo>
                  <a:lnTo>
                    <a:pt x="1764639" y="2898863"/>
                  </a:lnTo>
                  <a:lnTo>
                    <a:pt x="1695363" y="2898863"/>
                  </a:lnTo>
                  <a:lnTo>
                    <a:pt x="1652170" y="2843307"/>
                  </a:lnTo>
                  <a:lnTo>
                    <a:pt x="1667585" y="2774031"/>
                  </a:lnTo>
                  <a:lnTo>
                    <a:pt x="1730001" y="2743200"/>
                  </a:lnTo>
                  <a:lnTo>
                    <a:pt x="1741346" y="2748804"/>
                  </a:lnTo>
                  <a:lnTo>
                    <a:pt x="1743133" y="2707114"/>
                  </a:lnTo>
                  <a:close/>
                  <a:moveTo>
                    <a:pt x="810566" y="2642776"/>
                  </a:moveTo>
                  <a:lnTo>
                    <a:pt x="859193" y="2691404"/>
                  </a:lnTo>
                  <a:lnTo>
                    <a:pt x="850516" y="2760720"/>
                  </a:lnTo>
                  <a:lnTo>
                    <a:pt x="791067" y="2798528"/>
                  </a:lnTo>
                  <a:lnTo>
                    <a:pt x="735481" y="2779700"/>
                  </a:lnTo>
                  <a:lnTo>
                    <a:pt x="716889" y="2803613"/>
                  </a:lnTo>
                  <a:lnTo>
                    <a:pt x="647613" y="2803613"/>
                  </a:lnTo>
                  <a:lnTo>
                    <a:pt x="604420" y="2748057"/>
                  </a:lnTo>
                  <a:lnTo>
                    <a:pt x="619835" y="2678781"/>
                  </a:lnTo>
                  <a:lnTo>
                    <a:pt x="682251" y="2647950"/>
                  </a:lnTo>
                  <a:lnTo>
                    <a:pt x="728842" y="2670964"/>
                  </a:lnTo>
                  <a:lnTo>
                    <a:pt x="741250" y="2651454"/>
                  </a:lnTo>
                  <a:close/>
                  <a:moveTo>
                    <a:pt x="1964955" y="2589294"/>
                  </a:moveTo>
                  <a:lnTo>
                    <a:pt x="2004903" y="2599998"/>
                  </a:lnTo>
                  <a:lnTo>
                    <a:pt x="2021227" y="2638709"/>
                  </a:lnTo>
                  <a:lnTo>
                    <a:pt x="2001633" y="2676276"/>
                  </a:lnTo>
                  <a:lnTo>
                    <a:pt x="1960876" y="2684411"/>
                  </a:lnTo>
                  <a:lnTo>
                    <a:pt x="1929647" y="2656988"/>
                  </a:lnTo>
                  <a:lnTo>
                    <a:pt x="1931462" y="2614657"/>
                  </a:lnTo>
                  <a:close/>
                  <a:moveTo>
                    <a:pt x="1047319" y="2573584"/>
                  </a:moveTo>
                  <a:lnTo>
                    <a:pt x="1081358" y="2607623"/>
                  </a:lnTo>
                  <a:lnTo>
                    <a:pt x="1075284" y="2656145"/>
                  </a:lnTo>
                  <a:lnTo>
                    <a:pt x="1033670" y="2682610"/>
                  </a:lnTo>
                  <a:lnTo>
                    <a:pt x="987852" y="2667091"/>
                  </a:lnTo>
                  <a:lnTo>
                    <a:pt x="972332" y="2621273"/>
                  </a:lnTo>
                  <a:lnTo>
                    <a:pt x="998797" y="2579658"/>
                  </a:lnTo>
                  <a:close/>
                  <a:moveTo>
                    <a:pt x="1844719" y="2523404"/>
                  </a:moveTo>
                  <a:lnTo>
                    <a:pt x="1872683" y="2530897"/>
                  </a:lnTo>
                  <a:lnTo>
                    <a:pt x="1884109" y="2557995"/>
                  </a:lnTo>
                  <a:lnTo>
                    <a:pt x="1870393" y="2584291"/>
                  </a:lnTo>
                  <a:lnTo>
                    <a:pt x="1841864" y="2589986"/>
                  </a:lnTo>
                  <a:lnTo>
                    <a:pt x="1820004" y="2570789"/>
                  </a:lnTo>
                  <a:lnTo>
                    <a:pt x="1821274" y="2541158"/>
                  </a:lnTo>
                  <a:close/>
                  <a:moveTo>
                    <a:pt x="1941785" y="2448393"/>
                  </a:moveTo>
                  <a:lnTo>
                    <a:pt x="1969749" y="2455886"/>
                  </a:lnTo>
                  <a:lnTo>
                    <a:pt x="1981175" y="2482984"/>
                  </a:lnTo>
                  <a:lnTo>
                    <a:pt x="1967460" y="2509281"/>
                  </a:lnTo>
                  <a:lnTo>
                    <a:pt x="1938930" y="2514975"/>
                  </a:lnTo>
                  <a:lnTo>
                    <a:pt x="1917070" y="2495779"/>
                  </a:lnTo>
                  <a:lnTo>
                    <a:pt x="1918340" y="2466147"/>
                  </a:lnTo>
                  <a:close/>
                  <a:moveTo>
                    <a:pt x="2191431" y="2421767"/>
                  </a:moveTo>
                  <a:lnTo>
                    <a:pt x="2206280" y="2431674"/>
                  </a:lnTo>
                  <a:lnTo>
                    <a:pt x="2207436" y="2449488"/>
                  </a:lnTo>
                  <a:lnTo>
                    <a:pt x="2194028" y="2461794"/>
                  </a:lnTo>
                  <a:lnTo>
                    <a:pt x="2176152" y="2459325"/>
                  </a:lnTo>
                  <a:lnTo>
                    <a:pt x="2167270" y="2443940"/>
                  </a:lnTo>
                  <a:lnTo>
                    <a:pt x="2174070" y="2427225"/>
                  </a:lnTo>
                  <a:close/>
                  <a:moveTo>
                    <a:pt x="1847855" y="2403983"/>
                  </a:moveTo>
                  <a:lnTo>
                    <a:pt x="1875819" y="2411476"/>
                  </a:lnTo>
                  <a:lnTo>
                    <a:pt x="1887245" y="2438574"/>
                  </a:lnTo>
                  <a:lnTo>
                    <a:pt x="1873529" y="2464870"/>
                  </a:lnTo>
                  <a:lnTo>
                    <a:pt x="1845000" y="2470565"/>
                  </a:lnTo>
                  <a:lnTo>
                    <a:pt x="1823140" y="2451368"/>
                  </a:lnTo>
                  <a:lnTo>
                    <a:pt x="1824410" y="2421737"/>
                  </a:lnTo>
                  <a:close/>
                  <a:moveTo>
                    <a:pt x="430647" y="2373261"/>
                  </a:moveTo>
                  <a:lnTo>
                    <a:pt x="469146" y="2392279"/>
                  </a:lnTo>
                  <a:lnTo>
                    <a:pt x="478655" y="2435010"/>
                  </a:lnTo>
                  <a:lnTo>
                    <a:pt x="452012" y="2469278"/>
                  </a:lnTo>
                  <a:lnTo>
                    <a:pt x="409281" y="2469278"/>
                  </a:lnTo>
                  <a:lnTo>
                    <a:pt x="382639" y="2435010"/>
                  </a:lnTo>
                  <a:lnTo>
                    <a:pt x="392148" y="2392279"/>
                  </a:lnTo>
                  <a:close/>
                  <a:moveTo>
                    <a:pt x="2244606" y="2371312"/>
                  </a:moveTo>
                  <a:lnTo>
                    <a:pt x="2259455" y="2381220"/>
                  </a:lnTo>
                  <a:lnTo>
                    <a:pt x="2260611" y="2399034"/>
                  </a:lnTo>
                  <a:lnTo>
                    <a:pt x="2247203" y="2411339"/>
                  </a:lnTo>
                  <a:lnTo>
                    <a:pt x="2229328" y="2408870"/>
                  </a:lnTo>
                  <a:lnTo>
                    <a:pt x="2220446" y="2393486"/>
                  </a:lnTo>
                  <a:lnTo>
                    <a:pt x="2227245" y="2376771"/>
                  </a:lnTo>
                  <a:close/>
                  <a:moveTo>
                    <a:pt x="2169945" y="2361743"/>
                  </a:moveTo>
                  <a:lnTo>
                    <a:pt x="2184794" y="2371651"/>
                  </a:lnTo>
                  <a:lnTo>
                    <a:pt x="2185950" y="2389464"/>
                  </a:lnTo>
                  <a:lnTo>
                    <a:pt x="2172542" y="2401770"/>
                  </a:lnTo>
                  <a:lnTo>
                    <a:pt x="2154666" y="2399301"/>
                  </a:lnTo>
                  <a:lnTo>
                    <a:pt x="2145784" y="2383917"/>
                  </a:lnTo>
                  <a:lnTo>
                    <a:pt x="2152584" y="2367202"/>
                  </a:lnTo>
                  <a:close/>
                  <a:moveTo>
                    <a:pt x="279765" y="2345828"/>
                  </a:moveTo>
                  <a:lnTo>
                    <a:pt x="318264" y="2364846"/>
                  </a:lnTo>
                  <a:lnTo>
                    <a:pt x="327773" y="2407576"/>
                  </a:lnTo>
                  <a:lnTo>
                    <a:pt x="301130" y="2441845"/>
                  </a:lnTo>
                  <a:lnTo>
                    <a:pt x="258399" y="2441845"/>
                  </a:lnTo>
                  <a:lnTo>
                    <a:pt x="231757" y="2407576"/>
                  </a:lnTo>
                  <a:lnTo>
                    <a:pt x="241265" y="2364846"/>
                  </a:lnTo>
                  <a:close/>
                  <a:moveTo>
                    <a:pt x="2227574" y="2274459"/>
                  </a:moveTo>
                  <a:lnTo>
                    <a:pt x="2248787" y="2288613"/>
                  </a:lnTo>
                  <a:lnTo>
                    <a:pt x="2250439" y="2314061"/>
                  </a:lnTo>
                  <a:lnTo>
                    <a:pt x="2231284" y="2331641"/>
                  </a:lnTo>
                  <a:lnTo>
                    <a:pt x="2205748" y="2328113"/>
                  </a:lnTo>
                  <a:lnTo>
                    <a:pt x="2193060" y="2306136"/>
                  </a:lnTo>
                  <a:lnTo>
                    <a:pt x="2202773" y="2282257"/>
                  </a:lnTo>
                  <a:close/>
                  <a:moveTo>
                    <a:pt x="2346435" y="2270311"/>
                  </a:moveTo>
                  <a:lnTo>
                    <a:pt x="2384618" y="2295788"/>
                  </a:lnTo>
                  <a:lnTo>
                    <a:pt x="2387591" y="2341595"/>
                  </a:lnTo>
                  <a:lnTo>
                    <a:pt x="2353113" y="2373238"/>
                  </a:lnTo>
                  <a:lnTo>
                    <a:pt x="2307148" y="2366889"/>
                  </a:lnTo>
                  <a:lnTo>
                    <a:pt x="2284308" y="2327330"/>
                  </a:lnTo>
                  <a:lnTo>
                    <a:pt x="2301793" y="2284348"/>
                  </a:lnTo>
                  <a:close/>
                  <a:moveTo>
                    <a:pt x="389497" y="2201804"/>
                  </a:moveTo>
                  <a:lnTo>
                    <a:pt x="427996" y="2220822"/>
                  </a:lnTo>
                  <a:lnTo>
                    <a:pt x="437505" y="2263553"/>
                  </a:lnTo>
                  <a:lnTo>
                    <a:pt x="410863" y="2297821"/>
                  </a:lnTo>
                  <a:lnTo>
                    <a:pt x="368132" y="2297821"/>
                  </a:lnTo>
                  <a:lnTo>
                    <a:pt x="341489" y="2263553"/>
                  </a:lnTo>
                  <a:lnTo>
                    <a:pt x="350998" y="2220822"/>
                  </a:lnTo>
                  <a:close/>
                  <a:moveTo>
                    <a:pt x="183749" y="2112647"/>
                  </a:moveTo>
                  <a:lnTo>
                    <a:pt x="238748" y="2139814"/>
                  </a:lnTo>
                  <a:lnTo>
                    <a:pt x="252331" y="2200859"/>
                  </a:lnTo>
                  <a:lnTo>
                    <a:pt x="214271" y="2249813"/>
                  </a:lnTo>
                  <a:lnTo>
                    <a:pt x="153227" y="2249813"/>
                  </a:lnTo>
                  <a:lnTo>
                    <a:pt x="115166" y="2200859"/>
                  </a:lnTo>
                  <a:lnTo>
                    <a:pt x="128749" y="2139814"/>
                  </a:lnTo>
                  <a:close/>
                  <a:moveTo>
                    <a:pt x="1674675" y="2106528"/>
                  </a:moveTo>
                  <a:lnTo>
                    <a:pt x="1794679" y="2165806"/>
                  </a:lnTo>
                  <a:lnTo>
                    <a:pt x="1824319" y="2299001"/>
                  </a:lnTo>
                  <a:lnTo>
                    <a:pt x="1741272" y="2405817"/>
                  </a:lnTo>
                  <a:lnTo>
                    <a:pt x="1608077" y="2405817"/>
                  </a:lnTo>
                  <a:lnTo>
                    <a:pt x="1525030" y="2299001"/>
                  </a:lnTo>
                  <a:lnTo>
                    <a:pt x="1554670" y="2165806"/>
                  </a:lnTo>
                  <a:close/>
                  <a:moveTo>
                    <a:pt x="644322" y="2015195"/>
                  </a:moveTo>
                  <a:lnTo>
                    <a:pt x="738868" y="2053655"/>
                  </a:lnTo>
                  <a:lnTo>
                    <a:pt x="859064" y="2020097"/>
                  </a:lnTo>
                  <a:lnTo>
                    <a:pt x="1059976" y="2101824"/>
                  </a:lnTo>
                  <a:lnTo>
                    <a:pt x="1103151" y="2239138"/>
                  </a:lnTo>
                  <a:lnTo>
                    <a:pt x="1193135" y="2194689"/>
                  </a:lnTo>
                  <a:lnTo>
                    <a:pt x="1313139" y="2253967"/>
                  </a:lnTo>
                  <a:lnTo>
                    <a:pt x="1342779" y="2387162"/>
                  </a:lnTo>
                  <a:lnTo>
                    <a:pt x="1259732" y="2493978"/>
                  </a:lnTo>
                  <a:lnTo>
                    <a:pt x="1126537" y="2493978"/>
                  </a:lnTo>
                  <a:lnTo>
                    <a:pt x="1060144" y="2408582"/>
                  </a:lnTo>
                  <a:lnTo>
                    <a:pt x="1006498" y="2488983"/>
                  </a:lnTo>
                  <a:lnTo>
                    <a:pt x="792381" y="2502875"/>
                  </a:lnTo>
                  <a:lnTo>
                    <a:pt x="644470" y="2341716"/>
                  </a:lnTo>
                  <a:cubicBezTo>
                    <a:pt x="610759" y="2283326"/>
                    <a:pt x="577047" y="2224936"/>
                    <a:pt x="543336" y="2166545"/>
                  </a:cubicBezTo>
                  <a:lnTo>
                    <a:pt x="557302" y="2065436"/>
                  </a:lnTo>
                  <a:close/>
                  <a:moveTo>
                    <a:pt x="2073246" y="1975590"/>
                  </a:moveTo>
                  <a:lnTo>
                    <a:pt x="2126715" y="2002002"/>
                  </a:lnTo>
                  <a:lnTo>
                    <a:pt x="2139921" y="2061348"/>
                  </a:lnTo>
                  <a:lnTo>
                    <a:pt x="2102919" y="2108941"/>
                  </a:lnTo>
                  <a:lnTo>
                    <a:pt x="2043573" y="2108941"/>
                  </a:lnTo>
                  <a:lnTo>
                    <a:pt x="2006571" y="2061348"/>
                  </a:lnTo>
                  <a:lnTo>
                    <a:pt x="2019777" y="2002002"/>
                  </a:lnTo>
                  <a:close/>
                  <a:moveTo>
                    <a:pt x="2282796" y="1937490"/>
                  </a:moveTo>
                  <a:lnTo>
                    <a:pt x="2336265" y="1963902"/>
                  </a:lnTo>
                  <a:lnTo>
                    <a:pt x="2349471" y="2023248"/>
                  </a:lnTo>
                  <a:lnTo>
                    <a:pt x="2312469" y="2070841"/>
                  </a:lnTo>
                  <a:lnTo>
                    <a:pt x="2253123" y="2070841"/>
                  </a:lnTo>
                  <a:lnTo>
                    <a:pt x="2216121" y="2023248"/>
                  </a:lnTo>
                  <a:lnTo>
                    <a:pt x="2229327" y="1963902"/>
                  </a:lnTo>
                  <a:close/>
                  <a:moveTo>
                    <a:pt x="131152" y="1916029"/>
                  </a:moveTo>
                  <a:lnTo>
                    <a:pt x="147157" y="1923935"/>
                  </a:lnTo>
                  <a:lnTo>
                    <a:pt x="151110" y="1941699"/>
                  </a:lnTo>
                  <a:lnTo>
                    <a:pt x="140034" y="1955945"/>
                  </a:lnTo>
                  <a:lnTo>
                    <a:pt x="122270" y="1955945"/>
                  </a:lnTo>
                  <a:lnTo>
                    <a:pt x="111194" y="1941699"/>
                  </a:lnTo>
                  <a:lnTo>
                    <a:pt x="115147" y="1923935"/>
                  </a:lnTo>
                  <a:close/>
                  <a:moveTo>
                    <a:pt x="68427" y="1904624"/>
                  </a:moveTo>
                  <a:lnTo>
                    <a:pt x="84432" y="1912530"/>
                  </a:lnTo>
                  <a:lnTo>
                    <a:pt x="88385" y="1930294"/>
                  </a:lnTo>
                  <a:lnTo>
                    <a:pt x="77309" y="1944540"/>
                  </a:lnTo>
                  <a:lnTo>
                    <a:pt x="59545" y="1944540"/>
                  </a:lnTo>
                  <a:lnTo>
                    <a:pt x="48469" y="1930294"/>
                  </a:lnTo>
                  <a:lnTo>
                    <a:pt x="52422" y="1912530"/>
                  </a:lnTo>
                  <a:close/>
                  <a:moveTo>
                    <a:pt x="114045" y="1844750"/>
                  </a:moveTo>
                  <a:lnTo>
                    <a:pt x="130050" y="1852656"/>
                  </a:lnTo>
                  <a:lnTo>
                    <a:pt x="134003" y="1870420"/>
                  </a:lnTo>
                  <a:lnTo>
                    <a:pt x="122928" y="1884666"/>
                  </a:lnTo>
                  <a:lnTo>
                    <a:pt x="105163" y="1884666"/>
                  </a:lnTo>
                  <a:lnTo>
                    <a:pt x="94087" y="1870420"/>
                  </a:lnTo>
                  <a:lnTo>
                    <a:pt x="98040" y="1852656"/>
                  </a:lnTo>
                  <a:close/>
                  <a:moveTo>
                    <a:pt x="362064" y="1838316"/>
                  </a:moveTo>
                  <a:lnTo>
                    <a:pt x="461062" y="1887217"/>
                  </a:lnTo>
                  <a:lnTo>
                    <a:pt x="485514" y="1997097"/>
                  </a:lnTo>
                  <a:lnTo>
                    <a:pt x="417004" y="2085215"/>
                  </a:lnTo>
                  <a:lnTo>
                    <a:pt x="307124" y="2085215"/>
                  </a:lnTo>
                  <a:lnTo>
                    <a:pt x="238614" y="1997097"/>
                  </a:lnTo>
                  <a:lnTo>
                    <a:pt x="263066" y="1887217"/>
                  </a:lnTo>
                  <a:close/>
                  <a:moveTo>
                    <a:pt x="28511" y="1807685"/>
                  </a:moveTo>
                  <a:lnTo>
                    <a:pt x="51376" y="1818980"/>
                  </a:lnTo>
                  <a:lnTo>
                    <a:pt x="57023" y="1844357"/>
                  </a:lnTo>
                  <a:lnTo>
                    <a:pt x="41200" y="1864709"/>
                  </a:lnTo>
                  <a:lnTo>
                    <a:pt x="15822" y="1864709"/>
                  </a:lnTo>
                  <a:lnTo>
                    <a:pt x="0" y="1844357"/>
                  </a:lnTo>
                  <a:lnTo>
                    <a:pt x="5647" y="1818980"/>
                  </a:lnTo>
                  <a:close/>
                  <a:moveTo>
                    <a:pt x="2130396" y="1737465"/>
                  </a:moveTo>
                  <a:lnTo>
                    <a:pt x="2183865" y="1763877"/>
                  </a:lnTo>
                  <a:lnTo>
                    <a:pt x="2197071" y="1823223"/>
                  </a:lnTo>
                  <a:lnTo>
                    <a:pt x="2160069" y="1870816"/>
                  </a:lnTo>
                  <a:lnTo>
                    <a:pt x="2100723" y="1870816"/>
                  </a:lnTo>
                  <a:lnTo>
                    <a:pt x="2063721" y="1823223"/>
                  </a:lnTo>
                  <a:lnTo>
                    <a:pt x="2076927" y="1763877"/>
                  </a:lnTo>
                  <a:close/>
                  <a:moveTo>
                    <a:pt x="102641" y="1693640"/>
                  </a:moveTo>
                  <a:lnTo>
                    <a:pt x="143797" y="1713969"/>
                  </a:lnTo>
                  <a:lnTo>
                    <a:pt x="153962" y="1759649"/>
                  </a:lnTo>
                  <a:lnTo>
                    <a:pt x="125481" y="1796282"/>
                  </a:lnTo>
                  <a:lnTo>
                    <a:pt x="79801" y="1796282"/>
                  </a:lnTo>
                  <a:lnTo>
                    <a:pt x="51320" y="1759649"/>
                  </a:lnTo>
                  <a:lnTo>
                    <a:pt x="61485" y="1713969"/>
                  </a:lnTo>
                  <a:close/>
                  <a:moveTo>
                    <a:pt x="2416146" y="1613640"/>
                  </a:moveTo>
                  <a:lnTo>
                    <a:pt x="2492531" y="1651371"/>
                  </a:lnTo>
                  <a:lnTo>
                    <a:pt x="2511396" y="1736152"/>
                  </a:lnTo>
                  <a:lnTo>
                    <a:pt x="2502190" y="1747993"/>
                  </a:lnTo>
                  <a:lnTo>
                    <a:pt x="2535367" y="1764381"/>
                  </a:lnTo>
                  <a:lnTo>
                    <a:pt x="2550782" y="1833657"/>
                  </a:lnTo>
                  <a:lnTo>
                    <a:pt x="2507589" y="1889213"/>
                  </a:lnTo>
                  <a:lnTo>
                    <a:pt x="2438313" y="1889213"/>
                  </a:lnTo>
                  <a:lnTo>
                    <a:pt x="2395120" y="1833657"/>
                  </a:lnTo>
                  <a:lnTo>
                    <a:pt x="2401688" y="1804141"/>
                  </a:lnTo>
                  <a:lnTo>
                    <a:pt x="2373756" y="1804141"/>
                  </a:lnTo>
                  <a:lnTo>
                    <a:pt x="2320896" y="1736152"/>
                  </a:lnTo>
                  <a:lnTo>
                    <a:pt x="2339761" y="1651371"/>
                  </a:lnTo>
                  <a:close/>
                  <a:moveTo>
                    <a:pt x="1240400" y="1600046"/>
                  </a:moveTo>
                  <a:lnTo>
                    <a:pt x="1282498" y="1620841"/>
                  </a:lnTo>
                  <a:lnTo>
                    <a:pt x="1292895" y="1667566"/>
                  </a:lnTo>
                  <a:lnTo>
                    <a:pt x="1263762" y="1705037"/>
                  </a:lnTo>
                  <a:lnTo>
                    <a:pt x="1217038" y="1705037"/>
                  </a:lnTo>
                  <a:lnTo>
                    <a:pt x="1187905" y="1667566"/>
                  </a:lnTo>
                  <a:lnTo>
                    <a:pt x="1198302" y="1620841"/>
                  </a:lnTo>
                  <a:close/>
                  <a:moveTo>
                    <a:pt x="335525" y="1523846"/>
                  </a:moveTo>
                  <a:lnTo>
                    <a:pt x="377623" y="1544641"/>
                  </a:lnTo>
                  <a:lnTo>
                    <a:pt x="388020" y="1591366"/>
                  </a:lnTo>
                  <a:lnTo>
                    <a:pt x="358887" y="1628837"/>
                  </a:lnTo>
                  <a:lnTo>
                    <a:pt x="312163" y="1628837"/>
                  </a:lnTo>
                  <a:lnTo>
                    <a:pt x="283030" y="1591366"/>
                  </a:lnTo>
                  <a:lnTo>
                    <a:pt x="293427" y="1544641"/>
                  </a:lnTo>
                  <a:close/>
                  <a:moveTo>
                    <a:pt x="135500" y="1476221"/>
                  </a:moveTo>
                  <a:lnTo>
                    <a:pt x="177598" y="1497016"/>
                  </a:lnTo>
                  <a:lnTo>
                    <a:pt x="187995" y="1543741"/>
                  </a:lnTo>
                  <a:lnTo>
                    <a:pt x="158862" y="1581212"/>
                  </a:lnTo>
                  <a:lnTo>
                    <a:pt x="112138" y="1581212"/>
                  </a:lnTo>
                  <a:lnTo>
                    <a:pt x="83005" y="1543741"/>
                  </a:lnTo>
                  <a:lnTo>
                    <a:pt x="93402" y="1497016"/>
                  </a:lnTo>
                  <a:close/>
                  <a:moveTo>
                    <a:pt x="2417161" y="1379572"/>
                  </a:moveTo>
                  <a:lnTo>
                    <a:pt x="2434797" y="1397820"/>
                  </a:lnTo>
                  <a:lnTo>
                    <a:pt x="2431160" y="1423341"/>
                  </a:lnTo>
                  <a:lnTo>
                    <a:pt x="2408988" y="1436917"/>
                  </a:lnTo>
                  <a:lnTo>
                    <a:pt x="2384977" y="1428325"/>
                  </a:lnTo>
                  <a:lnTo>
                    <a:pt x="2377208" y="1404035"/>
                  </a:lnTo>
                  <a:lnTo>
                    <a:pt x="2391531" y="1382338"/>
                  </a:lnTo>
                  <a:close/>
                  <a:moveTo>
                    <a:pt x="2309387" y="1366525"/>
                  </a:moveTo>
                  <a:lnTo>
                    <a:pt x="2341132" y="1399370"/>
                  </a:lnTo>
                  <a:lnTo>
                    <a:pt x="2334585" y="1445308"/>
                  </a:lnTo>
                  <a:lnTo>
                    <a:pt x="2294675" y="1469744"/>
                  </a:lnTo>
                  <a:lnTo>
                    <a:pt x="2251455" y="1454280"/>
                  </a:lnTo>
                  <a:lnTo>
                    <a:pt x="2237472" y="1410559"/>
                  </a:lnTo>
                  <a:lnTo>
                    <a:pt x="2263253" y="1371504"/>
                  </a:lnTo>
                  <a:close/>
                  <a:moveTo>
                    <a:pt x="2374714" y="1306936"/>
                  </a:moveTo>
                  <a:lnTo>
                    <a:pt x="2387059" y="1319710"/>
                  </a:lnTo>
                  <a:lnTo>
                    <a:pt x="2384513" y="1337574"/>
                  </a:lnTo>
                  <a:lnTo>
                    <a:pt x="2368993" y="1347077"/>
                  </a:lnTo>
                  <a:lnTo>
                    <a:pt x="2352185" y="1341063"/>
                  </a:lnTo>
                  <a:lnTo>
                    <a:pt x="2346747" y="1324061"/>
                  </a:lnTo>
                  <a:lnTo>
                    <a:pt x="2356773" y="1308873"/>
                  </a:lnTo>
                  <a:close/>
                  <a:moveTo>
                    <a:pt x="2449469" y="1298128"/>
                  </a:moveTo>
                  <a:lnTo>
                    <a:pt x="2461814" y="1310901"/>
                  </a:lnTo>
                  <a:lnTo>
                    <a:pt x="2459268" y="1328766"/>
                  </a:lnTo>
                  <a:lnTo>
                    <a:pt x="2443748" y="1338269"/>
                  </a:lnTo>
                  <a:lnTo>
                    <a:pt x="2426940" y="1332255"/>
                  </a:lnTo>
                  <a:lnTo>
                    <a:pt x="2421502" y="1315252"/>
                  </a:lnTo>
                  <a:lnTo>
                    <a:pt x="2431528" y="1300064"/>
                  </a:lnTo>
                  <a:close/>
                  <a:moveTo>
                    <a:pt x="383150" y="1247621"/>
                  </a:moveTo>
                  <a:lnTo>
                    <a:pt x="425248" y="1268416"/>
                  </a:lnTo>
                  <a:lnTo>
                    <a:pt x="435645" y="1315141"/>
                  </a:lnTo>
                  <a:lnTo>
                    <a:pt x="406512" y="1352612"/>
                  </a:lnTo>
                  <a:lnTo>
                    <a:pt x="359788" y="1352612"/>
                  </a:lnTo>
                  <a:lnTo>
                    <a:pt x="330655" y="1315141"/>
                  </a:lnTo>
                  <a:lnTo>
                    <a:pt x="341052" y="1268416"/>
                  </a:lnTo>
                  <a:close/>
                  <a:moveTo>
                    <a:pt x="2414078" y="1245100"/>
                  </a:moveTo>
                  <a:lnTo>
                    <a:pt x="2426423" y="1257873"/>
                  </a:lnTo>
                  <a:lnTo>
                    <a:pt x="2423877" y="1275738"/>
                  </a:lnTo>
                  <a:lnTo>
                    <a:pt x="2408356" y="1285241"/>
                  </a:lnTo>
                  <a:lnTo>
                    <a:pt x="2391549" y="1279227"/>
                  </a:lnTo>
                  <a:lnTo>
                    <a:pt x="2386111" y="1262224"/>
                  </a:lnTo>
                  <a:lnTo>
                    <a:pt x="2396137" y="1247036"/>
                  </a:lnTo>
                  <a:close/>
                  <a:moveTo>
                    <a:pt x="689015" y="1234442"/>
                  </a:moveTo>
                  <a:lnTo>
                    <a:pt x="762072" y="1264159"/>
                  </a:lnTo>
                  <a:lnTo>
                    <a:pt x="854947" y="1238230"/>
                  </a:lnTo>
                  <a:lnTo>
                    <a:pt x="1010192" y="1301380"/>
                  </a:lnTo>
                  <a:lnTo>
                    <a:pt x="1060891" y="1462622"/>
                  </a:lnTo>
                  <a:lnTo>
                    <a:pt x="968870" y="1600538"/>
                  </a:lnTo>
                  <a:lnTo>
                    <a:pt x="928541" y="1603155"/>
                  </a:lnTo>
                  <a:lnTo>
                    <a:pt x="929424" y="1616768"/>
                  </a:lnTo>
                  <a:lnTo>
                    <a:pt x="804896" y="1731059"/>
                  </a:lnTo>
                  <a:cubicBezTo>
                    <a:pt x="759777" y="1757108"/>
                    <a:pt x="714660" y="1783156"/>
                    <a:pt x="669541" y="1809204"/>
                  </a:cubicBezTo>
                  <a:lnTo>
                    <a:pt x="591413" y="1798414"/>
                  </a:lnTo>
                  <a:lnTo>
                    <a:pt x="552592" y="1731174"/>
                  </a:lnTo>
                  <a:lnTo>
                    <a:pt x="582310" y="1658117"/>
                  </a:lnTo>
                  <a:lnTo>
                    <a:pt x="556380" y="1565241"/>
                  </a:lnTo>
                  <a:lnTo>
                    <a:pt x="619531" y="1409997"/>
                  </a:lnTo>
                  <a:lnTo>
                    <a:pt x="640934" y="1403267"/>
                  </a:lnTo>
                  <a:lnTo>
                    <a:pt x="610984" y="1351391"/>
                  </a:lnTo>
                  <a:lnTo>
                    <a:pt x="621775" y="1273263"/>
                  </a:lnTo>
                  <a:close/>
                  <a:moveTo>
                    <a:pt x="381913" y="795383"/>
                  </a:moveTo>
                  <a:lnTo>
                    <a:pt x="471155" y="839465"/>
                  </a:lnTo>
                  <a:lnTo>
                    <a:pt x="471180" y="839576"/>
                  </a:lnTo>
                  <a:lnTo>
                    <a:pt x="504325" y="823204"/>
                  </a:lnTo>
                  <a:lnTo>
                    <a:pt x="593567" y="867285"/>
                  </a:lnTo>
                  <a:lnTo>
                    <a:pt x="615609" y="966337"/>
                  </a:lnTo>
                  <a:lnTo>
                    <a:pt x="553850" y="1045771"/>
                  </a:lnTo>
                  <a:lnTo>
                    <a:pt x="511798" y="1045771"/>
                  </a:lnTo>
                  <a:lnTo>
                    <a:pt x="481516" y="1084720"/>
                  </a:lnTo>
                  <a:lnTo>
                    <a:pt x="382465" y="1084720"/>
                  </a:lnTo>
                  <a:lnTo>
                    <a:pt x="320706" y="1005287"/>
                  </a:lnTo>
                  <a:lnTo>
                    <a:pt x="321115" y="1003452"/>
                  </a:lnTo>
                  <a:lnTo>
                    <a:pt x="270629" y="938516"/>
                  </a:lnTo>
                  <a:lnTo>
                    <a:pt x="292670" y="839465"/>
                  </a:lnTo>
                  <a:close/>
                  <a:moveTo>
                    <a:pt x="696006" y="783467"/>
                  </a:moveTo>
                  <a:lnTo>
                    <a:pt x="710855" y="793375"/>
                  </a:lnTo>
                  <a:lnTo>
                    <a:pt x="712011" y="811189"/>
                  </a:lnTo>
                  <a:lnTo>
                    <a:pt x="698603" y="823494"/>
                  </a:lnTo>
                  <a:lnTo>
                    <a:pt x="680728" y="821025"/>
                  </a:lnTo>
                  <a:lnTo>
                    <a:pt x="671846" y="805641"/>
                  </a:lnTo>
                  <a:lnTo>
                    <a:pt x="678645" y="788926"/>
                  </a:lnTo>
                  <a:close/>
                  <a:moveTo>
                    <a:pt x="1612907" y="771012"/>
                  </a:moveTo>
                  <a:lnTo>
                    <a:pt x="1922981" y="924176"/>
                  </a:lnTo>
                  <a:lnTo>
                    <a:pt x="1999565" y="1268333"/>
                  </a:lnTo>
                  <a:cubicBezTo>
                    <a:pt x="1999565" y="1377006"/>
                    <a:pt x="1999564" y="1485679"/>
                    <a:pt x="1999564" y="1594352"/>
                  </a:cubicBezTo>
                  <a:lnTo>
                    <a:pt x="1898585" y="1724231"/>
                  </a:lnTo>
                  <a:lnTo>
                    <a:pt x="1736630" y="1724231"/>
                  </a:lnTo>
                  <a:lnTo>
                    <a:pt x="1635650" y="1594352"/>
                  </a:lnTo>
                  <a:lnTo>
                    <a:pt x="1440829" y="1544328"/>
                  </a:lnTo>
                  <a:lnTo>
                    <a:pt x="1226248" y="1268333"/>
                  </a:lnTo>
                  <a:lnTo>
                    <a:pt x="1302832" y="924176"/>
                  </a:lnTo>
                  <a:close/>
                  <a:moveTo>
                    <a:pt x="749181" y="733013"/>
                  </a:moveTo>
                  <a:lnTo>
                    <a:pt x="764031" y="742921"/>
                  </a:lnTo>
                  <a:lnTo>
                    <a:pt x="765186" y="760734"/>
                  </a:lnTo>
                  <a:lnTo>
                    <a:pt x="751779" y="773040"/>
                  </a:lnTo>
                  <a:lnTo>
                    <a:pt x="733903" y="770571"/>
                  </a:lnTo>
                  <a:lnTo>
                    <a:pt x="725021" y="755187"/>
                  </a:lnTo>
                  <a:lnTo>
                    <a:pt x="731821" y="738472"/>
                  </a:lnTo>
                  <a:close/>
                  <a:moveTo>
                    <a:pt x="674520" y="723443"/>
                  </a:moveTo>
                  <a:lnTo>
                    <a:pt x="689369" y="733351"/>
                  </a:lnTo>
                  <a:lnTo>
                    <a:pt x="690525" y="751165"/>
                  </a:lnTo>
                  <a:lnTo>
                    <a:pt x="677117" y="763470"/>
                  </a:lnTo>
                  <a:lnTo>
                    <a:pt x="659242" y="761001"/>
                  </a:lnTo>
                  <a:lnTo>
                    <a:pt x="650360" y="745617"/>
                  </a:lnTo>
                  <a:lnTo>
                    <a:pt x="657159" y="728902"/>
                  </a:lnTo>
                  <a:close/>
                  <a:moveTo>
                    <a:pt x="732149" y="636159"/>
                  </a:moveTo>
                  <a:lnTo>
                    <a:pt x="753363" y="650313"/>
                  </a:lnTo>
                  <a:lnTo>
                    <a:pt x="755014" y="675762"/>
                  </a:lnTo>
                  <a:lnTo>
                    <a:pt x="735860" y="693341"/>
                  </a:lnTo>
                  <a:lnTo>
                    <a:pt x="710323" y="689814"/>
                  </a:lnTo>
                  <a:lnTo>
                    <a:pt x="697635" y="667836"/>
                  </a:lnTo>
                  <a:lnTo>
                    <a:pt x="707348" y="643958"/>
                  </a:lnTo>
                  <a:close/>
                  <a:moveTo>
                    <a:pt x="851010" y="632012"/>
                  </a:moveTo>
                  <a:lnTo>
                    <a:pt x="889194" y="657489"/>
                  </a:lnTo>
                  <a:lnTo>
                    <a:pt x="892166" y="703296"/>
                  </a:lnTo>
                  <a:lnTo>
                    <a:pt x="857689" y="734938"/>
                  </a:lnTo>
                  <a:lnTo>
                    <a:pt x="811723" y="728589"/>
                  </a:lnTo>
                  <a:lnTo>
                    <a:pt x="788884" y="689030"/>
                  </a:lnTo>
                  <a:lnTo>
                    <a:pt x="806368" y="646048"/>
                  </a:lnTo>
                  <a:close/>
                  <a:moveTo>
                    <a:pt x="716077" y="345513"/>
                  </a:moveTo>
                  <a:lnTo>
                    <a:pt x="794438" y="384220"/>
                  </a:lnTo>
                  <a:lnTo>
                    <a:pt x="813792" y="471194"/>
                  </a:lnTo>
                  <a:lnTo>
                    <a:pt x="759564" y="540942"/>
                  </a:lnTo>
                  <a:lnTo>
                    <a:pt x="672590" y="540942"/>
                  </a:lnTo>
                  <a:lnTo>
                    <a:pt x="618362" y="471194"/>
                  </a:lnTo>
                  <a:lnTo>
                    <a:pt x="637716" y="384220"/>
                  </a:lnTo>
                  <a:close/>
                  <a:moveTo>
                    <a:pt x="1075318" y="326573"/>
                  </a:moveTo>
                  <a:lnTo>
                    <a:pt x="1186733" y="381608"/>
                  </a:lnTo>
                  <a:lnTo>
                    <a:pt x="1214251" y="505268"/>
                  </a:lnTo>
                  <a:lnTo>
                    <a:pt x="1137148" y="604438"/>
                  </a:lnTo>
                  <a:lnTo>
                    <a:pt x="1013488" y="604438"/>
                  </a:lnTo>
                  <a:lnTo>
                    <a:pt x="936385" y="505268"/>
                  </a:lnTo>
                  <a:lnTo>
                    <a:pt x="963903" y="381608"/>
                  </a:lnTo>
                  <a:close/>
                  <a:moveTo>
                    <a:pt x="1396626" y="295275"/>
                  </a:moveTo>
                  <a:lnTo>
                    <a:pt x="1459042" y="326106"/>
                  </a:lnTo>
                  <a:lnTo>
                    <a:pt x="1474457" y="395382"/>
                  </a:lnTo>
                  <a:lnTo>
                    <a:pt x="1431264" y="450938"/>
                  </a:lnTo>
                  <a:lnTo>
                    <a:pt x="1361988" y="450938"/>
                  </a:lnTo>
                  <a:lnTo>
                    <a:pt x="1318795" y="395382"/>
                  </a:lnTo>
                  <a:lnTo>
                    <a:pt x="1334210" y="326106"/>
                  </a:lnTo>
                  <a:close/>
                  <a:moveTo>
                    <a:pt x="1281772" y="0"/>
                  </a:moveTo>
                  <a:lnTo>
                    <a:pt x="1366659" y="41931"/>
                  </a:lnTo>
                  <a:lnTo>
                    <a:pt x="1387625" y="136149"/>
                  </a:lnTo>
                  <a:lnTo>
                    <a:pt x="1328880" y="211706"/>
                  </a:lnTo>
                  <a:lnTo>
                    <a:pt x="1234663" y="211706"/>
                  </a:lnTo>
                  <a:lnTo>
                    <a:pt x="1175918" y="136149"/>
                  </a:lnTo>
                  <a:lnTo>
                    <a:pt x="1196884" y="4193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1B3BCBD-F1F4-49D8-9772-0B48ECF51C51}"/>
              </a:ext>
            </a:extLst>
          </p:cNvPr>
          <p:cNvGrpSpPr/>
          <p:nvPr/>
        </p:nvGrpSpPr>
        <p:grpSpPr>
          <a:xfrm>
            <a:off x="6897180" y="3918045"/>
            <a:ext cx="2121452" cy="2428967"/>
            <a:chOff x="6345850" y="3534803"/>
            <a:chExt cx="2677047" cy="3065098"/>
          </a:xfrm>
        </p:grpSpPr>
        <p:sp>
          <p:nvSpPr>
            <p:cNvPr id="22" name="楕円 3">
              <a:extLst>
                <a:ext uri="{FF2B5EF4-FFF2-40B4-BE49-F238E27FC236}">
                  <a16:creationId xmlns:a16="http://schemas.microsoft.com/office/drawing/2014/main" id="{E95E0E74-0BFB-405C-B9B7-A4DC0B9900FF}"/>
                </a:ext>
              </a:extLst>
            </p:cNvPr>
            <p:cNvSpPr/>
            <p:nvPr/>
          </p:nvSpPr>
          <p:spPr>
            <a:xfrm>
              <a:off x="6345850" y="35348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CD36791-0E20-43ED-AB5F-4277ADF90A6D}"/>
                </a:ext>
              </a:extLst>
            </p:cNvPr>
            <p:cNvSpPr/>
            <p:nvPr/>
          </p:nvSpPr>
          <p:spPr>
            <a:xfrm>
              <a:off x="6387799" y="3585062"/>
              <a:ext cx="2593148" cy="2920242"/>
            </a:xfrm>
            <a:custGeom>
              <a:avLst/>
              <a:gdLst>
                <a:gd name="connsiteX0" fmla="*/ 1712758 w 2593148"/>
                <a:gd name="connsiteY0" fmla="*/ 2020650 h 2920242"/>
                <a:gd name="connsiteX1" fmla="*/ 1527673 w 2593148"/>
                <a:gd name="connsiteY1" fmla="*/ 2047766 h 2920242"/>
                <a:gd name="connsiteX2" fmla="*/ 1523029 w 2593148"/>
                <a:gd name="connsiteY2" fmla="*/ 2053740 h 2920242"/>
                <a:gd name="connsiteX3" fmla="*/ 1514323 w 2593148"/>
                <a:gd name="connsiteY3" fmla="*/ 2053740 h 2920242"/>
                <a:gd name="connsiteX4" fmla="*/ 1503937 w 2593148"/>
                <a:gd name="connsiteY4" fmla="*/ 2249746 h 2920242"/>
                <a:gd name="connsiteX5" fmla="*/ 1688936 w 2593148"/>
                <a:gd name="connsiteY5" fmla="*/ 2470169 h 2920242"/>
                <a:gd name="connsiteX6" fmla="*/ 1930230 w 2593148"/>
                <a:gd name="connsiteY6" fmla="*/ 2544978 h 2920242"/>
                <a:gd name="connsiteX7" fmla="*/ 2046116 w 2593148"/>
                <a:gd name="connsiteY7" fmla="*/ 2417840 h 2920242"/>
                <a:gd name="connsiteX8" fmla="*/ 1949333 w 2593148"/>
                <a:gd name="connsiteY8" fmla="*/ 2184490 h 2920242"/>
                <a:gd name="connsiteX9" fmla="*/ 854665 w 2593148"/>
                <a:gd name="connsiteY9" fmla="*/ 2020650 h 2920242"/>
                <a:gd name="connsiteX10" fmla="*/ 618090 w 2593148"/>
                <a:gd name="connsiteY10" fmla="*/ 2184490 h 2920242"/>
                <a:gd name="connsiteX11" fmla="*/ 521307 w 2593148"/>
                <a:gd name="connsiteY11" fmla="*/ 2417840 h 2920242"/>
                <a:gd name="connsiteX12" fmla="*/ 637193 w 2593148"/>
                <a:gd name="connsiteY12" fmla="*/ 2544978 h 2920242"/>
                <a:gd name="connsiteX13" fmla="*/ 878487 w 2593148"/>
                <a:gd name="connsiteY13" fmla="*/ 2470169 h 2920242"/>
                <a:gd name="connsiteX14" fmla="*/ 1063486 w 2593148"/>
                <a:gd name="connsiteY14" fmla="*/ 2249746 h 2920242"/>
                <a:gd name="connsiteX15" fmla="*/ 1052885 w 2593148"/>
                <a:gd name="connsiteY15" fmla="*/ 2049691 h 2920242"/>
                <a:gd name="connsiteX16" fmla="*/ 874852 w 2593148"/>
                <a:gd name="connsiteY16" fmla="*/ 1259699 h 2920242"/>
                <a:gd name="connsiteX17" fmla="*/ 654575 w 2593148"/>
                <a:gd name="connsiteY17" fmla="*/ 1433035 h 2920242"/>
                <a:gd name="connsiteX18" fmla="*/ 238846 w 2593148"/>
                <a:gd name="connsiteY18" fmla="*/ 1384628 h 2920242"/>
                <a:gd name="connsiteX19" fmla="*/ 430803 w 2593148"/>
                <a:gd name="connsiteY19" fmla="*/ 1674838 h 2920242"/>
                <a:gd name="connsiteX20" fmla="*/ 314369 w 2593148"/>
                <a:gd name="connsiteY20" fmla="*/ 2042401 h 2920242"/>
                <a:gd name="connsiteX21" fmla="*/ 136301 w 2593148"/>
                <a:gd name="connsiteY21" fmla="*/ 2115851 h 2920242"/>
                <a:gd name="connsiteX22" fmla="*/ 342345 w 2593148"/>
                <a:gd name="connsiteY22" fmla="*/ 2120817 h 2920242"/>
                <a:gd name="connsiteX23" fmla="*/ 504891 w 2593148"/>
                <a:gd name="connsiteY23" fmla="*/ 2387312 h 2920242"/>
                <a:gd name="connsiteX24" fmla="*/ 587712 w 2593148"/>
                <a:gd name="connsiteY24" fmla="*/ 2161366 h 2920242"/>
                <a:gd name="connsiteX25" fmla="*/ 845096 w 2593148"/>
                <a:gd name="connsiteY25" fmla="*/ 1988622 h 2920242"/>
                <a:gd name="connsiteX26" fmla="*/ 1045675 w 2593148"/>
                <a:gd name="connsiteY26" fmla="*/ 2028544 h 2920242"/>
                <a:gd name="connsiteX27" fmla="*/ 779848 w 2593148"/>
                <a:gd name="connsiteY27" fmla="*/ 1686637 h 2920242"/>
                <a:gd name="connsiteX28" fmla="*/ 1294147 w 2593148"/>
                <a:gd name="connsiteY28" fmla="*/ 1061002 h 2920242"/>
                <a:gd name="connsiteX29" fmla="*/ 948813 w 2593148"/>
                <a:gd name="connsiteY29" fmla="*/ 1250523 h 2920242"/>
                <a:gd name="connsiteX30" fmla="*/ 863520 w 2593148"/>
                <a:gd name="connsiteY30" fmla="*/ 1676374 h 2920242"/>
                <a:gd name="connsiteX31" fmla="*/ 1102503 w 2593148"/>
                <a:gd name="connsiteY31" fmla="*/ 2017882 h 2920242"/>
                <a:gd name="connsiteX32" fmla="*/ 1485792 w 2593148"/>
                <a:gd name="connsiteY32" fmla="*/ 2017882 h 2920242"/>
                <a:gd name="connsiteX33" fmla="*/ 1724775 w 2593148"/>
                <a:gd name="connsiteY33" fmla="*/ 1676374 h 2920242"/>
                <a:gd name="connsiteX34" fmla="*/ 1639481 w 2593148"/>
                <a:gd name="connsiteY34" fmla="*/ 1250523 h 2920242"/>
                <a:gd name="connsiteX35" fmla="*/ 935912 w 2593148"/>
                <a:gd name="connsiteY35" fmla="*/ 596294 h 2920242"/>
                <a:gd name="connsiteX36" fmla="*/ 717180 w 2593148"/>
                <a:gd name="connsiteY36" fmla="*/ 807170 h 2920242"/>
                <a:gd name="connsiteX37" fmla="*/ 510331 w 2593148"/>
                <a:gd name="connsiteY37" fmla="*/ 803962 h 2920242"/>
                <a:gd name="connsiteX38" fmla="*/ 790691 w 2593148"/>
                <a:gd name="connsiteY38" fmla="*/ 925043 h 2920242"/>
                <a:gd name="connsiteX39" fmla="*/ 907183 w 2593148"/>
                <a:gd name="connsiteY39" fmla="*/ 1216287 h 2920242"/>
                <a:gd name="connsiteX40" fmla="*/ 1279420 w 2593148"/>
                <a:gd name="connsiteY40" fmla="*/ 1032417 h 2920242"/>
                <a:gd name="connsiteX41" fmla="*/ 1003565 w 2593148"/>
                <a:gd name="connsiteY41" fmla="*/ 897444 h 2920242"/>
                <a:gd name="connsiteX42" fmla="*/ 1652380 w 2593148"/>
                <a:gd name="connsiteY42" fmla="*/ 596289 h 2920242"/>
                <a:gd name="connsiteX43" fmla="*/ 1584726 w 2593148"/>
                <a:gd name="connsiteY43" fmla="*/ 897444 h 2920242"/>
                <a:gd name="connsiteX44" fmla="*/ 1308873 w 2593148"/>
                <a:gd name="connsiteY44" fmla="*/ 1032416 h 2920242"/>
                <a:gd name="connsiteX45" fmla="*/ 1681115 w 2593148"/>
                <a:gd name="connsiteY45" fmla="*/ 1216288 h 2920242"/>
                <a:gd name="connsiteX46" fmla="*/ 1797608 w 2593148"/>
                <a:gd name="connsiteY46" fmla="*/ 925042 h 2920242"/>
                <a:gd name="connsiteX47" fmla="*/ 2077960 w 2593148"/>
                <a:gd name="connsiteY47" fmla="*/ 803964 h 2920242"/>
                <a:gd name="connsiteX48" fmla="*/ 1871120 w 2593148"/>
                <a:gd name="connsiteY48" fmla="*/ 807172 h 2920242"/>
                <a:gd name="connsiteX49" fmla="*/ 1159122 w 2593148"/>
                <a:gd name="connsiteY49" fmla="*/ 346801 h 2920242"/>
                <a:gd name="connsiteX50" fmla="*/ 990747 w 2593148"/>
                <a:gd name="connsiteY50" fmla="*/ 585135 h 2920242"/>
                <a:gd name="connsiteX51" fmla="*/ 1050840 w 2593148"/>
                <a:gd name="connsiteY51" fmla="*/ 882331 h 2920242"/>
                <a:gd name="connsiteX52" fmla="*/ 1294145 w 2593148"/>
                <a:gd name="connsiteY52" fmla="*/ 1014596 h 2920242"/>
                <a:gd name="connsiteX53" fmla="*/ 1537450 w 2593148"/>
                <a:gd name="connsiteY53" fmla="*/ 882331 h 2920242"/>
                <a:gd name="connsiteX54" fmla="*/ 1597543 w 2593148"/>
                <a:gd name="connsiteY54" fmla="*/ 585135 h 2920242"/>
                <a:gd name="connsiteX55" fmla="*/ 1429168 w 2593148"/>
                <a:gd name="connsiteY55" fmla="*/ 346801 h 2920242"/>
                <a:gd name="connsiteX56" fmla="*/ 1316114 w 2593148"/>
                <a:gd name="connsiteY56" fmla="*/ 346801 h 2920242"/>
                <a:gd name="connsiteX57" fmla="*/ 1301765 w 2593148"/>
                <a:gd name="connsiteY57" fmla="*/ 353822 h 2920242"/>
                <a:gd name="connsiteX58" fmla="*/ 1287416 w 2593148"/>
                <a:gd name="connsiteY58" fmla="*/ 346801 h 2920242"/>
                <a:gd name="connsiteX59" fmla="*/ 1584810 w 2593148"/>
                <a:gd name="connsiteY59" fmla="*/ 0 h 2920242"/>
                <a:gd name="connsiteX60" fmla="*/ 1634773 w 2593148"/>
                <a:gd name="connsiteY60" fmla="*/ 22786 h 2920242"/>
                <a:gd name="connsiteX61" fmla="*/ 1592347 w 2593148"/>
                <a:gd name="connsiteY61" fmla="*/ 211644 h 2920242"/>
                <a:gd name="connsiteX62" fmla="*/ 1367260 w 2593148"/>
                <a:gd name="connsiteY62" fmla="*/ 321776 h 2920242"/>
                <a:gd name="connsiteX63" fmla="*/ 1455404 w 2593148"/>
                <a:gd name="connsiteY63" fmla="*/ 321776 h 2920242"/>
                <a:gd name="connsiteX64" fmla="*/ 1643802 w 2593148"/>
                <a:gd name="connsiteY64" fmla="*/ 561802 h 2920242"/>
                <a:gd name="connsiteX65" fmla="*/ 1786611 w 2593148"/>
                <a:gd name="connsiteY65" fmla="*/ 288094 h 2920242"/>
                <a:gd name="connsiteX66" fmla="*/ 1952822 w 2593148"/>
                <a:gd name="connsiteY66" fmla="*/ 235352 h 2920242"/>
                <a:gd name="connsiteX67" fmla="*/ 1990733 w 2593148"/>
                <a:gd name="connsiteY67" fmla="*/ 273705 h 2920242"/>
                <a:gd name="connsiteX68" fmla="*/ 1814124 w 2593148"/>
                <a:gd name="connsiteY68" fmla="*/ 326960 h 2920242"/>
                <a:gd name="connsiteX69" fmla="*/ 1668878 w 2593148"/>
                <a:gd name="connsiteY69" fmla="*/ 573680 h 2920242"/>
                <a:gd name="connsiteX70" fmla="*/ 1884884 w 2593148"/>
                <a:gd name="connsiteY70" fmla="*/ 761587 h 2920242"/>
                <a:gd name="connsiteX71" fmla="*/ 2197757 w 2593148"/>
                <a:gd name="connsiteY71" fmla="*/ 752227 h 2920242"/>
                <a:gd name="connsiteX72" fmla="*/ 2207764 w 2593148"/>
                <a:gd name="connsiteY72" fmla="*/ 747905 h 2920242"/>
                <a:gd name="connsiteX73" fmla="*/ 2224139 w 2593148"/>
                <a:gd name="connsiteY73" fmla="*/ 751437 h 2920242"/>
                <a:gd name="connsiteX74" fmla="*/ 2299486 w 2593148"/>
                <a:gd name="connsiteY74" fmla="*/ 749183 h 2920242"/>
                <a:gd name="connsiteX75" fmla="*/ 2329143 w 2593148"/>
                <a:gd name="connsiteY75" fmla="*/ 729145 h 2920242"/>
                <a:gd name="connsiteX76" fmla="*/ 2334777 w 2593148"/>
                <a:gd name="connsiteY76" fmla="*/ 738633 h 2920242"/>
                <a:gd name="connsiteX77" fmla="*/ 2352862 w 2593148"/>
                <a:gd name="connsiteY77" fmla="*/ 774404 h 2920242"/>
                <a:gd name="connsiteX78" fmla="*/ 2347825 w 2593148"/>
                <a:gd name="connsiteY78" fmla="*/ 778120 h 2920242"/>
                <a:gd name="connsiteX79" fmla="*/ 2355588 w 2593148"/>
                <a:gd name="connsiteY79" fmla="*/ 779795 h 2920242"/>
                <a:gd name="connsiteX80" fmla="*/ 2381627 w 2593148"/>
                <a:gd name="connsiteY80" fmla="*/ 831297 h 2920242"/>
                <a:gd name="connsiteX81" fmla="*/ 2211999 w 2593148"/>
                <a:gd name="connsiteY81" fmla="*/ 801999 h 2920242"/>
                <a:gd name="connsiteX82" fmla="*/ 1828879 w 2593148"/>
                <a:gd name="connsiteY82" fmla="*/ 960954 h 2920242"/>
                <a:gd name="connsiteX83" fmla="*/ 1709095 w 2593148"/>
                <a:gd name="connsiteY83" fmla="*/ 1220992 h 2920242"/>
                <a:gd name="connsiteX84" fmla="*/ 1942849 w 2593148"/>
                <a:gd name="connsiteY84" fmla="*/ 1386299 h 2920242"/>
                <a:gd name="connsiteX85" fmla="*/ 2354119 w 2593148"/>
                <a:gd name="connsiteY85" fmla="*/ 1332398 h 2920242"/>
                <a:gd name="connsiteX86" fmla="*/ 2527465 w 2593148"/>
                <a:gd name="connsiteY86" fmla="*/ 1187976 h 2920242"/>
                <a:gd name="connsiteX87" fmla="*/ 2530465 w 2593148"/>
                <a:gd name="connsiteY87" fmla="*/ 1196468 h 2920242"/>
                <a:gd name="connsiteX88" fmla="*/ 2540857 w 2593148"/>
                <a:gd name="connsiteY88" fmla="*/ 1233374 h 2920242"/>
                <a:gd name="connsiteX89" fmla="*/ 2377499 w 2593148"/>
                <a:gd name="connsiteY89" fmla="*/ 1381362 h 2920242"/>
                <a:gd name="connsiteX90" fmla="*/ 1933724 w 2593148"/>
                <a:gd name="connsiteY90" fmla="*/ 1433034 h 2920242"/>
                <a:gd name="connsiteX91" fmla="*/ 1713441 w 2593148"/>
                <a:gd name="connsiteY91" fmla="*/ 1259693 h 2920242"/>
                <a:gd name="connsiteX92" fmla="*/ 1808446 w 2593148"/>
                <a:gd name="connsiteY92" fmla="*/ 1686637 h 2920242"/>
                <a:gd name="connsiteX93" fmla="*/ 1546439 w 2593148"/>
                <a:gd name="connsiteY93" fmla="*/ 2023629 h 2920242"/>
                <a:gd name="connsiteX94" fmla="*/ 1722327 w 2593148"/>
                <a:gd name="connsiteY94" fmla="*/ 1988622 h 2920242"/>
                <a:gd name="connsiteX95" fmla="*/ 1979711 w 2593148"/>
                <a:gd name="connsiteY95" fmla="*/ 2161366 h 2920242"/>
                <a:gd name="connsiteX96" fmla="*/ 2063763 w 2593148"/>
                <a:gd name="connsiteY96" fmla="*/ 2390671 h 2920242"/>
                <a:gd name="connsiteX97" fmla="*/ 2228357 w 2593148"/>
                <a:gd name="connsiteY97" fmla="*/ 2120817 h 2920242"/>
                <a:gd name="connsiteX98" fmla="*/ 2485470 w 2593148"/>
                <a:gd name="connsiteY98" fmla="*/ 2114620 h 2920242"/>
                <a:gd name="connsiteX99" fmla="*/ 2310383 w 2593148"/>
                <a:gd name="connsiteY99" fmla="*/ 2042400 h 2920242"/>
                <a:gd name="connsiteX100" fmla="*/ 2193949 w 2593148"/>
                <a:gd name="connsiteY100" fmla="*/ 1674837 h 2920242"/>
                <a:gd name="connsiteX101" fmla="*/ 2401009 w 2593148"/>
                <a:gd name="connsiteY101" fmla="*/ 1361793 h 2920242"/>
                <a:gd name="connsiteX102" fmla="*/ 2574052 w 2593148"/>
                <a:gd name="connsiteY102" fmla="*/ 1351263 h 2920242"/>
                <a:gd name="connsiteX103" fmla="*/ 2574255 w 2593148"/>
                <a:gd name="connsiteY103" fmla="*/ 1351985 h 2920242"/>
                <a:gd name="connsiteX104" fmla="*/ 2581040 w 2593148"/>
                <a:gd name="connsiteY104" fmla="*/ 1384461 h 2920242"/>
                <a:gd name="connsiteX105" fmla="*/ 2415757 w 2593148"/>
                <a:gd name="connsiteY105" fmla="*/ 1387338 h 2920242"/>
                <a:gd name="connsiteX106" fmla="*/ 2250174 w 2593148"/>
                <a:gd name="connsiteY106" fmla="*/ 1662944 h 2920242"/>
                <a:gd name="connsiteX107" fmla="*/ 2365167 w 2593148"/>
                <a:gd name="connsiteY107" fmla="*/ 2001023 h 2920242"/>
                <a:gd name="connsiteX108" fmla="*/ 2593148 w 2593148"/>
                <a:gd name="connsiteY108" fmla="*/ 2108728 h 2920242"/>
                <a:gd name="connsiteX109" fmla="*/ 2573081 w 2593148"/>
                <a:gd name="connsiteY109" fmla="*/ 2183868 h 2920242"/>
                <a:gd name="connsiteX110" fmla="*/ 2567147 w 2593148"/>
                <a:gd name="connsiteY110" fmla="*/ 2199200 h 2920242"/>
                <a:gd name="connsiteX111" fmla="*/ 2526330 w 2593148"/>
                <a:gd name="connsiteY111" fmla="*/ 2151030 h 2920242"/>
                <a:gd name="connsiteX112" fmla="*/ 2242291 w 2593148"/>
                <a:gd name="connsiteY112" fmla="*/ 2144952 h 2920242"/>
                <a:gd name="connsiteX113" fmla="*/ 2105535 w 2593148"/>
                <a:gd name="connsiteY113" fmla="*/ 2393976 h 2920242"/>
                <a:gd name="connsiteX114" fmla="*/ 2216875 w 2593148"/>
                <a:gd name="connsiteY114" fmla="*/ 2704539 h 2920242"/>
                <a:gd name="connsiteX115" fmla="*/ 2170264 w 2593148"/>
                <a:gd name="connsiteY115" fmla="*/ 2741615 h 2920242"/>
                <a:gd name="connsiteX116" fmla="*/ 2065923 w 2593148"/>
                <a:gd name="connsiteY116" fmla="*/ 2431760 h 2920242"/>
                <a:gd name="connsiteX117" fmla="*/ 1936721 w 2593148"/>
                <a:gd name="connsiteY117" fmla="*/ 2573507 h 2920242"/>
                <a:gd name="connsiteX118" fmla="*/ 1668718 w 2593148"/>
                <a:gd name="connsiteY118" fmla="*/ 2502554 h 2920242"/>
                <a:gd name="connsiteX119" fmla="*/ 1472930 w 2593148"/>
                <a:gd name="connsiteY119" fmla="*/ 2262233 h 2920242"/>
                <a:gd name="connsiteX120" fmla="*/ 1494678 w 2593148"/>
                <a:gd name="connsiteY120" fmla="*/ 2053740 h 2920242"/>
                <a:gd name="connsiteX121" fmla="*/ 1072744 w 2593148"/>
                <a:gd name="connsiteY121" fmla="*/ 2053740 h 2920242"/>
                <a:gd name="connsiteX122" fmla="*/ 1094492 w 2593148"/>
                <a:gd name="connsiteY122" fmla="*/ 2262233 h 2920242"/>
                <a:gd name="connsiteX123" fmla="*/ 934972 w 2593148"/>
                <a:gd name="connsiteY123" fmla="*/ 2458037 h 2920242"/>
                <a:gd name="connsiteX124" fmla="*/ 1575095 w 2593148"/>
                <a:gd name="connsiteY124" fmla="*/ 2458037 h 2920242"/>
                <a:gd name="connsiteX125" fmla="*/ 1985727 w 2593148"/>
                <a:gd name="connsiteY125" fmla="*/ 2825141 h 2920242"/>
                <a:gd name="connsiteX126" fmla="*/ 1973859 w 2593148"/>
                <a:gd name="connsiteY126" fmla="*/ 2862212 h 2920242"/>
                <a:gd name="connsiteX127" fmla="*/ 1937045 w 2593148"/>
                <a:gd name="connsiteY127" fmla="*/ 2881269 h 2920242"/>
                <a:gd name="connsiteX128" fmla="*/ 1840900 w 2593148"/>
                <a:gd name="connsiteY128" fmla="*/ 2920242 h 2920242"/>
                <a:gd name="connsiteX129" fmla="*/ 1865347 w 2593148"/>
                <a:gd name="connsiteY129" fmla="*/ 2835403 h 2920242"/>
                <a:gd name="connsiteX130" fmla="*/ 1521521 w 2593148"/>
                <a:gd name="connsiteY130" fmla="*/ 2493896 h 2920242"/>
                <a:gd name="connsiteX131" fmla="*/ 970080 w 2593148"/>
                <a:gd name="connsiteY131" fmla="*/ 2493896 h 2920242"/>
                <a:gd name="connsiteX132" fmla="*/ 626255 w 2593148"/>
                <a:gd name="connsiteY132" fmla="*/ 2835403 h 2920242"/>
                <a:gd name="connsiteX133" fmla="*/ 635739 w 2593148"/>
                <a:gd name="connsiteY133" fmla="*/ 2868315 h 2920242"/>
                <a:gd name="connsiteX134" fmla="*/ 550109 w 2593148"/>
                <a:gd name="connsiteY134" fmla="*/ 2824415 h 2920242"/>
                <a:gd name="connsiteX135" fmla="*/ 524779 w 2593148"/>
                <a:gd name="connsiteY135" fmla="*/ 2808242 h 2920242"/>
                <a:gd name="connsiteX136" fmla="*/ 853253 w 2593148"/>
                <a:gd name="connsiteY136" fmla="*/ 2514587 h 2920242"/>
                <a:gd name="connsiteX137" fmla="*/ 630702 w 2593148"/>
                <a:gd name="connsiteY137" fmla="*/ 2573507 h 2920242"/>
                <a:gd name="connsiteX138" fmla="*/ 503894 w 2593148"/>
                <a:gd name="connsiteY138" fmla="*/ 2434387 h 2920242"/>
                <a:gd name="connsiteX139" fmla="*/ 405639 w 2593148"/>
                <a:gd name="connsiteY139" fmla="*/ 2726166 h 2920242"/>
                <a:gd name="connsiteX140" fmla="*/ 359163 w 2593148"/>
                <a:gd name="connsiteY140" fmla="*/ 2689655 h 2920242"/>
                <a:gd name="connsiteX141" fmla="*/ 465166 w 2593148"/>
                <a:gd name="connsiteY141" fmla="*/ 2393976 h 2920242"/>
                <a:gd name="connsiteX142" fmla="*/ 328411 w 2593148"/>
                <a:gd name="connsiteY142" fmla="*/ 2144952 h 2920242"/>
                <a:gd name="connsiteX143" fmla="*/ 51378 w 2593148"/>
                <a:gd name="connsiteY143" fmla="*/ 2150880 h 2920242"/>
                <a:gd name="connsiteX144" fmla="*/ 40803 w 2593148"/>
                <a:gd name="connsiteY144" fmla="*/ 2155242 h 2920242"/>
                <a:gd name="connsiteX145" fmla="*/ 16439 w 2593148"/>
                <a:gd name="connsiteY145" fmla="*/ 2183995 h 2920242"/>
                <a:gd name="connsiteX146" fmla="*/ 16388 w 2593148"/>
                <a:gd name="connsiteY146" fmla="*/ 2183868 h 2920242"/>
                <a:gd name="connsiteX147" fmla="*/ 0 w 2593148"/>
                <a:gd name="connsiteY147" fmla="*/ 2123659 h 2920242"/>
                <a:gd name="connsiteX148" fmla="*/ 4081 w 2593148"/>
                <a:gd name="connsiteY148" fmla="*/ 2121731 h 2920242"/>
                <a:gd name="connsiteX149" fmla="*/ 11905 w 2593148"/>
                <a:gd name="connsiteY149" fmla="*/ 2112853 h 2920242"/>
                <a:gd name="connsiteX150" fmla="*/ 22341 w 2593148"/>
                <a:gd name="connsiteY150" fmla="*/ 2113104 h 2920242"/>
                <a:gd name="connsiteX151" fmla="*/ 259585 w 2593148"/>
                <a:gd name="connsiteY151" fmla="*/ 2001024 h 2920242"/>
                <a:gd name="connsiteX152" fmla="*/ 374578 w 2593148"/>
                <a:gd name="connsiteY152" fmla="*/ 1662945 h 2920242"/>
                <a:gd name="connsiteX153" fmla="*/ 208994 w 2593148"/>
                <a:gd name="connsiteY153" fmla="*/ 1387339 h 2920242"/>
                <a:gd name="connsiteX154" fmla="*/ 10507 w 2593148"/>
                <a:gd name="connsiteY154" fmla="*/ 1383884 h 2920242"/>
                <a:gd name="connsiteX155" fmla="*/ 17563 w 2593148"/>
                <a:gd name="connsiteY155" fmla="*/ 1351985 h 2920242"/>
                <a:gd name="connsiteX156" fmla="*/ 18362 w 2593148"/>
                <a:gd name="connsiteY156" fmla="*/ 1349297 h 2920242"/>
                <a:gd name="connsiteX157" fmla="*/ 186712 w 2593148"/>
                <a:gd name="connsiteY157" fmla="*/ 1359541 h 2920242"/>
                <a:gd name="connsiteX158" fmla="*/ 51681 w 2593148"/>
                <a:gd name="connsiteY158" fmla="*/ 1237215 h 2920242"/>
                <a:gd name="connsiteX159" fmla="*/ 63793 w 2593148"/>
                <a:gd name="connsiteY159" fmla="*/ 1196468 h 2920242"/>
                <a:gd name="connsiteX160" fmla="*/ 65504 w 2593148"/>
                <a:gd name="connsiteY160" fmla="*/ 1191868 h 2920242"/>
                <a:gd name="connsiteX161" fmla="*/ 234179 w 2593148"/>
                <a:gd name="connsiteY161" fmla="*/ 1332399 h 2920242"/>
                <a:gd name="connsiteX162" fmla="*/ 645450 w 2593148"/>
                <a:gd name="connsiteY162" fmla="*/ 1386300 h 2920242"/>
                <a:gd name="connsiteX163" fmla="*/ 879204 w 2593148"/>
                <a:gd name="connsiteY163" fmla="*/ 1220993 h 2920242"/>
                <a:gd name="connsiteX164" fmla="*/ 759420 w 2593148"/>
                <a:gd name="connsiteY164" fmla="*/ 960955 h 2920242"/>
                <a:gd name="connsiteX165" fmla="*/ 376299 w 2593148"/>
                <a:gd name="connsiteY165" fmla="*/ 802000 h 2920242"/>
                <a:gd name="connsiteX166" fmla="*/ 221387 w 2593148"/>
                <a:gd name="connsiteY166" fmla="*/ 828757 h 2920242"/>
                <a:gd name="connsiteX167" fmla="*/ 269037 w 2593148"/>
                <a:gd name="connsiteY167" fmla="*/ 738633 h 2920242"/>
                <a:gd name="connsiteX168" fmla="*/ 270266 w 2593148"/>
                <a:gd name="connsiteY168" fmla="*/ 736648 h 2920242"/>
                <a:gd name="connsiteX169" fmla="*/ 288814 w 2593148"/>
                <a:gd name="connsiteY169" fmla="*/ 749181 h 2920242"/>
                <a:gd name="connsiteX170" fmla="*/ 364171 w 2593148"/>
                <a:gd name="connsiteY170" fmla="*/ 751436 h 2920242"/>
                <a:gd name="connsiteX171" fmla="*/ 380534 w 2593148"/>
                <a:gd name="connsiteY171" fmla="*/ 747906 h 2920242"/>
                <a:gd name="connsiteX172" fmla="*/ 390534 w 2593148"/>
                <a:gd name="connsiteY172" fmla="*/ 752224 h 2920242"/>
                <a:gd name="connsiteX173" fmla="*/ 703416 w 2593148"/>
                <a:gd name="connsiteY173" fmla="*/ 761585 h 2920242"/>
                <a:gd name="connsiteX174" fmla="*/ 919422 w 2593148"/>
                <a:gd name="connsiteY174" fmla="*/ 573678 h 2920242"/>
                <a:gd name="connsiteX175" fmla="*/ 774176 w 2593148"/>
                <a:gd name="connsiteY175" fmla="*/ 326958 h 2920242"/>
                <a:gd name="connsiteX176" fmla="*/ 618992 w 2593148"/>
                <a:gd name="connsiteY176" fmla="*/ 280163 h 2920242"/>
                <a:gd name="connsiteX177" fmla="*/ 657492 w 2593148"/>
                <a:gd name="connsiteY177" fmla="*/ 242335 h 2920242"/>
                <a:gd name="connsiteX178" fmla="*/ 801689 w 2593148"/>
                <a:gd name="connsiteY178" fmla="*/ 288092 h 2920242"/>
                <a:gd name="connsiteX179" fmla="*/ 944495 w 2593148"/>
                <a:gd name="connsiteY179" fmla="*/ 561795 h 2920242"/>
                <a:gd name="connsiteX180" fmla="*/ 1132887 w 2593148"/>
                <a:gd name="connsiteY180" fmla="*/ 321776 h 2920242"/>
                <a:gd name="connsiteX181" fmla="*/ 1236270 w 2593148"/>
                <a:gd name="connsiteY181" fmla="*/ 321776 h 2920242"/>
                <a:gd name="connsiteX182" fmla="*/ 1011186 w 2593148"/>
                <a:gd name="connsiteY182" fmla="*/ 211644 h 2920242"/>
                <a:gd name="connsiteX183" fmla="*/ 970639 w 2593148"/>
                <a:gd name="connsiteY183" fmla="*/ 31153 h 2920242"/>
                <a:gd name="connsiteX184" fmla="*/ 1020492 w 2593148"/>
                <a:gd name="connsiteY184" fmla="*/ 8749 h 2920242"/>
                <a:gd name="connsiteX185" fmla="*/ 1058461 w 2593148"/>
                <a:gd name="connsiteY185" fmla="*/ 196531 h 2920242"/>
                <a:gd name="connsiteX186" fmla="*/ 1288852 w 2593148"/>
                <a:gd name="connsiteY186" fmla="*/ 321776 h 2920242"/>
                <a:gd name="connsiteX187" fmla="*/ 1314679 w 2593148"/>
                <a:gd name="connsiteY187" fmla="*/ 321776 h 2920242"/>
                <a:gd name="connsiteX188" fmla="*/ 1545071 w 2593148"/>
                <a:gd name="connsiteY188" fmla="*/ 196531 h 292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93148" h="2920242">
                  <a:moveTo>
                    <a:pt x="1712758" y="2020650"/>
                  </a:moveTo>
                  <a:lnTo>
                    <a:pt x="1527673" y="2047766"/>
                  </a:lnTo>
                  <a:lnTo>
                    <a:pt x="1523029" y="2053740"/>
                  </a:lnTo>
                  <a:lnTo>
                    <a:pt x="1514323" y="2053740"/>
                  </a:lnTo>
                  <a:lnTo>
                    <a:pt x="1503937" y="2249746"/>
                  </a:lnTo>
                  <a:lnTo>
                    <a:pt x="1688936" y="2470169"/>
                  </a:lnTo>
                  <a:lnTo>
                    <a:pt x="1930230" y="2544978"/>
                  </a:lnTo>
                  <a:lnTo>
                    <a:pt x="2046116" y="2417840"/>
                  </a:lnTo>
                  <a:lnTo>
                    <a:pt x="1949333" y="2184490"/>
                  </a:lnTo>
                  <a:close/>
                  <a:moveTo>
                    <a:pt x="854665" y="2020650"/>
                  </a:moveTo>
                  <a:lnTo>
                    <a:pt x="618090" y="2184490"/>
                  </a:lnTo>
                  <a:lnTo>
                    <a:pt x="521307" y="2417840"/>
                  </a:lnTo>
                  <a:lnTo>
                    <a:pt x="637193" y="2544978"/>
                  </a:lnTo>
                  <a:lnTo>
                    <a:pt x="878487" y="2470169"/>
                  </a:lnTo>
                  <a:lnTo>
                    <a:pt x="1063486" y="2249746"/>
                  </a:lnTo>
                  <a:lnTo>
                    <a:pt x="1052885" y="2049691"/>
                  </a:lnTo>
                  <a:close/>
                  <a:moveTo>
                    <a:pt x="874852" y="1259699"/>
                  </a:moveTo>
                  <a:lnTo>
                    <a:pt x="654575" y="1433035"/>
                  </a:lnTo>
                  <a:lnTo>
                    <a:pt x="238846" y="1384628"/>
                  </a:lnTo>
                  <a:lnTo>
                    <a:pt x="430803" y="1674838"/>
                  </a:lnTo>
                  <a:lnTo>
                    <a:pt x="314369" y="2042401"/>
                  </a:lnTo>
                  <a:lnTo>
                    <a:pt x="136301" y="2115851"/>
                  </a:lnTo>
                  <a:lnTo>
                    <a:pt x="342345" y="2120817"/>
                  </a:lnTo>
                  <a:lnTo>
                    <a:pt x="504891" y="2387312"/>
                  </a:lnTo>
                  <a:lnTo>
                    <a:pt x="587712" y="2161366"/>
                  </a:lnTo>
                  <a:lnTo>
                    <a:pt x="845096" y="1988622"/>
                  </a:lnTo>
                  <a:lnTo>
                    <a:pt x="1045675" y="2028544"/>
                  </a:lnTo>
                  <a:lnTo>
                    <a:pt x="779848" y="1686637"/>
                  </a:lnTo>
                  <a:close/>
                  <a:moveTo>
                    <a:pt x="1294147" y="1061002"/>
                  </a:moveTo>
                  <a:lnTo>
                    <a:pt x="948813" y="1250523"/>
                  </a:lnTo>
                  <a:lnTo>
                    <a:pt x="863520" y="1676374"/>
                  </a:lnTo>
                  <a:lnTo>
                    <a:pt x="1102503" y="2017882"/>
                  </a:lnTo>
                  <a:lnTo>
                    <a:pt x="1485792" y="2017882"/>
                  </a:lnTo>
                  <a:lnTo>
                    <a:pt x="1724775" y="1676374"/>
                  </a:lnTo>
                  <a:lnTo>
                    <a:pt x="1639481" y="1250523"/>
                  </a:lnTo>
                  <a:close/>
                  <a:moveTo>
                    <a:pt x="935912" y="596294"/>
                  </a:moveTo>
                  <a:lnTo>
                    <a:pt x="717180" y="807170"/>
                  </a:lnTo>
                  <a:lnTo>
                    <a:pt x="510331" y="803962"/>
                  </a:lnTo>
                  <a:lnTo>
                    <a:pt x="790691" y="925043"/>
                  </a:lnTo>
                  <a:lnTo>
                    <a:pt x="907183" y="1216287"/>
                  </a:lnTo>
                  <a:lnTo>
                    <a:pt x="1279420" y="1032417"/>
                  </a:lnTo>
                  <a:lnTo>
                    <a:pt x="1003565" y="897444"/>
                  </a:lnTo>
                  <a:close/>
                  <a:moveTo>
                    <a:pt x="1652380" y="596289"/>
                  </a:moveTo>
                  <a:lnTo>
                    <a:pt x="1584726" y="897444"/>
                  </a:lnTo>
                  <a:lnTo>
                    <a:pt x="1308873" y="1032416"/>
                  </a:lnTo>
                  <a:lnTo>
                    <a:pt x="1681115" y="1216288"/>
                  </a:lnTo>
                  <a:lnTo>
                    <a:pt x="1797608" y="925042"/>
                  </a:lnTo>
                  <a:lnTo>
                    <a:pt x="2077960" y="803964"/>
                  </a:lnTo>
                  <a:lnTo>
                    <a:pt x="1871120" y="807172"/>
                  </a:lnTo>
                  <a:close/>
                  <a:moveTo>
                    <a:pt x="1159122" y="346801"/>
                  </a:moveTo>
                  <a:lnTo>
                    <a:pt x="990747" y="585135"/>
                  </a:lnTo>
                  <a:lnTo>
                    <a:pt x="1050840" y="882331"/>
                  </a:lnTo>
                  <a:lnTo>
                    <a:pt x="1294145" y="1014596"/>
                  </a:lnTo>
                  <a:lnTo>
                    <a:pt x="1537450" y="882331"/>
                  </a:lnTo>
                  <a:lnTo>
                    <a:pt x="1597543" y="585135"/>
                  </a:lnTo>
                  <a:lnTo>
                    <a:pt x="1429168" y="346801"/>
                  </a:lnTo>
                  <a:lnTo>
                    <a:pt x="1316114" y="346801"/>
                  </a:lnTo>
                  <a:lnTo>
                    <a:pt x="1301765" y="353822"/>
                  </a:lnTo>
                  <a:lnTo>
                    <a:pt x="1287416" y="346801"/>
                  </a:lnTo>
                  <a:close/>
                  <a:moveTo>
                    <a:pt x="1584810" y="0"/>
                  </a:moveTo>
                  <a:lnTo>
                    <a:pt x="1634773" y="22786"/>
                  </a:lnTo>
                  <a:lnTo>
                    <a:pt x="1592347" y="211644"/>
                  </a:lnTo>
                  <a:lnTo>
                    <a:pt x="1367260" y="321776"/>
                  </a:lnTo>
                  <a:lnTo>
                    <a:pt x="1455404" y="321776"/>
                  </a:lnTo>
                  <a:lnTo>
                    <a:pt x="1643802" y="561802"/>
                  </a:lnTo>
                  <a:lnTo>
                    <a:pt x="1786611" y="288094"/>
                  </a:lnTo>
                  <a:lnTo>
                    <a:pt x="1952822" y="235352"/>
                  </a:lnTo>
                  <a:lnTo>
                    <a:pt x="1990733" y="273705"/>
                  </a:lnTo>
                  <a:lnTo>
                    <a:pt x="1814124" y="326960"/>
                  </a:lnTo>
                  <a:lnTo>
                    <a:pt x="1668878" y="573680"/>
                  </a:lnTo>
                  <a:lnTo>
                    <a:pt x="1884884" y="761587"/>
                  </a:lnTo>
                  <a:lnTo>
                    <a:pt x="2197757" y="752227"/>
                  </a:lnTo>
                  <a:lnTo>
                    <a:pt x="2207764" y="747905"/>
                  </a:lnTo>
                  <a:lnTo>
                    <a:pt x="2224139" y="751437"/>
                  </a:lnTo>
                  <a:lnTo>
                    <a:pt x="2299486" y="749183"/>
                  </a:lnTo>
                  <a:lnTo>
                    <a:pt x="2329143" y="729145"/>
                  </a:lnTo>
                  <a:lnTo>
                    <a:pt x="2334777" y="738633"/>
                  </a:lnTo>
                  <a:lnTo>
                    <a:pt x="2352862" y="774404"/>
                  </a:lnTo>
                  <a:lnTo>
                    <a:pt x="2347825" y="778120"/>
                  </a:lnTo>
                  <a:lnTo>
                    <a:pt x="2355588" y="779795"/>
                  </a:lnTo>
                  <a:lnTo>
                    <a:pt x="2381627" y="831297"/>
                  </a:lnTo>
                  <a:lnTo>
                    <a:pt x="2211999" y="801999"/>
                  </a:lnTo>
                  <a:lnTo>
                    <a:pt x="1828879" y="960954"/>
                  </a:lnTo>
                  <a:lnTo>
                    <a:pt x="1709095" y="1220992"/>
                  </a:lnTo>
                  <a:lnTo>
                    <a:pt x="1942849" y="1386299"/>
                  </a:lnTo>
                  <a:lnTo>
                    <a:pt x="2354119" y="1332398"/>
                  </a:lnTo>
                  <a:lnTo>
                    <a:pt x="2527465" y="1187976"/>
                  </a:lnTo>
                  <a:lnTo>
                    <a:pt x="2530465" y="1196468"/>
                  </a:lnTo>
                  <a:lnTo>
                    <a:pt x="2540857" y="1233374"/>
                  </a:lnTo>
                  <a:lnTo>
                    <a:pt x="2377499" y="1381362"/>
                  </a:lnTo>
                  <a:lnTo>
                    <a:pt x="1933724" y="1433034"/>
                  </a:lnTo>
                  <a:lnTo>
                    <a:pt x="1713441" y="1259693"/>
                  </a:lnTo>
                  <a:lnTo>
                    <a:pt x="1808446" y="1686637"/>
                  </a:lnTo>
                  <a:lnTo>
                    <a:pt x="1546439" y="2023629"/>
                  </a:lnTo>
                  <a:lnTo>
                    <a:pt x="1722327" y="1988622"/>
                  </a:lnTo>
                  <a:lnTo>
                    <a:pt x="1979711" y="2161366"/>
                  </a:lnTo>
                  <a:lnTo>
                    <a:pt x="2063763" y="2390671"/>
                  </a:lnTo>
                  <a:lnTo>
                    <a:pt x="2228357" y="2120817"/>
                  </a:lnTo>
                  <a:lnTo>
                    <a:pt x="2485470" y="2114620"/>
                  </a:lnTo>
                  <a:lnTo>
                    <a:pt x="2310383" y="2042400"/>
                  </a:lnTo>
                  <a:lnTo>
                    <a:pt x="2193949" y="1674837"/>
                  </a:lnTo>
                  <a:lnTo>
                    <a:pt x="2401009" y="1361793"/>
                  </a:lnTo>
                  <a:lnTo>
                    <a:pt x="2574052" y="1351263"/>
                  </a:lnTo>
                  <a:lnTo>
                    <a:pt x="2574255" y="1351985"/>
                  </a:lnTo>
                  <a:lnTo>
                    <a:pt x="2581040" y="1384461"/>
                  </a:lnTo>
                  <a:lnTo>
                    <a:pt x="2415757" y="1387338"/>
                  </a:lnTo>
                  <a:lnTo>
                    <a:pt x="2250174" y="1662944"/>
                  </a:lnTo>
                  <a:lnTo>
                    <a:pt x="2365167" y="2001023"/>
                  </a:lnTo>
                  <a:lnTo>
                    <a:pt x="2593148" y="2108728"/>
                  </a:lnTo>
                  <a:lnTo>
                    <a:pt x="2573081" y="2183868"/>
                  </a:lnTo>
                  <a:lnTo>
                    <a:pt x="2567147" y="2199200"/>
                  </a:lnTo>
                  <a:lnTo>
                    <a:pt x="2526330" y="2151030"/>
                  </a:lnTo>
                  <a:lnTo>
                    <a:pt x="2242291" y="2144952"/>
                  </a:lnTo>
                  <a:lnTo>
                    <a:pt x="2105535" y="2393976"/>
                  </a:lnTo>
                  <a:lnTo>
                    <a:pt x="2216875" y="2704539"/>
                  </a:lnTo>
                  <a:lnTo>
                    <a:pt x="2170264" y="2741615"/>
                  </a:lnTo>
                  <a:lnTo>
                    <a:pt x="2065923" y="2431760"/>
                  </a:lnTo>
                  <a:lnTo>
                    <a:pt x="1936721" y="2573507"/>
                  </a:lnTo>
                  <a:lnTo>
                    <a:pt x="1668718" y="2502554"/>
                  </a:lnTo>
                  <a:lnTo>
                    <a:pt x="1472930" y="2262233"/>
                  </a:lnTo>
                  <a:lnTo>
                    <a:pt x="1494678" y="2053740"/>
                  </a:lnTo>
                  <a:lnTo>
                    <a:pt x="1072744" y="2053740"/>
                  </a:lnTo>
                  <a:lnTo>
                    <a:pt x="1094492" y="2262233"/>
                  </a:lnTo>
                  <a:lnTo>
                    <a:pt x="934972" y="2458037"/>
                  </a:lnTo>
                  <a:lnTo>
                    <a:pt x="1575095" y="2458037"/>
                  </a:lnTo>
                  <a:lnTo>
                    <a:pt x="1985727" y="2825141"/>
                  </a:lnTo>
                  <a:lnTo>
                    <a:pt x="1973859" y="2862212"/>
                  </a:lnTo>
                  <a:lnTo>
                    <a:pt x="1937045" y="2881269"/>
                  </a:lnTo>
                  <a:lnTo>
                    <a:pt x="1840900" y="2920242"/>
                  </a:lnTo>
                  <a:lnTo>
                    <a:pt x="1865347" y="2835403"/>
                  </a:lnTo>
                  <a:lnTo>
                    <a:pt x="1521521" y="2493896"/>
                  </a:lnTo>
                  <a:lnTo>
                    <a:pt x="970080" y="2493896"/>
                  </a:lnTo>
                  <a:lnTo>
                    <a:pt x="626255" y="2835403"/>
                  </a:lnTo>
                  <a:lnTo>
                    <a:pt x="635739" y="2868315"/>
                  </a:lnTo>
                  <a:lnTo>
                    <a:pt x="550109" y="2824415"/>
                  </a:lnTo>
                  <a:lnTo>
                    <a:pt x="524779" y="2808242"/>
                  </a:lnTo>
                  <a:lnTo>
                    <a:pt x="853253" y="2514587"/>
                  </a:lnTo>
                  <a:lnTo>
                    <a:pt x="630702" y="2573507"/>
                  </a:lnTo>
                  <a:lnTo>
                    <a:pt x="503894" y="2434387"/>
                  </a:lnTo>
                  <a:lnTo>
                    <a:pt x="405639" y="2726166"/>
                  </a:lnTo>
                  <a:lnTo>
                    <a:pt x="359163" y="2689655"/>
                  </a:lnTo>
                  <a:lnTo>
                    <a:pt x="465166" y="2393976"/>
                  </a:lnTo>
                  <a:lnTo>
                    <a:pt x="328411" y="2144952"/>
                  </a:lnTo>
                  <a:lnTo>
                    <a:pt x="51378" y="2150880"/>
                  </a:lnTo>
                  <a:lnTo>
                    <a:pt x="40803" y="2155242"/>
                  </a:lnTo>
                  <a:lnTo>
                    <a:pt x="16439" y="2183995"/>
                  </a:lnTo>
                  <a:lnTo>
                    <a:pt x="16388" y="2183868"/>
                  </a:lnTo>
                  <a:lnTo>
                    <a:pt x="0" y="2123659"/>
                  </a:lnTo>
                  <a:lnTo>
                    <a:pt x="4081" y="2121731"/>
                  </a:lnTo>
                  <a:lnTo>
                    <a:pt x="11905" y="2112853"/>
                  </a:lnTo>
                  <a:lnTo>
                    <a:pt x="22341" y="2113104"/>
                  </a:lnTo>
                  <a:lnTo>
                    <a:pt x="259585" y="2001024"/>
                  </a:lnTo>
                  <a:lnTo>
                    <a:pt x="374578" y="1662945"/>
                  </a:lnTo>
                  <a:lnTo>
                    <a:pt x="208994" y="1387339"/>
                  </a:lnTo>
                  <a:lnTo>
                    <a:pt x="10507" y="1383884"/>
                  </a:lnTo>
                  <a:lnTo>
                    <a:pt x="17563" y="1351985"/>
                  </a:lnTo>
                  <a:lnTo>
                    <a:pt x="18362" y="1349297"/>
                  </a:lnTo>
                  <a:lnTo>
                    <a:pt x="186712" y="1359541"/>
                  </a:lnTo>
                  <a:lnTo>
                    <a:pt x="51681" y="1237215"/>
                  </a:lnTo>
                  <a:lnTo>
                    <a:pt x="63793" y="1196468"/>
                  </a:lnTo>
                  <a:lnTo>
                    <a:pt x="65504" y="1191868"/>
                  </a:lnTo>
                  <a:lnTo>
                    <a:pt x="234179" y="1332399"/>
                  </a:lnTo>
                  <a:lnTo>
                    <a:pt x="645450" y="1386300"/>
                  </a:lnTo>
                  <a:lnTo>
                    <a:pt x="879204" y="1220993"/>
                  </a:lnTo>
                  <a:lnTo>
                    <a:pt x="759420" y="960955"/>
                  </a:lnTo>
                  <a:lnTo>
                    <a:pt x="376299" y="802000"/>
                  </a:lnTo>
                  <a:lnTo>
                    <a:pt x="221387" y="828757"/>
                  </a:lnTo>
                  <a:lnTo>
                    <a:pt x="269037" y="738633"/>
                  </a:lnTo>
                  <a:lnTo>
                    <a:pt x="270266" y="736648"/>
                  </a:lnTo>
                  <a:lnTo>
                    <a:pt x="288814" y="749181"/>
                  </a:lnTo>
                  <a:lnTo>
                    <a:pt x="364171" y="751436"/>
                  </a:lnTo>
                  <a:lnTo>
                    <a:pt x="380534" y="747906"/>
                  </a:lnTo>
                  <a:lnTo>
                    <a:pt x="390534" y="752224"/>
                  </a:lnTo>
                  <a:lnTo>
                    <a:pt x="703416" y="761585"/>
                  </a:lnTo>
                  <a:lnTo>
                    <a:pt x="919422" y="573678"/>
                  </a:lnTo>
                  <a:lnTo>
                    <a:pt x="774176" y="326958"/>
                  </a:lnTo>
                  <a:lnTo>
                    <a:pt x="618992" y="280163"/>
                  </a:lnTo>
                  <a:lnTo>
                    <a:pt x="657492" y="242335"/>
                  </a:lnTo>
                  <a:lnTo>
                    <a:pt x="801689" y="288092"/>
                  </a:lnTo>
                  <a:lnTo>
                    <a:pt x="944495" y="561795"/>
                  </a:lnTo>
                  <a:lnTo>
                    <a:pt x="1132887" y="321776"/>
                  </a:lnTo>
                  <a:lnTo>
                    <a:pt x="1236270" y="321776"/>
                  </a:lnTo>
                  <a:lnTo>
                    <a:pt x="1011186" y="211644"/>
                  </a:lnTo>
                  <a:lnTo>
                    <a:pt x="970639" y="31153"/>
                  </a:lnTo>
                  <a:lnTo>
                    <a:pt x="1020492" y="8749"/>
                  </a:lnTo>
                  <a:lnTo>
                    <a:pt x="1058461" y="196531"/>
                  </a:lnTo>
                  <a:lnTo>
                    <a:pt x="1288852" y="321776"/>
                  </a:lnTo>
                  <a:lnTo>
                    <a:pt x="1314679" y="321776"/>
                  </a:lnTo>
                  <a:lnTo>
                    <a:pt x="1545071" y="196531"/>
                  </a:ln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77C9165-9399-44EE-AED9-F6081ACE1526}"/>
              </a:ext>
            </a:extLst>
          </p:cNvPr>
          <p:cNvGrpSpPr/>
          <p:nvPr/>
        </p:nvGrpSpPr>
        <p:grpSpPr>
          <a:xfrm>
            <a:off x="3926019" y="3893860"/>
            <a:ext cx="2121452" cy="2428967"/>
            <a:chOff x="3281957" y="3510618"/>
            <a:chExt cx="2677047" cy="3065098"/>
          </a:xfrm>
        </p:grpSpPr>
        <p:sp>
          <p:nvSpPr>
            <p:cNvPr id="3" name="楕円 3">
              <a:extLst>
                <a:ext uri="{FF2B5EF4-FFF2-40B4-BE49-F238E27FC236}">
                  <a16:creationId xmlns:a16="http://schemas.microsoft.com/office/drawing/2014/main" id="{5F6080DD-B671-49DF-AB77-552BCA514BE4}"/>
                </a:ext>
              </a:extLst>
            </p:cNvPr>
            <p:cNvSpPr/>
            <p:nvPr/>
          </p:nvSpPr>
          <p:spPr>
            <a:xfrm>
              <a:off x="3281957" y="3510618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20000"/>
                    <a:lumOff val="80000"/>
                  </a:schemeClr>
                </a:gs>
                <a:gs pos="97000">
                  <a:schemeClr val="accent6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CDC06FD-FA43-4868-984C-AD81DA2001EB}"/>
                </a:ext>
              </a:extLst>
            </p:cNvPr>
            <p:cNvSpPr/>
            <p:nvPr/>
          </p:nvSpPr>
          <p:spPr>
            <a:xfrm>
              <a:off x="3297852" y="3731489"/>
              <a:ext cx="2645259" cy="2481289"/>
            </a:xfrm>
            <a:custGeom>
              <a:avLst/>
              <a:gdLst>
                <a:gd name="connsiteX0" fmla="*/ 2589296 w 2645259"/>
                <a:gd name="connsiteY0" fmla="*/ 1813395 h 2481289"/>
                <a:gd name="connsiteX1" fmla="*/ 2645259 w 2645259"/>
                <a:gd name="connsiteY1" fmla="*/ 1819037 h 2481289"/>
                <a:gd name="connsiteX2" fmla="*/ 2634074 w 2645259"/>
                <a:gd name="connsiteY2" fmla="*/ 1890929 h 2481289"/>
                <a:gd name="connsiteX3" fmla="*/ 2357924 w 2645259"/>
                <a:gd name="connsiteY3" fmla="*/ 2428706 h 2481289"/>
                <a:gd name="connsiteX4" fmla="*/ 2304088 w 2645259"/>
                <a:gd name="connsiteY4" fmla="*/ 2481289 h 2481289"/>
                <a:gd name="connsiteX5" fmla="*/ 2261517 w 2645259"/>
                <a:gd name="connsiteY5" fmla="*/ 2429693 h 2481289"/>
                <a:gd name="connsiteX6" fmla="*/ 2194008 w 2645259"/>
                <a:gd name="connsiteY6" fmla="*/ 2208683 h 2481289"/>
                <a:gd name="connsiteX7" fmla="*/ 2589296 w 2645259"/>
                <a:gd name="connsiteY7" fmla="*/ 1813395 h 2481289"/>
                <a:gd name="connsiteX8" fmla="*/ 55646 w 2645259"/>
                <a:gd name="connsiteY8" fmla="*/ 1813395 h 2481289"/>
                <a:gd name="connsiteX9" fmla="*/ 450934 w 2645259"/>
                <a:gd name="connsiteY9" fmla="*/ 2208683 h 2481289"/>
                <a:gd name="connsiteX10" fmla="*/ 383425 w 2645259"/>
                <a:gd name="connsiteY10" fmla="*/ 2429693 h 2481289"/>
                <a:gd name="connsiteX11" fmla="*/ 343472 w 2645259"/>
                <a:gd name="connsiteY11" fmla="*/ 2478117 h 2481289"/>
                <a:gd name="connsiteX12" fmla="*/ 292185 w 2645259"/>
                <a:gd name="connsiteY12" fmla="*/ 2428706 h 2481289"/>
                <a:gd name="connsiteX13" fmla="*/ 11415 w 2645259"/>
                <a:gd name="connsiteY13" fmla="*/ 1890929 h 2481289"/>
                <a:gd name="connsiteX14" fmla="*/ 0 w 2645259"/>
                <a:gd name="connsiteY14" fmla="*/ 1819005 h 2481289"/>
                <a:gd name="connsiteX15" fmla="*/ 1322471 w 2645259"/>
                <a:gd name="connsiteY15" fmla="*/ 1161173 h 2481289"/>
                <a:gd name="connsiteX16" fmla="*/ 1798483 w 2645259"/>
                <a:gd name="connsiteY16" fmla="*/ 1637184 h 2481289"/>
                <a:gd name="connsiteX17" fmla="*/ 1322471 w 2645259"/>
                <a:gd name="connsiteY17" fmla="*/ 2113195 h 2481289"/>
                <a:gd name="connsiteX18" fmla="*/ 846459 w 2645259"/>
                <a:gd name="connsiteY18" fmla="*/ 1637184 h 2481289"/>
                <a:gd name="connsiteX19" fmla="*/ 1322471 w 2645259"/>
                <a:gd name="connsiteY19" fmla="*/ 1161173 h 2481289"/>
                <a:gd name="connsiteX20" fmla="*/ 756580 w 2645259"/>
                <a:gd name="connsiteY20" fmla="*/ 12634 h 2481289"/>
                <a:gd name="connsiteX21" fmla="*/ 759020 w 2645259"/>
                <a:gd name="connsiteY21" fmla="*/ 14647 h 2481289"/>
                <a:gd name="connsiteX22" fmla="*/ 874797 w 2645259"/>
                <a:gd name="connsiteY22" fmla="*/ 294158 h 2481289"/>
                <a:gd name="connsiteX23" fmla="*/ 479509 w 2645259"/>
                <a:gd name="connsiteY23" fmla="*/ 689446 h 2481289"/>
                <a:gd name="connsiteX24" fmla="*/ 325645 w 2645259"/>
                <a:gd name="connsiteY24" fmla="*/ 658383 h 2481289"/>
                <a:gd name="connsiteX25" fmla="*/ 266545 w 2645259"/>
                <a:gd name="connsiteY25" fmla="*/ 626304 h 2481289"/>
                <a:gd name="connsiteX26" fmla="*/ 297361 w 2645259"/>
                <a:gd name="connsiteY26" fmla="*/ 568021 h 2481289"/>
                <a:gd name="connsiteX27" fmla="*/ 699104 w 2645259"/>
                <a:gd name="connsiteY27" fmla="*/ 58667 h 2481289"/>
                <a:gd name="connsiteX28" fmla="*/ 1903676 w 2645259"/>
                <a:gd name="connsiteY28" fmla="*/ 0 h 2481289"/>
                <a:gd name="connsiteX29" fmla="*/ 1975142 w 2645259"/>
                <a:gd name="connsiteY29" fmla="*/ 58667 h 2481289"/>
                <a:gd name="connsiteX30" fmla="*/ 2363100 w 2645259"/>
                <a:gd name="connsiteY30" fmla="*/ 568021 h 2481289"/>
                <a:gd name="connsiteX31" fmla="*/ 2389207 w 2645259"/>
                <a:gd name="connsiteY31" fmla="*/ 619657 h 2481289"/>
                <a:gd name="connsiteX32" fmla="*/ 2386444 w 2645259"/>
                <a:gd name="connsiteY32" fmla="*/ 621937 h 2481289"/>
                <a:gd name="connsiteX33" fmla="*/ 2165434 w 2645259"/>
                <a:gd name="connsiteY33" fmla="*/ 689446 h 2481289"/>
                <a:gd name="connsiteX34" fmla="*/ 1770146 w 2645259"/>
                <a:gd name="connsiteY34" fmla="*/ 294158 h 2481289"/>
                <a:gd name="connsiteX35" fmla="*/ 1885923 w 2645259"/>
                <a:gd name="connsiteY35" fmla="*/ 14647 h 24812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45259" h="2481289">
                  <a:moveTo>
                    <a:pt x="2589296" y="1813395"/>
                  </a:moveTo>
                  <a:lnTo>
                    <a:pt x="2645259" y="1819037"/>
                  </a:lnTo>
                  <a:lnTo>
                    <a:pt x="2634074" y="1890929"/>
                  </a:lnTo>
                  <a:cubicBezTo>
                    <a:pt x="2589932" y="2100518"/>
                    <a:pt x="2493339" y="2281994"/>
                    <a:pt x="2357924" y="2428706"/>
                  </a:cubicBezTo>
                  <a:lnTo>
                    <a:pt x="2304088" y="2481289"/>
                  </a:lnTo>
                  <a:lnTo>
                    <a:pt x="2261517" y="2429693"/>
                  </a:lnTo>
                  <a:cubicBezTo>
                    <a:pt x="2218895" y="2366604"/>
                    <a:pt x="2194008" y="2290550"/>
                    <a:pt x="2194008" y="2208683"/>
                  </a:cubicBezTo>
                  <a:cubicBezTo>
                    <a:pt x="2194008" y="1990371"/>
                    <a:pt x="2370984" y="1813395"/>
                    <a:pt x="2589296" y="1813395"/>
                  </a:cubicBezTo>
                  <a:close/>
                  <a:moveTo>
                    <a:pt x="55646" y="1813395"/>
                  </a:moveTo>
                  <a:cubicBezTo>
                    <a:pt x="273958" y="1813395"/>
                    <a:pt x="450934" y="1990371"/>
                    <a:pt x="450934" y="2208683"/>
                  </a:cubicBezTo>
                  <a:cubicBezTo>
                    <a:pt x="450934" y="2290550"/>
                    <a:pt x="426047" y="2366604"/>
                    <a:pt x="383425" y="2429693"/>
                  </a:cubicBezTo>
                  <a:lnTo>
                    <a:pt x="343472" y="2478117"/>
                  </a:lnTo>
                  <a:lnTo>
                    <a:pt x="292185" y="2428706"/>
                  </a:lnTo>
                  <a:cubicBezTo>
                    <a:pt x="154817" y="2281994"/>
                    <a:pt x="56425" y="2100518"/>
                    <a:pt x="11415" y="1890929"/>
                  </a:cubicBezTo>
                  <a:lnTo>
                    <a:pt x="0" y="1819005"/>
                  </a:lnTo>
                  <a:close/>
                  <a:moveTo>
                    <a:pt x="1322471" y="1161173"/>
                  </a:moveTo>
                  <a:cubicBezTo>
                    <a:pt x="1585365" y="1161173"/>
                    <a:pt x="1798483" y="1374290"/>
                    <a:pt x="1798483" y="1637184"/>
                  </a:cubicBezTo>
                  <a:cubicBezTo>
                    <a:pt x="1798483" y="1900078"/>
                    <a:pt x="1585365" y="2113195"/>
                    <a:pt x="1322471" y="2113195"/>
                  </a:cubicBezTo>
                  <a:cubicBezTo>
                    <a:pt x="1059577" y="2113195"/>
                    <a:pt x="846459" y="1900078"/>
                    <a:pt x="846459" y="1637184"/>
                  </a:cubicBezTo>
                  <a:cubicBezTo>
                    <a:pt x="846459" y="1374290"/>
                    <a:pt x="1059577" y="1161173"/>
                    <a:pt x="1322471" y="1161173"/>
                  </a:cubicBezTo>
                  <a:close/>
                  <a:moveTo>
                    <a:pt x="756580" y="12634"/>
                  </a:moveTo>
                  <a:lnTo>
                    <a:pt x="759020" y="14647"/>
                  </a:lnTo>
                  <a:cubicBezTo>
                    <a:pt x="830553" y="86180"/>
                    <a:pt x="874797" y="185002"/>
                    <a:pt x="874797" y="294158"/>
                  </a:cubicBezTo>
                  <a:cubicBezTo>
                    <a:pt x="874797" y="512470"/>
                    <a:pt x="697821" y="689446"/>
                    <a:pt x="479509" y="689446"/>
                  </a:cubicBezTo>
                  <a:cubicBezTo>
                    <a:pt x="424931" y="689446"/>
                    <a:pt x="372937" y="678385"/>
                    <a:pt x="325645" y="658383"/>
                  </a:cubicBezTo>
                  <a:lnTo>
                    <a:pt x="266545" y="626304"/>
                  </a:lnTo>
                  <a:lnTo>
                    <a:pt x="297361" y="568021"/>
                  </a:lnTo>
                  <a:cubicBezTo>
                    <a:pt x="408821" y="373212"/>
                    <a:pt x="545327" y="195736"/>
                    <a:pt x="699104" y="58667"/>
                  </a:cubicBezTo>
                  <a:close/>
                  <a:moveTo>
                    <a:pt x="1903676" y="0"/>
                  </a:moveTo>
                  <a:lnTo>
                    <a:pt x="1975142" y="58667"/>
                  </a:lnTo>
                  <a:cubicBezTo>
                    <a:pt x="2124821" y="195736"/>
                    <a:pt x="2256334" y="373212"/>
                    <a:pt x="2363100" y="568021"/>
                  </a:cubicBezTo>
                  <a:lnTo>
                    <a:pt x="2389207" y="619657"/>
                  </a:lnTo>
                  <a:lnTo>
                    <a:pt x="2386444" y="621937"/>
                  </a:lnTo>
                  <a:cubicBezTo>
                    <a:pt x="2323355" y="664559"/>
                    <a:pt x="2247301" y="689446"/>
                    <a:pt x="2165434" y="689446"/>
                  </a:cubicBezTo>
                  <a:cubicBezTo>
                    <a:pt x="1947122" y="689446"/>
                    <a:pt x="1770146" y="512470"/>
                    <a:pt x="1770146" y="294158"/>
                  </a:cubicBezTo>
                  <a:cubicBezTo>
                    <a:pt x="1770146" y="185002"/>
                    <a:pt x="1814390" y="86180"/>
                    <a:pt x="1885923" y="14647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0E7882A-D482-4DDF-AB89-5491D4D36312}"/>
              </a:ext>
            </a:extLst>
          </p:cNvPr>
          <p:cNvGrpSpPr/>
          <p:nvPr/>
        </p:nvGrpSpPr>
        <p:grpSpPr>
          <a:xfrm>
            <a:off x="957653" y="1038133"/>
            <a:ext cx="2121452" cy="2428967"/>
            <a:chOff x="218064" y="143903"/>
            <a:chExt cx="2677047" cy="3065098"/>
          </a:xfrm>
        </p:grpSpPr>
        <p:sp>
          <p:nvSpPr>
            <p:cNvPr id="6" name="楕円 3">
              <a:extLst>
                <a:ext uri="{FF2B5EF4-FFF2-40B4-BE49-F238E27FC236}">
                  <a16:creationId xmlns:a16="http://schemas.microsoft.com/office/drawing/2014/main" id="{631A7D04-B77C-40A8-96FA-113A1933A69E}"/>
                </a:ext>
              </a:extLst>
            </p:cNvPr>
            <p:cNvSpPr/>
            <p:nvPr/>
          </p:nvSpPr>
          <p:spPr>
            <a:xfrm>
              <a:off x="21806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8367E820-4EAA-4C78-8874-DBA821C09FBF}"/>
                </a:ext>
              </a:extLst>
            </p:cNvPr>
            <p:cNvSpPr/>
            <p:nvPr/>
          </p:nvSpPr>
          <p:spPr>
            <a:xfrm>
              <a:off x="192183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52">
              <a:extLst>
                <a:ext uri="{FF2B5EF4-FFF2-40B4-BE49-F238E27FC236}">
                  <a16:creationId xmlns:a16="http://schemas.microsoft.com/office/drawing/2014/main" id="{85F8C8AF-8638-4F86-A9BE-D5B69131ACEA}"/>
                </a:ext>
              </a:extLst>
            </p:cNvPr>
            <p:cNvSpPr/>
            <p:nvPr/>
          </p:nvSpPr>
          <p:spPr>
            <a:xfrm rot="19800000">
              <a:off x="221862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F1D052F-B724-4878-BE6C-4D3F51A4E9E6}"/>
              </a:ext>
            </a:extLst>
          </p:cNvPr>
          <p:cNvGrpSpPr/>
          <p:nvPr/>
        </p:nvGrpSpPr>
        <p:grpSpPr>
          <a:xfrm>
            <a:off x="957653" y="3918045"/>
            <a:ext cx="2121452" cy="2428967"/>
            <a:chOff x="218064" y="3534803"/>
            <a:chExt cx="2677047" cy="3065098"/>
          </a:xfrm>
        </p:grpSpPr>
        <p:sp>
          <p:nvSpPr>
            <p:cNvPr id="10" name="楕円 3">
              <a:extLst>
                <a:ext uri="{FF2B5EF4-FFF2-40B4-BE49-F238E27FC236}">
                  <a16:creationId xmlns:a16="http://schemas.microsoft.com/office/drawing/2014/main" id="{F4BC3455-E899-44B6-9369-68D211B56644}"/>
                </a:ext>
              </a:extLst>
            </p:cNvPr>
            <p:cNvSpPr/>
            <p:nvPr/>
          </p:nvSpPr>
          <p:spPr>
            <a:xfrm>
              <a:off x="218064" y="35348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4">
                    <a:lumMod val="20000"/>
                    <a:lumOff val="80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1AA5C5E-60A0-4959-87B7-7DAD14E14B7E}"/>
                </a:ext>
              </a:extLst>
            </p:cNvPr>
            <p:cNvSpPr/>
            <p:nvPr/>
          </p:nvSpPr>
          <p:spPr>
            <a:xfrm>
              <a:off x="224577" y="3550865"/>
              <a:ext cx="2670534" cy="3006532"/>
            </a:xfrm>
            <a:custGeom>
              <a:avLst/>
              <a:gdLst>
                <a:gd name="connsiteX0" fmla="*/ 2101006 w 2670534"/>
                <a:gd name="connsiteY0" fmla="*/ 2544259 h 3006532"/>
                <a:gd name="connsiteX1" fmla="*/ 2165794 w 2670534"/>
                <a:gd name="connsiteY1" fmla="*/ 2584685 h 3006532"/>
                <a:gd name="connsiteX2" fmla="*/ 2242116 w 2670534"/>
                <a:gd name="connsiteY2" fmla="*/ 2582069 h 3006532"/>
                <a:gd name="connsiteX3" fmla="*/ 2278011 w 2670534"/>
                <a:gd name="connsiteY3" fmla="*/ 2649474 h 3006532"/>
                <a:gd name="connsiteX4" fmla="*/ 2325326 w 2670534"/>
                <a:gd name="connsiteY4" fmla="*/ 2674671 h 3006532"/>
                <a:gd name="connsiteX5" fmla="*/ 2281665 w 2670534"/>
                <a:gd name="connsiteY5" fmla="*/ 2717317 h 3006532"/>
                <a:gd name="connsiteX6" fmla="*/ 1858382 w 2670534"/>
                <a:gd name="connsiteY6" fmla="*/ 2962700 h 3006532"/>
                <a:gd name="connsiteX7" fmla="*/ 1856746 w 2670534"/>
                <a:gd name="connsiteY7" fmla="*/ 2963198 h 3006532"/>
                <a:gd name="connsiteX8" fmla="*/ 1859211 w 2670534"/>
                <a:gd name="connsiteY8" fmla="*/ 2891268 h 3006532"/>
                <a:gd name="connsiteX9" fmla="*/ 1818785 w 2670534"/>
                <a:gd name="connsiteY9" fmla="*/ 2826480 h 3006532"/>
                <a:gd name="connsiteX10" fmla="*/ 1859211 w 2670534"/>
                <a:gd name="connsiteY10" fmla="*/ 2761691 h 3006532"/>
                <a:gd name="connsiteX11" fmla="*/ 1856595 w 2670534"/>
                <a:gd name="connsiteY11" fmla="*/ 2685369 h 3006532"/>
                <a:gd name="connsiteX12" fmla="*/ 1924000 w 2670534"/>
                <a:gd name="connsiteY12" fmla="*/ 2649474 h 3006532"/>
                <a:gd name="connsiteX13" fmla="*/ 1959895 w 2670534"/>
                <a:gd name="connsiteY13" fmla="*/ 2582069 h 3006532"/>
                <a:gd name="connsiteX14" fmla="*/ 2036217 w 2670534"/>
                <a:gd name="connsiteY14" fmla="*/ 2584685 h 3006532"/>
                <a:gd name="connsiteX15" fmla="*/ 805606 w 2670534"/>
                <a:gd name="connsiteY15" fmla="*/ 2525209 h 3006532"/>
                <a:gd name="connsiteX16" fmla="*/ 870394 w 2670534"/>
                <a:gd name="connsiteY16" fmla="*/ 2565635 h 3006532"/>
                <a:gd name="connsiteX17" fmla="*/ 946716 w 2670534"/>
                <a:gd name="connsiteY17" fmla="*/ 2563019 h 3006532"/>
                <a:gd name="connsiteX18" fmla="*/ 982611 w 2670534"/>
                <a:gd name="connsiteY18" fmla="*/ 2630424 h 3006532"/>
                <a:gd name="connsiteX19" fmla="*/ 1050016 w 2670534"/>
                <a:gd name="connsiteY19" fmla="*/ 2666319 h 3006532"/>
                <a:gd name="connsiteX20" fmla="*/ 1047400 w 2670534"/>
                <a:gd name="connsiteY20" fmla="*/ 2742641 h 3006532"/>
                <a:gd name="connsiteX21" fmla="*/ 1087826 w 2670534"/>
                <a:gd name="connsiteY21" fmla="*/ 2807430 h 3006532"/>
                <a:gd name="connsiteX22" fmla="*/ 1047400 w 2670534"/>
                <a:gd name="connsiteY22" fmla="*/ 2872218 h 3006532"/>
                <a:gd name="connsiteX23" fmla="*/ 1050016 w 2670534"/>
                <a:gd name="connsiteY23" fmla="*/ 2948540 h 3006532"/>
                <a:gd name="connsiteX24" fmla="*/ 982611 w 2670534"/>
                <a:gd name="connsiteY24" fmla="*/ 2984435 h 3006532"/>
                <a:gd name="connsiteX25" fmla="*/ 970844 w 2670534"/>
                <a:gd name="connsiteY25" fmla="*/ 3006532 h 3006532"/>
                <a:gd name="connsiteX26" fmla="*/ 939739 w 2670534"/>
                <a:gd name="connsiteY26" fmla="*/ 2999993 h 3006532"/>
                <a:gd name="connsiteX27" fmla="*/ 587971 w 2670534"/>
                <a:gd name="connsiteY27" fmla="*/ 2858612 h 3006532"/>
                <a:gd name="connsiteX28" fmla="*/ 533701 w 2670534"/>
                <a:gd name="connsiteY28" fmla="*/ 2823962 h 3006532"/>
                <a:gd name="connsiteX29" fmla="*/ 523385 w 2670534"/>
                <a:gd name="connsiteY29" fmla="*/ 2807430 h 3006532"/>
                <a:gd name="connsiteX30" fmla="*/ 563811 w 2670534"/>
                <a:gd name="connsiteY30" fmla="*/ 2742641 h 3006532"/>
                <a:gd name="connsiteX31" fmla="*/ 561195 w 2670534"/>
                <a:gd name="connsiteY31" fmla="*/ 2666319 h 3006532"/>
                <a:gd name="connsiteX32" fmla="*/ 628600 w 2670534"/>
                <a:gd name="connsiteY32" fmla="*/ 2630424 h 3006532"/>
                <a:gd name="connsiteX33" fmla="*/ 664495 w 2670534"/>
                <a:gd name="connsiteY33" fmla="*/ 2563019 h 3006532"/>
                <a:gd name="connsiteX34" fmla="*/ 740817 w 2670534"/>
                <a:gd name="connsiteY34" fmla="*/ 2565635 h 3006532"/>
                <a:gd name="connsiteX35" fmla="*/ 1567606 w 2670534"/>
                <a:gd name="connsiteY35" fmla="*/ 1906084 h 3006532"/>
                <a:gd name="connsiteX36" fmla="*/ 1632394 w 2670534"/>
                <a:gd name="connsiteY36" fmla="*/ 1946510 h 3006532"/>
                <a:gd name="connsiteX37" fmla="*/ 1708716 w 2670534"/>
                <a:gd name="connsiteY37" fmla="*/ 1943894 h 3006532"/>
                <a:gd name="connsiteX38" fmla="*/ 1744611 w 2670534"/>
                <a:gd name="connsiteY38" fmla="*/ 2011299 h 3006532"/>
                <a:gd name="connsiteX39" fmla="*/ 1812016 w 2670534"/>
                <a:gd name="connsiteY39" fmla="*/ 2047194 h 3006532"/>
                <a:gd name="connsiteX40" fmla="*/ 1809400 w 2670534"/>
                <a:gd name="connsiteY40" fmla="*/ 2123516 h 3006532"/>
                <a:gd name="connsiteX41" fmla="*/ 1849826 w 2670534"/>
                <a:gd name="connsiteY41" fmla="*/ 2188305 h 3006532"/>
                <a:gd name="connsiteX42" fmla="*/ 1809400 w 2670534"/>
                <a:gd name="connsiteY42" fmla="*/ 2253093 h 3006532"/>
                <a:gd name="connsiteX43" fmla="*/ 1812016 w 2670534"/>
                <a:gd name="connsiteY43" fmla="*/ 2329415 h 3006532"/>
                <a:gd name="connsiteX44" fmla="*/ 1744611 w 2670534"/>
                <a:gd name="connsiteY44" fmla="*/ 2365310 h 3006532"/>
                <a:gd name="connsiteX45" fmla="*/ 1708716 w 2670534"/>
                <a:gd name="connsiteY45" fmla="*/ 2432715 h 3006532"/>
                <a:gd name="connsiteX46" fmla="*/ 1632394 w 2670534"/>
                <a:gd name="connsiteY46" fmla="*/ 2430099 h 3006532"/>
                <a:gd name="connsiteX47" fmla="*/ 1567606 w 2670534"/>
                <a:gd name="connsiteY47" fmla="*/ 2470525 h 3006532"/>
                <a:gd name="connsiteX48" fmla="*/ 1502817 w 2670534"/>
                <a:gd name="connsiteY48" fmla="*/ 2430099 h 3006532"/>
                <a:gd name="connsiteX49" fmla="*/ 1426495 w 2670534"/>
                <a:gd name="connsiteY49" fmla="*/ 2432715 h 3006532"/>
                <a:gd name="connsiteX50" fmla="*/ 1390600 w 2670534"/>
                <a:gd name="connsiteY50" fmla="*/ 2365310 h 3006532"/>
                <a:gd name="connsiteX51" fmla="*/ 1323195 w 2670534"/>
                <a:gd name="connsiteY51" fmla="*/ 2329415 h 3006532"/>
                <a:gd name="connsiteX52" fmla="*/ 1325811 w 2670534"/>
                <a:gd name="connsiteY52" fmla="*/ 2253093 h 3006532"/>
                <a:gd name="connsiteX53" fmla="*/ 1285385 w 2670534"/>
                <a:gd name="connsiteY53" fmla="*/ 2188305 h 3006532"/>
                <a:gd name="connsiteX54" fmla="*/ 1325811 w 2670534"/>
                <a:gd name="connsiteY54" fmla="*/ 2123516 h 3006532"/>
                <a:gd name="connsiteX55" fmla="*/ 1323195 w 2670534"/>
                <a:gd name="connsiteY55" fmla="*/ 2047194 h 3006532"/>
                <a:gd name="connsiteX56" fmla="*/ 1390600 w 2670534"/>
                <a:gd name="connsiteY56" fmla="*/ 2011299 h 3006532"/>
                <a:gd name="connsiteX57" fmla="*/ 1426495 w 2670534"/>
                <a:gd name="connsiteY57" fmla="*/ 1943894 h 3006532"/>
                <a:gd name="connsiteX58" fmla="*/ 1502817 w 2670534"/>
                <a:gd name="connsiteY58" fmla="*/ 1946510 h 3006532"/>
                <a:gd name="connsiteX59" fmla="*/ 148381 w 2670534"/>
                <a:gd name="connsiteY59" fmla="*/ 1906084 h 3006532"/>
                <a:gd name="connsiteX60" fmla="*/ 213169 w 2670534"/>
                <a:gd name="connsiteY60" fmla="*/ 1946510 h 3006532"/>
                <a:gd name="connsiteX61" fmla="*/ 289491 w 2670534"/>
                <a:gd name="connsiteY61" fmla="*/ 1943894 h 3006532"/>
                <a:gd name="connsiteX62" fmla="*/ 325386 w 2670534"/>
                <a:gd name="connsiteY62" fmla="*/ 2011299 h 3006532"/>
                <a:gd name="connsiteX63" fmla="*/ 392791 w 2670534"/>
                <a:gd name="connsiteY63" fmla="*/ 2047194 h 3006532"/>
                <a:gd name="connsiteX64" fmla="*/ 390175 w 2670534"/>
                <a:gd name="connsiteY64" fmla="*/ 2123516 h 3006532"/>
                <a:gd name="connsiteX65" fmla="*/ 430601 w 2670534"/>
                <a:gd name="connsiteY65" fmla="*/ 2188305 h 3006532"/>
                <a:gd name="connsiteX66" fmla="*/ 390175 w 2670534"/>
                <a:gd name="connsiteY66" fmla="*/ 2253093 h 3006532"/>
                <a:gd name="connsiteX67" fmla="*/ 392791 w 2670534"/>
                <a:gd name="connsiteY67" fmla="*/ 2329415 h 3006532"/>
                <a:gd name="connsiteX68" fmla="*/ 325386 w 2670534"/>
                <a:gd name="connsiteY68" fmla="*/ 2365310 h 3006532"/>
                <a:gd name="connsiteX69" fmla="*/ 289491 w 2670534"/>
                <a:gd name="connsiteY69" fmla="*/ 2432715 h 3006532"/>
                <a:gd name="connsiteX70" fmla="*/ 213169 w 2670534"/>
                <a:gd name="connsiteY70" fmla="*/ 2430099 h 3006532"/>
                <a:gd name="connsiteX71" fmla="*/ 168027 w 2670534"/>
                <a:gd name="connsiteY71" fmla="*/ 2458267 h 3006532"/>
                <a:gd name="connsiteX72" fmla="*/ 156513 w 2670534"/>
                <a:gd name="connsiteY72" fmla="*/ 2441200 h 3006532"/>
                <a:gd name="connsiteX73" fmla="*/ 469 w 2670534"/>
                <a:gd name="connsiteY73" fmla="*/ 1966664 h 3006532"/>
                <a:gd name="connsiteX74" fmla="*/ 0 w 2670534"/>
                <a:gd name="connsiteY74" fmla="*/ 1957548 h 3006532"/>
                <a:gd name="connsiteX75" fmla="*/ 7270 w 2670534"/>
                <a:gd name="connsiteY75" fmla="*/ 1943894 h 3006532"/>
                <a:gd name="connsiteX76" fmla="*/ 83592 w 2670534"/>
                <a:gd name="connsiteY76" fmla="*/ 1946510 h 3006532"/>
                <a:gd name="connsiteX77" fmla="*/ 2577256 w 2670534"/>
                <a:gd name="connsiteY77" fmla="*/ 1648909 h 3006532"/>
                <a:gd name="connsiteX78" fmla="*/ 2642044 w 2670534"/>
                <a:gd name="connsiteY78" fmla="*/ 1689335 h 3006532"/>
                <a:gd name="connsiteX79" fmla="*/ 2663837 w 2670534"/>
                <a:gd name="connsiteY79" fmla="*/ 1688588 h 3006532"/>
                <a:gd name="connsiteX80" fmla="*/ 2663838 w 2670534"/>
                <a:gd name="connsiteY80" fmla="*/ 1688594 h 3006532"/>
                <a:gd name="connsiteX81" fmla="*/ 2670534 w 2670534"/>
                <a:gd name="connsiteY81" fmla="*/ 1831163 h 3006532"/>
                <a:gd name="connsiteX82" fmla="*/ 2643613 w 2670534"/>
                <a:gd name="connsiteY82" fmla="*/ 2095738 h 3006532"/>
                <a:gd name="connsiteX83" fmla="*/ 2619190 w 2670534"/>
                <a:gd name="connsiteY83" fmla="*/ 2187185 h 3006532"/>
                <a:gd name="connsiteX84" fmla="*/ 2577256 w 2670534"/>
                <a:gd name="connsiteY84" fmla="*/ 2213350 h 3006532"/>
                <a:gd name="connsiteX85" fmla="*/ 2512467 w 2670534"/>
                <a:gd name="connsiteY85" fmla="*/ 2172924 h 3006532"/>
                <a:gd name="connsiteX86" fmla="*/ 2436145 w 2670534"/>
                <a:gd name="connsiteY86" fmla="*/ 2175540 h 3006532"/>
                <a:gd name="connsiteX87" fmla="*/ 2400250 w 2670534"/>
                <a:gd name="connsiteY87" fmla="*/ 2108135 h 3006532"/>
                <a:gd name="connsiteX88" fmla="*/ 2332845 w 2670534"/>
                <a:gd name="connsiteY88" fmla="*/ 2072240 h 3006532"/>
                <a:gd name="connsiteX89" fmla="*/ 2335461 w 2670534"/>
                <a:gd name="connsiteY89" fmla="*/ 1995918 h 3006532"/>
                <a:gd name="connsiteX90" fmla="*/ 2295035 w 2670534"/>
                <a:gd name="connsiteY90" fmla="*/ 1931130 h 3006532"/>
                <a:gd name="connsiteX91" fmla="*/ 2335461 w 2670534"/>
                <a:gd name="connsiteY91" fmla="*/ 1866341 h 3006532"/>
                <a:gd name="connsiteX92" fmla="*/ 2332845 w 2670534"/>
                <a:gd name="connsiteY92" fmla="*/ 1790019 h 3006532"/>
                <a:gd name="connsiteX93" fmla="*/ 2400250 w 2670534"/>
                <a:gd name="connsiteY93" fmla="*/ 1754124 h 3006532"/>
                <a:gd name="connsiteX94" fmla="*/ 2436145 w 2670534"/>
                <a:gd name="connsiteY94" fmla="*/ 1686719 h 3006532"/>
                <a:gd name="connsiteX95" fmla="*/ 2512467 w 2670534"/>
                <a:gd name="connsiteY95" fmla="*/ 1689335 h 3006532"/>
                <a:gd name="connsiteX96" fmla="*/ 815131 w 2670534"/>
                <a:gd name="connsiteY96" fmla="*/ 1401259 h 3006532"/>
                <a:gd name="connsiteX97" fmla="*/ 879919 w 2670534"/>
                <a:gd name="connsiteY97" fmla="*/ 1441685 h 3006532"/>
                <a:gd name="connsiteX98" fmla="*/ 956241 w 2670534"/>
                <a:gd name="connsiteY98" fmla="*/ 1439069 h 3006532"/>
                <a:gd name="connsiteX99" fmla="*/ 992136 w 2670534"/>
                <a:gd name="connsiteY99" fmla="*/ 1506474 h 3006532"/>
                <a:gd name="connsiteX100" fmla="*/ 1059541 w 2670534"/>
                <a:gd name="connsiteY100" fmla="*/ 1542369 h 3006532"/>
                <a:gd name="connsiteX101" fmla="*/ 1056925 w 2670534"/>
                <a:gd name="connsiteY101" fmla="*/ 1618691 h 3006532"/>
                <a:gd name="connsiteX102" fmla="*/ 1097351 w 2670534"/>
                <a:gd name="connsiteY102" fmla="*/ 1683480 h 3006532"/>
                <a:gd name="connsiteX103" fmla="*/ 1056925 w 2670534"/>
                <a:gd name="connsiteY103" fmla="*/ 1748268 h 3006532"/>
                <a:gd name="connsiteX104" fmla="*/ 1059541 w 2670534"/>
                <a:gd name="connsiteY104" fmla="*/ 1824590 h 3006532"/>
                <a:gd name="connsiteX105" fmla="*/ 992136 w 2670534"/>
                <a:gd name="connsiteY105" fmla="*/ 1860485 h 3006532"/>
                <a:gd name="connsiteX106" fmla="*/ 956241 w 2670534"/>
                <a:gd name="connsiteY106" fmla="*/ 1927890 h 3006532"/>
                <a:gd name="connsiteX107" fmla="*/ 879919 w 2670534"/>
                <a:gd name="connsiteY107" fmla="*/ 1925274 h 3006532"/>
                <a:gd name="connsiteX108" fmla="*/ 815131 w 2670534"/>
                <a:gd name="connsiteY108" fmla="*/ 1965700 h 3006532"/>
                <a:gd name="connsiteX109" fmla="*/ 750342 w 2670534"/>
                <a:gd name="connsiteY109" fmla="*/ 1925274 h 3006532"/>
                <a:gd name="connsiteX110" fmla="*/ 674020 w 2670534"/>
                <a:gd name="connsiteY110" fmla="*/ 1927890 h 3006532"/>
                <a:gd name="connsiteX111" fmla="*/ 638125 w 2670534"/>
                <a:gd name="connsiteY111" fmla="*/ 1860485 h 3006532"/>
                <a:gd name="connsiteX112" fmla="*/ 570720 w 2670534"/>
                <a:gd name="connsiteY112" fmla="*/ 1824590 h 3006532"/>
                <a:gd name="connsiteX113" fmla="*/ 573336 w 2670534"/>
                <a:gd name="connsiteY113" fmla="*/ 1748268 h 3006532"/>
                <a:gd name="connsiteX114" fmla="*/ 532910 w 2670534"/>
                <a:gd name="connsiteY114" fmla="*/ 1683480 h 3006532"/>
                <a:gd name="connsiteX115" fmla="*/ 573336 w 2670534"/>
                <a:gd name="connsiteY115" fmla="*/ 1618691 h 3006532"/>
                <a:gd name="connsiteX116" fmla="*/ 570720 w 2670534"/>
                <a:gd name="connsiteY116" fmla="*/ 1542369 h 3006532"/>
                <a:gd name="connsiteX117" fmla="*/ 638125 w 2670534"/>
                <a:gd name="connsiteY117" fmla="*/ 1506474 h 3006532"/>
                <a:gd name="connsiteX118" fmla="*/ 674020 w 2670534"/>
                <a:gd name="connsiteY118" fmla="*/ 1439069 h 3006532"/>
                <a:gd name="connsiteX119" fmla="*/ 750342 w 2670534"/>
                <a:gd name="connsiteY119" fmla="*/ 1441685 h 3006532"/>
                <a:gd name="connsiteX120" fmla="*/ 2053381 w 2670534"/>
                <a:gd name="connsiteY120" fmla="*/ 982159 h 3006532"/>
                <a:gd name="connsiteX121" fmla="*/ 2118169 w 2670534"/>
                <a:gd name="connsiteY121" fmla="*/ 1022585 h 3006532"/>
                <a:gd name="connsiteX122" fmla="*/ 2194491 w 2670534"/>
                <a:gd name="connsiteY122" fmla="*/ 1019969 h 3006532"/>
                <a:gd name="connsiteX123" fmla="*/ 2230386 w 2670534"/>
                <a:gd name="connsiteY123" fmla="*/ 1087374 h 3006532"/>
                <a:gd name="connsiteX124" fmla="*/ 2297791 w 2670534"/>
                <a:gd name="connsiteY124" fmla="*/ 1123269 h 3006532"/>
                <a:gd name="connsiteX125" fmla="*/ 2295175 w 2670534"/>
                <a:gd name="connsiteY125" fmla="*/ 1199591 h 3006532"/>
                <a:gd name="connsiteX126" fmla="*/ 2335601 w 2670534"/>
                <a:gd name="connsiteY126" fmla="*/ 1264380 h 3006532"/>
                <a:gd name="connsiteX127" fmla="*/ 2295175 w 2670534"/>
                <a:gd name="connsiteY127" fmla="*/ 1329168 h 3006532"/>
                <a:gd name="connsiteX128" fmla="*/ 2297791 w 2670534"/>
                <a:gd name="connsiteY128" fmla="*/ 1405490 h 3006532"/>
                <a:gd name="connsiteX129" fmla="*/ 2230386 w 2670534"/>
                <a:gd name="connsiteY129" fmla="*/ 1441385 h 3006532"/>
                <a:gd name="connsiteX130" fmla="*/ 2194491 w 2670534"/>
                <a:gd name="connsiteY130" fmla="*/ 1508790 h 3006532"/>
                <a:gd name="connsiteX131" fmla="*/ 2118169 w 2670534"/>
                <a:gd name="connsiteY131" fmla="*/ 1506174 h 3006532"/>
                <a:gd name="connsiteX132" fmla="*/ 2053381 w 2670534"/>
                <a:gd name="connsiteY132" fmla="*/ 1546600 h 3006532"/>
                <a:gd name="connsiteX133" fmla="*/ 1988592 w 2670534"/>
                <a:gd name="connsiteY133" fmla="*/ 1506174 h 3006532"/>
                <a:gd name="connsiteX134" fmla="*/ 1912270 w 2670534"/>
                <a:gd name="connsiteY134" fmla="*/ 1508790 h 3006532"/>
                <a:gd name="connsiteX135" fmla="*/ 1876375 w 2670534"/>
                <a:gd name="connsiteY135" fmla="*/ 1441385 h 3006532"/>
                <a:gd name="connsiteX136" fmla="*/ 1808970 w 2670534"/>
                <a:gd name="connsiteY136" fmla="*/ 1405490 h 3006532"/>
                <a:gd name="connsiteX137" fmla="*/ 1811586 w 2670534"/>
                <a:gd name="connsiteY137" fmla="*/ 1329168 h 3006532"/>
                <a:gd name="connsiteX138" fmla="*/ 1771160 w 2670534"/>
                <a:gd name="connsiteY138" fmla="*/ 1264380 h 3006532"/>
                <a:gd name="connsiteX139" fmla="*/ 1811586 w 2670534"/>
                <a:gd name="connsiteY139" fmla="*/ 1199591 h 3006532"/>
                <a:gd name="connsiteX140" fmla="*/ 1808970 w 2670534"/>
                <a:gd name="connsiteY140" fmla="*/ 1123269 h 3006532"/>
                <a:gd name="connsiteX141" fmla="*/ 1876375 w 2670534"/>
                <a:gd name="connsiteY141" fmla="*/ 1087374 h 3006532"/>
                <a:gd name="connsiteX142" fmla="*/ 1912270 w 2670534"/>
                <a:gd name="connsiteY142" fmla="*/ 1019969 h 3006532"/>
                <a:gd name="connsiteX143" fmla="*/ 1988592 w 2670534"/>
                <a:gd name="connsiteY143" fmla="*/ 1022585 h 3006532"/>
                <a:gd name="connsiteX144" fmla="*/ 357931 w 2670534"/>
                <a:gd name="connsiteY144" fmla="*/ 696409 h 3006532"/>
                <a:gd name="connsiteX145" fmla="*/ 422719 w 2670534"/>
                <a:gd name="connsiteY145" fmla="*/ 736835 h 3006532"/>
                <a:gd name="connsiteX146" fmla="*/ 499041 w 2670534"/>
                <a:gd name="connsiteY146" fmla="*/ 734219 h 3006532"/>
                <a:gd name="connsiteX147" fmla="*/ 534936 w 2670534"/>
                <a:gd name="connsiteY147" fmla="*/ 801624 h 3006532"/>
                <a:gd name="connsiteX148" fmla="*/ 602341 w 2670534"/>
                <a:gd name="connsiteY148" fmla="*/ 837519 h 3006532"/>
                <a:gd name="connsiteX149" fmla="*/ 599725 w 2670534"/>
                <a:gd name="connsiteY149" fmla="*/ 913841 h 3006532"/>
                <a:gd name="connsiteX150" fmla="*/ 640151 w 2670534"/>
                <a:gd name="connsiteY150" fmla="*/ 978630 h 3006532"/>
                <a:gd name="connsiteX151" fmla="*/ 599725 w 2670534"/>
                <a:gd name="connsiteY151" fmla="*/ 1043418 h 3006532"/>
                <a:gd name="connsiteX152" fmla="*/ 602341 w 2670534"/>
                <a:gd name="connsiteY152" fmla="*/ 1119740 h 3006532"/>
                <a:gd name="connsiteX153" fmla="*/ 534936 w 2670534"/>
                <a:gd name="connsiteY153" fmla="*/ 1155635 h 3006532"/>
                <a:gd name="connsiteX154" fmla="*/ 499041 w 2670534"/>
                <a:gd name="connsiteY154" fmla="*/ 1223040 h 3006532"/>
                <a:gd name="connsiteX155" fmla="*/ 422719 w 2670534"/>
                <a:gd name="connsiteY155" fmla="*/ 1220424 h 3006532"/>
                <a:gd name="connsiteX156" fmla="*/ 357931 w 2670534"/>
                <a:gd name="connsiteY156" fmla="*/ 1260850 h 3006532"/>
                <a:gd name="connsiteX157" fmla="*/ 293142 w 2670534"/>
                <a:gd name="connsiteY157" fmla="*/ 1220424 h 3006532"/>
                <a:gd name="connsiteX158" fmla="*/ 216820 w 2670534"/>
                <a:gd name="connsiteY158" fmla="*/ 1223040 h 3006532"/>
                <a:gd name="connsiteX159" fmla="*/ 180925 w 2670534"/>
                <a:gd name="connsiteY159" fmla="*/ 1155635 h 3006532"/>
                <a:gd name="connsiteX160" fmla="*/ 138038 w 2670534"/>
                <a:gd name="connsiteY160" fmla="*/ 1132797 h 3006532"/>
                <a:gd name="connsiteX161" fmla="*/ 159464 w 2670534"/>
                <a:gd name="connsiteY161" fmla="*/ 1075159 h 3006532"/>
                <a:gd name="connsiteX162" fmla="*/ 306900 w 2670534"/>
                <a:gd name="connsiteY162" fmla="*/ 772830 h 3006532"/>
                <a:gd name="connsiteX163" fmla="*/ 351830 w 2670534"/>
                <a:gd name="connsiteY163" fmla="*/ 700216 h 3006532"/>
                <a:gd name="connsiteX164" fmla="*/ 1215181 w 2670534"/>
                <a:gd name="connsiteY164" fmla="*/ 553534 h 3006532"/>
                <a:gd name="connsiteX165" fmla="*/ 1279969 w 2670534"/>
                <a:gd name="connsiteY165" fmla="*/ 593960 h 3006532"/>
                <a:gd name="connsiteX166" fmla="*/ 1356291 w 2670534"/>
                <a:gd name="connsiteY166" fmla="*/ 591344 h 3006532"/>
                <a:gd name="connsiteX167" fmla="*/ 1392186 w 2670534"/>
                <a:gd name="connsiteY167" fmla="*/ 658749 h 3006532"/>
                <a:gd name="connsiteX168" fmla="*/ 1459591 w 2670534"/>
                <a:gd name="connsiteY168" fmla="*/ 694644 h 3006532"/>
                <a:gd name="connsiteX169" fmla="*/ 1456975 w 2670534"/>
                <a:gd name="connsiteY169" fmla="*/ 770966 h 3006532"/>
                <a:gd name="connsiteX170" fmla="*/ 1497401 w 2670534"/>
                <a:gd name="connsiteY170" fmla="*/ 835755 h 3006532"/>
                <a:gd name="connsiteX171" fmla="*/ 1456975 w 2670534"/>
                <a:gd name="connsiteY171" fmla="*/ 900543 h 3006532"/>
                <a:gd name="connsiteX172" fmla="*/ 1459591 w 2670534"/>
                <a:gd name="connsiteY172" fmla="*/ 976865 h 3006532"/>
                <a:gd name="connsiteX173" fmla="*/ 1392186 w 2670534"/>
                <a:gd name="connsiteY173" fmla="*/ 1012760 h 3006532"/>
                <a:gd name="connsiteX174" fmla="*/ 1356291 w 2670534"/>
                <a:gd name="connsiteY174" fmla="*/ 1080165 h 3006532"/>
                <a:gd name="connsiteX175" fmla="*/ 1279969 w 2670534"/>
                <a:gd name="connsiteY175" fmla="*/ 1077549 h 3006532"/>
                <a:gd name="connsiteX176" fmla="*/ 1215181 w 2670534"/>
                <a:gd name="connsiteY176" fmla="*/ 1117975 h 3006532"/>
                <a:gd name="connsiteX177" fmla="*/ 1150392 w 2670534"/>
                <a:gd name="connsiteY177" fmla="*/ 1077549 h 3006532"/>
                <a:gd name="connsiteX178" fmla="*/ 1074070 w 2670534"/>
                <a:gd name="connsiteY178" fmla="*/ 1080165 h 3006532"/>
                <a:gd name="connsiteX179" fmla="*/ 1038175 w 2670534"/>
                <a:gd name="connsiteY179" fmla="*/ 1012760 h 3006532"/>
                <a:gd name="connsiteX180" fmla="*/ 970770 w 2670534"/>
                <a:gd name="connsiteY180" fmla="*/ 976865 h 3006532"/>
                <a:gd name="connsiteX181" fmla="*/ 973386 w 2670534"/>
                <a:gd name="connsiteY181" fmla="*/ 900543 h 3006532"/>
                <a:gd name="connsiteX182" fmla="*/ 932960 w 2670534"/>
                <a:gd name="connsiteY182" fmla="*/ 835755 h 3006532"/>
                <a:gd name="connsiteX183" fmla="*/ 973386 w 2670534"/>
                <a:gd name="connsiteY183" fmla="*/ 770966 h 3006532"/>
                <a:gd name="connsiteX184" fmla="*/ 970770 w 2670534"/>
                <a:gd name="connsiteY184" fmla="*/ 694644 h 3006532"/>
                <a:gd name="connsiteX185" fmla="*/ 1038175 w 2670534"/>
                <a:gd name="connsiteY185" fmla="*/ 658749 h 3006532"/>
                <a:gd name="connsiteX186" fmla="*/ 1074070 w 2670534"/>
                <a:gd name="connsiteY186" fmla="*/ 591344 h 3006532"/>
                <a:gd name="connsiteX187" fmla="*/ 1150392 w 2670534"/>
                <a:gd name="connsiteY187" fmla="*/ 593960 h 3006532"/>
                <a:gd name="connsiteX188" fmla="*/ 1866298 w 2670534"/>
                <a:gd name="connsiteY188" fmla="*/ 166814 h 3006532"/>
                <a:gd name="connsiteX189" fmla="*/ 1869119 w 2670534"/>
                <a:gd name="connsiteY189" fmla="*/ 168611 h 3006532"/>
                <a:gd name="connsiteX190" fmla="*/ 2194752 w 2670534"/>
                <a:gd name="connsiteY190" fmla="*/ 496501 h 3006532"/>
                <a:gd name="connsiteX191" fmla="*/ 2226683 w 2670534"/>
                <a:gd name="connsiteY191" fmla="*/ 542315 h 3006532"/>
                <a:gd name="connsiteX192" fmla="*/ 2201811 w 2670534"/>
                <a:gd name="connsiteY192" fmla="*/ 555560 h 3006532"/>
                <a:gd name="connsiteX193" fmla="*/ 2165916 w 2670534"/>
                <a:gd name="connsiteY193" fmla="*/ 622965 h 3006532"/>
                <a:gd name="connsiteX194" fmla="*/ 2089594 w 2670534"/>
                <a:gd name="connsiteY194" fmla="*/ 620349 h 3006532"/>
                <a:gd name="connsiteX195" fmla="*/ 2024806 w 2670534"/>
                <a:gd name="connsiteY195" fmla="*/ 660775 h 3006532"/>
                <a:gd name="connsiteX196" fmla="*/ 1960017 w 2670534"/>
                <a:gd name="connsiteY196" fmla="*/ 620349 h 3006532"/>
                <a:gd name="connsiteX197" fmla="*/ 1883695 w 2670534"/>
                <a:gd name="connsiteY197" fmla="*/ 622965 h 3006532"/>
                <a:gd name="connsiteX198" fmla="*/ 1847800 w 2670534"/>
                <a:gd name="connsiteY198" fmla="*/ 555560 h 3006532"/>
                <a:gd name="connsiteX199" fmla="*/ 1780395 w 2670534"/>
                <a:gd name="connsiteY199" fmla="*/ 519665 h 3006532"/>
                <a:gd name="connsiteX200" fmla="*/ 1783011 w 2670534"/>
                <a:gd name="connsiteY200" fmla="*/ 443343 h 3006532"/>
                <a:gd name="connsiteX201" fmla="*/ 1742585 w 2670534"/>
                <a:gd name="connsiteY201" fmla="*/ 378555 h 3006532"/>
                <a:gd name="connsiteX202" fmla="*/ 1783011 w 2670534"/>
                <a:gd name="connsiteY202" fmla="*/ 313766 h 3006532"/>
                <a:gd name="connsiteX203" fmla="*/ 1780395 w 2670534"/>
                <a:gd name="connsiteY203" fmla="*/ 237444 h 3006532"/>
                <a:gd name="connsiteX204" fmla="*/ 1847800 w 2670534"/>
                <a:gd name="connsiteY204" fmla="*/ 201549 h 3006532"/>
                <a:gd name="connsiteX205" fmla="*/ 1201414 w 2670534"/>
                <a:gd name="connsiteY205" fmla="*/ 0 h 3006532"/>
                <a:gd name="connsiteX206" fmla="*/ 1199800 w 2670534"/>
                <a:gd name="connsiteY206" fmla="*/ 47066 h 3006532"/>
                <a:gd name="connsiteX207" fmla="*/ 1240226 w 2670534"/>
                <a:gd name="connsiteY207" fmla="*/ 111855 h 3006532"/>
                <a:gd name="connsiteX208" fmla="*/ 1199800 w 2670534"/>
                <a:gd name="connsiteY208" fmla="*/ 176643 h 3006532"/>
                <a:gd name="connsiteX209" fmla="*/ 1202416 w 2670534"/>
                <a:gd name="connsiteY209" fmla="*/ 252965 h 3006532"/>
                <a:gd name="connsiteX210" fmla="*/ 1135011 w 2670534"/>
                <a:gd name="connsiteY210" fmla="*/ 288860 h 3006532"/>
                <a:gd name="connsiteX211" fmla="*/ 1099116 w 2670534"/>
                <a:gd name="connsiteY211" fmla="*/ 356265 h 3006532"/>
                <a:gd name="connsiteX212" fmla="*/ 1022794 w 2670534"/>
                <a:gd name="connsiteY212" fmla="*/ 353649 h 3006532"/>
                <a:gd name="connsiteX213" fmla="*/ 958006 w 2670534"/>
                <a:gd name="connsiteY213" fmla="*/ 394075 h 3006532"/>
                <a:gd name="connsiteX214" fmla="*/ 893217 w 2670534"/>
                <a:gd name="connsiteY214" fmla="*/ 353649 h 3006532"/>
                <a:gd name="connsiteX215" fmla="*/ 816895 w 2670534"/>
                <a:gd name="connsiteY215" fmla="*/ 356265 h 3006532"/>
                <a:gd name="connsiteX216" fmla="*/ 781000 w 2670534"/>
                <a:gd name="connsiteY216" fmla="*/ 288860 h 3006532"/>
                <a:gd name="connsiteX217" fmla="*/ 718503 w 2670534"/>
                <a:gd name="connsiteY217" fmla="*/ 255579 h 3006532"/>
                <a:gd name="connsiteX218" fmla="*/ 827092 w 2670534"/>
                <a:gd name="connsiteY218" fmla="*/ 168611 h 3006532"/>
                <a:gd name="connsiteX219" fmla="*/ 1080508 w 2670534"/>
                <a:gd name="connsiteY219" fmla="*/ 32991 h 3006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</a:cxnLst>
              <a:rect l="l" t="t" r="r" b="b"/>
              <a:pathLst>
                <a:path w="2670534" h="3006532">
                  <a:moveTo>
                    <a:pt x="2101006" y="2544259"/>
                  </a:moveTo>
                  <a:lnTo>
                    <a:pt x="2165794" y="2584685"/>
                  </a:lnTo>
                  <a:lnTo>
                    <a:pt x="2242116" y="2582069"/>
                  </a:lnTo>
                  <a:lnTo>
                    <a:pt x="2278011" y="2649474"/>
                  </a:lnTo>
                  <a:lnTo>
                    <a:pt x="2325326" y="2674671"/>
                  </a:lnTo>
                  <a:lnTo>
                    <a:pt x="2281665" y="2717317"/>
                  </a:lnTo>
                  <a:cubicBezTo>
                    <a:pt x="2161346" y="2823348"/>
                    <a:pt x="2017925" y="2906278"/>
                    <a:pt x="1858382" y="2962700"/>
                  </a:cubicBezTo>
                  <a:lnTo>
                    <a:pt x="1856746" y="2963198"/>
                  </a:lnTo>
                  <a:lnTo>
                    <a:pt x="1859211" y="2891268"/>
                  </a:lnTo>
                  <a:lnTo>
                    <a:pt x="1818785" y="2826480"/>
                  </a:lnTo>
                  <a:lnTo>
                    <a:pt x="1859211" y="2761691"/>
                  </a:lnTo>
                  <a:lnTo>
                    <a:pt x="1856595" y="2685369"/>
                  </a:lnTo>
                  <a:lnTo>
                    <a:pt x="1924000" y="2649474"/>
                  </a:lnTo>
                  <a:lnTo>
                    <a:pt x="1959895" y="2582069"/>
                  </a:lnTo>
                  <a:lnTo>
                    <a:pt x="2036217" y="2584685"/>
                  </a:lnTo>
                  <a:close/>
                  <a:moveTo>
                    <a:pt x="805606" y="2525209"/>
                  </a:moveTo>
                  <a:lnTo>
                    <a:pt x="870394" y="2565635"/>
                  </a:lnTo>
                  <a:lnTo>
                    <a:pt x="946716" y="2563019"/>
                  </a:lnTo>
                  <a:lnTo>
                    <a:pt x="982611" y="2630424"/>
                  </a:lnTo>
                  <a:lnTo>
                    <a:pt x="1050016" y="2666319"/>
                  </a:lnTo>
                  <a:lnTo>
                    <a:pt x="1047400" y="2742641"/>
                  </a:lnTo>
                  <a:lnTo>
                    <a:pt x="1087826" y="2807430"/>
                  </a:lnTo>
                  <a:lnTo>
                    <a:pt x="1047400" y="2872218"/>
                  </a:lnTo>
                  <a:lnTo>
                    <a:pt x="1050016" y="2948540"/>
                  </a:lnTo>
                  <a:lnTo>
                    <a:pt x="982611" y="2984435"/>
                  </a:lnTo>
                  <a:lnTo>
                    <a:pt x="970844" y="3006532"/>
                  </a:lnTo>
                  <a:lnTo>
                    <a:pt x="939739" y="2999993"/>
                  </a:lnTo>
                  <a:cubicBezTo>
                    <a:pt x="813637" y="2967777"/>
                    <a:pt x="695344" y="2920170"/>
                    <a:pt x="587971" y="2858612"/>
                  </a:cubicBezTo>
                  <a:lnTo>
                    <a:pt x="533701" y="2823962"/>
                  </a:lnTo>
                  <a:lnTo>
                    <a:pt x="523385" y="2807430"/>
                  </a:lnTo>
                  <a:lnTo>
                    <a:pt x="563811" y="2742641"/>
                  </a:lnTo>
                  <a:lnTo>
                    <a:pt x="561195" y="2666319"/>
                  </a:lnTo>
                  <a:lnTo>
                    <a:pt x="628600" y="2630424"/>
                  </a:lnTo>
                  <a:lnTo>
                    <a:pt x="664495" y="2563019"/>
                  </a:lnTo>
                  <a:lnTo>
                    <a:pt x="740817" y="2565635"/>
                  </a:lnTo>
                  <a:close/>
                  <a:moveTo>
                    <a:pt x="1567606" y="1906084"/>
                  </a:moveTo>
                  <a:lnTo>
                    <a:pt x="1632394" y="1946510"/>
                  </a:lnTo>
                  <a:lnTo>
                    <a:pt x="1708716" y="1943894"/>
                  </a:lnTo>
                  <a:lnTo>
                    <a:pt x="1744611" y="2011299"/>
                  </a:lnTo>
                  <a:lnTo>
                    <a:pt x="1812016" y="2047194"/>
                  </a:lnTo>
                  <a:lnTo>
                    <a:pt x="1809400" y="2123516"/>
                  </a:lnTo>
                  <a:lnTo>
                    <a:pt x="1849826" y="2188305"/>
                  </a:lnTo>
                  <a:lnTo>
                    <a:pt x="1809400" y="2253093"/>
                  </a:lnTo>
                  <a:lnTo>
                    <a:pt x="1812016" y="2329415"/>
                  </a:lnTo>
                  <a:lnTo>
                    <a:pt x="1744611" y="2365310"/>
                  </a:lnTo>
                  <a:lnTo>
                    <a:pt x="1708716" y="2432715"/>
                  </a:lnTo>
                  <a:lnTo>
                    <a:pt x="1632394" y="2430099"/>
                  </a:lnTo>
                  <a:lnTo>
                    <a:pt x="1567606" y="2470525"/>
                  </a:lnTo>
                  <a:lnTo>
                    <a:pt x="1502817" y="2430099"/>
                  </a:lnTo>
                  <a:lnTo>
                    <a:pt x="1426495" y="2432715"/>
                  </a:lnTo>
                  <a:lnTo>
                    <a:pt x="1390600" y="2365310"/>
                  </a:lnTo>
                  <a:lnTo>
                    <a:pt x="1323195" y="2329415"/>
                  </a:lnTo>
                  <a:lnTo>
                    <a:pt x="1325811" y="2253093"/>
                  </a:lnTo>
                  <a:lnTo>
                    <a:pt x="1285385" y="2188305"/>
                  </a:lnTo>
                  <a:lnTo>
                    <a:pt x="1325811" y="2123516"/>
                  </a:lnTo>
                  <a:lnTo>
                    <a:pt x="1323195" y="2047194"/>
                  </a:lnTo>
                  <a:lnTo>
                    <a:pt x="1390600" y="2011299"/>
                  </a:lnTo>
                  <a:lnTo>
                    <a:pt x="1426495" y="1943894"/>
                  </a:lnTo>
                  <a:lnTo>
                    <a:pt x="1502817" y="1946510"/>
                  </a:lnTo>
                  <a:close/>
                  <a:moveTo>
                    <a:pt x="148381" y="1906084"/>
                  </a:moveTo>
                  <a:lnTo>
                    <a:pt x="213169" y="1946510"/>
                  </a:lnTo>
                  <a:lnTo>
                    <a:pt x="289491" y="1943894"/>
                  </a:lnTo>
                  <a:lnTo>
                    <a:pt x="325386" y="2011299"/>
                  </a:lnTo>
                  <a:lnTo>
                    <a:pt x="392791" y="2047194"/>
                  </a:lnTo>
                  <a:lnTo>
                    <a:pt x="390175" y="2123516"/>
                  </a:lnTo>
                  <a:lnTo>
                    <a:pt x="430601" y="2188305"/>
                  </a:lnTo>
                  <a:lnTo>
                    <a:pt x="390175" y="2253093"/>
                  </a:lnTo>
                  <a:lnTo>
                    <a:pt x="392791" y="2329415"/>
                  </a:lnTo>
                  <a:lnTo>
                    <a:pt x="325386" y="2365310"/>
                  </a:lnTo>
                  <a:lnTo>
                    <a:pt x="289491" y="2432715"/>
                  </a:lnTo>
                  <a:lnTo>
                    <a:pt x="213169" y="2430099"/>
                  </a:lnTo>
                  <a:lnTo>
                    <a:pt x="168027" y="2458267"/>
                  </a:lnTo>
                  <a:lnTo>
                    <a:pt x="156513" y="2441200"/>
                  </a:lnTo>
                  <a:cubicBezTo>
                    <a:pt x="73407" y="2302432"/>
                    <a:pt x="18934" y="2143118"/>
                    <a:pt x="469" y="1966664"/>
                  </a:cubicBezTo>
                  <a:lnTo>
                    <a:pt x="0" y="1957548"/>
                  </a:lnTo>
                  <a:lnTo>
                    <a:pt x="7270" y="1943894"/>
                  </a:lnTo>
                  <a:lnTo>
                    <a:pt x="83592" y="1946510"/>
                  </a:lnTo>
                  <a:close/>
                  <a:moveTo>
                    <a:pt x="2577256" y="1648909"/>
                  </a:moveTo>
                  <a:lnTo>
                    <a:pt x="2642044" y="1689335"/>
                  </a:lnTo>
                  <a:lnTo>
                    <a:pt x="2663837" y="1688588"/>
                  </a:lnTo>
                  <a:lnTo>
                    <a:pt x="2663838" y="1688594"/>
                  </a:lnTo>
                  <a:cubicBezTo>
                    <a:pt x="2668268" y="1737317"/>
                    <a:pt x="2670534" y="1784960"/>
                    <a:pt x="2670534" y="1831163"/>
                  </a:cubicBezTo>
                  <a:cubicBezTo>
                    <a:pt x="2670534" y="1923569"/>
                    <a:pt x="2661270" y="2011902"/>
                    <a:pt x="2643613" y="2095738"/>
                  </a:cubicBezTo>
                  <a:lnTo>
                    <a:pt x="2619190" y="2187185"/>
                  </a:lnTo>
                  <a:lnTo>
                    <a:pt x="2577256" y="2213350"/>
                  </a:lnTo>
                  <a:lnTo>
                    <a:pt x="2512467" y="2172924"/>
                  </a:lnTo>
                  <a:lnTo>
                    <a:pt x="2436145" y="2175540"/>
                  </a:lnTo>
                  <a:lnTo>
                    <a:pt x="2400250" y="2108135"/>
                  </a:lnTo>
                  <a:lnTo>
                    <a:pt x="2332845" y="2072240"/>
                  </a:lnTo>
                  <a:lnTo>
                    <a:pt x="2335461" y="1995918"/>
                  </a:lnTo>
                  <a:lnTo>
                    <a:pt x="2295035" y="1931130"/>
                  </a:lnTo>
                  <a:lnTo>
                    <a:pt x="2335461" y="1866341"/>
                  </a:lnTo>
                  <a:lnTo>
                    <a:pt x="2332845" y="1790019"/>
                  </a:lnTo>
                  <a:lnTo>
                    <a:pt x="2400250" y="1754124"/>
                  </a:lnTo>
                  <a:lnTo>
                    <a:pt x="2436145" y="1686719"/>
                  </a:lnTo>
                  <a:lnTo>
                    <a:pt x="2512467" y="1689335"/>
                  </a:lnTo>
                  <a:close/>
                  <a:moveTo>
                    <a:pt x="815131" y="1401259"/>
                  </a:moveTo>
                  <a:lnTo>
                    <a:pt x="879919" y="1441685"/>
                  </a:lnTo>
                  <a:lnTo>
                    <a:pt x="956241" y="1439069"/>
                  </a:lnTo>
                  <a:lnTo>
                    <a:pt x="992136" y="1506474"/>
                  </a:lnTo>
                  <a:lnTo>
                    <a:pt x="1059541" y="1542369"/>
                  </a:lnTo>
                  <a:lnTo>
                    <a:pt x="1056925" y="1618691"/>
                  </a:lnTo>
                  <a:lnTo>
                    <a:pt x="1097351" y="1683480"/>
                  </a:lnTo>
                  <a:lnTo>
                    <a:pt x="1056925" y="1748268"/>
                  </a:lnTo>
                  <a:lnTo>
                    <a:pt x="1059541" y="1824590"/>
                  </a:lnTo>
                  <a:lnTo>
                    <a:pt x="992136" y="1860485"/>
                  </a:lnTo>
                  <a:lnTo>
                    <a:pt x="956241" y="1927890"/>
                  </a:lnTo>
                  <a:lnTo>
                    <a:pt x="879919" y="1925274"/>
                  </a:lnTo>
                  <a:lnTo>
                    <a:pt x="815131" y="1965700"/>
                  </a:lnTo>
                  <a:lnTo>
                    <a:pt x="750342" y="1925274"/>
                  </a:lnTo>
                  <a:lnTo>
                    <a:pt x="674020" y="1927890"/>
                  </a:lnTo>
                  <a:lnTo>
                    <a:pt x="638125" y="1860485"/>
                  </a:lnTo>
                  <a:lnTo>
                    <a:pt x="570720" y="1824590"/>
                  </a:lnTo>
                  <a:lnTo>
                    <a:pt x="573336" y="1748268"/>
                  </a:lnTo>
                  <a:lnTo>
                    <a:pt x="532910" y="1683480"/>
                  </a:lnTo>
                  <a:lnTo>
                    <a:pt x="573336" y="1618691"/>
                  </a:lnTo>
                  <a:lnTo>
                    <a:pt x="570720" y="1542369"/>
                  </a:lnTo>
                  <a:lnTo>
                    <a:pt x="638125" y="1506474"/>
                  </a:lnTo>
                  <a:lnTo>
                    <a:pt x="674020" y="1439069"/>
                  </a:lnTo>
                  <a:lnTo>
                    <a:pt x="750342" y="1441685"/>
                  </a:lnTo>
                  <a:close/>
                  <a:moveTo>
                    <a:pt x="2053381" y="982159"/>
                  </a:moveTo>
                  <a:lnTo>
                    <a:pt x="2118169" y="1022585"/>
                  </a:lnTo>
                  <a:lnTo>
                    <a:pt x="2194491" y="1019969"/>
                  </a:lnTo>
                  <a:lnTo>
                    <a:pt x="2230386" y="1087374"/>
                  </a:lnTo>
                  <a:lnTo>
                    <a:pt x="2297791" y="1123269"/>
                  </a:lnTo>
                  <a:lnTo>
                    <a:pt x="2295175" y="1199591"/>
                  </a:lnTo>
                  <a:lnTo>
                    <a:pt x="2335601" y="1264380"/>
                  </a:lnTo>
                  <a:lnTo>
                    <a:pt x="2295175" y="1329168"/>
                  </a:lnTo>
                  <a:lnTo>
                    <a:pt x="2297791" y="1405490"/>
                  </a:lnTo>
                  <a:lnTo>
                    <a:pt x="2230386" y="1441385"/>
                  </a:lnTo>
                  <a:lnTo>
                    <a:pt x="2194491" y="1508790"/>
                  </a:lnTo>
                  <a:lnTo>
                    <a:pt x="2118169" y="1506174"/>
                  </a:lnTo>
                  <a:lnTo>
                    <a:pt x="2053381" y="1546600"/>
                  </a:lnTo>
                  <a:lnTo>
                    <a:pt x="1988592" y="1506174"/>
                  </a:lnTo>
                  <a:lnTo>
                    <a:pt x="1912270" y="1508790"/>
                  </a:lnTo>
                  <a:lnTo>
                    <a:pt x="1876375" y="1441385"/>
                  </a:lnTo>
                  <a:lnTo>
                    <a:pt x="1808970" y="1405490"/>
                  </a:lnTo>
                  <a:lnTo>
                    <a:pt x="1811586" y="1329168"/>
                  </a:lnTo>
                  <a:lnTo>
                    <a:pt x="1771160" y="1264380"/>
                  </a:lnTo>
                  <a:lnTo>
                    <a:pt x="1811586" y="1199591"/>
                  </a:lnTo>
                  <a:lnTo>
                    <a:pt x="1808970" y="1123269"/>
                  </a:lnTo>
                  <a:lnTo>
                    <a:pt x="1876375" y="1087374"/>
                  </a:lnTo>
                  <a:lnTo>
                    <a:pt x="1912270" y="1019969"/>
                  </a:lnTo>
                  <a:lnTo>
                    <a:pt x="1988592" y="1022585"/>
                  </a:lnTo>
                  <a:close/>
                  <a:moveTo>
                    <a:pt x="357931" y="696409"/>
                  </a:moveTo>
                  <a:lnTo>
                    <a:pt x="422719" y="736835"/>
                  </a:lnTo>
                  <a:lnTo>
                    <a:pt x="499041" y="734219"/>
                  </a:lnTo>
                  <a:lnTo>
                    <a:pt x="534936" y="801624"/>
                  </a:lnTo>
                  <a:lnTo>
                    <a:pt x="602341" y="837519"/>
                  </a:lnTo>
                  <a:lnTo>
                    <a:pt x="599725" y="913841"/>
                  </a:lnTo>
                  <a:lnTo>
                    <a:pt x="640151" y="978630"/>
                  </a:lnTo>
                  <a:lnTo>
                    <a:pt x="599725" y="1043418"/>
                  </a:lnTo>
                  <a:lnTo>
                    <a:pt x="602341" y="1119740"/>
                  </a:lnTo>
                  <a:lnTo>
                    <a:pt x="534936" y="1155635"/>
                  </a:lnTo>
                  <a:lnTo>
                    <a:pt x="499041" y="1223040"/>
                  </a:lnTo>
                  <a:lnTo>
                    <a:pt x="422719" y="1220424"/>
                  </a:lnTo>
                  <a:lnTo>
                    <a:pt x="357931" y="1260850"/>
                  </a:lnTo>
                  <a:lnTo>
                    <a:pt x="293142" y="1220424"/>
                  </a:lnTo>
                  <a:lnTo>
                    <a:pt x="216820" y="1223040"/>
                  </a:lnTo>
                  <a:lnTo>
                    <a:pt x="180925" y="1155635"/>
                  </a:lnTo>
                  <a:lnTo>
                    <a:pt x="138038" y="1132797"/>
                  </a:lnTo>
                  <a:lnTo>
                    <a:pt x="159464" y="1075159"/>
                  </a:lnTo>
                  <a:cubicBezTo>
                    <a:pt x="201701" y="971972"/>
                    <a:pt x="251170" y="870235"/>
                    <a:pt x="306900" y="772830"/>
                  </a:cubicBezTo>
                  <a:lnTo>
                    <a:pt x="351830" y="700216"/>
                  </a:lnTo>
                  <a:close/>
                  <a:moveTo>
                    <a:pt x="1215181" y="553534"/>
                  </a:moveTo>
                  <a:lnTo>
                    <a:pt x="1279969" y="593960"/>
                  </a:lnTo>
                  <a:lnTo>
                    <a:pt x="1356291" y="591344"/>
                  </a:lnTo>
                  <a:lnTo>
                    <a:pt x="1392186" y="658749"/>
                  </a:lnTo>
                  <a:lnTo>
                    <a:pt x="1459591" y="694644"/>
                  </a:lnTo>
                  <a:lnTo>
                    <a:pt x="1456975" y="770966"/>
                  </a:lnTo>
                  <a:lnTo>
                    <a:pt x="1497401" y="835755"/>
                  </a:lnTo>
                  <a:lnTo>
                    <a:pt x="1456975" y="900543"/>
                  </a:lnTo>
                  <a:lnTo>
                    <a:pt x="1459591" y="976865"/>
                  </a:lnTo>
                  <a:lnTo>
                    <a:pt x="1392186" y="1012760"/>
                  </a:lnTo>
                  <a:lnTo>
                    <a:pt x="1356291" y="1080165"/>
                  </a:lnTo>
                  <a:lnTo>
                    <a:pt x="1279969" y="1077549"/>
                  </a:lnTo>
                  <a:lnTo>
                    <a:pt x="1215181" y="1117975"/>
                  </a:lnTo>
                  <a:lnTo>
                    <a:pt x="1150392" y="1077549"/>
                  </a:lnTo>
                  <a:lnTo>
                    <a:pt x="1074070" y="1080165"/>
                  </a:lnTo>
                  <a:lnTo>
                    <a:pt x="1038175" y="1012760"/>
                  </a:lnTo>
                  <a:lnTo>
                    <a:pt x="970770" y="976865"/>
                  </a:lnTo>
                  <a:lnTo>
                    <a:pt x="973386" y="900543"/>
                  </a:lnTo>
                  <a:lnTo>
                    <a:pt x="932960" y="835755"/>
                  </a:lnTo>
                  <a:lnTo>
                    <a:pt x="973386" y="770966"/>
                  </a:lnTo>
                  <a:lnTo>
                    <a:pt x="970770" y="694644"/>
                  </a:lnTo>
                  <a:lnTo>
                    <a:pt x="1038175" y="658749"/>
                  </a:lnTo>
                  <a:lnTo>
                    <a:pt x="1074070" y="591344"/>
                  </a:lnTo>
                  <a:lnTo>
                    <a:pt x="1150392" y="593960"/>
                  </a:lnTo>
                  <a:close/>
                  <a:moveTo>
                    <a:pt x="1866298" y="166814"/>
                  </a:moveTo>
                  <a:lnTo>
                    <a:pt x="1869119" y="168611"/>
                  </a:lnTo>
                  <a:cubicBezTo>
                    <a:pt x="1987882" y="255179"/>
                    <a:pt x="2097352" y="367720"/>
                    <a:pt x="2194752" y="496501"/>
                  </a:cubicBezTo>
                  <a:lnTo>
                    <a:pt x="2226683" y="542315"/>
                  </a:lnTo>
                  <a:lnTo>
                    <a:pt x="2201811" y="555560"/>
                  </a:lnTo>
                  <a:lnTo>
                    <a:pt x="2165916" y="622965"/>
                  </a:lnTo>
                  <a:lnTo>
                    <a:pt x="2089594" y="620349"/>
                  </a:lnTo>
                  <a:lnTo>
                    <a:pt x="2024806" y="660775"/>
                  </a:lnTo>
                  <a:lnTo>
                    <a:pt x="1960017" y="620349"/>
                  </a:lnTo>
                  <a:lnTo>
                    <a:pt x="1883695" y="622965"/>
                  </a:lnTo>
                  <a:lnTo>
                    <a:pt x="1847800" y="555560"/>
                  </a:lnTo>
                  <a:lnTo>
                    <a:pt x="1780395" y="519665"/>
                  </a:lnTo>
                  <a:lnTo>
                    <a:pt x="1783011" y="443343"/>
                  </a:lnTo>
                  <a:lnTo>
                    <a:pt x="1742585" y="378555"/>
                  </a:lnTo>
                  <a:lnTo>
                    <a:pt x="1783011" y="313766"/>
                  </a:lnTo>
                  <a:lnTo>
                    <a:pt x="1780395" y="237444"/>
                  </a:lnTo>
                  <a:lnTo>
                    <a:pt x="1847800" y="201549"/>
                  </a:lnTo>
                  <a:close/>
                  <a:moveTo>
                    <a:pt x="1201414" y="0"/>
                  </a:moveTo>
                  <a:lnTo>
                    <a:pt x="1199800" y="47066"/>
                  </a:lnTo>
                  <a:lnTo>
                    <a:pt x="1240226" y="111855"/>
                  </a:lnTo>
                  <a:lnTo>
                    <a:pt x="1199800" y="176643"/>
                  </a:lnTo>
                  <a:lnTo>
                    <a:pt x="1202416" y="252965"/>
                  </a:lnTo>
                  <a:lnTo>
                    <a:pt x="1135011" y="288860"/>
                  </a:lnTo>
                  <a:lnTo>
                    <a:pt x="1099116" y="356265"/>
                  </a:lnTo>
                  <a:lnTo>
                    <a:pt x="1022794" y="353649"/>
                  </a:lnTo>
                  <a:lnTo>
                    <a:pt x="958006" y="394075"/>
                  </a:lnTo>
                  <a:lnTo>
                    <a:pt x="893217" y="353649"/>
                  </a:lnTo>
                  <a:lnTo>
                    <a:pt x="816895" y="356265"/>
                  </a:lnTo>
                  <a:lnTo>
                    <a:pt x="781000" y="288860"/>
                  </a:lnTo>
                  <a:lnTo>
                    <a:pt x="718503" y="255579"/>
                  </a:lnTo>
                  <a:lnTo>
                    <a:pt x="827092" y="168611"/>
                  </a:lnTo>
                  <a:cubicBezTo>
                    <a:pt x="908056" y="110899"/>
                    <a:pt x="992851" y="64731"/>
                    <a:pt x="1080508" y="32991"/>
                  </a:cubicBezTo>
                  <a:close/>
                </a:path>
              </a:pathLst>
            </a:custGeom>
            <a:solidFill>
              <a:srgbClr val="C00000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4E31C46-2BD5-4781-A37D-AF6577EA0210}"/>
              </a:ext>
            </a:extLst>
          </p:cNvPr>
          <p:cNvGrpSpPr/>
          <p:nvPr/>
        </p:nvGrpSpPr>
        <p:grpSpPr>
          <a:xfrm>
            <a:off x="3910126" y="1038133"/>
            <a:ext cx="2121452" cy="2428967"/>
            <a:chOff x="3266064" y="143903"/>
            <a:chExt cx="2677047" cy="3065098"/>
          </a:xfrm>
        </p:grpSpPr>
        <p:sp>
          <p:nvSpPr>
            <p:cNvPr id="13" name="楕円 3">
              <a:extLst>
                <a:ext uri="{FF2B5EF4-FFF2-40B4-BE49-F238E27FC236}">
                  <a16:creationId xmlns:a16="http://schemas.microsoft.com/office/drawing/2014/main" id="{5F383D47-EA03-400D-B83B-096F7C139BE7}"/>
                </a:ext>
              </a:extLst>
            </p:cNvPr>
            <p:cNvSpPr/>
            <p:nvPr/>
          </p:nvSpPr>
          <p:spPr>
            <a:xfrm>
              <a:off x="326606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lumMod val="40000"/>
                    <a:lumOff val="60000"/>
                  </a:schemeClr>
                </a:gs>
                <a:gs pos="40000">
                  <a:schemeClr val="accent2">
                    <a:lumMod val="89000"/>
                  </a:schemeClr>
                </a:gs>
                <a:gs pos="97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62F7A7C1-D99C-4C3D-BD94-5ADD4B190A08}"/>
                </a:ext>
              </a:extLst>
            </p:cNvPr>
            <p:cNvSpPr/>
            <p:nvPr/>
          </p:nvSpPr>
          <p:spPr>
            <a:xfrm>
              <a:off x="496983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52">
              <a:extLst>
                <a:ext uri="{FF2B5EF4-FFF2-40B4-BE49-F238E27FC236}">
                  <a16:creationId xmlns:a16="http://schemas.microsoft.com/office/drawing/2014/main" id="{5C60B1A2-2A2F-4B2C-8BD8-77D49EC2A56A}"/>
                </a:ext>
              </a:extLst>
            </p:cNvPr>
            <p:cNvSpPr/>
            <p:nvPr/>
          </p:nvSpPr>
          <p:spPr>
            <a:xfrm rot="19800000">
              <a:off x="526662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88A4931-FBC9-4C74-9FF8-24C3F30F5809}"/>
              </a:ext>
            </a:extLst>
          </p:cNvPr>
          <p:cNvGrpSpPr/>
          <p:nvPr/>
        </p:nvGrpSpPr>
        <p:grpSpPr>
          <a:xfrm>
            <a:off x="6846344" y="1038133"/>
            <a:ext cx="2121452" cy="2428967"/>
            <a:chOff x="6295014" y="143903"/>
            <a:chExt cx="2677047" cy="3065098"/>
          </a:xfrm>
        </p:grpSpPr>
        <p:sp>
          <p:nvSpPr>
            <p:cNvPr id="17" name="楕円 3">
              <a:extLst>
                <a:ext uri="{FF2B5EF4-FFF2-40B4-BE49-F238E27FC236}">
                  <a16:creationId xmlns:a16="http://schemas.microsoft.com/office/drawing/2014/main" id="{C4AAAB08-1DC5-47CC-A867-3C517103D2EC}"/>
                </a:ext>
              </a:extLst>
            </p:cNvPr>
            <p:cNvSpPr/>
            <p:nvPr/>
          </p:nvSpPr>
          <p:spPr>
            <a:xfrm>
              <a:off x="6295014" y="1439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80000">
                  <a:schemeClr val="accent4">
                    <a:lumMod val="40000"/>
                    <a:lumOff val="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52">
              <a:extLst>
                <a:ext uri="{FF2B5EF4-FFF2-40B4-BE49-F238E27FC236}">
                  <a16:creationId xmlns:a16="http://schemas.microsoft.com/office/drawing/2014/main" id="{340906ED-F25D-4227-B32E-1186E1CE55AB}"/>
                </a:ext>
              </a:extLst>
            </p:cNvPr>
            <p:cNvSpPr/>
            <p:nvPr/>
          </p:nvSpPr>
          <p:spPr>
            <a:xfrm rot="19800000">
              <a:off x="8295570" y="586141"/>
              <a:ext cx="195214" cy="668268"/>
            </a:xfrm>
            <a:custGeom>
              <a:avLst/>
              <a:gdLst>
                <a:gd name="connsiteX0" fmla="*/ 0 w 230147"/>
                <a:gd name="connsiteY0" fmla="*/ 418157 h 836313"/>
                <a:gd name="connsiteX1" fmla="*/ 115074 w 230147"/>
                <a:gd name="connsiteY1" fmla="*/ 0 h 836313"/>
                <a:gd name="connsiteX2" fmla="*/ 230148 w 230147"/>
                <a:gd name="connsiteY2" fmla="*/ 418157 h 836313"/>
                <a:gd name="connsiteX3" fmla="*/ 115074 w 230147"/>
                <a:gd name="connsiteY3" fmla="*/ 836314 h 836313"/>
                <a:gd name="connsiteX4" fmla="*/ 0 w 230147"/>
                <a:gd name="connsiteY4" fmla="*/ 418157 h 836313"/>
                <a:gd name="connsiteX0" fmla="*/ 25 w 230198"/>
                <a:gd name="connsiteY0" fmla="*/ 418157 h 836713"/>
                <a:gd name="connsiteX1" fmla="*/ 115099 w 230198"/>
                <a:gd name="connsiteY1" fmla="*/ 0 h 836713"/>
                <a:gd name="connsiteX2" fmla="*/ 230173 w 230198"/>
                <a:gd name="connsiteY2" fmla="*/ 418157 h 836713"/>
                <a:gd name="connsiteX3" fmla="*/ 115099 w 230198"/>
                <a:gd name="connsiteY3" fmla="*/ 836314 h 836713"/>
                <a:gd name="connsiteX4" fmla="*/ 25 w 230198"/>
                <a:gd name="connsiteY4" fmla="*/ 418157 h 836713"/>
                <a:gd name="connsiteX0" fmla="*/ 11088 w 241236"/>
                <a:gd name="connsiteY0" fmla="*/ 418157 h 842823"/>
                <a:gd name="connsiteX1" fmla="*/ 126162 w 241236"/>
                <a:gd name="connsiteY1" fmla="*/ 0 h 842823"/>
                <a:gd name="connsiteX2" fmla="*/ 241236 w 241236"/>
                <a:gd name="connsiteY2" fmla="*/ 418157 h 842823"/>
                <a:gd name="connsiteX3" fmla="*/ 85966 w 241236"/>
                <a:gd name="connsiteY3" fmla="*/ 842436 h 842823"/>
                <a:gd name="connsiteX4" fmla="*/ 11088 w 241236"/>
                <a:gd name="connsiteY4" fmla="*/ 418157 h 842823"/>
                <a:gd name="connsiteX0" fmla="*/ 16833 w 246981"/>
                <a:gd name="connsiteY0" fmla="*/ 418157 h 849019"/>
                <a:gd name="connsiteX1" fmla="*/ 131907 w 246981"/>
                <a:gd name="connsiteY1" fmla="*/ 0 h 849019"/>
                <a:gd name="connsiteX2" fmla="*/ 246981 w 246981"/>
                <a:gd name="connsiteY2" fmla="*/ 418157 h 849019"/>
                <a:gd name="connsiteX3" fmla="*/ 91711 w 246981"/>
                <a:gd name="connsiteY3" fmla="*/ 842436 h 849019"/>
                <a:gd name="connsiteX4" fmla="*/ 16833 w 246981"/>
                <a:gd name="connsiteY4" fmla="*/ 418157 h 849019"/>
                <a:gd name="connsiteX0" fmla="*/ 16833 w 247116"/>
                <a:gd name="connsiteY0" fmla="*/ 418466 h 849328"/>
                <a:gd name="connsiteX1" fmla="*/ 131907 w 247116"/>
                <a:gd name="connsiteY1" fmla="*/ 309 h 849328"/>
                <a:gd name="connsiteX2" fmla="*/ 246981 w 247116"/>
                <a:gd name="connsiteY2" fmla="*/ 418466 h 849328"/>
                <a:gd name="connsiteX3" fmla="*/ 91711 w 247116"/>
                <a:gd name="connsiteY3" fmla="*/ 842745 h 849328"/>
                <a:gd name="connsiteX4" fmla="*/ 16833 w 247116"/>
                <a:gd name="connsiteY4" fmla="*/ 418466 h 849328"/>
                <a:gd name="connsiteX0" fmla="*/ 15196 w 245344"/>
                <a:gd name="connsiteY0" fmla="*/ 432733 h 863595"/>
                <a:gd name="connsiteX1" fmla="*/ 105523 w 245344"/>
                <a:gd name="connsiteY1" fmla="*/ 289 h 863595"/>
                <a:gd name="connsiteX2" fmla="*/ 245344 w 245344"/>
                <a:gd name="connsiteY2" fmla="*/ 432733 h 863595"/>
                <a:gd name="connsiteX3" fmla="*/ 90074 w 245344"/>
                <a:gd name="connsiteY3" fmla="*/ 857012 h 863595"/>
                <a:gd name="connsiteX4" fmla="*/ 15196 w 245344"/>
                <a:gd name="connsiteY4" fmla="*/ 432733 h 863595"/>
                <a:gd name="connsiteX0" fmla="*/ 9572 w 239720"/>
                <a:gd name="connsiteY0" fmla="*/ 432733 h 858553"/>
                <a:gd name="connsiteX1" fmla="*/ 99899 w 239720"/>
                <a:gd name="connsiteY1" fmla="*/ 289 h 858553"/>
                <a:gd name="connsiteX2" fmla="*/ 239720 w 239720"/>
                <a:gd name="connsiteY2" fmla="*/ 432733 h 858553"/>
                <a:gd name="connsiteX3" fmla="*/ 84450 w 239720"/>
                <a:gd name="connsiteY3" fmla="*/ 857012 h 858553"/>
                <a:gd name="connsiteX4" fmla="*/ 9572 w 239720"/>
                <a:gd name="connsiteY4" fmla="*/ 432733 h 858553"/>
                <a:gd name="connsiteX0" fmla="*/ 4216 w 234364"/>
                <a:gd name="connsiteY0" fmla="*/ 432733 h 855090"/>
                <a:gd name="connsiteX1" fmla="*/ 94543 w 234364"/>
                <a:gd name="connsiteY1" fmla="*/ 289 h 855090"/>
                <a:gd name="connsiteX2" fmla="*/ 234364 w 234364"/>
                <a:gd name="connsiteY2" fmla="*/ 432733 h 855090"/>
                <a:gd name="connsiteX3" fmla="*/ 92107 w 234364"/>
                <a:gd name="connsiteY3" fmla="*/ 853526 h 855090"/>
                <a:gd name="connsiteX4" fmla="*/ 4216 w 234364"/>
                <a:gd name="connsiteY4" fmla="*/ 432733 h 855090"/>
                <a:gd name="connsiteX0" fmla="*/ 6776 w 236924"/>
                <a:gd name="connsiteY0" fmla="*/ 433863 h 856220"/>
                <a:gd name="connsiteX1" fmla="*/ 97103 w 236924"/>
                <a:gd name="connsiteY1" fmla="*/ 1419 h 856220"/>
                <a:gd name="connsiteX2" fmla="*/ 236924 w 236924"/>
                <a:gd name="connsiteY2" fmla="*/ 433863 h 856220"/>
                <a:gd name="connsiteX3" fmla="*/ 94667 w 236924"/>
                <a:gd name="connsiteY3" fmla="*/ 854656 h 856220"/>
                <a:gd name="connsiteX4" fmla="*/ 6776 w 236924"/>
                <a:gd name="connsiteY4" fmla="*/ 433863 h 856220"/>
                <a:gd name="connsiteX0" fmla="*/ 5585 w 236090"/>
                <a:gd name="connsiteY0" fmla="*/ 434172 h 856529"/>
                <a:gd name="connsiteX1" fmla="*/ 114422 w 236090"/>
                <a:gd name="connsiteY1" fmla="*/ 1417 h 856529"/>
                <a:gd name="connsiteX2" fmla="*/ 235733 w 236090"/>
                <a:gd name="connsiteY2" fmla="*/ 434172 h 856529"/>
                <a:gd name="connsiteX3" fmla="*/ 93476 w 236090"/>
                <a:gd name="connsiteY3" fmla="*/ 854965 h 856529"/>
                <a:gd name="connsiteX4" fmla="*/ 5585 w 236090"/>
                <a:gd name="connsiteY4" fmla="*/ 434172 h 856529"/>
                <a:gd name="connsiteX0" fmla="*/ 17322 w 247470"/>
                <a:gd name="connsiteY0" fmla="*/ 457219 h 879576"/>
                <a:gd name="connsiteX1" fmla="*/ 86028 w 247470"/>
                <a:gd name="connsiteY1" fmla="*/ 1293 h 879576"/>
                <a:gd name="connsiteX2" fmla="*/ 247470 w 247470"/>
                <a:gd name="connsiteY2" fmla="*/ 457219 h 879576"/>
                <a:gd name="connsiteX3" fmla="*/ 105213 w 247470"/>
                <a:gd name="connsiteY3" fmla="*/ 878012 h 879576"/>
                <a:gd name="connsiteX4" fmla="*/ 17322 w 247470"/>
                <a:gd name="connsiteY4" fmla="*/ 457219 h 879576"/>
                <a:gd name="connsiteX0" fmla="*/ 24663 w 254811"/>
                <a:gd name="connsiteY0" fmla="*/ 458286 h 880643"/>
                <a:gd name="connsiteX1" fmla="*/ 93369 w 254811"/>
                <a:gd name="connsiteY1" fmla="*/ 2360 h 880643"/>
                <a:gd name="connsiteX2" fmla="*/ 254811 w 254811"/>
                <a:gd name="connsiteY2" fmla="*/ 458286 h 880643"/>
                <a:gd name="connsiteX3" fmla="*/ 112554 w 254811"/>
                <a:gd name="connsiteY3" fmla="*/ 879079 h 880643"/>
                <a:gd name="connsiteX4" fmla="*/ 24663 w 254811"/>
                <a:gd name="connsiteY4" fmla="*/ 458286 h 880643"/>
                <a:gd name="connsiteX0" fmla="*/ 24663 w 254826"/>
                <a:gd name="connsiteY0" fmla="*/ 458286 h 881401"/>
                <a:gd name="connsiteX1" fmla="*/ 93369 w 254826"/>
                <a:gd name="connsiteY1" fmla="*/ 2360 h 881401"/>
                <a:gd name="connsiteX2" fmla="*/ 254811 w 254826"/>
                <a:gd name="connsiteY2" fmla="*/ 458286 h 881401"/>
                <a:gd name="connsiteX3" fmla="*/ 112554 w 254826"/>
                <a:gd name="connsiteY3" fmla="*/ 879079 h 881401"/>
                <a:gd name="connsiteX4" fmla="*/ 24663 w 254826"/>
                <a:gd name="connsiteY4" fmla="*/ 458286 h 881401"/>
                <a:gd name="connsiteX0" fmla="*/ 26332 w 259445"/>
                <a:gd name="connsiteY0" fmla="*/ 458286 h 892397"/>
                <a:gd name="connsiteX1" fmla="*/ 95038 w 259445"/>
                <a:gd name="connsiteY1" fmla="*/ 2360 h 892397"/>
                <a:gd name="connsiteX2" fmla="*/ 256480 w 259445"/>
                <a:gd name="connsiteY2" fmla="*/ 458286 h 892397"/>
                <a:gd name="connsiteX3" fmla="*/ 141868 w 259445"/>
                <a:gd name="connsiteY3" fmla="*/ 890176 h 892397"/>
                <a:gd name="connsiteX4" fmla="*/ 26332 w 259445"/>
                <a:gd name="connsiteY4" fmla="*/ 458286 h 892397"/>
                <a:gd name="connsiteX0" fmla="*/ 24965 w 255236"/>
                <a:gd name="connsiteY0" fmla="*/ 458286 h 922887"/>
                <a:gd name="connsiteX1" fmla="*/ 93671 w 255236"/>
                <a:gd name="connsiteY1" fmla="*/ 2360 h 922887"/>
                <a:gd name="connsiteX2" fmla="*/ 255113 w 255236"/>
                <a:gd name="connsiteY2" fmla="*/ 458286 h 922887"/>
                <a:gd name="connsiteX3" fmla="*/ 117896 w 255236"/>
                <a:gd name="connsiteY3" fmla="*/ 920905 h 922887"/>
                <a:gd name="connsiteX4" fmla="*/ 24965 w 255236"/>
                <a:gd name="connsiteY4" fmla="*/ 458286 h 922887"/>
                <a:gd name="connsiteX0" fmla="*/ 26237 w 259019"/>
                <a:gd name="connsiteY0" fmla="*/ 458286 h 886692"/>
                <a:gd name="connsiteX1" fmla="*/ 94943 w 259019"/>
                <a:gd name="connsiteY1" fmla="*/ 2360 h 886692"/>
                <a:gd name="connsiteX2" fmla="*/ 256385 w 259019"/>
                <a:gd name="connsiteY2" fmla="*/ 458286 h 886692"/>
                <a:gd name="connsiteX3" fmla="*/ 140231 w 259019"/>
                <a:gd name="connsiteY3" fmla="*/ 884420 h 886692"/>
                <a:gd name="connsiteX4" fmla="*/ 26237 w 259019"/>
                <a:gd name="connsiteY4" fmla="*/ 458286 h 886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9019" h="886692">
                  <a:moveTo>
                    <a:pt x="26237" y="458286"/>
                  </a:moveTo>
                  <a:cubicBezTo>
                    <a:pt x="18689" y="311276"/>
                    <a:pt x="-58964" y="31978"/>
                    <a:pt x="94943" y="2360"/>
                  </a:cubicBezTo>
                  <a:cubicBezTo>
                    <a:pt x="248850" y="-27258"/>
                    <a:pt x="256385" y="227344"/>
                    <a:pt x="256385" y="458286"/>
                  </a:cubicBezTo>
                  <a:cubicBezTo>
                    <a:pt x="256385" y="689228"/>
                    <a:pt x="286894" y="911675"/>
                    <a:pt x="140231" y="884420"/>
                  </a:cubicBezTo>
                  <a:cubicBezTo>
                    <a:pt x="-6432" y="857165"/>
                    <a:pt x="33785" y="605296"/>
                    <a:pt x="26237" y="458286"/>
                  </a:cubicBezTo>
                  <a:close/>
                </a:path>
              </a:pathLst>
            </a:cu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E1B942C6-660C-437E-944B-1143891A5F37}"/>
                </a:ext>
              </a:extLst>
            </p:cNvPr>
            <p:cNvSpPr/>
            <p:nvPr/>
          </p:nvSpPr>
          <p:spPr>
            <a:xfrm>
              <a:off x="7998784" y="445520"/>
              <a:ext cx="195428" cy="195428"/>
            </a:xfrm>
            <a:prstGeom prst="ellipse">
              <a:avLst/>
            </a:prstGeom>
            <a:solidFill>
              <a:schemeClr val="bg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C4191F1-DC72-4D68-8F56-7C165DA71215}"/>
                </a:ext>
              </a:extLst>
            </p:cNvPr>
            <p:cNvSpPr/>
            <p:nvPr/>
          </p:nvSpPr>
          <p:spPr>
            <a:xfrm>
              <a:off x="6366915" y="197722"/>
              <a:ext cx="2550782" cy="2898863"/>
            </a:xfrm>
            <a:custGeom>
              <a:avLst/>
              <a:gdLst>
                <a:gd name="connsiteX0" fmla="*/ 1020002 w 2550782"/>
                <a:gd name="connsiteY0" fmla="*/ 2775726 h 2898863"/>
                <a:gd name="connsiteX1" fmla="*/ 1054042 w 2550782"/>
                <a:gd name="connsiteY1" fmla="*/ 2809766 h 2898863"/>
                <a:gd name="connsiteX2" fmla="*/ 1047967 w 2550782"/>
                <a:gd name="connsiteY2" fmla="*/ 2858288 h 2898863"/>
                <a:gd name="connsiteX3" fmla="*/ 1006353 w 2550782"/>
                <a:gd name="connsiteY3" fmla="*/ 2884752 h 2898863"/>
                <a:gd name="connsiteX4" fmla="*/ 960535 w 2550782"/>
                <a:gd name="connsiteY4" fmla="*/ 2869233 h 2898863"/>
                <a:gd name="connsiteX5" fmla="*/ 945016 w 2550782"/>
                <a:gd name="connsiteY5" fmla="*/ 2823415 h 2898863"/>
                <a:gd name="connsiteX6" fmla="*/ 971481 w 2550782"/>
                <a:gd name="connsiteY6" fmla="*/ 2781801 h 2898863"/>
                <a:gd name="connsiteX7" fmla="*/ 1189365 w 2550782"/>
                <a:gd name="connsiteY7" fmla="*/ 2671923 h 2898863"/>
                <a:gd name="connsiteX8" fmla="*/ 1223404 w 2550782"/>
                <a:gd name="connsiteY8" fmla="*/ 2705963 h 2898863"/>
                <a:gd name="connsiteX9" fmla="*/ 1217330 w 2550782"/>
                <a:gd name="connsiteY9" fmla="*/ 2754485 h 2898863"/>
                <a:gd name="connsiteX10" fmla="*/ 1175716 w 2550782"/>
                <a:gd name="connsiteY10" fmla="*/ 2780949 h 2898863"/>
                <a:gd name="connsiteX11" fmla="*/ 1129898 w 2550782"/>
                <a:gd name="connsiteY11" fmla="*/ 2765430 h 2898863"/>
                <a:gd name="connsiteX12" fmla="*/ 1114378 w 2550782"/>
                <a:gd name="connsiteY12" fmla="*/ 2719612 h 2898863"/>
                <a:gd name="connsiteX13" fmla="*/ 1140843 w 2550782"/>
                <a:gd name="connsiteY13" fmla="*/ 2677998 h 2898863"/>
                <a:gd name="connsiteX14" fmla="*/ 1803419 w 2550782"/>
                <a:gd name="connsiteY14" fmla="*/ 2661461 h 2898863"/>
                <a:gd name="connsiteX15" fmla="*/ 1875326 w 2550782"/>
                <a:gd name="connsiteY15" fmla="*/ 2680729 h 2898863"/>
                <a:gd name="connsiteX16" fmla="*/ 1904709 w 2550782"/>
                <a:gd name="connsiteY16" fmla="*/ 2750409 h 2898863"/>
                <a:gd name="connsiteX17" fmla="*/ 1869440 w 2550782"/>
                <a:gd name="connsiteY17" fmla="*/ 2818029 h 2898863"/>
                <a:gd name="connsiteX18" fmla="*/ 1805066 w 2550782"/>
                <a:gd name="connsiteY18" fmla="*/ 2830878 h 2898863"/>
                <a:gd name="connsiteX19" fmla="*/ 1807832 w 2550782"/>
                <a:gd name="connsiteY19" fmla="*/ 2843307 h 2898863"/>
                <a:gd name="connsiteX20" fmla="*/ 1764639 w 2550782"/>
                <a:gd name="connsiteY20" fmla="*/ 2898863 h 2898863"/>
                <a:gd name="connsiteX21" fmla="*/ 1695363 w 2550782"/>
                <a:gd name="connsiteY21" fmla="*/ 2898863 h 2898863"/>
                <a:gd name="connsiteX22" fmla="*/ 1652170 w 2550782"/>
                <a:gd name="connsiteY22" fmla="*/ 2843307 h 2898863"/>
                <a:gd name="connsiteX23" fmla="*/ 1667585 w 2550782"/>
                <a:gd name="connsiteY23" fmla="*/ 2774031 h 2898863"/>
                <a:gd name="connsiteX24" fmla="*/ 1730001 w 2550782"/>
                <a:gd name="connsiteY24" fmla="*/ 2743200 h 2898863"/>
                <a:gd name="connsiteX25" fmla="*/ 1741346 w 2550782"/>
                <a:gd name="connsiteY25" fmla="*/ 2748804 h 2898863"/>
                <a:gd name="connsiteX26" fmla="*/ 1743133 w 2550782"/>
                <a:gd name="connsiteY26" fmla="*/ 2707114 h 2898863"/>
                <a:gd name="connsiteX27" fmla="*/ 810566 w 2550782"/>
                <a:gd name="connsiteY27" fmla="*/ 2642776 h 2898863"/>
                <a:gd name="connsiteX28" fmla="*/ 859193 w 2550782"/>
                <a:gd name="connsiteY28" fmla="*/ 2691404 h 2898863"/>
                <a:gd name="connsiteX29" fmla="*/ 850516 w 2550782"/>
                <a:gd name="connsiteY29" fmla="*/ 2760720 h 2898863"/>
                <a:gd name="connsiteX30" fmla="*/ 791067 w 2550782"/>
                <a:gd name="connsiteY30" fmla="*/ 2798528 h 2898863"/>
                <a:gd name="connsiteX31" fmla="*/ 735481 w 2550782"/>
                <a:gd name="connsiteY31" fmla="*/ 2779700 h 2898863"/>
                <a:gd name="connsiteX32" fmla="*/ 716889 w 2550782"/>
                <a:gd name="connsiteY32" fmla="*/ 2803613 h 2898863"/>
                <a:gd name="connsiteX33" fmla="*/ 647613 w 2550782"/>
                <a:gd name="connsiteY33" fmla="*/ 2803613 h 2898863"/>
                <a:gd name="connsiteX34" fmla="*/ 604420 w 2550782"/>
                <a:gd name="connsiteY34" fmla="*/ 2748057 h 2898863"/>
                <a:gd name="connsiteX35" fmla="*/ 619835 w 2550782"/>
                <a:gd name="connsiteY35" fmla="*/ 2678781 h 2898863"/>
                <a:gd name="connsiteX36" fmla="*/ 682251 w 2550782"/>
                <a:gd name="connsiteY36" fmla="*/ 2647950 h 2898863"/>
                <a:gd name="connsiteX37" fmla="*/ 728842 w 2550782"/>
                <a:gd name="connsiteY37" fmla="*/ 2670964 h 2898863"/>
                <a:gd name="connsiteX38" fmla="*/ 741250 w 2550782"/>
                <a:gd name="connsiteY38" fmla="*/ 2651454 h 2898863"/>
                <a:gd name="connsiteX39" fmla="*/ 1964955 w 2550782"/>
                <a:gd name="connsiteY39" fmla="*/ 2589294 h 2898863"/>
                <a:gd name="connsiteX40" fmla="*/ 2004903 w 2550782"/>
                <a:gd name="connsiteY40" fmla="*/ 2599998 h 2898863"/>
                <a:gd name="connsiteX41" fmla="*/ 2021227 w 2550782"/>
                <a:gd name="connsiteY41" fmla="*/ 2638709 h 2898863"/>
                <a:gd name="connsiteX42" fmla="*/ 2001633 w 2550782"/>
                <a:gd name="connsiteY42" fmla="*/ 2676276 h 2898863"/>
                <a:gd name="connsiteX43" fmla="*/ 1960876 w 2550782"/>
                <a:gd name="connsiteY43" fmla="*/ 2684411 h 2898863"/>
                <a:gd name="connsiteX44" fmla="*/ 1929647 w 2550782"/>
                <a:gd name="connsiteY44" fmla="*/ 2656988 h 2898863"/>
                <a:gd name="connsiteX45" fmla="*/ 1931462 w 2550782"/>
                <a:gd name="connsiteY45" fmla="*/ 2614657 h 2898863"/>
                <a:gd name="connsiteX46" fmla="*/ 1047319 w 2550782"/>
                <a:gd name="connsiteY46" fmla="*/ 2573584 h 2898863"/>
                <a:gd name="connsiteX47" fmla="*/ 1081358 w 2550782"/>
                <a:gd name="connsiteY47" fmla="*/ 2607623 h 2898863"/>
                <a:gd name="connsiteX48" fmla="*/ 1075284 w 2550782"/>
                <a:gd name="connsiteY48" fmla="*/ 2656145 h 2898863"/>
                <a:gd name="connsiteX49" fmla="*/ 1033670 w 2550782"/>
                <a:gd name="connsiteY49" fmla="*/ 2682610 h 2898863"/>
                <a:gd name="connsiteX50" fmla="*/ 987852 w 2550782"/>
                <a:gd name="connsiteY50" fmla="*/ 2667091 h 2898863"/>
                <a:gd name="connsiteX51" fmla="*/ 972332 w 2550782"/>
                <a:gd name="connsiteY51" fmla="*/ 2621273 h 2898863"/>
                <a:gd name="connsiteX52" fmla="*/ 998797 w 2550782"/>
                <a:gd name="connsiteY52" fmla="*/ 2579658 h 2898863"/>
                <a:gd name="connsiteX53" fmla="*/ 1844719 w 2550782"/>
                <a:gd name="connsiteY53" fmla="*/ 2523404 h 2898863"/>
                <a:gd name="connsiteX54" fmla="*/ 1872683 w 2550782"/>
                <a:gd name="connsiteY54" fmla="*/ 2530897 h 2898863"/>
                <a:gd name="connsiteX55" fmla="*/ 1884109 w 2550782"/>
                <a:gd name="connsiteY55" fmla="*/ 2557995 h 2898863"/>
                <a:gd name="connsiteX56" fmla="*/ 1870393 w 2550782"/>
                <a:gd name="connsiteY56" fmla="*/ 2584291 h 2898863"/>
                <a:gd name="connsiteX57" fmla="*/ 1841864 w 2550782"/>
                <a:gd name="connsiteY57" fmla="*/ 2589986 h 2898863"/>
                <a:gd name="connsiteX58" fmla="*/ 1820004 w 2550782"/>
                <a:gd name="connsiteY58" fmla="*/ 2570789 h 2898863"/>
                <a:gd name="connsiteX59" fmla="*/ 1821274 w 2550782"/>
                <a:gd name="connsiteY59" fmla="*/ 2541158 h 2898863"/>
                <a:gd name="connsiteX60" fmla="*/ 1941785 w 2550782"/>
                <a:gd name="connsiteY60" fmla="*/ 2448393 h 2898863"/>
                <a:gd name="connsiteX61" fmla="*/ 1969749 w 2550782"/>
                <a:gd name="connsiteY61" fmla="*/ 2455886 h 2898863"/>
                <a:gd name="connsiteX62" fmla="*/ 1981175 w 2550782"/>
                <a:gd name="connsiteY62" fmla="*/ 2482984 h 2898863"/>
                <a:gd name="connsiteX63" fmla="*/ 1967460 w 2550782"/>
                <a:gd name="connsiteY63" fmla="*/ 2509281 h 2898863"/>
                <a:gd name="connsiteX64" fmla="*/ 1938930 w 2550782"/>
                <a:gd name="connsiteY64" fmla="*/ 2514975 h 2898863"/>
                <a:gd name="connsiteX65" fmla="*/ 1917070 w 2550782"/>
                <a:gd name="connsiteY65" fmla="*/ 2495779 h 2898863"/>
                <a:gd name="connsiteX66" fmla="*/ 1918340 w 2550782"/>
                <a:gd name="connsiteY66" fmla="*/ 2466147 h 2898863"/>
                <a:gd name="connsiteX67" fmla="*/ 2191431 w 2550782"/>
                <a:gd name="connsiteY67" fmla="*/ 2421767 h 2898863"/>
                <a:gd name="connsiteX68" fmla="*/ 2206280 w 2550782"/>
                <a:gd name="connsiteY68" fmla="*/ 2431674 h 2898863"/>
                <a:gd name="connsiteX69" fmla="*/ 2207436 w 2550782"/>
                <a:gd name="connsiteY69" fmla="*/ 2449488 h 2898863"/>
                <a:gd name="connsiteX70" fmla="*/ 2194028 w 2550782"/>
                <a:gd name="connsiteY70" fmla="*/ 2461794 h 2898863"/>
                <a:gd name="connsiteX71" fmla="*/ 2176152 w 2550782"/>
                <a:gd name="connsiteY71" fmla="*/ 2459325 h 2898863"/>
                <a:gd name="connsiteX72" fmla="*/ 2167270 w 2550782"/>
                <a:gd name="connsiteY72" fmla="*/ 2443940 h 2898863"/>
                <a:gd name="connsiteX73" fmla="*/ 2174070 w 2550782"/>
                <a:gd name="connsiteY73" fmla="*/ 2427225 h 2898863"/>
                <a:gd name="connsiteX74" fmla="*/ 1847855 w 2550782"/>
                <a:gd name="connsiteY74" fmla="*/ 2403983 h 2898863"/>
                <a:gd name="connsiteX75" fmla="*/ 1875819 w 2550782"/>
                <a:gd name="connsiteY75" fmla="*/ 2411476 h 2898863"/>
                <a:gd name="connsiteX76" fmla="*/ 1887245 w 2550782"/>
                <a:gd name="connsiteY76" fmla="*/ 2438574 h 2898863"/>
                <a:gd name="connsiteX77" fmla="*/ 1873529 w 2550782"/>
                <a:gd name="connsiteY77" fmla="*/ 2464870 h 2898863"/>
                <a:gd name="connsiteX78" fmla="*/ 1845000 w 2550782"/>
                <a:gd name="connsiteY78" fmla="*/ 2470565 h 2898863"/>
                <a:gd name="connsiteX79" fmla="*/ 1823140 w 2550782"/>
                <a:gd name="connsiteY79" fmla="*/ 2451368 h 2898863"/>
                <a:gd name="connsiteX80" fmla="*/ 1824410 w 2550782"/>
                <a:gd name="connsiteY80" fmla="*/ 2421737 h 2898863"/>
                <a:gd name="connsiteX81" fmla="*/ 430647 w 2550782"/>
                <a:gd name="connsiteY81" fmla="*/ 2373261 h 2898863"/>
                <a:gd name="connsiteX82" fmla="*/ 469146 w 2550782"/>
                <a:gd name="connsiteY82" fmla="*/ 2392279 h 2898863"/>
                <a:gd name="connsiteX83" fmla="*/ 478655 w 2550782"/>
                <a:gd name="connsiteY83" fmla="*/ 2435010 h 2898863"/>
                <a:gd name="connsiteX84" fmla="*/ 452012 w 2550782"/>
                <a:gd name="connsiteY84" fmla="*/ 2469278 h 2898863"/>
                <a:gd name="connsiteX85" fmla="*/ 409281 w 2550782"/>
                <a:gd name="connsiteY85" fmla="*/ 2469278 h 2898863"/>
                <a:gd name="connsiteX86" fmla="*/ 382639 w 2550782"/>
                <a:gd name="connsiteY86" fmla="*/ 2435010 h 2898863"/>
                <a:gd name="connsiteX87" fmla="*/ 392148 w 2550782"/>
                <a:gd name="connsiteY87" fmla="*/ 2392279 h 2898863"/>
                <a:gd name="connsiteX88" fmla="*/ 2244606 w 2550782"/>
                <a:gd name="connsiteY88" fmla="*/ 2371312 h 2898863"/>
                <a:gd name="connsiteX89" fmla="*/ 2259455 w 2550782"/>
                <a:gd name="connsiteY89" fmla="*/ 2381220 h 2898863"/>
                <a:gd name="connsiteX90" fmla="*/ 2260611 w 2550782"/>
                <a:gd name="connsiteY90" fmla="*/ 2399034 h 2898863"/>
                <a:gd name="connsiteX91" fmla="*/ 2247203 w 2550782"/>
                <a:gd name="connsiteY91" fmla="*/ 2411339 h 2898863"/>
                <a:gd name="connsiteX92" fmla="*/ 2229328 w 2550782"/>
                <a:gd name="connsiteY92" fmla="*/ 2408870 h 2898863"/>
                <a:gd name="connsiteX93" fmla="*/ 2220446 w 2550782"/>
                <a:gd name="connsiteY93" fmla="*/ 2393486 h 2898863"/>
                <a:gd name="connsiteX94" fmla="*/ 2227245 w 2550782"/>
                <a:gd name="connsiteY94" fmla="*/ 2376771 h 2898863"/>
                <a:gd name="connsiteX95" fmla="*/ 2169945 w 2550782"/>
                <a:gd name="connsiteY95" fmla="*/ 2361743 h 2898863"/>
                <a:gd name="connsiteX96" fmla="*/ 2184794 w 2550782"/>
                <a:gd name="connsiteY96" fmla="*/ 2371651 h 2898863"/>
                <a:gd name="connsiteX97" fmla="*/ 2185950 w 2550782"/>
                <a:gd name="connsiteY97" fmla="*/ 2389464 h 2898863"/>
                <a:gd name="connsiteX98" fmla="*/ 2172542 w 2550782"/>
                <a:gd name="connsiteY98" fmla="*/ 2401770 h 2898863"/>
                <a:gd name="connsiteX99" fmla="*/ 2154666 w 2550782"/>
                <a:gd name="connsiteY99" fmla="*/ 2399301 h 2898863"/>
                <a:gd name="connsiteX100" fmla="*/ 2145784 w 2550782"/>
                <a:gd name="connsiteY100" fmla="*/ 2383917 h 2898863"/>
                <a:gd name="connsiteX101" fmla="*/ 2152584 w 2550782"/>
                <a:gd name="connsiteY101" fmla="*/ 2367202 h 2898863"/>
                <a:gd name="connsiteX102" fmla="*/ 279765 w 2550782"/>
                <a:gd name="connsiteY102" fmla="*/ 2345828 h 2898863"/>
                <a:gd name="connsiteX103" fmla="*/ 318264 w 2550782"/>
                <a:gd name="connsiteY103" fmla="*/ 2364846 h 2898863"/>
                <a:gd name="connsiteX104" fmla="*/ 327773 w 2550782"/>
                <a:gd name="connsiteY104" fmla="*/ 2407576 h 2898863"/>
                <a:gd name="connsiteX105" fmla="*/ 301130 w 2550782"/>
                <a:gd name="connsiteY105" fmla="*/ 2441845 h 2898863"/>
                <a:gd name="connsiteX106" fmla="*/ 258399 w 2550782"/>
                <a:gd name="connsiteY106" fmla="*/ 2441845 h 2898863"/>
                <a:gd name="connsiteX107" fmla="*/ 231757 w 2550782"/>
                <a:gd name="connsiteY107" fmla="*/ 2407576 h 2898863"/>
                <a:gd name="connsiteX108" fmla="*/ 241265 w 2550782"/>
                <a:gd name="connsiteY108" fmla="*/ 2364846 h 2898863"/>
                <a:gd name="connsiteX109" fmla="*/ 2227574 w 2550782"/>
                <a:gd name="connsiteY109" fmla="*/ 2274459 h 2898863"/>
                <a:gd name="connsiteX110" fmla="*/ 2248787 w 2550782"/>
                <a:gd name="connsiteY110" fmla="*/ 2288613 h 2898863"/>
                <a:gd name="connsiteX111" fmla="*/ 2250439 w 2550782"/>
                <a:gd name="connsiteY111" fmla="*/ 2314061 h 2898863"/>
                <a:gd name="connsiteX112" fmla="*/ 2231284 w 2550782"/>
                <a:gd name="connsiteY112" fmla="*/ 2331641 h 2898863"/>
                <a:gd name="connsiteX113" fmla="*/ 2205748 w 2550782"/>
                <a:gd name="connsiteY113" fmla="*/ 2328113 h 2898863"/>
                <a:gd name="connsiteX114" fmla="*/ 2193060 w 2550782"/>
                <a:gd name="connsiteY114" fmla="*/ 2306136 h 2898863"/>
                <a:gd name="connsiteX115" fmla="*/ 2202773 w 2550782"/>
                <a:gd name="connsiteY115" fmla="*/ 2282257 h 2898863"/>
                <a:gd name="connsiteX116" fmla="*/ 2346435 w 2550782"/>
                <a:gd name="connsiteY116" fmla="*/ 2270311 h 2898863"/>
                <a:gd name="connsiteX117" fmla="*/ 2384618 w 2550782"/>
                <a:gd name="connsiteY117" fmla="*/ 2295788 h 2898863"/>
                <a:gd name="connsiteX118" fmla="*/ 2387591 w 2550782"/>
                <a:gd name="connsiteY118" fmla="*/ 2341595 h 2898863"/>
                <a:gd name="connsiteX119" fmla="*/ 2353113 w 2550782"/>
                <a:gd name="connsiteY119" fmla="*/ 2373238 h 2898863"/>
                <a:gd name="connsiteX120" fmla="*/ 2307148 w 2550782"/>
                <a:gd name="connsiteY120" fmla="*/ 2366889 h 2898863"/>
                <a:gd name="connsiteX121" fmla="*/ 2284308 w 2550782"/>
                <a:gd name="connsiteY121" fmla="*/ 2327330 h 2898863"/>
                <a:gd name="connsiteX122" fmla="*/ 2301793 w 2550782"/>
                <a:gd name="connsiteY122" fmla="*/ 2284348 h 2898863"/>
                <a:gd name="connsiteX123" fmla="*/ 389497 w 2550782"/>
                <a:gd name="connsiteY123" fmla="*/ 2201804 h 2898863"/>
                <a:gd name="connsiteX124" fmla="*/ 427996 w 2550782"/>
                <a:gd name="connsiteY124" fmla="*/ 2220822 h 2898863"/>
                <a:gd name="connsiteX125" fmla="*/ 437505 w 2550782"/>
                <a:gd name="connsiteY125" fmla="*/ 2263553 h 2898863"/>
                <a:gd name="connsiteX126" fmla="*/ 410863 w 2550782"/>
                <a:gd name="connsiteY126" fmla="*/ 2297821 h 2898863"/>
                <a:gd name="connsiteX127" fmla="*/ 368132 w 2550782"/>
                <a:gd name="connsiteY127" fmla="*/ 2297821 h 2898863"/>
                <a:gd name="connsiteX128" fmla="*/ 341489 w 2550782"/>
                <a:gd name="connsiteY128" fmla="*/ 2263553 h 2898863"/>
                <a:gd name="connsiteX129" fmla="*/ 350998 w 2550782"/>
                <a:gd name="connsiteY129" fmla="*/ 2220822 h 2898863"/>
                <a:gd name="connsiteX130" fmla="*/ 183749 w 2550782"/>
                <a:gd name="connsiteY130" fmla="*/ 2112647 h 2898863"/>
                <a:gd name="connsiteX131" fmla="*/ 238748 w 2550782"/>
                <a:gd name="connsiteY131" fmla="*/ 2139814 h 2898863"/>
                <a:gd name="connsiteX132" fmla="*/ 252331 w 2550782"/>
                <a:gd name="connsiteY132" fmla="*/ 2200859 h 2898863"/>
                <a:gd name="connsiteX133" fmla="*/ 214271 w 2550782"/>
                <a:gd name="connsiteY133" fmla="*/ 2249813 h 2898863"/>
                <a:gd name="connsiteX134" fmla="*/ 153227 w 2550782"/>
                <a:gd name="connsiteY134" fmla="*/ 2249813 h 2898863"/>
                <a:gd name="connsiteX135" fmla="*/ 115166 w 2550782"/>
                <a:gd name="connsiteY135" fmla="*/ 2200859 h 2898863"/>
                <a:gd name="connsiteX136" fmla="*/ 128749 w 2550782"/>
                <a:gd name="connsiteY136" fmla="*/ 2139814 h 2898863"/>
                <a:gd name="connsiteX137" fmla="*/ 1674675 w 2550782"/>
                <a:gd name="connsiteY137" fmla="*/ 2106528 h 2898863"/>
                <a:gd name="connsiteX138" fmla="*/ 1794679 w 2550782"/>
                <a:gd name="connsiteY138" fmla="*/ 2165806 h 2898863"/>
                <a:gd name="connsiteX139" fmla="*/ 1824319 w 2550782"/>
                <a:gd name="connsiteY139" fmla="*/ 2299001 h 2898863"/>
                <a:gd name="connsiteX140" fmla="*/ 1741272 w 2550782"/>
                <a:gd name="connsiteY140" fmla="*/ 2405817 h 2898863"/>
                <a:gd name="connsiteX141" fmla="*/ 1608077 w 2550782"/>
                <a:gd name="connsiteY141" fmla="*/ 2405817 h 2898863"/>
                <a:gd name="connsiteX142" fmla="*/ 1525030 w 2550782"/>
                <a:gd name="connsiteY142" fmla="*/ 2299001 h 2898863"/>
                <a:gd name="connsiteX143" fmla="*/ 1554670 w 2550782"/>
                <a:gd name="connsiteY143" fmla="*/ 2165806 h 2898863"/>
                <a:gd name="connsiteX144" fmla="*/ 644322 w 2550782"/>
                <a:gd name="connsiteY144" fmla="*/ 2015195 h 2898863"/>
                <a:gd name="connsiteX145" fmla="*/ 738868 w 2550782"/>
                <a:gd name="connsiteY145" fmla="*/ 2053655 h 2898863"/>
                <a:gd name="connsiteX146" fmla="*/ 859064 w 2550782"/>
                <a:gd name="connsiteY146" fmla="*/ 2020097 h 2898863"/>
                <a:gd name="connsiteX147" fmla="*/ 1059976 w 2550782"/>
                <a:gd name="connsiteY147" fmla="*/ 2101824 h 2898863"/>
                <a:gd name="connsiteX148" fmla="*/ 1103151 w 2550782"/>
                <a:gd name="connsiteY148" fmla="*/ 2239138 h 2898863"/>
                <a:gd name="connsiteX149" fmla="*/ 1193135 w 2550782"/>
                <a:gd name="connsiteY149" fmla="*/ 2194689 h 2898863"/>
                <a:gd name="connsiteX150" fmla="*/ 1313139 w 2550782"/>
                <a:gd name="connsiteY150" fmla="*/ 2253967 h 2898863"/>
                <a:gd name="connsiteX151" fmla="*/ 1342779 w 2550782"/>
                <a:gd name="connsiteY151" fmla="*/ 2387162 h 2898863"/>
                <a:gd name="connsiteX152" fmla="*/ 1259732 w 2550782"/>
                <a:gd name="connsiteY152" fmla="*/ 2493978 h 2898863"/>
                <a:gd name="connsiteX153" fmla="*/ 1126537 w 2550782"/>
                <a:gd name="connsiteY153" fmla="*/ 2493978 h 2898863"/>
                <a:gd name="connsiteX154" fmla="*/ 1060144 w 2550782"/>
                <a:gd name="connsiteY154" fmla="*/ 2408582 h 2898863"/>
                <a:gd name="connsiteX155" fmla="*/ 1006498 w 2550782"/>
                <a:gd name="connsiteY155" fmla="*/ 2488983 h 2898863"/>
                <a:gd name="connsiteX156" fmla="*/ 792381 w 2550782"/>
                <a:gd name="connsiteY156" fmla="*/ 2502875 h 2898863"/>
                <a:gd name="connsiteX157" fmla="*/ 644470 w 2550782"/>
                <a:gd name="connsiteY157" fmla="*/ 2341716 h 2898863"/>
                <a:gd name="connsiteX158" fmla="*/ 543336 w 2550782"/>
                <a:gd name="connsiteY158" fmla="*/ 2166545 h 2898863"/>
                <a:gd name="connsiteX159" fmla="*/ 557302 w 2550782"/>
                <a:gd name="connsiteY159" fmla="*/ 2065436 h 2898863"/>
                <a:gd name="connsiteX160" fmla="*/ 2073246 w 2550782"/>
                <a:gd name="connsiteY160" fmla="*/ 1975590 h 2898863"/>
                <a:gd name="connsiteX161" fmla="*/ 2126715 w 2550782"/>
                <a:gd name="connsiteY161" fmla="*/ 2002002 h 2898863"/>
                <a:gd name="connsiteX162" fmla="*/ 2139921 w 2550782"/>
                <a:gd name="connsiteY162" fmla="*/ 2061348 h 2898863"/>
                <a:gd name="connsiteX163" fmla="*/ 2102919 w 2550782"/>
                <a:gd name="connsiteY163" fmla="*/ 2108941 h 2898863"/>
                <a:gd name="connsiteX164" fmla="*/ 2043573 w 2550782"/>
                <a:gd name="connsiteY164" fmla="*/ 2108941 h 2898863"/>
                <a:gd name="connsiteX165" fmla="*/ 2006571 w 2550782"/>
                <a:gd name="connsiteY165" fmla="*/ 2061348 h 2898863"/>
                <a:gd name="connsiteX166" fmla="*/ 2019777 w 2550782"/>
                <a:gd name="connsiteY166" fmla="*/ 2002002 h 2898863"/>
                <a:gd name="connsiteX167" fmla="*/ 2282796 w 2550782"/>
                <a:gd name="connsiteY167" fmla="*/ 1937490 h 2898863"/>
                <a:gd name="connsiteX168" fmla="*/ 2336265 w 2550782"/>
                <a:gd name="connsiteY168" fmla="*/ 1963902 h 2898863"/>
                <a:gd name="connsiteX169" fmla="*/ 2349471 w 2550782"/>
                <a:gd name="connsiteY169" fmla="*/ 2023248 h 2898863"/>
                <a:gd name="connsiteX170" fmla="*/ 2312469 w 2550782"/>
                <a:gd name="connsiteY170" fmla="*/ 2070841 h 2898863"/>
                <a:gd name="connsiteX171" fmla="*/ 2253123 w 2550782"/>
                <a:gd name="connsiteY171" fmla="*/ 2070841 h 2898863"/>
                <a:gd name="connsiteX172" fmla="*/ 2216121 w 2550782"/>
                <a:gd name="connsiteY172" fmla="*/ 2023248 h 2898863"/>
                <a:gd name="connsiteX173" fmla="*/ 2229327 w 2550782"/>
                <a:gd name="connsiteY173" fmla="*/ 1963902 h 2898863"/>
                <a:gd name="connsiteX174" fmla="*/ 131152 w 2550782"/>
                <a:gd name="connsiteY174" fmla="*/ 1916029 h 2898863"/>
                <a:gd name="connsiteX175" fmla="*/ 147157 w 2550782"/>
                <a:gd name="connsiteY175" fmla="*/ 1923935 h 2898863"/>
                <a:gd name="connsiteX176" fmla="*/ 151110 w 2550782"/>
                <a:gd name="connsiteY176" fmla="*/ 1941699 h 2898863"/>
                <a:gd name="connsiteX177" fmla="*/ 140034 w 2550782"/>
                <a:gd name="connsiteY177" fmla="*/ 1955945 h 2898863"/>
                <a:gd name="connsiteX178" fmla="*/ 122270 w 2550782"/>
                <a:gd name="connsiteY178" fmla="*/ 1955945 h 2898863"/>
                <a:gd name="connsiteX179" fmla="*/ 111194 w 2550782"/>
                <a:gd name="connsiteY179" fmla="*/ 1941699 h 2898863"/>
                <a:gd name="connsiteX180" fmla="*/ 115147 w 2550782"/>
                <a:gd name="connsiteY180" fmla="*/ 1923935 h 2898863"/>
                <a:gd name="connsiteX181" fmla="*/ 68427 w 2550782"/>
                <a:gd name="connsiteY181" fmla="*/ 1904624 h 2898863"/>
                <a:gd name="connsiteX182" fmla="*/ 84432 w 2550782"/>
                <a:gd name="connsiteY182" fmla="*/ 1912530 h 2898863"/>
                <a:gd name="connsiteX183" fmla="*/ 88385 w 2550782"/>
                <a:gd name="connsiteY183" fmla="*/ 1930294 h 2898863"/>
                <a:gd name="connsiteX184" fmla="*/ 77309 w 2550782"/>
                <a:gd name="connsiteY184" fmla="*/ 1944540 h 2898863"/>
                <a:gd name="connsiteX185" fmla="*/ 59545 w 2550782"/>
                <a:gd name="connsiteY185" fmla="*/ 1944540 h 2898863"/>
                <a:gd name="connsiteX186" fmla="*/ 48469 w 2550782"/>
                <a:gd name="connsiteY186" fmla="*/ 1930294 h 2898863"/>
                <a:gd name="connsiteX187" fmla="*/ 52422 w 2550782"/>
                <a:gd name="connsiteY187" fmla="*/ 1912530 h 2898863"/>
                <a:gd name="connsiteX188" fmla="*/ 114045 w 2550782"/>
                <a:gd name="connsiteY188" fmla="*/ 1844750 h 2898863"/>
                <a:gd name="connsiteX189" fmla="*/ 130050 w 2550782"/>
                <a:gd name="connsiteY189" fmla="*/ 1852656 h 2898863"/>
                <a:gd name="connsiteX190" fmla="*/ 134003 w 2550782"/>
                <a:gd name="connsiteY190" fmla="*/ 1870420 h 2898863"/>
                <a:gd name="connsiteX191" fmla="*/ 122928 w 2550782"/>
                <a:gd name="connsiteY191" fmla="*/ 1884666 h 2898863"/>
                <a:gd name="connsiteX192" fmla="*/ 105163 w 2550782"/>
                <a:gd name="connsiteY192" fmla="*/ 1884666 h 2898863"/>
                <a:gd name="connsiteX193" fmla="*/ 94087 w 2550782"/>
                <a:gd name="connsiteY193" fmla="*/ 1870420 h 2898863"/>
                <a:gd name="connsiteX194" fmla="*/ 98040 w 2550782"/>
                <a:gd name="connsiteY194" fmla="*/ 1852656 h 2898863"/>
                <a:gd name="connsiteX195" fmla="*/ 362064 w 2550782"/>
                <a:gd name="connsiteY195" fmla="*/ 1838316 h 2898863"/>
                <a:gd name="connsiteX196" fmla="*/ 461062 w 2550782"/>
                <a:gd name="connsiteY196" fmla="*/ 1887217 h 2898863"/>
                <a:gd name="connsiteX197" fmla="*/ 485514 w 2550782"/>
                <a:gd name="connsiteY197" fmla="*/ 1997097 h 2898863"/>
                <a:gd name="connsiteX198" fmla="*/ 417004 w 2550782"/>
                <a:gd name="connsiteY198" fmla="*/ 2085215 h 2898863"/>
                <a:gd name="connsiteX199" fmla="*/ 307124 w 2550782"/>
                <a:gd name="connsiteY199" fmla="*/ 2085215 h 2898863"/>
                <a:gd name="connsiteX200" fmla="*/ 238614 w 2550782"/>
                <a:gd name="connsiteY200" fmla="*/ 1997097 h 2898863"/>
                <a:gd name="connsiteX201" fmla="*/ 263066 w 2550782"/>
                <a:gd name="connsiteY201" fmla="*/ 1887217 h 2898863"/>
                <a:gd name="connsiteX202" fmla="*/ 28511 w 2550782"/>
                <a:gd name="connsiteY202" fmla="*/ 1807685 h 2898863"/>
                <a:gd name="connsiteX203" fmla="*/ 51376 w 2550782"/>
                <a:gd name="connsiteY203" fmla="*/ 1818980 h 2898863"/>
                <a:gd name="connsiteX204" fmla="*/ 57023 w 2550782"/>
                <a:gd name="connsiteY204" fmla="*/ 1844357 h 2898863"/>
                <a:gd name="connsiteX205" fmla="*/ 41200 w 2550782"/>
                <a:gd name="connsiteY205" fmla="*/ 1864709 h 2898863"/>
                <a:gd name="connsiteX206" fmla="*/ 15822 w 2550782"/>
                <a:gd name="connsiteY206" fmla="*/ 1864709 h 2898863"/>
                <a:gd name="connsiteX207" fmla="*/ 0 w 2550782"/>
                <a:gd name="connsiteY207" fmla="*/ 1844357 h 2898863"/>
                <a:gd name="connsiteX208" fmla="*/ 5647 w 2550782"/>
                <a:gd name="connsiteY208" fmla="*/ 1818980 h 2898863"/>
                <a:gd name="connsiteX209" fmla="*/ 2130396 w 2550782"/>
                <a:gd name="connsiteY209" fmla="*/ 1737465 h 2898863"/>
                <a:gd name="connsiteX210" fmla="*/ 2183865 w 2550782"/>
                <a:gd name="connsiteY210" fmla="*/ 1763877 h 2898863"/>
                <a:gd name="connsiteX211" fmla="*/ 2197071 w 2550782"/>
                <a:gd name="connsiteY211" fmla="*/ 1823223 h 2898863"/>
                <a:gd name="connsiteX212" fmla="*/ 2160069 w 2550782"/>
                <a:gd name="connsiteY212" fmla="*/ 1870816 h 2898863"/>
                <a:gd name="connsiteX213" fmla="*/ 2100723 w 2550782"/>
                <a:gd name="connsiteY213" fmla="*/ 1870816 h 2898863"/>
                <a:gd name="connsiteX214" fmla="*/ 2063721 w 2550782"/>
                <a:gd name="connsiteY214" fmla="*/ 1823223 h 2898863"/>
                <a:gd name="connsiteX215" fmla="*/ 2076927 w 2550782"/>
                <a:gd name="connsiteY215" fmla="*/ 1763877 h 2898863"/>
                <a:gd name="connsiteX216" fmla="*/ 102641 w 2550782"/>
                <a:gd name="connsiteY216" fmla="*/ 1693640 h 2898863"/>
                <a:gd name="connsiteX217" fmla="*/ 143797 w 2550782"/>
                <a:gd name="connsiteY217" fmla="*/ 1713969 h 2898863"/>
                <a:gd name="connsiteX218" fmla="*/ 153962 w 2550782"/>
                <a:gd name="connsiteY218" fmla="*/ 1759649 h 2898863"/>
                <a:gd name="connsiteX219" fmla="*/ 125481 w 2550782"/>
                <a:gd name="connsiteY219" fmla="*/ 1796282 h 2898863"/>
                <a:gd name="connsiteX220" fmla="*/ 79801 w 2550782"/>
                <a:gd name="connsiteY220" fmla="*/ 1796282 h 2898863"/>
                <a:gd name="connsiteX221" fmla="*/ 51320 w 2550782"/>
                <a:gd name="connsiteY221" fmla="*/ 1759649 h 2898863"/>
                <a:gd name="connsiteX222" fmla="*/ 61485 w 2550782"/>
                <a:gd name="connsiteY222" fmla="*/ 1713969 h 2898863"/>
                <a:gd name="connsiteX223" fmla="*/ 2416146 w 2550782"/>
                <a:gd name="connsiteY223" fmla="*/ 1613640 h 2898863"/>
                <a:gd name="connsiteX224" fmla="*/ 2492531 w 2550782"/>
                <a:gd name="connsiteY224" fmla="*/ 1651371 h 2898863"/>
                <a:gd name="connsiteX225" fmla="*/ 2511396 w 2550782"/>
                <a:gd name="connsiteY225" fmla="*/ 1736152 h 2898863"/>
                <a:gd name="connsiteX226" fmla="*/ 2502190 w 2550782"/>
                <a:gd name="connsiteY226" fmla="*/ 1747993 h 2898863"/>
                <a:gd name="connsiteX227" fmla="*/ 2535367 w 2550782"/>
                <a:gd name="connsiteY227" fmla="*/ 1764381 h 2898863"/>
                <a:gd name="connsiteX228" fmla="*/ 2550782 w 2550782"/>
                <a:gd name="connsiteY228" fmla="*/ 1833657 h 2898863"/>
                <a:gd name="connsiteX229" fmla="*/ 2507589 w 2550782"/>
                <a:gd name="connsiteY229" fmla="*/ 1889213 h 2898863"/>
                <a:gd name="connsiteX230" fmla="*/ 2438313 w 2550782"/>
                <a:gd name="connsiteY230" fmla="*/ 1889213 h 2898863"/>
                <a:gd name="connsiteX231" fmla="*/ 2395120 w 2550782"/>
                <a:gd name="connsiteY231" fmla="*/ 1833657 h 2898863"/>
                <a:gd name="connsiteX232" fmla="*/ 2401688 w 2550782"/>
                <a:gd name="connsiteY232" fmla="*/ 1804141 h 2898863"/>
                <a:gd name="connsiteX233" fmla="*/ 2373756 w 2550782"/>
                <a:gd name="connsiteY233" fmla="*/ 1804141 h 2898863"/>
                <a:gd name="connsiteX234" fmla="*/ 2320896 w 2550782"/>
                <a:gd name="connsiteY234" fmla="*/ 1736152 h 2898863"/>
                <a:gd name="connsiteX235" fmla="*/ 2339761 w 2550782"/>
                <a:gd name="connsiteY235" fmla="*/ 1651371 h 2898863"/>
                <a:gd name="connsiteX236" fmla="*/ 1240400 w 2550782"/>
                <a:gd name="connsiteY236" fmla="*/ 1600046 h 2898863"/>
                <a:gd name="connsiteX237" fmla="*/ 1282498 w 2550782"/>
                <a:gd name="connsiteY237" fmla="*/ 1620841 h 2898863"/>
                <a:gd name="connsiteX238" fmla="*/ 1292895 w 2550782"/>
                <a:gd name="connsiteY238" fmla="*/ 1667566 h 2898863"/>
                <a:gd name="connsiteX239" fmla="*/ 1263762 w 2550782"/>
                <a:gd name="connsiteY239" fmla="*/ 1705037 h 2898863"/>
                <a:gd name="connsiteX240" fmla="*/ 1217038 w 2550782"/>
                <a:gd name="connsiteY240" fmla="*/ 1705037 h 2898863"/>
                <a:gd name="connsiteX241" fmla="*/ 1187905 w 2550782"/>
                <a:gd name="connsiteY241" fmla="*/ 1667566 h 2898863"/>
                <a:gd name="connsiteX242" fmla="*/ 1198302 w 2550782"/>
                <a:gd name="connsiteY242" fmla="*/ 1620841 h 2898863"/>
                <a:gd name="connsiteX243" fmla="*/ 335525 w 2550782"/>
                <a:gd name="connsiteY243" fmla="*/ 1523846 h 2898863"/>
                <a:gd name="connsiteX244" fmla="*/ 377623 w 2550782"/>
                <a:gd name="connsiteY244" fmla="*/ 1544641 h 2898863"/>
                <a:gd name="connsiteX245" fmla="*/ 388020 w 2550782"/>
                <a:gd name="connsiteY245" fmla="*/ 1591366 h 2898863"/>
                <a:gd name="connsiteX246" fmla="*/ 358887 w 2550782"/>
                <a:gd name="connsiteY246" fmla="*/ 1628837 h 2898863"/>
                <a:gd name="connsiteX247" fmla="*/ 312163 w 2550782"/>
                <a:gd name="connsiteY247" fmla="*/ 1628837 h 2898863"/>
                <a:gd name="connsiteX248" fmla="*/ 283030 w 2550782"/>
                <a:gd name="connsiteY248" fmla="*/ 1591366 h 2898863"/>
                <a:gd name="connsiteX249" fmla="*/ 293427 w 2550782"/>
                <a:gd name="connsiteY249" fmla="*/ 1544641 h 2898863"/>
                <a:gd name="connsiteX250" fmla="*/ 135500 w 2550782"/>
                <a:gd name="connsiteY250" fmla="*/ 1476221 h 2898863"/>
                <a:gd name="connsiteX251" fmla="*/ 177598 w 2550782"/>
                <a:gd name="connsiteY251" fmla="*/ 1497016 h 2898863"/>
                <a:gd name="connsiteX252" fmla="*/ 187995 w 2550782"/>
                <a:gd name="connsiteY252" fmla="*/ 1543741 h 2898863"/>
                <a:gd name="connsiteX253" fmla="*/ 158862 w 2550782"/>
                <a:gd name="connsiteY253" fmla="*/ 1581212 h 2898863"/>
                <a:gd name="connsiteX254" fmla="*/ 112138 w 2550782"/>
                <a:gd name="connsiteY254" fmla="*/ 1581212 h 2898863"/>
                <a:gd name="connsiteX255" fmla="*/ 83005 w 2550782"/>
                <a:gd name="connsiteY255" fmla="*/ 1543741 h 2898863"/>
                <a:gd name="connsiteX256" fmla="*/ 93402 w 2550782"/>
                <a:gd name="connsiteY256" fmla="*/ 1497016 h 2898863"/>
                <a:gd name="connsiteX257" fmla="*/ 2417161 w 2550782"/>
                <a:gd name="connsiteY257" fmla="*/ 1379572 h 2898863"/>
                <a:gd name="connsiteX258" fmla="*/ 2434797 w 2550782"/>
                <a:gd name="connsiteY258" fmla="*/ 1397820 h 2898863"/>
                <a:gd name="connsiteX259" fmla="*/ 2431160 w 2550782"/>
                <a:gd name="connsiteY259" fmla="*/ 1423341 h 2898863"/>
                <a:gd name="connsiteX260" fmla="*/ 2408988 w 2550782"/>
                <a:gd name="connsiteY260" fmla="*/ 1436917 h 2898863"/>
                <a:gd name="connsiteX261" fmla="*/ 2384977 w 2550782"/>
                <a:gd name="connsiteY261" fmla="*/ 1428325 h 2898863"/>
                <a:gd name="connsiteX262" fmla="*/ 2377208 w 2550782"/>
                <a:gd name="connsiteY262" fmla="*/ 1404035 h 2898863"/>
                <a:gd name="connsiteX263" fmla="*/ 2391531 w 2550782"/>
                <a:gd name="connsiteY263" fmla="*/ 1382338 h 2898863"/>
                <a:gd name="connsiteX264" fmla="*/ 2309387 w 2550782"/>
                <a:gd name="connsiteY264" fmla="*/ 1366525 h 2898863"/>
                <a:gd name="connsiteX265" fmla="*/ 2341132 w 2550782"/>
                <a:gd name="connsiteY265" fmla="*/ 1399370 h 2898863"/>
                <a:gd name="connsiteX266" fmla="*/ 2334585 w 2550782"/>
                <a:gd name="connsiteY266" fmla="*/ 1445308 h 2898863"/>
                <a:gd name="connsiteX267" fmla="*/ 2294675 w 2550782"/>
                <a:gd name="connsiteY267" fmla="*/ 1469744 h 2898863"/>
                <a:gd name="connsiteX268" fmla="*/ 2251455 w 2550782"/>
                <a:gd name="connsiteY268" fmla="*/ 1454280 h 2898863"/>
                <a:gd name="connsiteX269" fmla="*/ 2237472 w 2550782"/>
                <a:gd name="connsiteY269" fmla="*/ 1410559 h 2898863"/>
                <a:gd name="connsiteX270" fmla="*/ 2263253 w 2550782"/>
                <a:gd name="connsiteY270" fmla="*/ 1371504 h 2898863"/>
                <a:gd name="connsiteX271" fmla="*/ 2374714 w 2550782"/>
                <a:gd name="connsiteY271" fmla="*/ 1306936 h 2898863"/>
                <a:gd name="connsiteX272" fmla="*/ 2387059 w 2550782"/>
                <a:gd name="connsiteY272" fmla="*/ 1319710 h 2898863"/>
                <a:gd name="connsiteX273" fmla="*/ 2384513 w 2550782"/>
                <a:gd name="connsiteY273" fmla="*/ 1337574 h 2898863"/>
                <a:gd name="connsiteX274" fmla="*/ 2368993 w 2550782"/>
                <a:gd name="connsiteY274" fmla="*/ 1347077 h 2898863"/>
                <a:gd name="connsiteX275" fmla="*/ 2352185 w 2550782"/>
                <a:gd name="connsiteY275" fmla="*/ 1341063 h 2898863"/>
                <a:gd name="connsiteX276" fmla="*/ 2346747 w 2550782"/>
                <a:gd name="connsiteY276" fmla="*/ 1324061 h 2898863"/>
                <a:gd name="connsiteX277" fmla="*/ 2356773 w 2550782"/>
                <a:gd name="connsiteY277" fmla="*/ 1308873 h 2898863"/>
                <a:gd name="connsiteX278" fmla="*/ 2449469 w 2550782"/>
                <a:gd name="connsiteY278" fmla="*/ 1298128 h 2898863"/>
                <a:gd name="connsiteX279" fmla="*/ 2461814 w 2550782"/>
                <a:gd name="connsiteY279" fmla="*/ 1310901 h 2898863"/>
                <a:gd name="connsiteX280" fmla="*/ 2459268 w 2550782"/>
                <a:gd name="connsiteY280" fmla="*/ 1328766 h 2898863"/>
                <a:gd name="connsiteX281" fmla="*/ 2443748 w 2550782"/>
                <a:gd name="connsiteY281" fmla="*/ 1338269 h 2898863"/>
                <a:gd name="connsiteX282" fmla="*/ 2426940 w 2550782"/>
                <a:gd name="connsiteY282" fmla="*/ 1332255 h 2898863"/>
                <a:gd name="connsiteX283" fmla="*/ 2421502 w 2550782"/>
                <a:gd name="connsiteY283" fmla="*/ 1315252 h 2898863"/>
                <a:gd name="connsiteX284" fmla="*/ 2431528 w 2550782"/>
                <a:gd name="connsiteY284" fmla="*/ 1300064 h 2898863"/>
                <a:gd name="connsiteX285" fmla="*/ 383150 w 2550782"/>
                <a:gd name="connsiteY285" fmla="*/ 1247621 h 2898863"/>
                <a:gd name="connsiteX286" fmla="*/ 425248 w 2550782"/>
                <a:gd name="connsiteY286" fmla="*/ 1268416 h 2898863"/>
                <a:gd name="connsiteX287" fmla="*/ 435645 w 2550782"/>
                <a:gd name="connsiteY287" fmla="*/ 1315141 h 2898863"/>
                <a:gd name="connsiteX288" fmla="*/ 406512 w 2550782"/>
                <a:gd name="connsiteY288" fmla="*/ 1352612 h 2898863"/>
                <a:gd name="connsiteX289" fmla="*/ 359788 w 2550782"/>
                <a:gd name="connsiteY289" fmla="*/ 1352612 h 2898863"/>
                <a:gd name="connsiteX290" fmla="*/ 330655 w 2550782"/>
                <a:gd name="connsiteY290" fmla="*/ 1315141 h 2898863"/>
                <a:gd name="connsiteX291" fmla="*/ 341052 w 2550782"/>
                <a:gd name="connsiteY291" fmla="*/ 1268416 h 2898863"/>
                <a:gd name="connsiteX292" fmla="*/ 2414078 w 2550782"/>
                <a:gd name="connsiteY292" fmla="*/ 1245100 h 2898863"/>
                <a:gd name="connsiteX293" fmla="*/ 2426423 w 2550782"/>
                <a:gd name="connsiteY293" fmla="*/ 1257873 h 2898863"/>
                <a:gd name="connsiteX294" fmla="*/ 2423877 w 2550782"/>
                <a:gd name="connsiteY294" fmla="*/ 1275738 h 2898863"/>
                <a:gd name="connsiteX295" fmla="*/ 2408356 w 2550782"/>
                <a:gd name="connsiteY295" fmla="*/ 1285241 h 2898863"/>
                <a:gd name="connsiteX296" fmla="*/ 2391549 w 2550782"/>
                <a:gd name="connsiteY296" fmla="*/ 1279227 h 2898863"/>
                <a:gd name="connsiteX297" fmla="*/ 2386111 w 2550782"/>
                <a:gd name="connsiteY297" fmla="*/ 1262224 h 2898863"/>
                <a:gd name="connsiteX298" fmla="*/ 2396137 w 2550782"/>
                <a:gd name="connsiteY298" fmla="*/ 1247036 h 2898863"/>
                <a:gd name="connsiteX299" fmla="*/ 689015 w 2550782"/>
                <a:gd name="connsiteY299" fmla="*/ 1234442 h 2898863"/>
                <a:gd name="connsiteX300" fmla="*/ 762072 w 2550782"/>
                <a:gd name="connsiteY300" fmla="*/ 1264159 h 2898863"/>
                <a:gd name="connsiteX301" fmla="*/ 854947 w 2550782"/>
                <a:gd name="connsiteY301" fmla="*/ 1238230 h 2898863"/>
                <a:gd name="connsiteX302" fmla="*/ 1010192 w 2550782"/>
                <a:gd name="connsiteY302" fmla="*/ 1301380 h 2898863"/>
                <a:gd name="connsiteX303" fmla="*/ 1060891 w 2550782"/>
                <a:gd name="connsiteY303" fmla="*/ 1462622 h 2898863"/>
                <a:gd name="connsiteX304" fmla="*/ 968870 w 2550782"/>
                <a:gd name="connsiteY304" fmla="*/ 1600538 h 2898863"/>
                <a:gd name="connsiteX305" fmla="*/ 928541 w 2550782"/>
                <a:gd name="connsiteY305" fmla="*/ 1603155 h 2898863"/>
                <a:gd name="connsiteX306" fmla="*/ 929424 w 2550782"/>
                <a:gd name="connsiteY306" fmla="*/ 1616768 h 2898863"/>
                <a:gd name="connsiteX307" fmla="*/ 804896 w 2550782"/>
                <a:gd name="connsiteY307" fmla="*/ 1731059 h 2898863"/>
                <a:gd name="connsiteX308" fmla="*/ 669541 w 2550782"/>
                <a:gd name="connsiteY308" fmla="*/ 1809204 h 2898863"/>
                <a:gd name="connsiteX309" fmla="*/ 591413 w 2550782"/>
                <a:gd name="connsiteY309" fmla="*/ 1798414 h 2898863"/>
                <a:gd name="connsiteX310" fmla="*/ 552592 w 2550782"/>
                <a:gd name="connsiteY310" fmla="*/ 1731174 h 2898863"/>
                <a:gd name="connsiteX311" fmla="*/ 582310 w 2550782"/>
                <a:gd name="connsiteY311" fmla="*/ 1658117 h 2898863"/>
                <a:gd name="connsiteX312" fmla="*/ 556380 w 2550782"/>
                <a:gd name="connsiteY312" fmla="*/ 1565241 h 2898863"/>
                <a:gd name="connsiteX313" fmla="*/ 619531 w 2550782"/>
                <a:gd name="connsiteY313" fmla="*/ 1409997 h 2898863"/>
                <a:gd name="connsiteX314" fmla="*/ 640934 w 2550782"/>
                <a:gd name="connsiteY314" fmla="*/ 1403267 h 2898863"/>
                <a:gd name="connsiteX315" fmla="*/ 610984 w 2550782"/>
                <a:gd name="connsiteY315" fmla="*/ 1351391 h 2898863"/>
                <a:gd name="connsiteX316" fmla="*/ 621775 w 2550782"/>
                <a:gd name="connsiteY316" fmla="*/ 1273263 h 2898863"/>
                <a:gd name="connsiteX317" fmla="*/ 381913 w 2550782"/>
                <a:gd name="connsiteY317" fmla="*/ 795383 h 2898863"/>
                <a:gd name="connsiteX318" fmla="*/ 471155 w 2550782"/>
                <a:gd name="connsiteY318" fmla="*/ 839465 h 2898863"/>
                <a:gd name="connsiteX319" fmla="*/ 471180 w 2550782"/>
                <a:gd name="connsiteY319" fmla="*/ 839576 h 2898863"/>
                <a:gd name="connsiteX320" fmla="*/ 504325 w 2550782"/>
                <a:gd name="connsiteY320" fmla="*/ 823204 h 2898863"/>
                <a:gd name="connsiteX321" fmla="*/ 593567 w 2550782"/>
                <a:gd name="connsiteY321" fmla="*/ 867285 h 2898863"/>
                <a:gd name="connsiteX322" fmla="*/ 615609 w 2550782"/>
                <a:gd name="connsiteY322" fmla="*/ 966337 h 2898863"/>
                <a:gd name="connsiteX323" fmla="*/ 553850 w 2550782"/>
                <a:gd name="connsiteY323" fmla="*/ 1045771 h 2898863"/>
                <a:gd name="connsiteX324" fmla="*/ 511798 w 2550782"/>
                <a:gd name="connsiteY324" fmla="*/ 1045771 h 2898863"/>
                <a:gd name="connsiteX325" fmla="*/ 481516 w 2550782"/>
                <a:gd name="connsiteY325" fmla="*/ 1084720 h 2898863"/>
                <a:gd name="connsiteX326" fmla="*/ 382465 w 2550782"/>
                <a:gd name="connsiteY326" fmla="*/ 1084720 h 2898863"/>
                <a:gd name="connsiteX327" fmla="*/ 320706 w 2550782"/>
                <a:gd name="connsiteY327" fmla="*/ 1005287 h 2898863"/>
                <a:gd name="connsiteX328" fmla="*/ 321115 w 2550782"/>
                <a:gd name="connsiteY328" fmla="*/ 1003452 h 2898863"/>
                <a:gd name="connsiteX329" fmla="*/ 270629 w 2550782"/>
                <a:gd name="connsiteY329" fmla="*/ 938516 h 2898863"/>
                <a:gd name="connsiteX330" fmla="*/ 292670 w 2550782"/>
                <a:gd name="connsiteY330" fmla="*/ 839465 h 2898863"/>
                <a:gd name="connsiteX331" fmla="*/ 696006 w 2550782"/>
                <a:gd name="connsiteY331" fmla="*/ 783467 h 2898863"/>
                <a:gd name="connsiteX332" fmla="*/ 710855 w 2550782"/>
                <a:gd name="connsiteY332" fmla="*/ 793375 h 2898863"/>
                <a:gd name="connsiteX333" fmla="*/ 712011 w 2550782"/>
                <a:gd name="connsiteY333" fmla="*/ 811189 h 2898863"/>
                <a:gd name="connsiteX334" fmla="*/ 698603 w 2550782"/>
                <a:gd name="connsiteY334" fmla="*/ 823494 h 2898863"/>
                <a:gd name="connsiteX335" fmla="*/ 680728 w 2550782"/>
                <a:gd name="connsiteY335" fmla="*/ 821025 h 2898863"/>
                <a:gd name="connsiteX336" fmla="*/ 671846 w 2550782"/>
                <a:gd name="connsiteY336" fmla="*/ 805641 h 2898863"/>
                <a:gd name="connsiteX337" fmla="*/ 678645 w 2550782"/>
                <a:gd name="connsiteY337" fmla="*/ 788926 h 2898863"/>
                <a:gd name="connsiteX338" fmla="*/ 1612907 w 2550782"/>
                <a:gd name="connsiteY338" fmla="*/ 771012 h 2898863"/>
                <a:gd name="connsiteX339" fmla="*/ 1922981 w 2550782"/>
                <a:gd name="connsiteY339" fmla="*/ 924176 h 2898863"/>
                <a:gd name="connsiteX340" fmla="*/ 1999565 w 2550782"/>
                <a:gd name="connsiteY340" fmla="*/ 1268333 h 2898863"/>
                <a:gd name="connsiteX341" fmla="*/ 1999564 w 2550782"/>
                <a:gd name="connsiteY341" fmla="*/ 1594352 h 2898863"/>
                <a:gd name="connsiteX342" fmla="*/ 1898585 w 2550782"/>
                <a:gd name="connsiteY342" fmla="*/ 1724231 h 2898863"/>
                <a:gd name="connsiteX343" fmla="*/ 1736630 w 2550782"/>
                <a:gd name="connsiteY343" fmla="*/ 1724231 h 2898863"/>
                <a:gd name="connsiteX344" fmla="*/ 1635650 w 2550782"/>
                <a:gd name="connsiteY344" fmla="*/ 1594352 h 2898863"/>
                <a:gd name="connsiteX345" fmla="*/ 1440829 w 2550782"/>
                <a:gd name="connsiteY345" fmla="*/ 1544328 h 2898863"/>
                <a:gd name="connsiteX346" fmla="*/ 1226248 w 2550782"/>
                <a:gd name="connsiteY346" fmla="*/ 1268333 h 2898863"/>
                <a:gd name="connsiteX347" fmla="*/ 1302832 w 2550782"/>
                <a:gd name="connsiteY347" fmla="*/ 924176 h 2898863"/>
                <a:gd name="connsiteX348" fmla="*/ 749181 w 2550782"/>
                <a:gd name="connsiteY348" fmla="*/ 733013 h 2898863"/>
                <a:gd name="connsiteX349" fmla="*/ 764031 w 2550782"/>
                <a:gd name="connsiteY349" fmla="*/ 742921 h 2898863"/>
                <a:gd name="connsiteX350" fmla="*/ 765186 w 2550782"/>
                <a:gd name="connsiteY350" fmla="*/ 760734 h 2898863"/>
                <a:gd name="connsiteX351" fmla="*/ 751779 w 2550782"/>
                <a:gd name="connsiteY351" fmla="*/ 773040 h 2898863"/>
                <a:gd name="connsiteX352" fmla="*/ 733903 w 2550782"/>
                <a:gd name="connsiteY352" fmla="*/ 770571 h 2898863"/>
                <a:gd name="connsiteX353" fmla="*/ 725021 w 2550782"/>
                <a:gd name="connsiteY353" fmla="*/ 755187 h 2898863"/>
                <a:gd name="connsiteX354" fmla="*/ 731821 w 2550782"/>
                <a:gd name="connsiteY354" fmla="*/ 738472 h 2898863"/>
                <a:gd name="connsiteX355" fmla="*/ 674520 w 2550782"/>
                <a:gd name="connsiteY355" fmla="*/ 723443 h 2898863"/>
                <a:gd name="connsiteX356" fmla="*/ 689369 w 2550782"/>
                <a:gd name="connsiteY356" fmla="*/ 733351 h 2898863"/>
                <a:gd name="connsiteX357" fmla="*/ 690525 w 2550782"/>
                <a:gd name="connsiteY357" fmla="*/ 751165 h 2898863"/>
                <a:gd name="connsiteX358" fmla="*/ 677117 w 2550782"/>
                <a:gd name="connsiteY358" fmla="*/ 763470 h 2898863"/>
                <a:gd name="connsiteX359" fmla="*/ 659242 w 2550782"/>
                <a:gd name="connsiteY359" fmla="*/ 761001 h 2898863"/>
                <a:gd name="connsiteX360" fmla="*/ 650360 w 2550782"/>
                <a:gd name="connsiteY360" fmla="*/ 745617 h 2898863"/>
                <a:gd name="connsiteX361" fmla="*/ 657159 w 2550782"/>
                <a:gd name="connsiteY361" fmla="*/ 728902 h 2898863"/>
                <a:gd name="connsiteX362" fmla="*/ 732149 w 2550782"/>
                <a:gd name="connsiteY362" fmla="*/ 636159 h 2898863"/>
                <a:gd name="connsiteX363" fmla="*/ 753363 w 2550782"/>
                <a:gd name="connsiteY363" fmla="*/ 650313 h 2898863"/>
                <a:gd name="connsiteX364" fmla="*/ 755014 w 2550782"/>
                <a:gd name="connsiteY364" fmla="*/ 675762 h 2898863"/>
                <a:gd name="connsiteX365" fmla="*/ 735860 w 2550782"/>
                <a:gd name="connsiteY365" fmla="*/ 693341 h 2898863"/>
                <a:gd name="connsiteX366" fmla="*/ 710323 w 2550782"/>
                <a:gd name="connsiteY366" fmla="*/ 689814 h 2898863"/>
                <a:gd name="connsiteX367" fmla="*/ 697635 w 2550782"/>
                <a:gd name="connsiteY367" fmla="*/ 667836 h 2898863"/>
                <a:gd name="connsiteX368" fmla="*/ 707348 w 2550782"/>
                <a:gd name="connsiteY368" fmla="*/ 643958 h 2898863"/>
                <a:gd name="connsiteX369" fmla="*/ 851010 w 2550782"/>
                <a:gd name="connsiteY369" fmla="*/ 632012 h 2898863"/>
                <a:gd name="connsiteX370" fmla="*/ 889194 w 2550782"/>
                <a:gd name="connsiteY370" fmla="*/ 657489 h 2898863"/>
                <a:gd name="connsiteX371" fmla="*/ 892166 w 2550782"/>
                <a:gd name="connsiteY371" fmla="*/ 703296 h 2898863"/>
                <a:gd name="connsiteX372" fmla="*/ 857689 w 2550782"/>
                <a:gd name="connsiteY372" fmla="*/ 734938 h 2898863"/>
                <a:gd name="connsiteX373" fmla="*/ 811723 w 2550782"/>
                <a:gd name="connsiteY373" fmla="*/ 728589 h 2898863"/>
                <a:gd name="connsiteX374" fmla="*/ 788884 w 2550782"/>
                <a:gd name="connsiteY374" fmla="*/ 689030 h 2898863"/>
                <a:gd name="connsiteX375" fmla="*/ 806368 w 2550782"/>
                <a:gd name="connsiteY375" fmla="*/ 646048 h 2898863"/>
                <a:gd name="connsiteX376" fmla="*/ 716077 w 2550782"/>
                <a:gd name="connsiteY376" fmla="*/ 345513 h 2898863"/>
                <a:gd name="connsiteX377" fmla="*/ 794438 w 2550782"/>
                <a:gd name="connsiteY377" fmla="*/ 384220 h 2898863"/>
                <a:gd name="connsiteX378" fmla="*/ 813792 w 2550782"/>
                <a:gd name="connsiteY378" fmla="*/ 471194 h 2898863"/>
                <a:gd name="connsiteX379" fmla="*/ 759564 w 2550782"/>
                <a:gd name="connsiteY379" fmla="*/ 540942 h 2898863"/>
                <a:gd name="connsiteX380" fmla="*/ 672590 w 2550782"/>
                <a:gd name="connsiteY380" fmla="*/ 540942 h 2898863"/>
                <a:gd name="connsiteX381" fmla="*/ 618362 w 2550782"/>
                <a:gd name="connsiteY381" fmla="*/ 471194 h 2898863"/>
                <a:gd name="connsiteX382" fmla="*/ 637716 w 2550782"/>
                <a:gd name="connsiteY382" fmla="*/ 384220 h 2898863"/>
                <a:gd name="connsiteX383" fmla="*/ 1075318 w 2550782"/>
                <a:gd name="connsiteY383" fmla="*/ 326573 h 2898863"/>
                <a:gd name="connsiteX384" fmla="*/ 1186733 w 2550782"/>
                <a:gd name="connsiteY384" fmla="*/ 381608 h 2898863"/>
                <a:gd name="connsiteX385" fmla="*/ 1214251 w 2550782"/>
                <a:gd name="connsiteY385" fmla="*/ 505268 h 2898863"/>
                <a:gd name="connsiteX386" fmla="*/ 1137148 w 2550782"/>
                <a:gd name="connsiteY386" fmla="*/ 604438 h 2898863"/>
                <a:gd name="connsiteX387" fmla="*/ 1013488 w 2550782"/>
                <a:gd name="connsiteY387" fmla="*/ 604438 h 2898863"/>
                <a:gd name="connsiteX388" fmla="*/ 936385 w 2550782"/>
                <a:gd name="connsiteY388" fmla="*/ 505268 h 2898863"/>
                <a:gd name="connsiteX389" fmla="*/ 963903 w 2550782"/>
                <a:gd name="connsiteY389" fmla="*/ 381608 h 2898863"/>
                <a:gd name="connsiteX390" fmla="*/ 1396626 w 2550782"/>
                <a:gd name="connsiteY390" fmla="*/ 295275 h 2898863"/>
                <a:gd name="connsiteX391" fmla="*/ 1459042 w 2550782"/>
                <a:gd name="connsiteY391" fmla="*/ 326106 h 2898863"/>
                <a:gd name="connsiteX392" fmla="*/ 1474457 w 2550782"/>
                <a:gd name="connsiteY392" fmla="*/ 395382 h 2898863"/>
                <a:gd name="connsiteX393" fmla="*/ 1431264 w 2550782"/>
                <a:gd name="connsiteY393" fmla="*/ 450938 h 2898863"/>
                <a:gd name="connsiteX394" fmla="*/ 1361988 w 2550782"/>
                <a:gd name="connsiteY394" fmla="*/ 450938 h 2898863"/>
                <a:gd name="connsiteX395" fmla="*/ 1318795 w 2550782"/>
                <a:gd name="connsiteY395" fmla="*/ 395382 h 2898863"/>
                <a:gd name="connsiteX396" fmla="*/ 1334210 w 2550782"/>
                <a:gd name="connsiteY396" fmla="*/ 326106 h 2898863"/>
                <a:gd name="connsiteX397" fmla="*/ 1281772 w 2550782"/>
                <a:gd name="connsiteY397" fmla="*/ 0 h 2898863"/>
                <a:gd name="connsiteX398" fmla="*/ 1366659 w 2550782"/>
                <a:gd name="connsiteY398" fmla="*/ 41931 h 2898863"/>
                <a:gd name="connsiteX399" fmla="*/ 1387625 w 2550782"/>
                <a:gd name="connsiteY399" fmla="*/ 136149 h 2898863"/>
                <a:gd name="connsiteX400" fmla="*/ 1328880 w 2550782"/>
                <a:gd name="connsiteY400" fmla="*/ 211706 h 2898863"/>
                <a:gd name="connsiteX401" fmla="*/ 1234663 w 2550782"/>
                <a:gd name="connsiteY401" fmla="*/ 211706 h 2898863"/>
                <a:gd name="connsiteX402" fmla="*/ 1175918 w 2550782"/>
                <a:gd name="connsiteY402" fmla="*/ 136149 h 2898863"/>
                <a:gd name="connsiteX403" fmla="*/ 1196884 w 2550782"/>
                <a:gd name="connsiteY403" fmla="*/ 41931 h 289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</a:cxnLst>
              <a:rect l="l" t="t" r="r" b="b"/>
              <a:pathLst>
                <a:path w="2550782" h="2898863">
                  <a:moveTo>
                    <a:pt x="1020002" y="2775726"/>
                  </a:moveTo>
                  <a:lnTo>
                    <a:pt x="1054042" y="2809766"/>
                  </a:lnTo>
                  <a:lnTo>
                    <a:pt x="1047967" y="2858288"/>
                  </a:lnTo>
                  <a:lnTo>
                    <a:pt x="1006353" y="2884752"/>
                  </a:lnTo>
                  <a:lnTo>
                    <a:pt x="960535" y="2869233"/>
                  </a:lnTo>
                  <a:lnTo>
                    <a:pt x="945016" y="2823415"/>
                  </a:lnTo>
                  <a:lnTo>
                    <a:pt x="971481" y="2781801"/>
                  </a:lnTo>
                  <a:close/>
                  <a:moveTo>
                    <a:pt x="1189365" y="2671923"/>
                  </a:moveTo>
                  <a:lnTo>
                    <a:pt x="1223404" y="2705963"/>
                  </a:lnTo>
                  <a:lnTo>
                    <a:pt x="1217330" y="2754485"/>
                  </a:lnTo>
                  <a:lnTo>
                    <a:pt x="1175716" y="2780949"/>
                  </a:lnTo>
                  <a:lnTo>
                    <a:pt x="1129898" y="2765430"/>
                  </a:lnTo>
                  <a:lnTo>
                    <a:pt x="1114378" y="2719612"/>
                  </a:lnTo>
                  <a:lnTo>
                    <a:pt x="1140843" y="2677998"/>
                  </a:lnTo>
                  <a:close/>
                  <a:moveTo>
                    <a:pt x="1803419" y="2661461"/>
                  </a:moveTo>
                  <a:lnTo>
                    <a:pt x="1875326" y="2680729"/>
                  </a:lnTo>
                  <a:lnTo>
                    <a:pt x="1904709" y="2750409"/>
                  </a:lnTo>
                  <a:lnTo>
                    <a:pt x="1869440" y="2818029"/>
                  </a:lnTo>
                  <a:lnTo>
                    <a:pt x="1805066" y="2830878"/>
                  </a:lnTo>
                  <a:lnTo>
                    <a:pt x="1807832" y="2843307"/>
                  </a:lnTo>
                  <a:lnTo>
                    <a:pt x="1764639" y="2898863"/>
                  </a:lnTo>
                  <a:lnTo>
                    <a:pt x="1695363" y="2898863"/>
                  </a:lnTo>
                  <a:lnTo>
                    <a:pt x="1652170" y="2843307"/>
                  </a:lnTo>
                  <a:lnTo>
                    <a:pt x="1667585" y="2774031"/>
                  </a:lnTo>
                  <a:lnTo>
                    <a:pt x="1730001" y="2743200"/>
                  </a:lnTo>
                  <a:lnTo>
                    <a:pt x="1741346" y="2748804"/>
                  </a:lnTo>
                  <a:lnTo>
                    <a:pt x="1743133" y="2707114"/>
                  </a:lnTo>
                  <a:close/>
                  <a:moveTo>
                    <a:pt x="810566" y="2642776"/>
                  </a:moveTo>
                  <a:lnTo>
                    <a:pt x="859193" y="2691404"/>
                  </a:lnTo>
                  <a:lnTo>
                    <a:pt x="850516" y="2760720"/>
                  </a:lnTo>
                  <a:lnTo>
                    <a:pt x="791067" y="2798528"/>
                  </a:lnTo>
                  <a:lnTo>
                    <a:pt x="735481" y="2779700"/>
                  </a:lnTo>
                  <a:lnTo>
                    <a:pt x="716889" y="2803613"/>
                  </a:lnTo>
                  <a:lnTo>
                    <a:pt x="647613" y="2803613"/>
                  </a:lnTo>
                  <a:lnTo>
                    <a:pt x="604420" y="2748057"/>
                  </a:lnTo>
                  <a:lnTo>
                    <a:pt x="619835" y="2678781"/>
                  </a:lnTo>
                  <a:lnTo>
                    <a:pt x="682251" y="2647950"/>
                  </a:lnTo>
                  <a:lnTo>
                    <a:pt x="728842" y="2670964"/>
                  </a:lnTo>
                  <a:lnTo>
                    <a:pt x="741250" y="2651454"/>
                  </a:lnTo>
                  <a:close/>
                  <a:moveTo>
                    <a:pt x="1964955" y="2589294"/>
                  </a:moveTo>
                  <a:lnTo>
                    <a:pt x="2004903" y="2599998"/>
                  </a:lnTo>
                  <a:lnTo>
                    <a:pt x="2021227" y="2638709"/>
                  </a:lnTo>
                  <a:lnTo>
                    <a:pt x="2001633" y="2676276"/>
                  </a:lnTo>
                  <a:lnTo>
                    <a:pt x="1960876" y="2684411"/>
                  </a:lnTo>
                  <a:lnTo>
                    <a:pt x="1929647" y="2656988"/>
                  </a:lnTo>
                  <a:lnTo>
                    <a:pt x="1931462" y="2614657"/>
                  </a:lnTo>
                  <a:close/>
                  <a:moveTo>
                    <a:pt x="1047319" y="2573584"/>
                  </a:moveTo>
                  <a:lnTo>
                    <a:pt x="1081358" y="2607623"/>
                  </a:lnTo>
                  <a:lnTo>
                    <a:pt x="1075284" y="2656145"/>
                  </a:lnTo>
                  <a:lnTo>
                    <a:pt x="1033670" y="2682610"/>
                  </a:lnTo>
                  <a:lnTo>
                    <a:pt x="987852" y="2667091"/>
                  </a:lnTo>
                  <a:lnTo>
                    <a:pt x="972332" y="2621273"/>
                  </a:lnTo>
                  <a:lnTo>
                    <a:pt x="998797" y="2579658"/>
                  </a:lnTo>
                  <a:close/>
                  <a:moveTo>
                    <a:pt x="1844719" y="2523404"/>
                  </a:moveTo>
                  <a:lnTo>
                    <a:pt x="1872683" y="2530897"/>
                  </a:lnTo>
                  <a:lnTo>
                    <a:pt x="1884109" y="2557995"/>
                  </a:lnTo>
                  <a:lnTo>
                    <a:pt x="1870393" y="2584291"/>
                  </a:lnTo>
                  <a:lnTo>
                    <a:pt x="1841864" y="2589986"/>
                  </a:lnTo>
                  <a:lnTo>
                    <a:pt x="1820004" y="2570789"/>
                  </a:lnTo>
                  <a:lnTo>
                    <a:pt x="1821274" y="2541158"/>
                  </a:lnTo>
                  <a:close/>
                  <a:moveTo>
                    <a:pt x="1941785" y="2448393"/>
                  </a:moveTo>
                  <a:lnTo>
                    <a:pt x="1969749" y="2455886"/>
                  </a:lnTo>
                  <a:lnTo>
                    <a:pt x="1981175" y="2482984"/>
                  </a:lnTo>
                  <a:lnTo>
                    <a:pt x="1967460" y="2509281"/>
                  </a:lnTo>
                  <a:lnTo>
                    <a:pt x="1938930" y="2514975"/>
                  </a:lnTo>
                  <a:lnTo>
                    <a:pt x="1917070" y="2495779"/>
                  </a:lnTo>
                  <a:lnTo>
                    <a:pt x="1918340" y="2466147"/>
                  </a:lnTo>
                  <a:close/>
                  <a:moveTo>
                    <a:pt x="2191431" y="2421767"/>
                  </a:moveTo>
                  <a:lnTo>
                    <a:pt x="2206280" y="2431674"/>
                  </a:lnTo>
                  <a:lnTo>
                    <a:pt x="2207436" y="2449488"/>
                  </a:lnTo>
                  <a:lnTo>
                    <a:pt x="2194028" y="2461794"/>
                  </a:lnTo>
                  <a:lnTo>
                    <a:pt x="2176152" y="2459325"/>
                  </a:lnTo>
                  <a:lnTo>
                    <a:pt x="2167270" y="2443940"/>
                  </a:lnTo>
                  <a:lnTo>
                    <a:pt x="2174070" y="2427225"/>
                  </a:lnTo>
                  <a:close/>
                  <a:moveTo>
                    <a:pt x="1847855" y="2403983"/>
                  </a:moveTo>
                  <a:lnTo>
                    <a:pt x="1875819" y="2411476"/>
                  </a:lnTo>
                  <a:lnTo>
                    <a:pt x="1887245" y="2438574"/>
                  </a:lnTo>
                  <a:lnTo>
                    <a:pt x="1873529" y="2464870"/>
                  </a:lnTo>
                  <a:lnTo>
                    <a:pt x="1845000" y="2470565"/>
                  </a:lnTo>
                  <a:lnTo>
                    <a:pt x="1823140" y="2451368"/>
                  </a:lnTo>
                  <a:lnTo>
                    <a:pt x="1824410" y="2421737"/>
                  </a:lnTo>
                  <a:close/>
                  <a:moveTo>
                    <a:pt x="430647" y="2373261"/>
                  </a:moveTo>
                  <a:lnTo>
                    <a:pt x="469146" y="2392279"/>
                  </a:lnTo>
                  <a:lnTo>
                    <a:pt x="478655" y="2435010"/>
                  </a:lnTo>
                  <a:lnTo>
                    <a:pt x="452012" y="2469278"/>
                  </a:lnTo>
                  <a:lnTo>
                    <a:pt x="409281" y="2469278"/>
                  </a:lnTo>
                  <a:lnTo>
                    <a:pt x="382639" y="2435010"/>
                  </a:lnTo>
                  <a:lnTo>
                    <a:pt x="392148" y="2392279"/>
                  </a:lnTo>
                  <a:close/>
                  <a:moveTo>
                    <a:pt x="2244606" y="2371312"/>
                  </a:moveTo>
                  <a:lnTo>
                    <a:pt x="2259455" y="2381220"/>
                  </a:lnTo>
                  <a:lnTo>
                    <a:pt x="2260611" y="2399034"/>
                  </a:lnTo>
                  <a:lnTo>
                    <a:pt x="2247203" y="2411339"/>
                  </a:lnTo>
                  <a:lnTo>
                    <a:pt x="2229328" y="2408870"/>
                  </a:lnTo>
                  <a:lnTo>
                    <a:pt x="2220446" y="2393486"/>
                  </a:lnTo>
                  <a:lnTo>
                    <a:pt x="2227245" y="2376771"/>
                  </a:lnTo>
                  <a:close/>
                  <a:moveTo>
                    <a:pt x="2169945" y="2361743"/>
                  </a:moveTo>
                  <a:lnTo>
                    <a:pt x="2184794" y="2371651"/>
                  </a:lnTo>
                  <a:lnTo>
                    <a:pt x="2185950" y="2389464"/>
                  </a:lnTo>
                  <a:lnTo>
                    <a:pt x="2172542" y="2401770"/>
                  </a:lnTo>
                  <a:lnTo>
                    <a:pt x="2154666" y="2399301"/>
                  </a:lnTo>
                  <a:lnTo>
                    <a:pt x="2145784" y="2383917"/>
                  </a:lnTo>
                  <a:lnTo>
                    <a:pt x="2152584" y="2367202"/>
                  </a:lnTo>
                  <a:close/>
                  <a:moveTo>
                    <a:pt x="279765" y="2345828"/>
                  </a:moveTo>
                  <a:lnTo>
                    <a:pt x="318264" y="2364846"/>
                  </a:lnTo>
                  <a:lnTo>
                    <a:pt x="327773" y="2407576"/>
                  </a:lnTo>
                  <a:lnTo>
                    <a:pt x="301130" y="2441845"/>
                  </a:lnTo>
                  <a:lnTo>
                    <a:pt x="258399" y="2441845"/>
                  </a:lnTo>
                  <a:lnTo>
                    <a:pt x="231757" y="2407576"/>
                  </a:lnTo>
                  <a:lnTo>
                    <a:pt x="241265" y="2364846"/>
                  </a:lnTo>
                  <a:close/>
                  <a:moveTo>
                    <a:pt x="2227574" y="2274459"/>
                  </a:moveTo>
                  <a:lnTo>
                    <a:pt x="2248787" y="2288613"/>
                  </a:lnTo>
                  <a:lnTo>
                    <a:pt x="2250439" y="2314061"/>
                  </a:lnTo>
                  <a:lnTo>
                    <a:pt x="2231284" y="2331641"/>
                  </a:lnTo>
                  <a:lnTo>
                    <a:pt x="2205748" y="2328113"/>
                  </a:lnTo>
                  <a:lnTo>
                    <a:pt x="2193060" y="2306136"/>
                  </a:lnTo>
                  <a:lnTo>
                    <a:pt x="2202773" y="2282257"/>
                  </a:lnTo>
                  <a:close/>
                  <a:moveTo>
                    <a:pt x="2346435" y="2270311"/>
                  </a:moveTo>
                  <a:lnTo>
                    <a:pt x="2384618" y="2295788"/>
                  </a:lnTo>
                  <a:lnTo>
                    <a:pt x="2387591" y="2341595"/>
                  </a:lnTo>
                  <a:lnTo>
                    <a:pt x="2353113" y="2373238"/>
                  </a:lnTo>
                  <a:lnTo>
                    <a:pt x="2307148" y="2366889"/>
                  </a:lnTo>
                  <a:lnTo>
                    <a:pt x="2284308" y="2327330"/>
                  </a:lnTo>
                  <a:lnTo>
                    <a:pt x="2301793" y="2284348"/>
                  </a:lnTo>
                  <a:close/>
                  <a:moveTo>
                    <a:pt x="389497" y="2201804"/>
                  </a:moveTo>
                  <a:lnTo>
                    <a:pt x="427996" y="2220822"/>
                  </a:lnTo>
                  <a:lnTo>
                    <a:pt x="437505" y="2263553"/>
                  </a:lnTo>
                  <a:lnTo>
                    <a:pt x="410863" y="2297821"/>
                  </a:lnTo>
                  <a:lnTo>
                    <a:pt x="368132" y="2297821"/>
                  </a:lnTo>
                  <a:lnTo>
                    <a:pt x="341489" y="2263553"/>
                  </a:lnTo>
                  <a:lnTo>
                    <a:pt x="350998" y="2220822"/>
                  </a:lnTo>
                  <a:close/>
                  <a:moveTo>
                    <a:pt x="183749" y="2112647"/>
                  </a:moveTo>
                  <a:lnTo>
                    <a:pt x="238748" y="2139814"/>
                  </a:lnTo>
                  <a:lnTo>
                    <a:pt x="252331" y="2200859"/>
                  </a:lnTo>
                  <a:lnTo>
                    <a:pt x="214271" y="2249813"/>
                  </a:lnTo>
                  <a:lnTo>
                    <a:pt x="153227" y="2249813"/>
                  </a:lnTo>
                  <a:lnTo>
                    <a:pt x="115166" y="2200859"/>
                  </a:lnTo>
                  <a:lnTo>
                    <a:pt x="128749" y="2139814"/>
                  </a:lnTo>
                  <a:close/>
                  <a:moveTo>
                    <a:pt x="1674675" y="2106528"/>
                  </a:moveTo>
                  <a:lnTo>
                    <a:pt x="1794679" y="2165806"/>
                  </a:lnTo>
                  <a:lnTo>
                    <a:pt x="1824319" y="2299001"/>
                  </a:lnTo>
                  <a:lnTo>
                    <a:pt x="1741272" y="2405817"/>
                  </a:lnTo>
                  <a:lnTo>
                    <a:pt x="1608077" y="2405817"/>
                  </a:lnTo>
                  <a:lnTo>
                    <a:pt x="1525030" y="2299001"/>
                  </a:lnTo>
                  <a:lnTo>
                    <a:pt x="1554670" y="2165806"/>
                  </a:lnTo>
                  <a:close/>
                  <a:moveTo>
                    <a:pt x="644322" y="2015195"/>
                  </a:moveTo>
                  <a:lnTo>
                    <a:pt x="738868" y="2053655"/>
                  </a:lnTo>
                  <a:lnTo>
                    <a:pt x="859064" y="2020097"/>
                  </a:lnTo>
                  <a:lnTo>
                    <a:pt x="1059976" y="2101824"/>
                  </a:lnTo>
                  <a:lnTo>
                    <a:pt x="1103151" y="2239138"/>
                  </a:lnTo>
                  <a:lnTo>
                    <a:pt x="1193135" y="2194689"/>
                  </a:lnTo>
                  <a:lnTo>
                    <a:pt x="1313139" y="2253967"/>
                  </a:lnTo>
                  <a:lnTo>
                    <a:pt x="1342779" y="2387162"/>
                  </a:lnTo>
                  <a:lnTo>
                    <a:pt x="1259732" y="2493978"/>
                  </a:lnTo>
                  <a:lnTo>
                    <a:pt x="1126537" y="2493978"/>
                  </a:lnTo>
                  <a:lnTo>
                    <a:pt x="1060144" y="2408582"/>
                  </a:lnTo>
                  <a:lnTo>
                    <a:pt x="1006498" y="2488983"/>
                  </a:lnTo>
                  <a:lnTo>
                    <a:pt x="792381" y="2502875"/>
                  </a:lnTo>
                  <a:lnTo>
                    <a:pt x="644470" y="2341716"/>
                  </a:lnTo>
                  <a:cubicBezTo>
                    <a:pt x="610759" y="2283326"/>
                    <a:pt x="577047" y="2224936"/>
                    <a:pt x="543336" y="2166545"/>
                  </a:cubicBezTo>
                  <a:lnTo>
                    <a:pt x="557302" y="2065436"/>
                  </a:lnTo>
                  <a:close/>
                  <a:moveTo>
                    <a:pt x="2073246" y="1975590"/>
                  </a:moveTo>
                  <a:lnTo>
                    <a:pt x="2126715" y="2002002"/>
                  </a:lnTo>
                  <a:lnTo>
                    <a:pt x="2139921" y="2061348"/>
                  </a:lnTo>
                  <a:lnTo>
                    <a:pt x="2102919" y="2108941"/>
                  </a:lnTo>
                  <a:lnTo>
                    <a:pt x="2043573" y="2108941"/>
                  </a:lnTo>
                  <a:lnTo>
                    <a:pt x="2006571" y="2061348"/>
                  </a:lnTo>
                  <a:lnTo>
                    <a:pt x="2019777" y="2002002"/>
                  </a:lnTo>
                  <a:close/>
                  <a:moveTo>
                    <a:pt x="2282796" y="1937490"/>
                  </a:moveTo>
                  <a:lnTo>
                    <a:pt x="2336265" y="1963902"/>
                  </a:lnTo>
                  <a:lnTo>
                    <a:pt x="2349471" y="2023248"/>
                  </a:lnTo>
                  <a:lnTo>
                    <a:pt x="2312469" y="2070841"/>
                  </a:lnTo>
                  <a:lnTo>
                    <a:pt x="2253123" y="2070841"/>
                  </a:lnTo>
                  <a:lnTo>
                    <a:pt x="2216121" y="2023248"/>
                  </a:lnTo>
                  <a:lnTo>
                    <a:pt x="2229327" y="1963902"/>
                  </a:lnTo>
                  <a:close/>
                  <a:moveTo>
                    <a:pt x="131152" y="1916029"/>
                  </a:moveTo>
                  <a:lnTo>
                    <a:pt x="147157" y="1923935"/>
                  </a:lnTo>
                  <a:lnTo>
                    <a:pt x="151110" y="1941699"/>
                  </a:lnTo>
                  <a:lnTo>
                    <a:pt x="140034" y="1955945"/>
                  </a:lnTo>
                  <a:lnTo>
                    <a:pt x="122270" y="1955945"/>
                  </a:lnTo>
                  <a:lnTo>
                    <a:pt x="111194" y="1941699"/>
                  </a:lnTo>
                  <a:lnTo>
                    <a:pt x="115147" y="1923935"/>
                  </a:lnTo>
                  <a:close/>
                  <a:moveTo>
                    <a:pt x="68427" y="1904624"/>
                  </a:moveTo>
                  <a:lnTo>
                    <a:pt x="84432" y="1912530"/>
                  </a:lnTo>
                  <a:lnTo>
                    <a:pt x="88385" y="1930294"/>
                  </a:lnTo>
                  <a:lnTo>
                    <a:pt x="77309" y="1944540"/>
                  </a:lnTo>
                  <a:lnTo>
                    <a:pt x="59545" y="1944540"/>
                  </a:lnTo>
                  <a:lnTo>
                    <a:pt x="48469" y="1930294"/>
                  </a:lnTo>
                  <a:lnTo>
                    <a:pt x="52422" y="1912530"/>
                  </a:lnTo>
                  <a:close/>
                  <a:moveTo>
                    <a:pt x="114045" y="1844750"/>
                  </a:moveTo>
                  <a:lnTo>
                    <a:pt x="130050" y="1852656"/>
                  </a:lnTo>
                  <a:lnTo>
                    <a:pt x="134003" y="1870420"/>
                  </a:lnTo>
                  <a:lnTo>
                    <a:pt x="122928" y="1884666"/>
                  </a:lnTo>
                  <a:lnTo>
                    <a:pt x="105163" y="1884666"/>
                  </a:lnTo>
                  <a:lnTo>
                    <a:pt x="94087" y="1870420"/>
                  </a:lnTo>
                  <a:lnTo>
                    <a:pt x="98040" y="1852656"/>
                  </a:lnTo>
                  <a:close/>
                  <a:moveTo>
                    <a:pt x="362064" y="1838316"/>
                  </a:moveTo>
                  <a:lnTo>
                    <a:pt x="461062" y="1887217"/>
                  </a:lnTo>
                  <a:lnTo>
                    <a:pt x="485514" y="1997097"/>
                  </a:lnTo>
                  <a:lnTo>
                    <a:pt x="417004" y="2085215"/>
                  </a:lnTo>
                  <a:lnTo>
                    <a:pt x="307124" y="2085215"/>
                  </a:lnTo>
                  <a:lnTo>
                    <a:pt x="238614" y="1997097"/>
                  </a:lnTo>
                  <a:lnTo>
                    <a:pt x="263066" y="1887217"/>
                  </a:lnTo>
                  <a:close/>
                  <a:moveTo>
                    <a:pt x="28511" y="1807685"/>
                  </a:moveTo>
                  <a:lnTo>
                    <a:pt x="51376" y="1818980"/>
                  </a:lnTo>
                  <a:lnTo>
                    <a:pt x="57023" y="1844357"/>
                  </a:lnTo>
                  <a:lnTo>
                    <a:pt x="41200" y="1864709"/>
                  </a:lnTo>
                  <a:lnTo>
                    <a:pt x="15822" y="1864709"/>
                  </a:lnTo>
                  <a:lnTo>
                    <a:pt x="0" y="1844357"/>
                  </a:lnTo>
                  <a:lnTo>
                    <a:pt x="5647" y="1818980"/>
                  </a:lnTo>
                  <a:close/>
                  <a:moveTo>
                    <a:pt x="2130396" y="1737465"/>
                  </a:moveTo>
                  <a:lnTo>
                    <a:pt x="2183865" y="1763877"/>
                  </a:lnTo>
                  <a:lnTo>
                    <a:pt x="2197071" y="1823223"/>
                  </a:lnTo>
                  <a:lnTo>
                    <a:pt x="2160069" y="1870816"/>
                  </a:lnTo>
                  <a:lnTo>
                    <a:pt x="2100723" y="1870816"/>
                  </a:lnTo>
                  <a:lnTo>
                    <a:pt x="2063721" y="1823223"/>
                  </a:lnTo>
                  <a:lnTo>
                    <a:pt x="2076927" y="1763877"/>
                  </a:lnTo>
                  <a:close/>
                  <a:moveTo>
                    <a:pt x="102641" y="1693640"/>
                  </a:moveTo>
                  <a:lnTo>
                    <a:pt x="143797" y="1713969"/>
                  </a:lnTo>
                  <a:lnTo>
                    <a:pt x="153962" y="1759649"/>
                  </a:lnTo>
                  <a:lnTo>
                    <a:pt x="125481" y="1796282"/>
                  </a:lnTo>
                  <a:lnTo>
                    <a:pt x="79801" y="1796282"/>
                  </a:lnTo>
                  <a:lnTo>
                    <a:pt x="51320" y="1759649"/>
                  </a:lnTo>
                  <a:lnTo>
                    <a:pt x="61485" y="1713969"/>
                  </a:lnTo>
                  <a:close/>
                  <a:moveTo>
                    <a:pt x="2416146" y="1613640"/>
                  </a:moveTo>
                  <a:lnTo>
                    <a:pt x="2492531" y="1651371"/>
                  </a:lnTo>
                  <a:lnTo>
                    <a:pt x="2511396" y="1736152"/>
                  </a:lnTo>
                  <a:lnTo>
                    <a:pt x="2502190" y="1747993"/>
                  </a:lnTo>
                  <a:lnTo>
                    <a:pt x="2535367" y="1764381"/>
                  </a:lnTo>
                  <a:lnTo>
                    <a:pt x="2550782" y="1833657"/>
                  </a:lnTo>
                  <a:lnTo>
                    <a:pt x="2507589" y="1889213"/>
                  </a:lnTo>
                  <a:lnTo>
                    <a:pt x="2438313" y="1889213"/>
                  </a:lnTo>
                  <a:lnTo>
                    <a:pt x="2395120" y="1833657"/>
                  </a:lnTo>
                  <a:lnTo>
                    <a:pt x="2401688" y="1804141"/>
                  </a:lnTo>
                  <a:lnTo>
                    <a:pt x="2373756" y="1804141"/>
                  </a:lnTo>
                  <a:lnTo>
                    <a:pt x="2320896" y="1736152"/>
                  </a:lnTo>
                  <a:lnTo>
                    <a:pt x="2339761" y="1651371"/>
                  </a:lnTo>
                  <a:close/>
                  <a:moveTo>
                    <a:pt x="1240400" y="1600046"/>
                  </a:moveTo>
                  <a:lnTo>
                    <a:pt x="1282498" y="1620841"/>
                  </a:lnTo>
                  <a:lnTo>
                    <a:pt x="1292895" y="1667566"/>
                  </a:lnTo>
                  <a:lnTo>
                    <a:pt x="1263762" y="1705037"/>
                  </a:lnTo>
                  <a:lnTo>
                    <a:pt x="1217038" y="1705037"/>
                  </a:lnTo>
                  <a:lnTo>
                    <a:pt x="1187905" y="1667566"/>
                  </a:lnTo>
                  <a:lnTo>
                    <a:pt x="1198302" y="1620841"/>
                  </a:lnTo>
                  <a:close/>
                  <a:moveTo>
                    <a:pt x="335525" y="1523846"/>
                  </a:moveTo>
                  <a:lnTo>
                    <a:pt x="377623" y="1544641"/>
                  </a:lnTo>
                  <a:lnTo>
                    <a:pt x="388020" y="1591366"/>
                  </a:lnTo>
                  <a:lnTo>
                    <a:pt x="358887" y="1628837"/>
                  </a:lnTo>
                  <a:lnTo>
                    <a:pt x="312163" y="1628837"/>
                  </a:lnTo>
                  <a:lnTo>
                    <a:pt x="283030" y="1591366"/>
                  </a:lnTo>
                  <a:lnTo>
                    <a:pt x="293427" y="1544641"/>
                  </a:lnTo>
                  <a:close/>
                  <a:moveTo>
                    <a:pt x="135500" y="1476221"/>
                  </a:moveTo>
                  <a:lnTo>
                    <a:pt x="177598" y="1497016"/>
                  </a:lnTo>
                  <a:lnTo>
                    <a:pt x="187995" y="1543741"/>
                  </a:lnTo>
                  <a:lnTo>
                    <a:pt x="158862" y="1581212"/>
                  </a:lnTo>
                  <a:lnTo>
                    <a:pt x="112138" y="1581212"/>
                  </a:lnTo>
                  <a:lnTo>
                    <a:pt x="83005" y="1543741"/>
                  </a:lnTo>
                  <a:lnTo>
                    <a:pt x="93402" y="1497016"/>
                  </a:lnTo>
                  <a:close/>
                  <a:moveTo>
                    <a:pt x="2417161" y="1379572"/>
                  </a:moveTo>
                  <a:lnTo>
                    <a:pt x="2434797" y="1397820"/>
                  </a:lnTo>
                  <a:lnTo>
                    <a:pt x="2431160" y="1423341"/>
                  </a:lnTo>
                  <a:lnTo>
                    <a:pt x="2408988" y="1436917"/>
                  </a:lnTo>
                  <a:lnTo>
                    <a:pt x="2384977" y="1428325"/>
                  </a:lnTo>
                  <a:lnTo>
                    <a:pt x="2377208" y="1404035"/>
                  </a:lnTo>
                  <a:lnTo>
                    <a:pt x="2391531" y="1382338"/>
                  </a:lnTo>
                  <a:close/>
                  <a:moveTo>
                    <a:pt x="2309387" y="1366525"/>
                  </a:moveTo>
                  <a:lnTo>
                    <a:pt x="2341132" y="1399370"/>
                  </a:lnTo>
                  <a:lnTo>
                    <a:pt x="2334585" y="1445308"/>
                  </a:lnTo>
                  <a:lnTo>
                    <a:pt x="2294675" y="1469744"/>
                  </a:lnTo>
                  <a:lnTo>
                    <a:pt x="2251455" y="1454280"/>
                  </a:lnTo>
                  <a:lnTo>
                    <a:pt x="2237472" y="1410559"/>
                  </a:lnTo>
                  <a:lnTo>
                    <a:pt x="2263253" y="1371504"/>
                  </a:lnTo>
                  <a:close/>
                  <a:moveTo>
                    <a:pt x="2374714" y="1306936"/>
                  </a:moveTo>
                  <a:lnTo>
                    <a:pt x="2387059" y="1319710"/>
                  </a:lnTo>
                  <a:lnTo>
                    <a:pt x="2384513" y="1337574"/>
                  </a:lnTo>
                  <a:lnTo>
                    <a:pt x="2368993" y="1347077"/>
                  </a:lnTo>
                  <a:lnTo>
                    <a:pt x="2352185" y="1341063"/>
                  </a:lnTo>
                  <a:lnTo>
                    <a:pt x="2346747" y="1324061"/>
                  </a:lnTo>
                  <a:lnTo>
                    <a:pt x="2356773" y="1308873"/>
                  </a:lnTo>
                  <a:close/>
                  <a:moveTo>
                    <a:pt x="2449469" y="1298128"/>
                  </a:moveTo>
                  <a:lnTo>
                    <a:pt x="2461814" y="1310901"/>
                  </a:lnTo>
                  <a:lnTo>
                    <a:pt x="2459268" y="1328766"/>
                  </a:lnTo>
                  <a:lnTo>
                    <a:pt x="2443748" y="1338269"/>
                  </a:lnTo>
                  <a:lnTo>
                    <a:pt x="2426940" y="1332255"/>
                  </a:lnTo>
                  <a:lnTo>
                    <a:pt x="2421502" y="1315252"/>
                  </a:lnTo>
                  <a:lnTo>
                    <a:pt x="2431528" y="1300064"/>
                  </a:lnTo>
                  <a:close/>
                  <a:moveTo>
                    <a:pt x="383150" y="1247621"/>
                  </a:moveTo>
                  <a:lnTo>
                    <a:pt x="425248" y="1268416"/>
                  </a:lnTo>
                  <a:lnTo>
                    <a:pt x="435645" y="1315141"/>
                  </a:lnTo>
                  <a:lnTo>
                    <a:pt x="406512" y="1352612"/>
                  </a:lnTo>
                  <a:lnTo>
                    <a:pt x="359788" y="1352612"/>
                  </a:lnTo>
                  <a:lnTo>
                    <a:pt x="330655" y="1315141"/>
                  </a:lnTo>
                  <a:lnTo>
                    <a:pt x="341052" y="1268416"/>
                  </a:lnTo>
                  <a:close/>
                  <a:moveTo>
                    <a:pt x="2414078" y="1245100"/>
                  </a:moveTo>
                  <a:lnTo>
                    <a:pt x="2426423" y="1257873"/>
                  </a:lnTo>
                  <a:lnTo>
                    <a:pt x="2423877" y="1275738"/>
                  </a:lnTo>
                  <a:lnTo>
                    <a:pt x="2408356" y="1285241"/>
                  </a:lnTo>
                  <a:lnTo>
                    <a:pt x="2391549" y="1279227"/>
                  </a:lnTo>
                  <a:lnTo>
                    <a:pt x="2386111" y="1262224"/>
                  </a:lnTo>
                  <a:lnTo>
                    <a:pt x="2396137" y="1247036"/>
                  </a:lnTo>
                  <a:close/>
                  <a:moveTo>
                    <a:pt x="689015" y="1234442"/>
                  </a:moveTo>
                  <a:lnTo>
                    <a:pt x="762072" y="1264159"/>
                  </a:lnTo>
                  <a:lnTo>
                    <a:pt x="854947" y="1238230"/>
                  </a:lnTo>
                  <a:lnTo>
                    <a:pt x="1010192" y="1301380"/>
                  </a:lnTo>
                  <a:lnTo>
                    <a:pt x="1060891" y="1462622"/>
                  </a:lnTo>
                  <a:lnTo>
                    <a:pt x="968870" y="1600538"/>
                  </a:lnTo>
                  <a:lnTo>
                    <a:pt x="928541" y="1603155"/>
                  </a:lnTo>
                  <a:lnTo>
                    <a:pt x="929424" y="1616768"/>
                  </a:lnTo>
                  <a:lnTo>
                    <a:pt x="804896" y="1731059"/>
                  </a:lnTo>
                  <a:cubicBezTo>
                    <a:pt x="759777" y="1757108"/>
                    <a:pt x="714660" y="1783156"/>
                    <a:pt x="669541" y="1809204"/>
                  </a:cubicBezTo>
                  <a:lnTo>
                    <a:pt x="591413" y="1798414"/>
                  </a:lnTo>
                  <a:lnTo>
                    <a:pt x="552592" y="1731174"/>
                  </a:lnTo>
                  <a:lnTo>
                    <a:pt x="582310" y="1658117"/>
                  </a:lnTo>
                  <a:lnTo>
                    <a:pt x="556380" y="1565241"/>
                  </a:lnTo>
                  <a:lnTo>
                    <a:pt x="619531" y="1409997"/>
                  </a:lnTo>
                  <a:lnTo>
                    <a:pt x="640934" y="1403267"/>
                  </a:lnTo>
                  <a:lnTo>
                    <a:pt x="610984" y="1351391"/>
                  </a:lnTo>
                  <a:lnTo>
                    <a:pt x="621775" y="1273263"/>
                  </a:lnTo>
                  <a:close/>
                  <a:moveTo>
                    <a:pt x="381913" y="795383"/>
                  </a:moveTo>
                  <a:lnTo>
                    <a:pt x="471155" y="839465"/>
                  </a:lnTo>
                  <a:lnTo>
                    <a:pt x="471180" y="839576"/>
                  </a:lnTo>
                  <a:lnTo>
                    <a:pt x="504325" y="823204"/>
                  </a:lnTo>
                  <a:lnTo>
                    <a:pt x="593567" y="867285"/>
                  </a:lnTo>
                  <a:lnTo>
                    <a:pt x="615609" y="966337"/>
                  </a:lnTo>
                  <a:lnTo>
                    <a:pt x="553850" y="1045771"/>
                  </a:lnTo>
                  <a:lnTo>
                    <a:pt x="511798" y="1045771"/>
                  </a:lnTo>
                  <a:lnTo>
                    <a:pt x="481516" y="1084720"/>
                  </a:lnTo>
                  <a:lnTo>
                    <a:pt x="382465" y="1084720"/>
                  </a:lnTo>
                  <a:lnTo>
                    <a:pt x="320706" y="1005287"/>
                  </a:lnTo>
                  <a:lnTo>
                    <a:pt x="321115" y="1003452"/>
                  </a:lnTo>
                  <a:lnTo>
                    <a:pt x="270629" y="938516"/>
                  </a:lnTo>
                  <a:lnTo>
                    <a:pt x="292670" y="839465"/>
                  </a:lnTo>
                  <a:close/>
                  <a:moveTo>
                    <a:pt x="696006" y="783467"/>
                  </a:moveTo>
                  <a:lnTo>
                    <a:pt x="710855" y="793375"/>
                  </a:lnTo>
                  <a:lnTo>
                    <a:pt x="712011" y="811189"/>
                  </a:lnTo>
                  <a:lnTo>
                    <a:pt x="698603" y="823494"/>
                  </a:lnTo>
                  <a:lnTo>
                    <a:pt x="680728" y="821025"/>
                  </a:lnTo>
                  <a:lnTo>
                    <a:pt x="671846" y="805641"/>
                  </a:lnTo>
                  <a:lnTo>
                    <a:pt x="678645" y="788926"/>
                  </a:lnTo>
                  <a:close/>
                  <a:moveTo>
                    <a:pt x="1612907" y="771012"/>
                  </a:moveTo>
                  <a:lnTo>
                    <a:pt x="1922981" y="924176"/>
                  </a:lnTo>
                  <a:lnTo>
                    <a:pt x="1999565" y="1268333"/>
                  </a:lnTo>
                  <a:cubicBezTo>
                    <a:pt x="1999565" y="1377006"/>
                    <a:pt x="1999564" y="1485679"/>
                    <a:pt x="1999564" y="1594352"/>
                  </a:cubicBezTo>
                  <a:lnTo>
                    <a:pt x="1898585" y="1724231"/>
                  </a:lnTo>
                  <a:lnTo>
                    <a:pt x="1736630" y="1724231"/>
                  </a:lnTo>
                  <a:lnTo>
                    <a:pt x="1635650" y="1594352"/>
                  </a:lnTo>
                  <a:lnTo>
                    <a:pt x="1440829" y="1544328"/>
                  </a:lnTo>
                  <a:lnTo>
                    <a:pt x="1226248" y="1268333"/>
                  </a:lnTo>
                  <a:lnTo>
                    <a:pt x="1302832" y="924176"/>
                  </a:lnTo>
                  <a:close/>
                  <a:moveTo>
                    <a:pt x="749181" y="733013"/>
                  </a:moveTo>
                  <a:lnTo>
                    <a:pt x="764031" y="742921"/>
                  </a:lnTo>
                  <a:lnTo>
                    <a:pt x="765186" y="760734"/>
                  </a:lnTo>
                  <a:lnTo>
                    <a:pt x="751779" y="773040"/>
                  </a:lnTo>
                  <a:lnTo>
                    <a:pt x="733903" y="770571"/>
                  </a:lnTo>
                  <a:lnTo>
                    <a:pt x="725021" y="755187"/>
                  </a:lnTo>
                  <a:lnTo>
                    <a:pt x="731821" y="738472"/>
                  </a:lnTo>
                  <a:close/>
                  <a:moveTo>
                    <a:pt x="674520" y="723443"/>
                  </a:moveTo>
                  <a:lnTo>
                    <a:pt x="689369" y="733351"/>
                  </a:lnTo>
                  <a:lnTo>
                    <a:pt x="690525" y="751165"/>
                  </a:lnTo>
                  <a:lnTo>
                    <a:pt x="677117" y="763470"/>
                  </a:lnTo>
                  <a:lnTo>
                    <a:pt x="659242" y="761001"/>
                  </a:lnTo>
                  <a:lnTo>
                    <a:pt x="650360" y="745617"/>
                  </a:lnTo>
                  <a:lnTo>
                    <a:pt x="657159" y="728902"/>
                  </a:lnTo>
                  <a:close/>
                  <a:moveTo>
                    <a:pt x="732149" y="636159"/>
                  </a:moveTo>
                  <a:lnTo>
                    <a:pt x="753363" y="650313"/>
                  </a:lnTo>
                  <a:lnTo>
                    <a:pt x="755014" y="675762"/>
                  </a:lnTo>
                  <a:lnTo>
                    <a:pt x="735860" y="693341"/>
                  </a:lnTo>
                  <a:lnTo>
                    <a:pt x="710323" y="689814"/>
                  </a:lnTo>
                  <a:lnTo>
                    <a:pt x="697635" y="667836"/>
                  </a:lnTo>
                  <a:lnTo>
                    <a:pt x="707348" y="643958"/>
                  </a:lnTo>
                  <a:close/>
                  <a:moveTo>
                    <a:pt x="851010" y="632012"/>
                  </a:moveTo>
                  <a:lnTo>
                    <a:pt x="889194" y="657489"/>
                  </a:lnTo>
                  <a:lnTo>
                    <a:pt x="892166" y="703296"/>
                  </a:lnTo>
                  <a:lnTo>
                    <a:pt x="857689" y="734938"/>
                  </a:lnTo>
                  <a:lnTo>
                    <a:pt x="811723" y="728589"/>
                  </a:lnTo>
                  <a:lnTo>
                    <a:pt x="788884" y="689030"/>
                  </a:lnTo>
                  <a:lnTo>
                    <a:pt x="806368" y="646048"/>
                  </a:lnTo>
                  <a:close/>
                  <a:moveTo>
                    <a:pt x="716077" y="345513"/>
                  </a:moveTo>
                  <a:lnTo>
                    <a:pt x="794438" y="384220"/>
                  </a:lnTo>
                  <a:lnTo>
                    <a:pt x="813792" y="471194"/>
                  </a:lnTo>
                  <a:lnTo>
                    <a:pt x="759564" y="540942"/>
                  </a:lnTo>
                  <a:lnTo>
                    <a:pt x="672590" y="540942"/>
                  </a:lnTo>
                  <a:lnTo>
                    <a:pt x="618362" y="471194"/>
                  </a:lnTo>
                  <a:lnTo>
                    <a:pt x="637716" y="384220"/>
                  </a:lnTo>
                  <a:close/>
                  <a:moveTo>
                    <a:pt x="1075318" y="326573"/>
                  </a:moveTo>
                  <a:lnTo>
                    <a:pt x="1186733" y="381608"/>
                  </a:lnTo>
                  <a:lnTo>
                    <a:pt x="1214251" y="505268"/>
                  </a:lnTo>
                  <a:lnTo>
                    <a:pt x="1137148" y="604438"/>
                  </a:lnTo>
                  <a:lnTo>
                    <a:pt x="1013488" y="604438"/>
                  </a:lnTo>
                  <a:lnTo>
                    <a:pt x="936385" y="505268"/>
                  </a:lnTo>
                  <a:lnTo>
                    <a:pt x="963903" y="381608"/>
                  </a:lnTo>
                  <a:close/>
                  <a:moveTo>
                    <a:pt x="1396626" y="295275"/>
                  </a:moveTo>
                  <a:lnTo>
                    <a:pt x="1459042" y="326106"/>
                  </a:lnTo>
                  <a:lnTo>
                    <a:pt x="1474457" y="395382"/>
                  </a:lnTo>
                  <a:lnTo>
                    <a:pt x="1431264" y="450938"/>
                  </a:lnTo>
                  <a:lnTo>
                    <a:pt x="1361988" y="450938"/>
                  </a:lnTo>
                  <a:lnTo>
                    <a:pt x="1318795" y="395382"/>
                  </a:lnTo>
                  <a:lnTo>
                    <a:pt x="1334210" y="326106"/>
                  </a:lnTo>
                  <a:close/>
                  <a:moveTo>
                    <a:pt x="1281772" y="0"/>
                  </a:moveTo>
                  <a:lnTo>
                    <a:pt x="1366659" y="41931"/>
                  </a:lnTo>
                  <a:lnTo>
                    <a:pt x="1387625" y="136149"/>
                  </a:lnTo>
                  <a:lnTo>
                    <a:pt x="1328880" y="211706"/>
                  </a:lnTo>
                  <a:lnTo>
                    <a:pt x="1234663" y="211706"/>
                  </a:lnTo>
                  <a:lnTo>
                    <a:pt x="1175918" y="136149"/>
                  </a:lnTo>
                  <a:lnTo>
                    <a:pt x="1196884" y="4193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ED420210-15DC-46FB-8785-28D7A4D1D741}"/>
              </a:ext>
            </a:extLst>
          </p:cNvPr>
          <p:cNvGrpSpPr/>
          <p:nvPr/>
        </p:nvGrpSpPr>
        <p:grpSpPr>
          <a:xfrm>
            <a:off x="6897180" y="3918045"/>
            <a:ext cx="2121452" cy="2428967"/>
            <a:chOff x="6345850" y="3534803"/>
            <a:chExt cx="2677047" cy="3065098"/>
          </a:xfrm>
        </p:grpSpPr>
        <p:sp>
          <p:nvSpPr>
            <p:cNvPr id="22" name="楕円 3">
              <a:extLst>
                <a:ext uri="{FF2B5EF4-FFF2-40B4-BE49-F238E27FC236}">
                  <a16:creationId xmlns:a16="http://schemas.microsoft.com/office/drawing/2014/main" id="{D9026343-FDA4-4F00-9410-6BAE3E4EF21D}"/>
                </a:ext>
              </a:extLst>
            </p:cNvPr>
            <p:cNvSpPr/>
            <p:nvPr/>
          </p:nvSpPr>
          <p:spPr>
            <a:xfrm>
              <a:off x="6345850" y="3534803"/>
              <a:ext cx="2677047" cy="3065098"/>
            </a:xfrm>
            <a:custGeom>
              <a:avLst/>
              <a:gdLst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858328 h 1716656"/>
                <a:gd name="connsiteX1" fmla="*/ 858328 w 1716656"/>
                <a:gd name="connsiteY1" fmla="*/ 0 h 1716656"/>
                <a:gd name="connsiteX2" fmla="*/ 1716656 w 1716656"/>
                <a:gd name="connsiteY2" fmla="*/ 858328 h 1716656"/>
                <a:gd name="connsiteX3" fmla="*/ 858328 w 1716656"/>
                <a:gd name="connsiteY3" fmla="*/ 1716656 h 1716656"/>
                <a:gd name="connsiteX4" fmla="*/ 0 w 1716656"/>
                <a:gd name="connsiteY4" fmla="*/ 858328 h 1716656"/>
                <a:gd name="connsiteX0" fmla="*/ 0 w 1716656"/>
                <a:gd name="connsiteY0" fmla="*/ 1025508 h 1883836"/>
                <a:gd name="connsiteX1" fmla="*/ 862405 w 1716656"/>
                <a:gd name="connsiteY1" fmla="*/ 0 h 1883836"/>
                <a:gd name="connsiteX2" fmla="*/ 1716656 w 1716656"/>
                <a:gd name="connsiteY2" fmla="*/ 1025508 h 1883836"/>
                <a:gd name="connsiteX3" fmla="*/ 858328 w 1716656"/>
                <a:gd name="connsiteY3" fmla="*/ 1883836 h 1883836"/>
                <a:gd name="connsiteX4" fmla="*/ 0 w 1716656"/>
                <a:gd name="connsiteY4" fmla="*/ 1025508 h 1883836"/>
                <a:gd name="connsiteX0" fmla="*/ 0 w 1716656"/>
                <a:gd name="connsiteY0" fmla="*/ 1184533 h 2042861"/>
                <a:gd name="connsiteX1" fmla="*/ 870560 w 1716656"/>
                <a:gd name="connsiteY1" fmla="*/ 0 h 2042861"/>
                <a:gd name="connsiteX2" fmla="*/ 1716656 w 1716656"/>
                <a:gd name="connsiteY2" fmla="*/ 1184533 h 2042861"/>
                <a:gd name="connsiteX3" fmla="*/ 858328 w 1716656"/>
                <a:gd name="connsiteY3" fmla="*/ 2042861 h 2042861"/>
                <a:gd name="connsiteX4" fmla="*/ 0 w 1716656"/>
                <a:gd name="connsiteY4" fmla="*/ 1184533 h 2042861"/>
                <a:gd name="connsiteX0" fmla="*/ 0 w 1716656"/>
                <a:gd name="connsiteY0" fmla="*/ 1184533 h 1965494"/>
                <a:gd name="connsiteX1" fmla="*/ 870560 w 1716656"/>
                <a:gd name="connsiteY1" fmla="*/ 0 h 1965494"/>
                <a:gd name="connsiteX2" fmla="*/ 1716656 w 1716656"/>
                <a:gd name="connsiteY2" fmla="*/ 1184533 h 1965494"/>
                <a:gd name="connsiteX3" fmla="*/ 862400 w 1716656"/>
                <a:gd name="connsiteY3" fmla="*/ 1965494 h 1965494"/>
                <a:gd name="connsiteX4" fmla="*/ 0 w 1716656"/>
                <a:gd name="connsiteY4" fmla="*/ 1184533 h 1965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6656" h="1965494">
                  <a:moveTo>
                    <a:pt x="0" y="1184533"/>
                  </a:moveTo>
                  <a:cubicBezTo>
                    <a:pt x="0" y="710492"/>
                    <a:pt x="396519" y="0"/>
                    <a:pt x="870560" y="0"/>
                  </a:cubicBezTo>
                  <a:cubicBezTo>
                    <a:pt x="1344601" y="0"/>
                    <a:pt x="1716656" y="710492"/>
                    <a:pt x="1716656" y="1184533"/>
                  </a:cubicBezTo>
                  <a:cubicBezTo>
                    <a:pt x="1716656" y="1658574"/>
                    <a:pt x="1336441" y="1965494"/>
                    <a:pt x="862400" y="1965494"/>
                  </a:cubicBezTo>
                  <a:cubicBezTo>
                    <a:pt x="388359" y="1965494"/>
                    <a:pt x="0" y="1658574"/>
                    <a:pt x="0" y="118453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AEEC839A-0C6B-4F91-A475-65B66AE49E0E}"/>
                </a:ext>
              </a:extLst>
            </p:cNvPr>
            <p:cNvSpPr/>
            <p:nvPr/>
          </p:nvSpPr>
          <p:spPr>
            <a:xfrm>
              <a:off x="6387799" y="3585062"/>
              <a:ext cx="2593148" cy="2920242"/>
            </a:xfrm>
            <a:custGeom>
              <a:avLst/>
              <a:gdLst>
                <a:gd name="connsiteX0" fmla="*/ 1712758 w 2593148"/>
                <a:gd name="connsiteY0" fmla="*/ 2020650 h 2920242"/>
                <a:gd name="connsiteX1" fmla="*/ 1527673 w 2593148"/>
                <a:gd name="connsiteY1" fmla="*/ 2047766 h 2920242"/>
                <a:gd name="connsiteX2" fmla="*/ 1523029 w 2593148"/>
                <a:gd name="connsiteY2" fmla="*/ 2053740 h 2920242"/>
                <a:gd name="connsiteX3" fmla="*/ 1514323 w 2593148"/>
                <a:gd name="connsiteY3" fmla="*/ 2053740 h 2920242"/>
                <a:gd name="connsiteX4" fmla="*/ 1503937 w 2593148"/>
                <a:gd name="connsiteY4" fmla="*/ 2249746 h 2920242"/>
                <a:gd name="connsiteX5" fmla="*/ 1688936 w 2593148"/>
                <a:gd name="connsiteY5" fmla="*/ 2470169 h 2920242"/>
                <a:gd name="connsiteX6" fmla="*/ 1930230 w 2593148"/>
                <a:gd name="connsiteY6" fmla="*/ 2544978 h 2920242"/>
                <a:gd name="connsiteX7" fmla="*/ 2046116 w 2593148"/>
                <a:gd name="connsiteY7" fmla="*/ 2417840 h 2920242"/>
                <a:gd name="connsiteX8" fmla="*/ 1949333 w 2593148"/>
                <a:gd name="connsiteY8" fmla="*/ 2184490 h 2920242"/>
                <a:gd name="connsiteX9" fmla="*/ 854665 w 2593148"/>
                <a:gd name="connsiteY9" fmla="*/ 2020650 h 2920242"/>
                <a:gd name="connsiteX10" fmla="*/ 618090 w 2593148"/>
                <a:gd name="connsiteY10" fmla="*/ 2184490 h 2920242"/>
                <a:gd name="connsiteX11" fmla="*/ 521307 w 2593148"/>
                <a:gd name="connsiteY11" fmla="*/ 2417840 h 2920242"/>
                <a:gd name="connsiteX12" fmla="*/ 637193 w 2593148"/>
                <a:gd name="connsiteY12" fmla="*/ 2544978 h 2920242"/>
                <a:gd name="connsiteX13" fmla="*/ 878487 w 2593148"/>
                <a:gd name="connsiteY13" fmla="*/ 2470169 h 2920242"/>
                <a:gd name="connsiteX14" fmla="*/ 1063486 w 2593148"/>
                <a:gd name="connsiteY14" fmla="*/ 2249746 h 2920242"/>
                <a:gd name="connsiteX15" fmla="*/ 1052885 w 2593148"/>
                <a:gd name="connsiteY15" fmla="*/ 2049691 h 2920242"/>
                <a:gd name="connsiteX16" fmla="*/ 874852 w 2593148"/>
                <a:gd name="connsiteY16" fmla="*/ 1259699 h 2920242"/>
                <a:gd name="connsiteX17" fmla="*/ 654575 w 2593148"/>
                <a:gd name="connsiteY17" fmla="*/ 1433035 h 2920242"/>
                <a:gd name="connsiteX18" fmla="*/ 238846 w 2593148"/>
                <a:gd name="connsiteY18" fmla="*/ 1384628 h 2920242"/>
                <a:gd name="connsiteX19" fmla="*/ 430803 w 2593148"/>
                <a:gd name="connsiteY19" fmla="*/ 1674838 h 2920242"/>
                <a:gd name="connsiteX20" fmla="*/ 314369 w 2593148"/>
                <a:gd name="connsiteY20" fmla="*/ 2042401 h 2920242"/>
                <a:gd name="connsiteX21" fmla="*/ 136301 w 2593148"/>
                <a:gd name="connsiteY21" fmla="*/ 2115851 h 2920242"/>
                <a:gd name="connsiteX22" fmla="*/ 342345 w 2593148"/>
                <a:gd name="connsiteY22" fmla="*/ 2120817 h 2920242"/>
                <a:gd name="connsiteX23" fmla="*/ 504891 w 2593148"/>
                <a:gd name="connsiteY23" fmla="*/ 2387312 h 2920242"/>
                <a:gd name="connsiteX24" fmla="*/ 587712 w 2593148"/>
                <a:gd name="connsiteY24" fmla="*/ 2161366 h 2920242"/>
                <a:gd name="connsiteX25" fmla="*/ 845096 w 2593148"/>
                <a:gd name="connsiteY25" fmla="*/ 1988622 h 2920242"/>
                <a:gd name="connsiteX26" fmla="*/ 1045675 w 2593148"/>
                <a:gd name="connsiteY26" fmla="*/ 2028544 h 2920242"/>
                <a:gd name="connsiteX27" fmla="*/ 779848 w 2593148"/>
                <a:gd name="connsiteY27" fmla="*/ 1686637 h 2920242"/>
                <a:gd name="connsiteX28" fmla="*/ 1294147 w 2593148"/>
                <a:gd name="connsiteY28" fmla="*/ 1061002 h 2920242"/>
                <a:gd name="connsiteX29" fmla="*/ 948813 w 2593148"/>
                <a:gd name="connsiteY29" fmla="*/ 1250523 h 2920242"/>
                <a:gd name="connsiteX30" fmla="*/ 863520 w 2593148"/>
                <a:gd name="connsiteY30" fmla="*/ 1676374 h 2920242"/>
                <a:gd name="connsiteX31" fmla="*/ 1102503 w 2593148"/>
                <a:gd name="connsiteY31" fmla="*/ 2017882 h 2920242"/>
                <a:gd name="connsiteX32" fmla="*/ 1485792 w 2593148"/>
                <a:gd name="connsiteY32" fmla="*/ 2017882 h 2920242"/>
                <a:gd name="connsiteX33" fmla="*/ 1724775 w 2593148"/>
                <a:gd name="connsiteY33" fmla="*/ 1676374 h 2920242"/>
                <a:gd name="connsiteX34" fmla="*/ 1639481 w 2593148"/>
                <a:gd name="connsiteY34" fmla="*/ 1250523 h 2920242"/>
                <a:gd name="connsiteX35" fmla="*/ 935912 w 2593148"/>
                <a:gd name="connsiteY35" fmla="*/ 596294 h 2920242"/>
                <a:gd name="connsiteX36" fmla="*/ 717180 w 2593148"/>
                <a:gd name="connsiteY36" fmla="*/ 807170 h 2920242"/>
                <a:gd name="connsiteX37" fmla="*/ 510331 w 2593148"/>
                <a:gd name="connsiteY37" fmla="*/ 803962 h 2920242"/>
                <a:gd name="connsiteX38" fmla="*/ 790691 w 2593148"/>
                <a:gd name="connsiteY38" fmla="*/ 925043 h 2920242"/>
                <a:gd name="connsiteX39" fmla="*/ 907183 w 2593148"/>
                <a:gd name="connsiteY39" fmla="*/ 1216287 h 2920242"/>
                <a:gd name="connsiteX40" fmla="*/ 1279420 w 2593148"/>
                <a:gd name="connsiteY40" fmla="*/ 1032417 h 2920242"/>
                <a:gd name="connsiteX41" fmla="*/ 1003565 w 2593148"/>
                <a:gd name="connsiteY41" fmla="*/ 897444 h 2920242"/>
                <a:gd name="connsiteX42" fmla="*/ 1652380 w 2593148"/>
                <a:gd name="connsiteY42" fmla="*/ 596289 h 2920242"/>
                <a:gd name="connsiteX43" fmla="*/ 1584726 w 2593148"/>
                <a:gd name="connsiteY43" fmla="*/ 897444 h 2920242"/>
                <a:gd name="connsiteX44" fmla="*/ 1308873 w 2593148"/>
                <a:gd name="connsiteY44" fmla="*/ 1032416 h 2920242"/>
                <a:gd name="connsiteX45" fmla="*/ 1681115 w 2593148"/>
                <a:gd name="connsiteY45" fmla="*/ 1216288 h 2920242"/>
                <a:gd name="connsiteX46" fmla="*/ 1797608 w 2593148"/>
                <a:gd name="connsiteY46" fmla="*/ 925042 h 2920242"/>
                <a:gd name="connsiteX47" fmla="*/ 2077960 w 2593148"/>
                <a:gd name="connsiteY47" fmla="*/ 803964 h 2920242"/>
                <a:gd name="connsiteX48" fmla="*/ 1871120 w 2593148"/>
                <a:gd name="connsiteY48" fmla="*/ 807172 h 2920242"/>
                <a:gd name="connsiteX49" fmla="*/ 1159122 w 2593148"/>
                <a:gd name="connsiteY49" fmla="*/ 346801 h 2920242"/>
                <a:gd name="connsiteX50" fmla="*/ 990747 w 2593148"/>
                <a:gd name="connsiteY50" fmla="*/ 585135 h 2920242"/>
                <a:gd name="connsiteX51" fmla="*/ 1050840 w 2593148"/>
                <a:gd name="connsiteY51" fmla="*/ 882331 h 2920242"/>
                <a:gd name="connsiteX52" fmla="*/ 1294145 w 2593148"/>
                <a:gd name="connsiteY52" fmla="*/ 1014596 h 2920242"/>
                <a:gd name="connsiteX53" fmla="*/ 1537450 w 2593148"/>
                <a:gd name="connsiteY53" fmla="*/ 882331 h 2920242"/>
                <a:gd name="connsiteX54" fmla="*/ 1597543 w 2593148"/>
                <a:gd name="connsiteY54" fmla="*/ 585135 h 2920242"/>
                <a:gd name="connsiteX55" fmla="*/ 1429168 w 2593148"/>
                <a:gd name="connsiteY55" fmla="*/ 346801 h 2920242"/>
                <a:gd name="connsiteX56" fmla="*/ 1316114 w 2593148"/>
                <a:gd name="connsiteY56" fmla="*/ 346801 h 2920242"/>
                <a:gd name="connsiteX57" fmla="*/ 1301765 w 2593148"/>
                <a:gd name="connsiteY57" fmla="*/ 353822 h 2920242"/>
                <a:gd name="connsiteX58" fmla="*/ 1287416 w 2593148"/>
                <a:gd name="connsiteY58" fmla="*/ 346801 h 2920242"/>
                <a:gd name="connsiteX59" fmla="*/ 1584810 w 2593148"/>
                <a:gd name="connsiteY59" fmla="*/ 0 h 2920242"/>
                <a:gd name="connsiteX60" fmla="*/ 1634773 w 2593148"/>
                <a:gd name="connsiteY60" fmla="*/ 22786 h 2920242"/>
                <a:gd name="connsiteX61" fmla="*/ 1592347 w 2593148"/>
                <a:gd name="connsiteY61" fmla="*/ 211644 h 2920242"/>
                <a:gd name="connsiteX62" fmla="*/ 1367260 w 2593148"/>
                <a:gd name="connsiteY62" fmla="*/ 321776 h 2920242"/>
                <a:gd name="connsiteX63" fmla="*/ 1455404 w 2593148"/>
                <a:gd name="connsiteY63" fmla="*/ 321776 h 2920242"/>
                <a:gd name="connsiteX64" fmla="*/ 1643802 w 2593148"/>
                <a:gd name="connsiteY64" fmla="*/ 561802 h 2920242"/>
                <a:gd name="connsiteX65" fmla="*/ 1786611 w 2593148"/>
                <a:gd name="connsiteY65" fmla="*/ 288094 h 2920242"/>
                <a:gd name="connsiteX66" fmla="*/ 1952822 w 2593148"/>
                <a:gd name="connsiteY66" fmla="*/ 235352 h 2920242"/>
                <a:gd name="connsiteX67" fmla="*/ 1990733 w 2593148"/>
                <a:gd name="connsiteY67" fmla="*/ 273705 h 2920242"/>
                <a:gd name="connsiteX68" fmla="*/ 1814124 w 2593148"/>
                <a:gd name="connsiteY68" fmla="*/ 326960 h 2920242"/>
                <a:gd name="connsiteX69" fmla="*/ 1668878 w 2593148"/>
                <a:gd name="connsiteY69" fmla="*/ 573680 h 2920242"/>
                <a:gd name="connsiteX70" fmla="*/ 1884884 w 2593148"/>
                <a:gd name="connsiteY70" fmla="*/ 761587 h 2920242"/>
                <a:gd name="connsiteX71" fmla="*/ 2197757 w 2593148"/>
                <a:gd name="connsiteY71" fmla="*/ 752227 h 2920242"/>
                <a:gd name="connsiteX72" fmla="*/ 2207764 w 2593148"/>
                <a:gd name="connsiteY72" fmla="*/ 747905 h 2920242"/>
                <a:gd name="connsiteX73" fmla="*/ 2224139 w 2593148"/>
                <a:gd name="connsiteY73" fmla="*/ 751437 h 2920242"/>
                <a:gd name="connsiteX74" fmla="*/ 2299486 w 2593148"/>
                <a:gd name="connsiteY74" fmla="*/ 749183 h 2920242"/>
                <a:gd name="connsiteX75" fmla="*/ 2329143 w 2593148"/>
                <a:gd name="connsiteY75" fmla="*/ 729145 h 2920242"/>
                <a:gd name="connsiteX76" fmla="*/ 2334777 w 2593148"/>
                <a:gd name="connsiteY76" fmla="*/ 738633 h 2920242"/>
                <a:gd name="connsiteX77" fmla="*/ 2352862 w 2593148"/>
                <a:gd name="connsiteY77" fmla="*/ 774404 h 2920242"/>
                <a:gd name="connsiteX78" fmla="*/ 2347825 w 2593148"/>
                <a:gd name="connsiteY78" fmla="*/ 778120 h 2920242"/>
                <a:gd name="connsiteX79" fmla="*/ 2355588 w 2593148"/>
                <a:gd name="connsiteY79" fmla="*/ 779795 h 2920242"/>
                <a:gd name="connsiteX80" fmla="*/ 2381627 w 2593148"/>
                <a:gd name="connsiteY80" fmla="*/ 831297 h 2920242"/>
                <a:gd name="connsiteX81" fmla="*/ 2211999 w 2593148"/>
                <a:gd name="connsiteY81" fmla="*/ 801999 h 2920242"/>
                <a:gd name="connsiteX82" fmla="*/ 1828879 w 2593148"/>
                <a:gd name="connsiteY82" fmla="*/ 960954 h 2920242"/>
                <a:gd name="connsiteX83" fmla="*/ 1709095 w 2593148"/>
                <a:gd name="connsiteY83" fmla="*/ 1220992 h 2920242"/>
                <a:gd name="connsiteX84" fmla="*/ 1942849 w 2593148"/>
                <a:gd name="connsiteY84" fmla="*/ 1386299 h 2920242"/>
                <a:gd name="connsiteX85" fmla="*/ 2354119 w 2593148"/>
                <a:gd name="connsiteY85" fmla="*/ 1332398 h 2920242"/>
                <a:gd name="connsiteX86" fmla="*/ 2527465 w 2593148"/>
                <a:gd name="connsiteY86" fmla="*/ 1187976 h 2920242"/>
                <a:gd name="connsiteX87" fmla="*/ 2530465 w 2593148"/>
                <a:gd name="connsiteY87" fmla="*/ 1196468 h 2920242"/>
                <a:gd name="connsiteX88" fmla="*/ 2540857 w 2593148"/>
                <a:gd name="connsiteY88" fmla="*/ 1233374 h 2920242"/>
                <a:gd name="connsiteX89" fmla="*/ 2377499 w 2593148"/>
                <a:gd name="connsiteY89" fmla="*/ 1381362 h 2920242"/>
                <a:gd name="connsiteX90" fmla="*/ 1933724 w 2593148"/>
                <a:gd name="connsiteY90" fmla="*/ 1433034 h 2920242"/>
                <a:gd name="connsiteX91" fmla="*/ 1713441 w 2593148"/>
                <a:gd name="connsiteY91" fmla="*/ 1259693 h 2920242"/>
                <a:gd name="connsiteX92" fmla="*/ 1808446 w 2593148"/>
                <a:gd name="connsiteY92" fmla="*/ 1686637 h 2920242"/>
                <a:gd name="connsiteX93" fmla="*/ 1546439 w 2593148"/>
                <a:gd name="connsiteY93" fmla="*/ 2023629 h 2920242"/>
                <a:gd name="connsiteX94" fmla="*/ 1722327 w 2593148"/>
                <a:gd name="connsiteY94" fmla="*/ 1988622 h 2920242"/>
                <a:gd name="connsiteX95" fmla="*/ 1979711 w 2593148"/>
                <a:gd name="connsiteY95" fmla="*/ 2161366 h 2920242"/>
                <a:gd name="connsiteX96" fmla="*/ 2063763 w 2593148"/>
                <a:gd name="connsiteY96" fmla="*/ 2390671 h 2920242"/>
                <a:gd name="connsiteX97" fmla="*/ 2228357 w 2593148"/>
                <a:gd name="connsiteY97" fmla="*/ 2120817 h 2920242"/>
                <a:gd name="connsiteX98" fmla="*/ 2485470 w 2593148"/>
                <a:gd name="connsiteY98" fmla="*/ 2114620 h 2920242"/>
                <a:gd name="connsiteX99" fmla="*/ 2310383 w 2593148"/>
                <a:gd name="connsiteY99" fmla="*/ 2042400 h 2920242"/>
                <a:gd name="connsiteX100" fmla="*/ 2193949 w 2593148"/>
                <a:gd name="connsiteY100" fmla="*/ 1674837 h 2920242"/>
                <a:gd name="connsiteX101" fmla="*/ 2401009 w 2593148"/>
                <a:gd name="connsiteY101" fmla="*/ 1361793 h 2920242"/>
                <a:gd name="connsiteX102" fmla="*/ 2574052 w 2593148"/>
                <a:gd name="connsiteY102" fmla="*/ 1351263 h 2920242"/>
                <a:gd name="connsiteX103" fmla="*/ 2574255 w 2593148"/>
                <a:gd name="connsiteY103" fmla="*/ 1351985 h 2920242"/>
                <a:gd name="connsiteX104" fmla="*/ 2581040 w 2593148"/>
                <a:gd name="connsiteY104" fmla="*/ 1384461 h 2920242"/>
                <a:gd name="connsiteX105" fmla="*/ 2415757 w 2593148"/>
                <a:gd name="connsiteY105" fmla="*/ 1387338 h 2920242"/>
                <a:gd name="connsiteX106" fmla="*/ 2250174 w 2593148"/>
                <a:gd name="connsiteY106" fmla="*/ 1662944 h 2920242"/>
                <a:gd name="connsiteX107" fmla="*/ 2365167 w 2593148"/>
                <a:gd name="connsiteY107" fmla="*/ 2001023 h 2920242"/>
                <a:gd name="connsiteX108" fmla="*/ 2593148 w 2593148"/>
                <a:gd name="connsiteY108" fmla="*/ 2108728 h 2920242"/>
                <a:gd name="connsiteX109" fmla="*/ 2573081 w 2593148"/>
                <a:gd name="connsiteY109" fmla="*/ 2183868 h 2920242"/>
                <a:gd name="connsiteX110" fmla="*/ 2567147 w 2593148"/>
                <a:gd name="connsiteY110" fmla="*/ 2199200 h 2920242"/>
                <a:gd name="connsiteX111" fmla="*/ 2526330 w 2593148"/>
                <a:gd name="connsiteY111" fmla="*/ 2151030 h 2920242"/>
                <a:gd name="connsiteX112" fmla="*/ 2242291 w 2593148"/>
                <a:gd name="connsiteY112" fmla="*/ 2144952 h 2920242"/>
                <a:gd name="connsiteX113" fmla="*/ 2105535 w 2593148"/>
                <a:gd name="connsiteY113" fmla="*/ 2393976 h 2920242"/>
                <a:gd name="connsiteX114" fmla="*/ 2216875 w 2593148"/>
                <a:gd name="connsiteY114" fmla="*/ 2704539 h 2920242"/>
                <a:gd name="connsiteX115" fmla="*/ 2170264 w 2593148"/>
                <a:gd name="connsiteY115" fmla="*/ 2741615 h 2920242"/>
                <a:gd name="connsiteX116" fmla="*/ 2065923 w 2593148"/>
                <a:gd name="connsiteY116" fmla="*/ 2431760 h 2920242"/>
                <a:gd name="connsiteX117" fmla="*/ 1936721 w 2593148"/>
                <a:gd name="connsiteY117" fmla="*/ 2573507 h 2920242"/>
                <a:gd name="connsiteX118" fmla="*/ 1668718 w 2593148"/>
                <a:gd name="connsiteY118" fmla="*/ 2502554 h 2920242"/>
                <a:gd name="connsiteX119" fmla="*/ 1472930 w 2593148"/>
                <a:gd name="connsiteY119" fmla="*/ 2262233 h 2920242"/>
                <a:gd name="connsiteX120" fmla="*/ 1494678 w 2593148"/>
                <a:gd name="connsiteY120" fmla="*/ 2053740 h 2920242"/>
                <a:gd name="connsiteX121" fmla="*/ 1072744 w 2593148"/>
                <a:gd name="connsiteY121" fmla="*/ 2053740 h 2920242"/>
                <a:gd name="connsiteX122" fmla="*/ 1094492 w 2593148"/>
                <a:gd name="connsiteY122" fmla="*/ 2262233 h 2920242"/>
                <a:gd name="connsiteX123" fmla="*/ 934972 w 2593148"/>
                <a:gd name="connsiteY123" fmla="*/ 2458037 h 2920242"/>
                <a:gd name="connsiteX124" fmla="*/ 1575095 w 2593148"/>
                <a:gd name="connsiteY124" fmla="*/ 2458037 h 2920242"/>
                <a:gd name="connsiteX125" fmla="*/ 1985727 w 2593148"/>
                <a:gd name="connsiteY125" fmla="*/ 2825141 h 2920242"/>
                <a:gd name="connsiteX126" fmla="*/ 1973859 w 2593148"/>
                <a:gd name="connsiteY126" fmla="*/ 2862212 h 2920242"/>
                <a:gd name="connsiteX127" fmla="*/ 1937045 w 2593148"/>
                <a:gd name="connsiteY127" fmla="*/ 2881269 h 2920242"/>
                <a:gd name="connsiteX128" fmla="*/ 1840900 w 2593148"/>
                <a:gd name="connsiteY128" fmla="*/ 2920242 h 2920242"/>
                <a:gd name="connsiteX129" fmla="*/ 1865347 w 2593148"/>
                <a:gd name="connsiteY129" fmla="*/ 2835403 h 2920242"/>
                <a:gd name="connsiteX130" fmla="*/ 1521521 w 2593148"/>
                <a:gd name="connsiteY130" fmla="*/ 2493896 h 2920242"/>
                <a:gd name="connsiteX131" fmla="*/ 970080 w 2593148"/>
                <a:gd name="connsiteY131" fmla="*/ 2493896 h 2920242"/>
                <a:gd name="connsiteX132" fmla="*/ 626255 w 2593148"/>
                <a:gd name="connsiteY132" fmla="*/ 2835403 h 2920242"/>
                <a:gd name="connsiteX133" fmla="*/ 635739 w 2593148"/>
                <a:gd name="connsiteY133" fmla="*/ 2868315 h 2920242"/>
                <a:gd name="connsiteX134" fmla="*/ 550109 w 2593148"/>
                <a:gd name="connsiteY134" fmla="*/ 2824415 h 2920242"/>
                <a:gd name="connsiteX135" fmla="*/ 524779 w 2593148"/>
                <a:gd name="connsiteY135" fmla="*/ 2808242 h 2920242"/>
                <a:gd name="connsiteX136" fmla="*/ 853253 w 2593148"/>
                <a:gd name="connsiteY136" fmla="*/ 2514587 h 2920242"/>
                <a:gd name="connsiteX137" fmla="*/ 630702 w 2593148"/>
                <a:gd name="connsiteY137" fmla="*/ 2573507 h 2920242"/>
                <a:gd name="connsiteX138" fmla="*/ 503894 w 2593148"/>
                <a:gd name="connsiteY138" fmla="*/ 2434387 h 2920242"/>
                <a:gd name="connsiteX139" fmla="*/ 405639 w 2593148"/>
                <a:gd name="connsiteY139" fmla="*/ 2726166 h 2920242"/>
                <a:gd name="connsiteX140" fmla="*/ 359163 w 2593148"/>
                <a:gd name="connsiteY140" fmla="*/ 2689655 h 2920242"/>
                <a:gd name="connsiteX141" fmla="*/ 465166 w 2593148"/>
                <a:gd name="connsiteY141" fmla="*/ 2393976 h 2920242"/>
                <a:gd name="connsiteX142" fmla="*/ 328411 w 2593148"/>
                <a:gd name="connsiteY142" fmla="*/ 2144952 h 2920242"/>
                <a:gd name="connsiteX143" fmla="*/ 51378 w 2593148"/>
                <a:gd name="connsiteY143" fmla="*/ 2150880 h 2920242"/>
                <a:gd name="connsiteX144" fmla="*/ 40803 w 2593148"/>
                <a:gd name="connsiteY144" fmla="*/ 2155242 h 2920242"/>
                <a:gd name="connsiteX145" fmla="*/ 16439 w 2593148"/>
                <a:gd name="connsiteY145" fmla="*/ 2183995 h 2920242"/>
                <a:gd name="connsiteX146" fmla="*/ 16388 w 2593148"/>
                <a:gd name="connsiteY146" fmla="*/ 2183868 h 2920242"/>
                <a:gd name="connsiteX147" fmla="*/ 0 w 2593148"/>
                <a:gd name="connsiteY147" fmla="*/ 2123659 h 2920242"/>
                <a:gd name="connsiteX148" fmla="*/ 4081 w 2593148"/>
                <a:gd name="connsiteY148" fmla="*/ 2121731 h 2920242"/>
                <a:gd name="connsiteX149" fmla="*/ 11905 w 2593148"/>
                <a:gd name="connsiteY149" fmla="*/ 2112853 h 2920242"/>
                <a:gd name="connsiteX150" fmla="*/ 22341 w 2593148"/>
                <a:gd name="connsiteY150" fmla="*/ 2113104 h 2920242"/>
                <a:gd name="connsiteX151" fmla="*/ 259585 w 2593148"/>
                <a:gd name="connsiteY151" fmla="*/ 2001024 h 2920242"/>
                <a:gd name="connsiteX152" fmla="*/ 374578 w 2593148"/>
                <a:gd name="connsiteY152" fmla="*/ 1662945 h 2920242"/>
                <a:gd name="connsiteX153" fmla="*/ 208994 w 2593148"/>
                <a:gd name="connsiteY153" fmla="*/ 1387339 h 2920242"/>
                <a:gd name="connsiteX154" fmla="*/ 10507 w 2593148"/>
                <a:gd name="connsiteY154" fmla="*/ 1383884 h 2920242"/>
                <a:gd name="connsiteX155" fmla="*/ 17563 w 2593148"/>
                <a:gd name="connsiteY155" fmla="*/ 1351985 h 2920242"/>
                <a:gd name="connsiteX156" fmla="*/ 18362 w 2593148"/>
                <a:gd name="connsiteY156" fmla="*/ 1349297 h 2920242"/>
                <a:gd name="connsiteX157" fmla="*/ 186712 w 2593148"/>
                <a:gd name="connsiteY157" fmla="*/ 1359541 h 2920242"/>
                <a:gd name="connsiteX158" fmla="*/ 51681 w 2593148"/>
                <a:gd name="connsiteY158" fmla="*/ 1237215 h 2920242"/>
                <a:gd name="connsiteX159" fmla="*/ 63793 w 2593148"/>
                <a:gd name="connsiteY159" fmla="*/ 1196468 h 2920242"/>
                <a:gd name="connsiteX160" fmla="*/ 65504 w 2593148"/>
                <a:gd name="connsiteY160" fmla="*/ 1191868 h 2920242"/>
                <a:gd name="connsiteX161" fmla="*/ 234179 w 2593148"/>
                <a:gd name="connsiteY161" fmla="*/ 1332399 h 2920242"/>
                <a:gd name="connsiteX162" fmla="*/ 645450 w 2593148"/>
                <a:gd name="connsiteY162" fmla="*/ 1386300 h 2920242"/>
                <a:gd name="connsiteX163" fmla="*/ 879204 w 2593148"/>
                <a:gd name="connsiteY163" fmla="*/ 1220993 h 2920242"/>
                <a:gd name="connsiteX164" fmla="*/ 759420 w 2593148"/>
                <a:gd name="connsiteY164" fmla="*/ 960955 h 2920242"/>
                <a:gd name="connsiteX165" fmla="*/ 376299 w 2593148"/>
                <a:gd name="connsiteY165" fmla="*/ 802000 h 2920242"/>
                <a:gd name="connsiteX166" fmla="*/ 221387 w 2593148"/>
                <a:gd name="connsiteY166" fmla="*/ 828757 h 2920242"/>
                <a:gd name="connsiteX167" fmla="*/ 269037 w 2593148"/>
                <a:gd name="connsiteY167" fmla="*/ 738633 h 2920242"/>
                <a:gd name="connsiteX168" fmla="*/ 270266 w 2593148"/>
                <a:gd name="connsiteY168" fmla="*/ 736648 h 2920242"/>
                <a:gd name="connsiteX169" fmla="*/ 288814 w 2593148"/>
                <a:gd name="connsiteY169" fmla="*/ 749181 h 2920242"/>
                <a:gd name="connsiteX170" fmla="*/ 364171 w 2593148"/>
                <a:gd name="connsiteY170" fmla="*/ 751436 h 2920242"/>
                <a:gd name="connsiteX171" fmla="*/ 380534 w 2593148"/>
                <a:gd name="connsiteY171" fmla="*/ 747906 h 2920242"/>
                <a:gd name="connsiteX172" fmla="*/ 390534 w 2593148"/>
                <a:gd name="connsiteY172" fmla="*/ 752224 h 2920242"/>
                <a:gd name="connsiteX173" fmla="*/ 703416 w 2593148"/>
                <a:gd name="connsiteY173" fmla="*/ 761585 h 2920242"/>
                <a:gd name="connsiteX174" fmla="*/ 919422 w 2593148"/>
                <a:gd name="connsiteY174" fmla="*/ 573678 h 2920242"/>
                <a:gd name="connsiteX175" fmla="*/ 774176 w 2593148"/>
                <a:gd name="connsiteY175" fmla="*/ 326958 h 2920242"/>
                <a:gd name="connsiteX176" fmla="*/ 618992 w 2593148"/>
                <a:gd name="connsiteY176" fmla="*/ 280163 h 2920242"/>
                <a:gd name="connsiteX177" fmla="*/ 657492 w 2593148"/>
                <a:gd name="connsiteY177" fmla="*/ 242335 h 2920242"/>
                <a:gd name="connsiteX178" fmla="*/ 801689 w 2593148"/>
                <a:gd name="connsiteY178" fmla="*/ 288092 h 2920242"/>
                <a:gd name="connsiteX179" fmla="*/ 944495 w 2593148"/>
                <a:gd name="connsiteY179" fmla="*/ 561795 h 2920242"/>
                <a:gd name="connsiteX180" fmla="*/ 1132887 w 2593148"/>
                <a:gd name="connsiteY180" fmla="*/ 321776 h 2920242"/>
                <a:gd name="connsiteX181" fmla="*/ 1236270 w 2593148"/>
                <a:gd name="connsiteY181" fmla="*/ 321776 h 2920242"/>
                <a:gd name="connsiteX182" fmla="*/ 1011186 w 2593148"/>
                <a:gd name="connsiteY182" fmla="*/ 211644 h 2920242"/>
                <a:gd name="connsiteX183" fmla="*/ 970639 w 2593148"/>
                <a:gd name="connsiteY183" fmla="*/ 31153 h 2920242"/>
                <a:gd name="connsiteX184" fmla="*/ 1020492 w 2593148"/>
                <a:gd name="connsiteY184" fmla="*/ 8749 h 2920242"/>
                <a:gd name="connsiteX185" fmla="*/ 1058461 w 2593148"/>
                <a:gd name="connsiteY185" fmla="*/ 196531 h 2920242"/>
                <a:gd name="connsiteX186" fmla="*/ 1288852 w 2593148"/>
                <a:gd name="connsiteY186" fmla="*/ 321776 h 2920242"/>
                <a:gd name="connsiteX187" fmla="*/ 1314679 w 2593148"/>
                <a:gd name="connsiteY187" fmla="*/ 321776 h 2920242"/>
                <a:gd name="connsiteX188" fmla="*/ 1545071 w 2593148"/>
                <a:gd name="connsiteY188" fmla="*/ 196531 h 2920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</a:cxnLst>
              <a:rect l="l" t="t" r="r" b="b"/>
              <a:pathLst>
                <a:path w="2593148" h="2920242">
                  <a:moveTo>
                    <a:pt x="1712758" y="2020650"/>
                  </a:moveTo>
                  <a:lnTo>
                    <a:pt x="1527673" y="2047766"/>
                  </a:lnTo>
                  <a:lnTo>
                    <a:pt x="1523029" y="2053740"/>
                  </a:lnTo>
                  <a:lnTo>
                    <a:pt x="1514323" y="2053740"/>
                  </a:lnTo>
                  <a:lnTo>
                    <a:pt x="1503937" y="2249746"/>
                  </a:lnTo>
                  <a:lnTo>
                    <a:pt x="1688936" y="2470169"/>
                  </a:lnTo>
                  <a:lnTo>
                    <a:pt x="1930230" y="2544978"/>
                  </a:lnTo>
                  <a:lnTo>
                    <a:pt x="2046116" y="2417840"/>
                  </a:lnTo>
                  <a:lnTo>
                    <a:pt x="1949333" y="2184490"/>
                  </a:lnTo>
                  <a:close/>
                  <a:moveTo>
                    <a:pt x="854665" y="2020650"/>
                  </a:moveTo>
                  <a:lnTo>
                    <a:pt x="618090" y="2184490"/>
                  </a:lnTo>
                  <a:lnTo>
                    <a:pt x="521307" y="2417840"/>
                  </a:lnTo>
                  <a:lnTo>
                    <a:pt x="637193" y="2544978"/>
                  </a:lnTo>
                  <a:lnTo>
                    <a:pt x="878487" y="2470169"/>
                  </a:lnTo>
                  <a:lnTo>
                    <a:pt x="1063486" y="2249746"/>
                  </a:lnTo>
                  <a:lnTo>
                    <a:pt x="1052885" y="2049691"/>
                  </a:lnTo>
                  <a:close/>
                  <a:moveTo>
                    <a:pt x="874852" y="1259699"/>
                  </a:moveTo>
                  <a:lnTo>
                    <a:pt x="654575" y="1433035"/>
                  </a:lnTo>
                  <a:lnTo>
                    <a:pt x="238846" y="1384628"/>
                  </a:lnTo>
                  <a:lnTo>
                    <a:pt x="430803" y="1674838"/>
                  </a:lnTo>
                  <a:lnTo>
                    <a:pt x="314369" y="2042401"/>
                  </a:lnTo>
                  <a:lnTo>
                    <a:pt x="136301" y="2115851"/>
                  </a:lnTo>
                  <a:lnTo>
                    <a:pt x="342345" y="2120817"/>
                  </a:lnTo>
                  <a:lnTo>
                    <a:pt x="504891" y="2387312"/>
                  </a:lnTo>
                  <a:lnTo>
                    <a:pt x="587712" y="2161366"/>
                  </a:lnTo>
                  <a:lnTo>
                    <a:pt x="845096" y="1988622"/>
                  </a:lnTo>
                  <a:lnTo>
                    <a:pt x="1045675" y="2028544"/>
                  </a:lnTo>
                  <a:lnTo>
                    <a:pt x="779848" y="1686637"/>
                  </a:lnTo>
                  <a:close/>
                  <a:moveTo>
                    <a:pt x="1294147" y="1061002"/>
                  </a:moveTo>
                  <a:lnTo>
                    <a:pt x="948813" y="1250523"/>
                  </a:lnTo>
                  <a:lnTo>
                    <a:pt x="863520" y="1676374"/>
                  </a:lnTo>
                  <a:lnTo>
                    <a:pt x="1102503" y="2017882"/>
                  </a:lnTo>
                  <a:lnTo>
                    <a:pt x="1485792" y="2017882"/>
                  </a:lnTo>
                  <a:lnTo>
                    <a:pt x="1724775" y="1676374"/>
                  </a:lnTo>
                  <a:lnTo>
                    <a:pt x="1639481" y="1250523"/>
                  </a:lnTo>
                  <a:close/>
                  <a:moveTo>
                    <a:pt x="935912" y="596294"/>
                  </a:moveTo>
                  <a:lnTo>
                    <a:pt x="717180" y="807170"/>
                  </a:lnTo>
                  <a:lnTo>
                    <a:pt x="510331" y="803962"/>
                  </a:lnTo>
                  <a:lnTo>
                    <a:pt x="790691" y="925043"/>
                  </a:lnTo>
                  <a:lnTo>
                    <a:pt x="907183" y="1216287"/>
                  </a:lnTo>
                  <a:lnTo>
                    <a:pt x="1279420" y="1032417"/>
                  </a:lnTo>
                  <a:lnTo>
                    <a:pt x="1003565" y="897444"/>
                  </a:lnTo>
                  <a:close/>
                  <a:moveTo>
                    <a:pt x="1652380" y="596289"/>
                  </a:moveTo>
                  <a:lnTo>
                    <a:pt x="1584726" y="897444"/>
                  </a:lnTo>
                  <a:lnTo>
                    <a:pt x="1308873" y="1032416"/>
                  </a:lnTo>
                  <a:lnTo>
                    <a:pt x="1681115" y="1216288"/>
                  </a:lnTo>
                  <a:lnTo>
                    <a:pt x="1797608" y="925042"/>
                  </a:lnTo>
                  <a:lnTo>
                    <a:pt x="2077960" y="803964"/>
                  </a:lnTo>
                  <a:lnTo>
                    <a:pt x="1871120" y="807172"/>
                  </a:lnTo>
                  <a:close/>
                  <a:moveTo>
                    <a:pt x="1159122" y="346801"/>
                  </a:moveTo>
                  <a:lnTo>
                    <a:pt x="990747" y="585135"/>
                  </a:lnTo>
                  <a:lnTo>
                    <a:pt x="1050840" y="882331"/>
                  </a:lnTo>
                  <a:lnTo>
                    <a:pt x="1294145" y="1014596"/>
                  </a:lnTo>
                  <a:lnTo>
                    <a:pt x="1537450" y="882331"/>
                  </a:lnTo>
                  <a:lnTo>
                    <a:pt x="1597543" y="585135"/>
                  </a:lnTo>
                  <a:lnTo>
                    <a:pt x="1429168" y="346801"/>
                  </a:lnTo>
                  <a:lnTo>
                    <a:pt x="1316114" y="346801"/>
                  </a:lnTo>
                  <a:lnTo>
                    <a:pt x="1301765" y="353822"/>
                  </a:lnTo>
                  <a:lnTo>
                    <a:pt x="1287416" y="346801"/>
                  </a:lnTo>
                  <a:close/>
                  <a:moveTo>
                    <a:pt x="1584810" y="0"/>
                  </a:moveTo>
                  <a:lnTo>
                    <a:pt x="1634773" y="22786"/>
                  </a:lnTo>
                  <a:lnTo>
                    <a:pt x="1592347" y="211644"/>
                  </a:lnTo>
                  <a:lnTo>
                    <a:pt x="1367260" y="321776"/>
                  </a:lnTo>
                  <a:lnTo>
                    <a:pt x="1455404" y="321776"/>
                  </a:lnTo>
                  <a:lnTo>
                    <a:pt x="1643802" y="561802"/>
                  </a:lnTo>
                  <a:lnTo>
                    <a:pt x="1786611" y="288094"/>
                  </a:lnTo>
                  <a:lnTo>
                    <a:pt x="1952822" y="235352"/>
                  </a:lnTo>
                  <a:lnTo>
                    <a:pt x="1990733" y="273705"/>
                  </a:lnTo>
                  <a:lnTo>
                    <a:pt x="1814124" y="326960"/>
                  </a:lnTo>
                  <a:lnTo>
                    <a:pt x="1668878" y="573680"/>
                  </a:lnTo>
                  <a:lnTo>
                    <a:pt x="1884884" y="761587"/>
                  </a:lnTo>
                  <a:lnTo>
                    <a:pt x="2197757" y="752227"/>
                  </a:lnTo>
                  <a:lnTo>
                    <a:pt x="2207764" y="747905"/>
                  </a:lnTo>
                  <a:lnTo>
                    <a:pt x="2224139" y="751437"/>
                  </a:lnTo>
                  <a:lnTo>
                    <a:pt x="2299486" y="749183"/>
                  </a:lnTo>
                  <a:lnTo>
                    <a:pt x="2329143" y="729145"/>
                  </a:lnTo>
                  <a:lnTo>
                    <a:pt x="2334777" y="738633"/>
                  </a:lnTo>
                  <a:lnTo>
                    <a:pt x="2352862" y="774404"/>
                  </a:lnTo>
                  <a:lnTo>
                    <a:pt x="2347825" y="778120"/>
                  </a:lnTo>
                  <a:lnTo>
                    <a:pt x="2355588" y="779795"/>
                  </a:lnTo>
                  <a:lnTo>
                    <a:pt x="2381627" y="831297"/>
                  </a:lnTo>
                  <a:lnTo>
                    <a:pt x="2211999" y="801999"/>
                  </a:lnTo>
                  <a:lnTo>
                    <a:pt x="1828879" y="960954"/>
                  </a:lnTo>
                  <a:lnTo>
                    <a:pt x="1709095" y="1220992"/>
                  </a:lnTo>
                  <a:lnTo>
                    <a:pt x="1942849" y="1386299"/>
                  </a:lnTo>
                  <a:lnTo>
                    <a:pt x="2354119" y="1332398"/>
                  </a:lnTo>
                  <a:lnTo>
                    <a:pt x="2527465" y="1187976"/>
                  </a:lnTo>
                  <a:lnTo>
                    <a:pt x="2530465" y="1196468"/>
                  </a:lnTo>
                  <a:lnTo>
                    <a:pt x="2540857" y="1233374"/>
                  </a:lnTo>
                  <a:lnTo>
                    <a:pt x="2377499" y="1381362"/>
                  </a:lnTo>
                  <a:lnTo>
                    <a:pt x="1933724" y="1433034"/>
                  </a:lnTo>
                  <a:lnTo>
                    <a:pt x="1713441" y="1259693"/>
                  </a:lnTo>
                  <a:lnTo>
                    <a:pt x="1808446" y="1686637"/>
                  </a:lnTo>
                  <a:lnTo>
                    <a:pt x="1546439" y="2023629"/>
                  </a:lnTo>
                  <a:lnTo>
                    <a:pt x="1722327" y="1988622"/>
                  </a:lnTo>
                  <a:lnTo>
                    <a:pt x="1979711" y="2161366"/>
                  </a:lnTo>
                  <a:lnTo>
                    <a:pt x="2063763" y="2390671"/>
                  </a:lnTo>
                  <a:lnTo>
                    <a:pt x="2228357" y="2120817"/>
                  </a:lnTo>
                  <a:lnTo>
                    <a:pt x="2485470" y="2114620"/>
                  </a:lnTo>
                  <a:lnTo>
                    <a:pt x="2310383" y="2042400"/>
                  </a:lnTo>
                  <a:lnTo>
                    <a:pt x="2193949" y="1674837"/>
                  </a:lnTo>
                  <a:lnTo>
                    <a:pt x="2401009" y="1361793"/>
                  </a:lnTo>
                  <a:lnTo>
                    <a:pt x="2574052" y="1351263"/>
                  </a:lnTo>
                  <a:lnTo>
                    <a:pt x="2574255" y="1351985"/>
                  </a:lnTo>
                  <a:lnTo>
                    <a:pt x="2581040" y="1384461"/>
                  </a:lnTo>
                  <a:lnTo>
                    <a:pt x="2415757" y="1387338"/>
                  </a:lnTo>
                  <a:lnTo>
                    <a:pt x="2250174" y="1662944"/>
                  </a:lnTo>
                  <a:lnTo>
                    <a:pt x="2365167" y="2001023"/>
                  </a:lnTo>
                  <a:lnTo>
                    <a:pt x="2593148" y="2108728"/>
                  </a:lnTo>
                  <a:lnTo>
                    <a:pt x="2573081" y="2183868"/>
                  </a:lnTo>
                  <a:lnTo>
                    <a:pt x="2567147" y="2199200"/>
                  </a:lnTo>
                  <a:lnTo>
                    <a:pt x="2526330" y="2151030"/>
                  </a:lnTo>
                  <a:lnTo>
                    <a:pt x="2242291" y="2144952"/>
                  </a:lnTo>
                  <a:lnTo>
                    <a:pt x="2105535" y="2393976"/>
                  </a:lnTo>
                  <a:lnTo>
                    <a:pt x="2216875" y="2704539"/>
                  </a:lnTo>
                  <a:lnTo>
                    <a:pt x="2170264" y="2741615"/>
                  </a:lnTo>
                  <a:lnTo>
                    <a:pt x="2065923" y="2431760"/>
                  </a:lnTo>
                  <a:lnTo>
                    <a:pt x="1936721" y="2573507"/>
                  </a:lnTo>
                  <a:lnTo>
                    <a:pt x="1668718" y="2502554"/>
                  </a:lnTo>
                  <a:lnTo>
                    <a:pt x="1472930" y="2262233"/>
                  </a:lnTo>
                  <a:lnTo>
                    <a:pt x="1494678" y="2053740"/>
                  </a:lnTo>
                  <a:lnTo>
                    <a:pt x="1072744" y="2053740"/>
                  </a:lnTo>
                  <a:lnTo>
                    <a:pt x="1094492" y="2262233"/>
                  </a:lnTo>
                  <a:lnTo>
                    <a:pt x="934972" y="2458037"/>
                  </a:lnTo>
                  <a:lnTo>
                    <a:pt x="1575095" y="2458037"/>
                  </a:lnTo>
                  <a:lnTo>
                    <a:pt x="1985727" y="2825141"/>
                  </a:lnTo>
                  <a:lnTo>
                    <a:pt x="1973859" y="2862212"/>
                  </a:lnTo>
                  <a:lnTo>
                    <a:pt x="1937045" y="2881269"/>
                  </a:lnTo>
                  <a:lnTo>
                    <a:pt x="1840900" y="2920242"/>
                  </a:lnTo>
                  <a:lnTo>
                    <a:pt x="1865347" y="2835403"/>
                  </a:lnTo>
                  <a:lnTo>
                    <a:pt x="1521521" y="2493896"/>
                  </a:lnTo>
                  <a:lnTo>
                    <a:pt x="970080" y="2493896"/>
                  </a:lnTo>
                  <a:lnTo>
                    <a:pt x="626255" y="2835403"/>
                  </a:lnTo>
                  <a:lnTo>
                    <a:pt x="635739" y="2868315"/>
                  </a:lnTo>
                  <a:lnTo>
                    <a:pt x="550109" y="2824415"/>
                  </a:lnTo>
                  <a:lnTo>
                    <a:pt x="524779" y="2808242"/>
                  </a:lnTo>
                  <a:lnTo>
                    <a:pt x="853253" y="2514587"/>
                  </a:lnTo>
                  <a:lnTo>
                    <a:pt x="630702" y="2573507"/>
                  </a:lnTo>
                  <a:lnTo>
                    <a:pt x="503894" y="2434387"/>
                  </a:lnTo>
                  <a:lnTo>
                    <a:pt x="405639" y="2726166"/>
                  </a:lnTo>
                  <a:lnTo>
                    <a:pt x="359163" y="2689655"/>
                  </a:lnTo>
                  <a:lnTo>
                    <a:pt x="465166" y="2393976"/>
                  </a:lnTo>
                  <a:lnTo>
                    <a:pt x="328411" y="2144952"/>
                  </a:lnTo>
                  <a:lnTo>
                    <a:pt x="51378" y="2150880"/>
                  </a:lnTo>
                  <a:lnTo>
                    <a:pt x="40803" y="2155242"/>
                  </a:lnTo>
                  <a:lnTo>
                    <a:pt x="16439" y="2183995"/>
                  </a:lnTo>
                  <a:lnTo>
                    <a:pt x="16388" y="2183868"/>
                  </a:lnTo>
                  <a:lnTo>
                    <a:pt x="0" y="2123659"/>
                  </a:lnTo>
                  <a:lnTo>
                    <a:pt x="4081" y="2121731"/>
                  </a:lnTo>
                  <a:lnTo>
                    <a:pt x="11905" y="2112853"/>
                  </a:lnTo>
                  <a:lnTo>
                    <a:pt x="22341" y="2113104"/>
                  </a:lnTo>
                  <a:lnTo>
                    <a:pt x="259585" y="2001024"/>
                  </a:lnTo>
                  <a:lnTo>
                    <a:pt x="374578" y="1662945"/>
                  </a:lnTo>
                  <a:lnTo>
                    <a:pt x="208994" y="1387339"/>
                  </a:lnTo>
                  <a:lnTo>
                    <a:pt x="10507" y="1383884"/>
                  </a:lnTo>
                  <a:lnTo>
                    <a:pt x="17563" y="1351985"/>
                  </a:lnTo>
                  <a:lnTo>
                    <a:pt x="18362" y="1349297"/>
                  </a:lnTo>
                  <a:lnTo>
                    <a:pt x="186712" y="1359541"/>
                  </a:lnTo>
                  <a:lnTo>
                    <a:pt x="51681" y="1237215"/>
                  </a:lnTo>
                  <a:lnTo>
                    <a:pt x="63793" y="1196468"/>
                  </a:lnTo>
                  <a:lnTo>
                    <a:pt x="65504" y="1191868"/>
                  </a:lnTo>
                  <a:lnTo>
                    <a:pt x="234179" y="1332399"/>
                  </a:lnTo>
                  <a:lnTo>
                    <a:pt x="645450" y="1386300"/>
                  </a:lnTo>
                  <a:lnTo>
                    <a:pt x="879204" y="1220993"/>
                  </a:lnTo>
                  <a:lnTo>
                    <a:pt x="759420" y="960955"/>
                  </a:lnTo>
                  <a:lnTo>
                    <a:pt x="376299" y="802000"/>
                  </a:lnTo>
                  <a:lnTo>
                    <a:pt x="221387" y="828757"/>
                  </a:lnTo>
                  <a:lnTo>
                    <a:pt x="269037" y="738633"/>
                  </a:lnTo>
                  <a:lnTo>
                    <a:pt x="270266" y="736648"/>
                  </a:lnTo>
                  <a:lnTo>
                    <a:pt x="288814" y="749181"/>
                  </a:lnTo>
                  <a:lnTo>
                    <a:pt x="364171" y="751436"/>
                  </a:lnTo>
                  <a:lnTo>
                    <a:pt x="380534" y="747906"/>
                  </a:lnTo>
                  <a:lnTo>
                    <a:pt x="390534" y="752224"/>
                  </a:lnTo>
                  <a:lnTo>
                    <a:pt x="703416" y="761585"/>
                  </a:lnTo>
                  <a:lnTo>
                    <a:pt x="919422" y="573678"/>
                  </a:lnTo>
                  <a:lnTo>
                    <a:pt x="774176" y="326958"/>
                  </a:lnTo>
                  <a:lnTo>
                    <a:pt x="618992" y="280163"/>
                  </a:lnTo>
                  <a:lnTo>
                    <a:pt x="657492" y="242335"/>
                  </a:lnTo>
                  <a:lnTo>
                    <a:pt x="801689" y="288092"/>
                  </a:lnTo>
                  <a:lnTo>
                    <a:pt x="944495" y="561795"/>
                  </a:lnTo>
                  <a:lnTo>
                    <a:pt x="1132887" y="321776"/>
                  </a:lnTo>
                  <a:lnTo>
                    <a:pt x="1236270" y="321776"/>
                  </a:lnTo>
                  <a:lnTo>
                    <a:pt x="1011186" y="211644"/>
                  </a:lnTo>
                  <a:lnTo>
                    <a:pt x="970639" y="31153"/>
                  </a:lnTo>
                  <a:lnTo>
                    <a:pt x="1020492" y="8749"/>
                  </a:lnTo>
                  <a:lnTo>
                    <a:pt x="1058461" y="196531"/>
                  </a:lnTo>
                  <a:lnTo>
                    <a:pt x="1288852" y="321776"/>
                  </a:lnTo>
                  <a:lnTo>
                    <a:pt x="1314679" y="321776"/>
                  </a:lnTo>
                  <a:lnTo>
                    <a:pt x="1545071" y="196531"/>
                  </a:ln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pptxe55_卵のイラスト</dc:title>
  <dc:subject>pptxe55_卵のイラスト</dc:subject>
  <dc:creator>でじけろお</dc:creator>
  <cp:revision>1</cp:revision>
  <dcterms:created xsi:type="dcterms:W3CDTF">2018-05-20T00:31:01Z</dcterms:created>
  <dcterms:modified xsi:type="dcterms:W3CDTF">2020-08-30T02:35:49Z</dcterms:modified>
  <cp:version>1</cp:version>
</cp:coreProperties>
</file>