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8" r:id="rId2"/>
    <p:sldId id="4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73791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2216E0D0-3632-471A-A8A3-69BD90560A21}"/>
              </a:ext>
            </a:extLst>
          </p:cNvPr>
          <p:cNvGrpSpPr/>
          <p:nvPr/>
        </p:nvGrpSpPr>
        <p:grpSpPr>
          <a:xfrm>
            <a:off x="670327" y="2800576"/>
            <a:ext cx="1147879" cy="1548004"/>
            <a:chOff x="670327" y="2800576"/>
            <a:chExt cx="1147879" cy="1548004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191AA99D-20D9-49C7-B23B-8456186EB725}"/>
                </a:ext>
              </a:extLst>
            </p:cNvPr>
            <p:cNvGrpSpPr/>
            <p:nvPr/>
          </p:nvGrpSpPr>
          <p:grpSpPr>
            <a:xfrm>
              <a:off x="670327" y="2800576"/>
              <a:ext cx="1147879" cy="1548004"/>
              <a:chOff x="801710" y="3304384"/>
              <a:chExt cx="1230290" cy="1659142"/>
            </a:xfrm>
            <a:pattFill prst="plaid">
              <a:fgClr>
                <a:srgbClr val="FFFF00"/>
              </a:fgClr>
              <a:bgClr>
                <a:srgbClr val="FFC000"/>
              </a:bgClr>
            </a:pattFill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7DAC2575-4A1A-4741-9D0B-45418599464E}"/>
                  </a:ext>
                </a:extLst>
              </p:cNvPr>
              <p:cNvSpPr/>
              <p:nvPr/>
            </p:nvSpPr>
            <p:spPr bwMode="auto">
              <a:xfrm>
                <a:off x="975485" y="3304384"/>
                <a:ext cx="798490" cy="926790"/>
              </a:xfrm>
              <a:custGeom>
                <a:avLst/>
                <a:gdLst>
                  <a:gd name="connsiteX0" fmla="*/ 399245 w 798490"/>
                  <a:gd name="connsiteY0" fmla="*/ 0 h 926790"/>
                  <a:gd name="connsiteX1" fmla="*/ 798490 w 798490"/>
                  <a:gd name="connsiteY1" fmla="*/ 399245 h 926790"/>
                  <a:gd name="connsiteX2" fmla="*/ 798490 w 798490"/>
                  <a:gd name="connsiteY2" fmla="*/ 779700 h 926790"/>
                  <a:gd name="connsiteX3" fmla="*/ 651400 w 798490"/>
                  <a:gd name="connsiteY3" fmla="*/ 926790 h 926790"/>
                  <a:gd name="connsiteX4" fmla="*/ 651353 w 798490"/>
                  <a:gd name="connsiteY4" fmla="*/ 926790 h 926790"/>
                  <a:gd name="connsiteX5" fmla="*/ 657442 w 798490"/>
                  <a:gd name="connsiteY5" fmla="*/ 917760 h 926790"/>
                  <a:gd name="connsiteX6" fmla="*/ 665140 w 798490"/>
                  <a:gd name="connsiteY6" fmla="*/ 879629 h 926790"/>
                  <a:gd name="connsiteX7" fmla="*/ 665140 w 798490"/>
                  <a:gd name="connsiteY7" fmla="*/ 316695 h 926790"/>
                  <a:gd name="connsiteX8" fmla="*/ 399245 w 798490"/>
                  <a:gd name="connsiteY8" fmla="*/ 50800 h 926790"/>
                  <a:gd name="connsiteX9" fmla="*/ 133350 w 798490"/>
                  <a:gd name="connsiteY9" fmla="*/ 316695 h 926790"/>
                  <a:gd name="connsiteX10" fmla="*/ 133350 w 798490"/>
                  <a:gd name="connsiteY10" fmla="*/ 879629 h 926790"/>
                  <a:gd name="connsiteX11" fmla="*/ 141048 w 798490"/>
                  <a:gd name="connsiteY11" fmla="*/ 917760 h 926790"/>
                  <a:gd name="connsiteX12" fmla="*/ 147137 w 798490"/>
                  <a:gd name="connsiteY12" fmla="*/ 926790 h 926790"/>
                  <a:gd name="connsiteX13" fmla="*/ 147090 w 798490"/>
                  <a:gd name="connsiteY13" fmla="*/ 926790 h 926790"/>
                  <a:gd name="connsiteX14" fmla="*/ 0 w 798490"/>
                  <a:gd name="connsiteY14" fmla="*/ 779700 h 926790"/>
                  <a:gd name="connsiteX15" fmla="*/ 0 w 798490"/>
                  <a:gd name="connsiteY15" fmla="*/ 399245 h 926790"/>
                  <a:gd name="connsiteX16" fmla="*/ 399245 w 798490"/>
                  <a:gd name="connsiteY16" fmla="*/ 0 h 926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98490" h="926790">
                    <a:moveTo>
                      <a:pt x="399245" y="0"/>
                    </a:moveTo>
                    <a:cubicBezTo>
                      <a:pt x="619742" y="0"/>
                      <a:pt x="798490" y="178748"/>
                      <a:pt x="798490" y="399245"/>
                    </a:cubicBezTo>
                    <a:lnTo>
                      <a:pt x="798490" y="779700"/>
                    </a:lnTo>
                    <a:cubicBezTo>
                      <a:pt x="798490" y="860936"/>
                      <a:pt x="732636" y="926790"/>
                      <a:pt x="651400" y="926790"/>
                    </a:cubicBezTo>
                    <a:lnTo>
                      <a:pt x="651353" y="926790"/>
                    </a:lnTo>
                    <a:lnTo>
                      <a:pt x="657442" y="917760"/>
                    </a:lnTo>
                    <a:cubicBezTo>
                      <a:pt x="662399" y="906040"/>
                      <a:pt x="665140" y="893155"/>
                      <a:pt x="665140" y="879629"/>
                    </a:cubicBezTo>
                    <a:lnTo>
                      <a:pt x="665140" y="316695"/>
                    </a:lnTo>
                    <a:cubicBezTo>
                      <a:pt x="665140" y="169845"/>
                      <a:pt x="546095" y="50800"/>
                      <a:pt x="399245" y="50800"/>
                    </a:cubicBezTo>
                    <a:cubicBezTo>
                      <a:pt x="252395" y="50800"/>
                      <a:pt x="133350" y="169845"/>
                      <a:pt x="133350" y="316695"/>
                    </a:cubicBezTo>
                    <a:lnTo>
                      <a:pt x="133350" y="879629"/>
                    </a:lnTo>
                    <a:cubicBezTo>
                      <a:pt x="133350" y="893155"/>
                      <a:pt x="136091" y="906040"/>
                      <a:pt x="141048" y="917760"/>
                    </a:cubicBezTo>
                    <a:lnTo>
                      <a:pt x="147137" y="926790"/>
                    </a:lnTo>
                    <a:lnTo>
                      <a:pt x="147090" y="926790"/>
                    </a:lnTo>
                    <a:cubicBezTo>
                      <a:pt x="65854" y="926790"/>
                      <a:pt x="0" y="860936"/>
                      <a:pt x="0" y="779700"/>
                    </a:cubicBezTo>
                    <a:lnTo>
                      <a:pt x="0" y="399245"/>
                    </a:lnTo>
                    <a:cubicBezTo>
                      <a:pt x="0" y="178748"/>
                      <a:pt x="178748" y="0"/>
                      <a:pt x="399245" y="0"/>
                    </a:cubicBezTo>
                    <a:close/>
                  </a:path>
                </a:pathLst>
              </a:custGeom>
              <a:pattFill prst="plaid">
                <a:fgClr>
                  <a:srgbClr val="FFC000"/>
                </a:fgClr>
                <a:bgClr>
                  <a:srgbClr val="FF66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04F702F0-3BFA-49E0-A7CF-EE3501EF446C}"/>
                  </a:ext>
                </a:extLst>
              </p:cNvPr>
              <p:cNvSpPr/>
              <p:nvPr/>
            </p:nvSpPr>
            <p:spPr bwMode="auto">
              <a:xfrm>
                <a:off x="801710" y="3304384"/>
                <a:ext cx="1230290" cy="1659142"/>
              </a:xfrm>
              <a:custGeom>
                <a:avLst/>
                <a:gdLst>
                  <a:gd name="connsiteX0" fmla="*/ 661531 w 1230290"/>
                  <a:gd name="connsiteY0" fmla="*/ 50800 h 1659142"/>
                  <a:gd name="connsiteX1" fmla="*/ 395636 w 1230290"/>
                  <a:gd name="connsiteY1" fmla="*/ 316695 h 1659142"/>
                  <a:gd name="connsiteX2" fmla="*/ 395636 w 1230290"/>
                  <a:gd name="connsiteY2" fmla="*/ 665476 h 1659142"/>
                  <a:gd name="connsiteX3" fmla="*/ 927426 w 1230290"/>
                  <a:gd name="connsiteY3" fmla="*/ 665476 h 1659142"/>
                  <a:gd name="connsiteX4" fmla="*/ 927426 w 1230290"/>
                  <a:gd name="connsiteY4" fmla="*/ 316695 h 1659142"/>
                  <a:gd name="connsiteX5" fmla="*/ 661531 w 1230290"/>
                  <a:gd name="connsiteY5" fmla="*/ 50800 h 1659142"/>
                  <a:gd name="connsiteX6" fmla="*/ 661531 w 1230290"/>
                  <a:gd name="connsiteY6" fmla="*/ 0 h 1659142"/>
                  <a:gd name="connsiteX7" fmla="*/ 1060776 w 1230290"/>
                  <a:gd name="connsiteY7" fmla="*/ 399245 h 1659142"/>
                  <a:gd name="connsiteX8" fmla="*/ 1060776 w 1230290"/>
                  <a:gd name="connsiteY8" fmla="*/ 665476 h 1659142"/>
                  <a:gd name="connsiteX9" fmla="*/ 1230290 w 1230290"/>
                  <a:gd name="connsiteY9" fmla="*/ 665476 h 1659142"/>
                  <a:gd name="connsiteX10" fmla="*/ 1230290 w 1230290"/>
                  <a:gd name="connsiteY10" fmla="*/ 1552303 h 1659142"/>
                  <a:gd name="connsiteX11" fmla="*/ 1123451 w 1230290"/>
                  <a:gd name="connsiteY11" fmla="*/ 1659142 h 1659142"/>
                  <a:gd name="connsiteX12" fmla="*/ 106839 w 1230290"/>
                  <a:gd name="connsiteY12" fmla="*/ 1659142 h 1659142"/>
                  <a:gd name="connsiteX13" fmla="*/ 0 w 1230290"/>
                  <a:gd name="connsiteY13" fmla="*/ 1552303 h 1659142"/>
                  <a:gd name="connsiteX14" fmla="*/ 0 w 1230290"/>
                  <a:gd name="connsiteY14" fmla="*/ 665476 h 1659142"/>
                  <a:gd name="connsiteX15" fmla="*/ 262286 w 1230290"/>
                  <a:gd name="connsiteY15" fmla="*/ 665476 h 1659142"/>
                  <a:gd name="connsiteX16" fmla="*/ 262286 w 1230290"/>
                  <a:gd name="connsiteY16" fmla="*/ 399245 h 1659142"/>
                  <a:gd name="connsiteX17" fmla="*/ 661531 w 1230290"/>
                  <a:gd name="connsiteY17" fmla="*/ 0 h 1659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30290" h="1659142">
                    <a:moveTo>
                      <a:pt x="661531" y="50800"/>
                    </a:moveTo>
                    <a:cubicBezTo>
                      <a:pt x="514681" y="50800"/>
                      <a:pt x="395636" y="169845"/>
                      <a:pt x="395636" y="316695"/>
                    </a:cubicBezTo>
                    <a:lnTo>
                      <a:pt x="395636" y="665476"/>
                    </a:lnTo>
                    <a:lnTo>
                      <a:pt x="927426" y="665476"/>
                    </a:lnTo>
                    <a:lnTo>
                      <a:pt x="927426" y="316695"/>
                    </a:lnTo>
                    <a:cubicBezTo>
                      <a:pt x="927426" y="169845"/>
                      <a:pt x="808381" y="50800"/>
                      <a:pt x="661531" y="50800"/>
                    </a:cubicBezTo>
                    <a:close/>
                    <a:moveTo>
                      <a:pt x="661531" y="0"/>
                    </a:moveTo>
                    <a:cubicBezTo>
                      <a:pt x="882028" y="0"/>
                      <a:pt x="1060776" y="178748"/>
                      <a:pt x="1060776" y="399245"/>
                    </a:cubicBezTo>
                    <a:lnTo>
                      <a:pt x="1060776" y="665476"/>
                    </a:lnTo>
                    <a:lnTo>
                      <a:pt x="1230290" y="665476"/>
                    </a:lnTo>
                    <a:lnTo>
                      <a:pt x="1230290" y="1552303"/>
                    </a:lnTo>
                    <a:cubicBezTo>
                      <a:pt x="1230290" y="1611309"/>
                      <a:pt x="1182457" y="1659142"/>
                      <a:pt x="1123451" y="1659142"/>
                    </a:cubicBezTo>
                    <a:lnTo>
                      <a:pt x="106839" y="1659142"/>
                    </a:lnTo>
                    <a:cubicBezTo>
                      <a:pt x="47833" y="1659142"/>
                      <a:pt x="0" y="1611309"/>
                      <a:pt x="0" y="1552303"/>
                    </a:cubicBezTo>
                    <a:lnTo>
                      <a:pt x="0" y="665476"/>
                    </a:lnTo>
                    <a:lnTo>
                      <a:pt x="262286" y="665476"/>
                    </a:lnTo>
                    <a:lnTo>
                      <a:pt x="262286" y="399245"/>
                    </a:lnTo>
                    <a:cubicBezTo>
                      <a:pt x="262286" y="178748"/>
                      <a:pt x="441034" y="0"/>
                      <a:pt x="661531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CF811517-8267-40E9-8B1F-235738EDD5BC}"/>
                </a:ext>
              </a:extLst>
            </p:cNvPr>
            <p:cNvSpPr/>
            <p:nvPr/>
          </p:nvSpPr>
          <p:spPr bwMode="auto">
            <a:xfrm>
              <a:off x="1074480" y="3637628"/>
              <a:ext cx="425410" cy="625908"/>
            </a:xfrm>
            <a:custGeom>
              <a:avLst/>
              <a:gdLst>
                <a:gd name="connsiteX0" fmla="*/ 148712 w 477446"/>
                <a:gd name="connsiteY0" fmla="*/ 0 h 702471"/>
                <a:gd name="connsiteX1" fmla="*/ 202522 w 477446"/>
                <a:gd name="connsiteY1" fmla="*/ 53810 h 702471"/>
                <a:gd name="connsiteX2" fmla="*/ 202522 w 477446"/>
                <a:gd name="connsiteY2" fmla="*/ 232334 h 702471"/>
                <a:gd name="connsiteX3" fmla="*/ 238723 w 477446"/>
                <a:gd name="connsiteY3" fmla="*/ 225025 h 702471"/>
                <a:gd name="connsiteX4" fmla="*/ 274922 w 477446"/>
                <a:gd name="connsiteY4" fmla="*/ 232334 h 702471"/>
                <a:gd name="connsiteX5" fmla="*/ 274922 w 477446"/>
                <a:gd name="connsiteY5" fmla="*/ 53810 h 702471"/>
                <a:gd name="connsiteX6" fmla="*/ 328732 w 477446"/>
                <a:gd name="connsiteY6" fmla="*/ 0 h 702471"/>
                <a:gd name="connsiteX7" fmla="*/ 382542 w 477446"/>
                <a:gd name="connsiteY7" fmla="*/ 53810 h 702471"/>
                <a:gd name="connsiteX8" fmla="*/ 382542 w 477446"/>
                <a:gd name="connsiteY8" fmla="*/ 278101 h 702471"/>
                <a:gd name="connsiteX9" fmla="*/ 407526 w 477446"/>
                <a:gd name="connsiteY9" fmla="*/ 294946 h 702471"/>
                <a:gd name="connsiteX10" fmla="*/ 477446 w 477446"/>
                <a:gd name="connsiteY10" fmla="*/ 463748 h 702471"/>
                <a:gd name="connsiteX11" fmla="*/ 238723 w 477446"/>
                <a:gd name="connsiteY11" fmla="*/ 702471 h 702471"/>
                <a:gd name="connsiteX12" fmla="*/ 0 w 477446"/>
                <a:gd name="connsiteY12" fmla="*/ 463748 h 702471"/>
                <a:gd name="connsiteX13" fmla="*/ 69921 w 477446"/>
                <a:gd name="connsiteY13" fmla="*/ 294946 h 702471"/>
                <a:gd name="connsiteX14" fmla="*/ 94902 w 477446"/>
                <a:gd name="connsiteY14" fmla="*/ 278103 h 702471"/>
                <a:gd name="connsiteX15" fmla="*/ 94902 w 477446"/>
                <a:gd name="connsiteY15" fmla="*/ 53810 h 702471"/>
                <a:gd name="connsiteX16" fmla="*/ 148712 w 477446"/>
                <a:gd name="connsiteY16" fmla="*/ 0 h 70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446" h="702471">
                  <a:moveTo>
                    <a:pt x="148712" y="0"/>
                  </a:moveTo>
                  <a:cubicBezTo>
                    <a:pt x="178430" y="0"/>
                    <a:pt x="202522" y="24092"/>
                    <a:pt x="202522" y="53810"/>
                  </a:cubicBezTo>
                  <a:lnTo>
                    <a:pt x="202522" y="232334"/>
                  </a:lnTo>
                  <a:lnTo>
                    <a:pt x="238723" y="225025"/>
                  </a:lnTo>
                  <a:lnTo>
                    <a:pt x="274922" y="232334"/>
                  </a:lnTo>
                  <a:lnTo>
                    <a:pt x="274922" y="53810"/>
                  </a:lnTo>
                  <a:cubicBezTo>
                    <a:pt x="274922" y="24092"/>
                    <a:pt x="299014" y="0"/>
                    <a:pt x="328732" y="0"/>
                  </a:cubicBezTo>
                  <a:cubicBezTo>
                    <a:pt x="358450" y="0"/>
                    <a:pt x="382542" y="24092"/>
                    <a:pt x="382542" y="53810"/>
                  </a:cubicBezTo>
                  <a:lnTo>
                    <a:pt x="382542" y="278101"/>
                  </a:lnTo>
                  <a:lnTo>
                    <a:pt x="407526" y="294946"/>
                  </a:lnTo>
                  <a:cubicBezTo>
                    <a:pt x="450726" y="338146"/>
                    <a:pt x="477446" y="397827"/>
                    <a:pt x="477446" y="463748"/>
                  </a:cubicBezTo>
                  <a:cubicBezTo>
                    <a:pt x="477446" y="595591"/>
                    <a:pt x="370566" y="702471"/>
                    <a:pt x="238723" y="702471"/>
                  </a:cubicBezTo>
                  <a:cubicBezTo>
                    <a:pt x="106880" y="702471"/>
                    <a:pt x="0" y="595591"/>
                    <a:pt x="0" y="463748"/>
                  </a:cubicBezTo>
                  <a:cubicBezTo>
                    <a:pt x="0" y="397827"/>
                    <a:pt x="26720" y="338146"/>
                    <a:pt x="69921" y="294946"/>
                  </a:cubicBezTo>
                  <a:lnTo>
                    <a:pt x="94902" y="278103"/>
                  </a:lnTo>
                  <a:lnTo>
                    <a:pt x="94902" y="53810"/>
                  </a:lnTo>
                  <a:cubicBezTo>
                    <a:pt x="94902" y="24092"/>
                    <a:pt x="118994" y="0"/>
                    <a:pt x="148712" y="0"/>
                  </a:cubicBezTo>
                  <a:close/>
                </a:path>
              </a:pathLst>
            </a:custGeom>
            <a:pattFill prst="plaid">
              <a:fgClr>
                <a:srgbClr val="FFC000"/>
              </a:fgClr>
              <a:bgClr>
                <a:srgbClr val="FF99CC"/>
              </a:bgClr>
            </a:patt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0484E615-D17F-46DD-A6AF-CE0565B94EF2}"/>
              </a:ext>
            </a:extLst>
          </p:cNvPr>
          <p:cNvGrpSpPr/>
          <p:nvPr/>
        </p:nvGrpSpPr>
        <p:grpSpPr>
          <a:xfrm>
            <a:off x="4381520" y="844062"/>
            <a:ext cx="1163780" cy="1574172"/>
            <a:chOff x="4381520" y="844062"/>
            <a:chExt cx="1163780" cy="1574172"/>
          </a:xfrm>
        </p:grpSpPr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70370094-7B6D-49D0-A81A-9CBB488D8D12}"/>
                </a:ext>
              </a:extLst>
            </p:cNvPr>
            <p:cNvSpPr/>
            <p:nvPr/>
          </p:nvSpPr>
          <p:spPr bwMode="auto">
            <a:xfrm>
              <a:off x="4381520" y="844062"/>
              <a:ext cx="1163780" cy="1574172"/>
            </a:xfrm>
            <a:custGeom>
              <a:avLst/>
              <a:gdLst>
                <a:gd name="connsiteX0" fmla="*/ 321359 w 1395155"/>
                <a:gd name="connsiteY0" fmla="*/ 67798 h 1887138"/>
                <a:gd name="connsiteX1" fmla="*/ 74470 w 1395155"/>
                <a:gd name="connsiteY1" fmla="*/ 314687 h 1887138"/>
                <a:gd name="connsiteX2" fmla="*/ 74470 w 1395155"/>
                <a:gd name="connsiteY2" fmla="*/ 561575 h 1887138"/>
                <a:gd name="connsiteX3" fmla="*/ 1320684 w 1395155"/>
                <a:gd name="connsiteY3" fmla="*/ 561575 h 1887138"/>
                <a:gd name="connsiteX4" fmla="*/ 1320685 w 1395155"/>
                <a:gd name="connsiteY4" fmla="*/ 314687 h 1887138"/>
                <a:gd name="connsiteX5" fmla="*/ 1073796 w 1395155"/>
                <a:gd name="connsiteY5" fmla="*/ 67798 h 1887138"/>
                <a:gd name="connsiteX6" fmla="*/ 327778 w 1395155"/>
                <a:gd name="connsiteY6" fmla="*/ 0 h 1887138"/>
                <a:gd name="connsiteX7" fmla="*/ 1067377 w 1395155"/>
                <a:gd name="connsiteY7" fmla="*/ 0 h 1887138"/>
                <a:gd name="connsiteX8" fmla="*/ 1395155 w 1395155"/>
                <a:gd name="connsiteY8" fmla="*/ 327778 h 1887138"/>
                <a:gd name="connsiteX9" fmla="*/ 1395155 w 1395155"/>
                <a:gd name="connsiteY9" fmla="*/ 1817283 h 1887138"/>
                <a:gd name="connsiteX10" fmla="*/ 1325300 w 1395155"/>
                <a:gd name="connsiteY10" fmla="*/ 1887138 h 1887138"/>
                <a:gd name="connsiteX11" fmla="*/ 69855 w 1395155"/>
                <a:gd name="connsiteY11" fmla="*/ 1887138 h 1887138"/>
                <a:gd name="connsiteX12" fmla="*/ 0 w 1395155"/>
                <a:gd name="connsiteY12" fmla="*/ 1817283 h 1887138"/>
                <a:gd name="connsiteX13" fmla="*/ 0 w 1395155"/>
                <a:gd name="connsiteY13" fmla="*/ 327778 h 1887138"/>
                <a:gd name="connsiteX14" fmla="*/ 327778 w 1395155"/>
                <a:gd name="connsiteY14" fmla="*/ 0 h 1887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95155" h="1887138">
                  <a:moveTo>
                    <a:pt x="321359" y="67798"/>
                  </a:moveTo>
                  <a:cubicBezTo>
                    <a:pt x="185006" y="67798"/>
                    <a:pt x="74470" y="178334"/>
                    <a:pt x="74470" y="314687"/>
                  </a:cubicBezTo>
                  <a:lnTo>
                    <a:pt x="74470" y="561575"/>
                  </a:lnTo>
                  <a:lnTo>
                    <a:pt x="1320684" y="561575"/>
                  </a:lnTo>
                  <a:cubicBezTo>
                    <a:pt x="1320684" y="479279"/>
                    <a:pt x="1320685" y="396983"/>
                    <a:pt x="1320685" y="314687"/>
                  </a:cubicBezTo>
                  <a:cubicBezTo>
                    <a:pt x="1320685" y="178334"/>
                    <a:pt x="1210149" y="67798"/>
                    <a:pt x="1073796" y="67798"/>
                  </a:cubicBezTo>
                  <a:close/>
                  <a:moveTo>
                    <a:pt x="327778" y="0"/>
                  </a:moveTo>
                  <a:lnTo>
                    <a:pt x="1067377" y="0"/>
                  </a:lnTo>
                  <a:cubicBezTo>
                    <a:pt x="1248404" y="0"/>
                    <a:pt x="1395155" y="146751"/>
                    <a:pt x="1395155" y="327778"/>
                  </a:cubicBezTo>
                  <a:lnTo>
                    <a:pt x="1395155" y="1817283"/>
                  </a:lnTo>
                  <a:cubicBezTo>
                    <a:pt x="1395155" y="1855863"/>
                    <a:pt x="1363880" y="1887138"/>
                    <a:pt x="1325300" y="1887138"/>
                  </a:cubicBezTo>
                  <a:lnTo>
                    <a:pt x="69855" y="1887138"/>
                  </a:lnTo>
                  <a:cubicBezTo>
                    <a:pt x="31275" y="1887138"/>
                    <a:pt x="0" y="1855863"/>
                    <a:pt x="0" y="1817283"/>
                  </a:cubicBezTo>
                  <a:lnTo>
                    <a:pt x="0" y="327778"/>
                  </a:lnTo>
                  <a:cubicBezTo>
                    <a:pt x="0" y="146751"/>
                    <a:pt x="146751" y="0"/>
                    <a:pt x="327778" y="0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D1BED706-F075-4438-9E9E-11836138550F}"/>
                </a:ext>
              </a:extLst>
            </p:cNvPr>
            <p:cNvSpPr txBox="1"/>
            <p:nvPr/>
          </p:nvSpPr>
          <p:spPr>
            <a:xfrm>
              <a:off x="4399472" y="1879136"/>
              <a:ext cx="1145828" cy="352224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2899148"/>
                </a:avLst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97DCFFC0-E27A-4A7E-9151-559BDBE8720B}"/>
              </a:ext>
            </a:extLst>
          </p:cNvPr>
          <p:cNvGrpSpPr/>
          <p:nvPr/>
        </p:nvGrpSpPr>
        <p:grpSpPr>
          <a:xfrm>
            <a:off x="8031622" y="826792"/>
            <a:ext cx="1373379" cy="1576166"/>
            <a:chOff x="8031622" y="826792"/>
            <a:chExt cx="1373379" cy="1576166"/>
          </a:xfrm>
        </p:grpSpPr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EDF308DE-64B0-40F8-9668-32227E498564}"/>
                </a:ext>
              </a:extLst>
            </p:cNvPr>
            <p:cNvSpPr/>
            <p:nvPr/>
          </p:nvSpPr>
          <p:spPr bwMode="auto">
            <a:xfrm>
              <a:off x="8031622" y="826792"/>
              <a:ext cx="1373379" cy="1576166"/>
            </a:xfrm>
            <a:custGeom>
              <a:avLst/>
              <a:gdLst>
                <a:gd name="connsiteX0" fmla="*/ 936065 w 1872131"/>
                <a:gd name="connsiteY0" fmla="*/ 107951 h 2148561"/>
                <a:gd name="connsiteX1" fmla="*/ 544622 w 1872131"/>
                <a:gd name="connsiteY1" fmla="*/ 543191 h 2148561"/>
                <a:gd name="connsiteX2" fmla="*/ 611474 w 1872131"/>
                <a:gd name="connsiteY2" fmla="*/ 786538 h 2148561"/>
                <a:gd name="connsiteX3" fmla="*/ 620285 w 1872131"/>
                <a:gd name="connsiteY3" fmla="*/ 798411 h 2148561"/>
                <a:gd name="connsiteX4" fmla="*/ 1251845 w 1872131"/>
                <a:gd name="connsiteY4" fmla="*/ 798411 h 2148561"/>
                <a:gd name="connsiteX5" fmla="*/ 1260656 w 1872131"/>
                <a:gd name="connsiteY5" fmla="*/ 786538 h 2148561"/>
                <a:gd name="connsiteX6" fmla="*/ 1327508 w 1872131"/>
                <a:gd name="connsiteY6" fmla="*/ 543191 h 2148561"/>
                <a:gd name="connsiteX7" fmla="*/ 936065 w 1872131"/>
                <a:gd name="connsiteY7" fmla="*/ 107951 h 2148561"/>
                <a:gd name="connsiteX8" fmla="*/ 936065 w 1872131"/>
                <a:gd name="connsiteY8" fmla="*/ 0 h 2148561"/>
                <a:gd name="connsiteX9" fmla="*/ 1536637 w 1872131"/>
                <a:gd name="connsiteY9" fmla="*/ 619397 h 2148561"/>
                <a:gd name="connsiteX10" fmla="*/ 1572351 w 1872131"/>
                <a:gd name="connsiteY10" fmla="*/ 798411 h 2148561"/>
                <a:gd name="connsiteX11" fmla="*/ 1872131 w 1872131"/>
                <a:gd name="connsiteY11" fmla="*/ 798411 h 2148561"/>
                <a:gd name="connsiteX12" fmla="*/ 1872131 w 1872131"/>
                <a:gd name="connsiteY12" fmla="*/ 1899850 h 2148561"/>
                <a:gd name="connsiteX13" fmla="*/ 1623420 w 1872131"/>
                <a:gd name="connsiteY13" fmla="*/ 2148561 h 2148561"/>
                <a:gd name="connsiteX14" fmla="*/ 248711 w 1872131"/>
                <a:gd name="connsiteY14" fmla="*/ 2148561 h 2148561"/>
                <a:gd name="connsiteX15" fmla="*/ 0 w 1872131"/>
                <a:gd name="connsiteY15" fmla="*/ 1899850 h 2148561"/>
                <a:gd name="connsiteX16" fmla="*/ 0 w 1872131"/>
                <a:gd name="connsiteY16" fmla="*/ 798411 h 2148561"/>
                <a:gd name="connsiteX17" fmla="*/ 299779 w 1872131"/>
                <a:gd name="connsiteY17" fmla="*/ 798411 h 2148561"/>
                <a:gd name="connsiteX18" fmla="*/ 335493 w 1872131"/>
                <a:gd name="connsiteY18" fmla="*/ 619397 h 2148561"/>
                <a:gd name="connsiteX19" fmla="*/ 936065 w 1872131"/>
                <a:gd name="connsiteY19" fmla="*/ 0 h 214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72131" h="2148561">
                  <a:moveTo>
                    <a:pt x="936065" y="107951"/>
                  </a:moveTo>
                  <a:cubicBezTo>
                    <a:pt x="719877" y="107951"/>
                    <a:pt x="544622" y="302815"/>
                    <a:pt x="544622" y="543191"/>
                  </a:cubicBezTo>
                  <a:cubicBezTo>
                    <a:pt x="544622" y="633332"/>
                    <a:pt x="569267" y="717073"/>
                    <a:pt x="611474" y="786538"/>
                  </a:cubicBezTo>
                  <a:lnTo>
                    <a:pt x="620285" y="798411"/>
                  </a:lnTo>
                  <a:lnTo>
                    <a:pt x="1251845" y="798411"/>
                  </a:lnTo>
                  <a:lnTo>
                    <a:pt x="1260656" y="786538"/>
                  </a:lnTo>
                  <a:cubicBezTo>
                    <a:pt x="1302863" y="717073"/>
                    <a:pt x="1327508" y="633332"/>
                    <a:pt x="1327508" y="543191"/>
                  </a:cubicBezTo>
                  <a:cubicBezTo>
                    <a:pt x="1327508" y="302815"/>
                    <a:pt x="1152253" y="107951"/>
                    <a:pt x="936065" y="107951"/>
                  </a:cubicBezTo>
                  <a:close/>
                  <a:moveTo>
                    <a:pt x="936065" y="0"/>
                  </a:moveTo>
                  <a:cubicBezTo>
                    <a:pt x="1206047" y="0"/>
                    <a:pt x="1437689" y="255403"/>
                    <a:pt x="1536637" y="619397"/>
                  </a:cubicBezTo>
                  <a:lnTo>
                    <a:pt x="1572351" y="798411"/>
                  </a:lnTo>
                  <a:lnTo>
                    <a:pt x="1872131" y="798411"/>
                  </a:lnTo>
                  <a:lnTo>
                    <a:pt x="1872131" y="1899850"/>
                  </a:lnTo>
                  <a:cubicBezTo>
                    <a:pt x="1872131" y="2037209"/>
                    <a:pt x="1760779" y="2148561"/>
                    <a:pt x="1623420" y="2148561"/>
                  </a:cubicBezTo>
                  <a:lnTo>
                    <a:pt x="248711" y="2148561"/>
                  </a:lnTo>
                  <a:cubicBezTo>
                    <a:pt x="111352" y="2148561"/>
                    <a:pt x="0" y="2037209"/>
                    <a:pt x="0" y="1899850"/>
                  </a:cubicBezTo>
                  <a:lnTo>
                    <a:pt x="0" y="798411"/>
                  </a:lnTo>
                  <a:lnTo>
                    <a:pt x="299779" y="798411"/>
                  </a:lnTo>
                  <a:lnTo>
                    <a:pt x="335493" y="619397"/>
                  </a:lnTo>
                  <a:cubicBezTo>
                    <a:pt x="434441" y="255403"/>
                    <a:pt x="666084" y="0"/>
                    <a:pt x="936065" y="0"/>
                  </a:cubicBez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テキスト ボックス 207">
              <a:extLst>
                <a:ext uri="{FF2B5EF4-FFF2-40B4-BE49-F238E27FC236}">
                  <a16:creationId xmlns:a16="http://schemas.microsoft.com/office/drawing/2014/main" id="{2E5218FC-01F4-45C3-8631-04D819559E99}"/>
                </a:ext>
              </a:extLst>
            </p:cNvPr>
            <p:cNvSpPr txBox="1"/>
            <p:nvPr/>
          </p:nvSpPr>
          <p:spPr>
            <a:xfrm>
              <a:off x="8404434" y="1821275"/>
              <a:ext cx="740566" cy="1887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chemeClr val="bg1"/>
                  </a:solidFill>
                  <a:effectLst/>
                  <a:latin typeface="Arial Black" panose="020B0A04020102020204" pitchFamily="34" charset="0"/>
                </a:rPr>
                <a:t>Ecology</a:t>
              </a:r>
              <a:endParaRPr kumimoji="1" lang="ja-JP" altLang="en-US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D87C6E66-93B4-498A-93C3-51B489EAB6B6}"/>
              </a:ext>
            </a:extLst>
          </p:cNvPr>
          <p:cNvGrpSpPr/>
          <p:nvPr/>
        </p:nvGrpSpPr>
        <p:grpSpPr>
          <a:xfrm>
            <a:off x="645751" y="813356"/>
            <a:ext cx="1147879" cy="1603038"/>
            <a:chOff x="645751" y="813356"/>
            <a:chExt cx="1147879" cy="1603038"/>
          </a:xfrm>
        </p:grpSpPr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BA4E83B1-40A8-4ED2-BB8E-2D0E8EA704EA}"/>
                </a:ext>
              </a:extLst>
            </p:cNvPr>
            <p:cNvSpPr/>
            <p:nvPr/>
          </p:nvSpPr>
          <p:spPr bwMode="auto">
            <a:xfrm>
              <a:off x="645751" y="813356"/>
              <a:ext cx="1147879" cy="1603038"/>
            </a:xfrm>
            <a:custGeom>
              <a:avLst/>
              <a:gdLst>
                <a:gd name="connsiteX0" fmla="*/ 855096 w 1710190"/>
                <a:gd name="connsiteY0" fmla="*/ 48338 h 2388318"/>
                <a:gd name="connsiteX1" fmla="*/ 664187 w 1710190"/>
                <a:gd name="connsiteY1" fmla="*/ 731102 h 2388318"/>
                <a:gd name="connsiteX2" fmla="*/ 660848 w 1710190"/>
                <a:gd name="connsiteY2" fmla="*/ 876459 h 2388318"/>
                <a:gd name="connsiteX3" fmla="*/ 690408 w 1710190"/>
                <a:gd name="connsiteY3" fmla="*/ 886061 h 2388318"/>
                <a:gd name="connsiteX4" fmla="*/ 855096 w 1710190"/>
                <a:gd name="connsiteY4" fmla="*/ 903433 h 2388318"/>
                <a:gd name="connsiteX5" fmla="*/ 1019784 w 1710190"/>
                <a:gd name="connsiteY5" fmla="*/ 886061 h 2388318"/>
                <a:gd name="connsiteX6" fmla="*/ 1049345 w 1710190"/>
                <a:gd name="connsiteY6" fmla="*/ 876459 h 2388318"/>
                <a:gd name="connsiteX7" fmla="*/ 1046005 w 1710190"/>
                <a:gd name="connsiteY7" fmla="*/ 731102 h 2388318"/>
                <a:gd name="connsiteX8" fmla="*/ 855096 w 1710190"/>
                <a:gd name="connsiteY8" fmla="*/ 48338 h 2388318"/>
                <a:gd name="connsiteX9" fmla="*/ 855095 w 1710190"/>
                <a:gd name="connsiteY9" fmla="*/ 0 h 2388318"/>
                <a:gd name="connsiteX10" fmla="*/ 1068606 w 1710190"/>
                <a:gd name="connsiteY10" fmla="*/ 377003 h 2388318"/>
                <a:gd name="connsiteX11" fmla="*/ 1072793 w 1710190"/>
                <a:gd name="connsiteY11" fmla="*/ 402620 h 2388318"/>
                <a:gd name="connsiteX12" fmla="*/ 1073724 w 1710190"/>
                <a:gd name="connsiteY12" fmla="*/ 401480 h 2388318"/>
                <a:gd name="connsiteX13" fmla="*/ 1710190 w 1710190"/>
                <a:gd name="connsiteY13" fmla="*/ 1037947 h 2388318"/>
                <a:gd name="connsiteX14" fmla="*/ 1709925 w 1710190"/>
                <a:gd name="connsiteY14" fmla="*/ 1038169 h 2388318"/>
                <a:gd name="connsiteX15" fmla="*/ 1710190 w 1710190"/>
                <a:gd name="connsiteY15" fmla="*/ 1038169 h 2388318"/>
                <a:gd name="connsiteX16" fmla="*/ 1493302 w 1710190"/>
                <a:gd name="connsiteY16" fmla="*/ 2388318 h 2388318"/>
                <a:gd name="connsiteX17" fmla="*/ 216888 w 1710190"/>
                <a:gd name="connsiteY17" fmla="*/ 2388318 h 2388318"/>
                <a:gd name="connsiteX18" fmla="*/ 0 w 1710190"/>
                <a:gd name="connsiteY18" fmla="*/ 1038169 h 2388318"/>
                <a:gd name="connsiteX19" fmla="*/ 6551 w 1710190"/>
                <a:gd name="connsiteY19" fmla="*/ 1038169 h 2388318"/>
                <a:gd name="connsiteX20" fmla="*/ 6287 w 1710190"/>
                <a:gd name="connsiteY20" fmla="*/ 1037948 h 2388318"/>
                <a:gd name="connsiteX21" fmla="*/ 601361 w 1710190"/>
                <a:gd name="connsiteY21" fmla="*/ 512649 h 2388318"/>
                <a:gd name="connsiteX22" fmla="*/ 633539 w 1710190"/>
                <a:gd name="connsiteY22" fmla="*/ 426230 h 2388318"/>
                <a:gd name="connsiteX23" fmla="*/ 641585 w 1710190"/>
                <a:gd name="connsiteY23" fmla="*/ 377003 h 2388318"/>
                <a:gd name="connsiteX24" fmla="*/ 855095 w 1710190"/>
                <a:gd name="connsiteY24" fmla="*/ 0 h 23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10190" h="2388318">
                  <a:moveTo>
                    <a:pt x="855096" y="48338"/>
                  </a:moveTo>
                  <a:cubicBezTo>
                    <a:pt x="760926" y="48338"/>
                    <a:pt x="682358" y="341449"/>
                    <a:pt x="664187" y="731102"/>
                  </a:cubicBezTo>
                  <a:lnTo>
                    <a:pt x="660848" y="876459"/>
                  </a:lnTo>
                  <a:lnTo>
                    <a:pt x="690408" y="886061"/>
                  </a:lnTo>
                  <a:cubicBezTo>
                    <a:pt x="743604" y="897451"/>
                    <a:pt x="798683" y="903433"/>
                    <a:pt x="855096" y="903433"/>
                  </a:cubicBezTo>
                  <a:cubicBezTo>
                    <a:pt x="911510" y="903433"/>
                    <a:pt x="966588" y="897451"/>
                    <a:pt x="1019784" y="886061"/>
                  </a:cubicBezTo>
                  <a:lnTo>
                    <a:pt x="1049345" y="876459"/>
                  </a:lnTo>
                  <a:lnTo>
                    <a:pt x="1046005" y="731102"/>
                  </a:lnTo>
                  <a:cubicBezTo>
                    <a:pt x="1027835" y="341449"/>
                    <a:pt x="949266" y="48338"/>
                    <a:pt x="855096" y="48338"/>
                  </a:cubicBezTo>
                  <a:close/>
                  <a:moveTo>
                    <a:pt x="855095" y="0"/>
                  </a:moveTo>
                  <a:cubicBezTo>
                    <a:pt x="943973" y="0"/>
                    <a:pt x="1022334" y="149547"/>
                    <a:pt x="1068606" y="377003"/>
                  </a:cubicBezTo>
                  <a:lnTo>
                    <a:pt x="1072793" y="402620"/>
                  </a:lnTo>
                  <a:lnTo>
                    <a:pt x="1073724" y="401480"/>
                  </a:lnTo>
                  <a:cubicBezTo>
                    <a:pt x="1166234" y="706638"/>
                    <a:pt x="1405032" y="945437"/>
                    <a:pt x="1710190" y="1037947"/>
                  </a:cubicBezTo>
                  <a:lnTo>
                    <a:pt x="1709925" y="1038169"/>
                  </a:lnTo>
                  <a:lnTo>
                    <a:pt x="1710190" y="1038169"/>
                  </a:lnTo>
                  <a:lnTo>
                    <a:pt x="1493302" y="2388318"/>
                  </a:lnTo>
                  <a:lnTo>
                    <a:pt x="216888" y="2388318"/>
                  </a:lnTo>
                  <a:lnTo>
                    <a:pt x="0" y="1038169"/>
                  </a:lnTo>
                  <a:lnTo>
                    <a:pt x="6551" y="1038169"/>
                  </a:lnTo>
                  <a:lnTo>
                    <a:pt x="6287" y="1037948"/>
                  </a:lnTo>
                  <a:cubicBezTo>
                    <a:pt x="273300" y="957001"/>
                    <a:pt x="489507" y="764053"/>
                    <a:pt x="601361" y="512649"/>
                  </a:cubicBezTo>
                  <a:lnTo>
                    <a:pt x="633539" y="426230"/>
                  </a:lnTo>
                  <a:lnTo>
                    <a:pt x="641585" y="377003"/>
                  </a:lnTo>
                  <a:cubicBezTo>
                    <a:pt x="687856" y="149547"/>
                    <a:pt x="766217" y="0"/>
                    <a:pt x="855095" y="0"/>
                  </a:cubicBezTo>
                  <a:close/>
                </a:path>
              </a:pathLst>
            </a:custGeom>
            <a:solidFill>
              <a:srgbClr val="FFC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1ABA9019-508C-4FAC-B290-8C02C36AC978}"/>
                </a:ext>
              </a:extLst>
            </p:cNvPr>
            <p:cNvSpPr txBox="1"/>
            <p:nvPr/>
          </p:nvSpPr>
          <p:spPr>
            <a:xfrm rot="19800000">
              <a:off x="893491" y="1803993"/>
              <a:ext cx="740566" cy="282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Ecology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68012935-12EA-4E18-8D22-7B9F656A82DF}"/>
              </a:ext>
            </a:extLst>
          </p:cNvPr>
          <p:cNvGrpSpPr/>
          <p:nvPr/>
        </p:nvGrpSpPr>
        <p:grpSpPr>
          <a:xfrm>
            <a:off x="2523601" y="844062"/>
            <a:ext cx="1089247" cy="1567355"/>
            <a:chOff x="2523601" y="844062"/>
            <a:chExt cx="1089247" cy="1567355"/>
          </a:xfrm>
        </p:grpSpPr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C3C0A9BB-B693-4EAC-B6CF-44B7D28FE031}"/>
                </a:ext>
              </a:extLst>
            </p:cNvPr>
            <p:cNvSpPr/>
            <p:nvPr/>
          </p:nvSpPr>
          <p:spPr bwMode="auto">
            <a:xfrm>
              <a:off x="2523601" y="844062"/>
              <a:ext cx="1089247" cy="1567355"/>
            </a:xfrm>
            <a:custGeom>
              <a:avLst/>
              <a:gdLst>
                <a:gd name="connsiteX0" fmla="*/ 266842 w 1089247"/>
                <a:gd name="connsiteY0" fmla="*/ 0 h 1680859"/>
                <a:gd name="connsiteX1" fmla="*/ 405453 w 1089247"/>
                <a:gd name="connsiteY1" fmla="*/ 37141 h 1680859"/>
                <a:gd name="connsiteX2" fmla="*/ 322639 w 1089247"/>
                <a:gd name="connsiteY2" fmla="*/ 546938 h 1680859"/>
                <a:gd name="connsiteX3" fmla="*/ 774204 w 1089247"/>
                <a:gd name="connsiteY3" fmla="*/ 546938 h 1680859"/>
                <a:gd name="connsiteX4" fmla="*/ 691390 w 1089247"/>
                <a:gd name="connsiteY4" fmla="*/ 37142 h 1680859"/>
                <a:gd name="connsiteX5" fmla="*/ 830001 w 1089247"/>
                <a:gd name="connsiteY5" fmla="*/ 1 h 1680859"/>
                <a:gd name="connsiteX6" fmla="*/ 1082985 w 1089247"/>
                <a:gd name="connsiteY6" fmla="*/ 666926 h 1680859"/>
                <a:gd name="connsiteX7" fmla="*/ 1078206 w 1089247"/>
                <a:gd name="connsiteY7" fmla="*/ 668207 h 1680859"/>
                <a:gd name="connsiteX8" fmla="*/ 1085559 w 1089247"/>
                <a:gd name="connsiteY8" fmla="*/ 691895 h 1680859"/>
                <a:gd name="connsiteX9" fmla="*/ 1089247 w 1089247"/>
                <a:gd name="connsiteY9" fmla="*/ 728483 h 1680859"/>
                <a:gd name="connsiteX10" fmla="*/ 1089247 w 1089247"/>
                <a:gd name="connsiteY10" fmla="*/ 1637725 h 1680859"/>
                <a:gd name="connsiteX11" fmla="*/ 1046113 w 1089247"/>
                <a:gd name="connsiteY11" fmla="*/ 1680859 h 1680859"/>
                <a:gd name="connsiteX12" fmla="*/ 43134 w 1089247"/>
                <a:gd name="connsiteY12" fmla="*/ 1680859 h 1680859"/>
                <a:gd name="connsiteX13" fmla="*/ 0 w 1089247"/>
                <a:gd name="connsiteY13" fmla="*/ 1637725 h 1680859"/>
                <a:gd name="connsiteX14" fmla="*/ 0 w 1089247"/>
                <a:gd name="connsiteY14" fmla="*/ 728483 h 1680859"/>
                <a:gd name="connsiteX15" fmla="*/ 14267 w 1089247"/>
                <a:gd name="connsiteY15" fmla="*/ 657817 h 1680859"/>
                <a:gd name="connsiteX16" fmla="*/ 21231 w 1089247"/>
                <a:gd name="connsiteY16" fmla="*/ 647488 h 168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89247" h="1680859">
                  <a:moveTo>
                    <a:pt x="266842" y="0"/>
                  </a:moveTo>
                  <a:lnTo>
                    <a:pt x="405453" y="37141"/>
                  </a:lnTo>
                  <a:lnTo>
                    <a:pt x="322639" y="546938"/>
                  </a:lnTo>
                  <a:lnTo>
                    <a:pt x="774204" y="546938"/>
                  </a:lnTo>
                  <a:lnTo>
                    <a:pt x="691390" y="37142"/>
                  </a:lnTo>
                  <a:lnTo>
                    <a:pt x="830001" y="1"/>
                  </a:lnTo>
                  <a:lnTo>
                    <a:pt x="1082985" y="666926"/>
                  </a:lnTo>
                  <a:lnTo>
                    <a:pt x="1078206" y="668207"/>
                  </a:lnTo>
                  <a:lnTo>
                    <a:pt x="1085559" y="691895"/>
                  </a:lnTo>
                  <a:cubicBezTo>
                    <a:pt x="1087977" y="703713"/>
                    <a:pt x="1089247" y="715950"/>
                    <a:pt x="1089247" y="728483"/>
                  </a:cubicBezTo>
                  <a:lnTo>
                    <a:pt x="1089247" y="1637725"/>
                  </a:lnTo>
                  <a:cubicBezTo>
                    <a:pt x="1089247" y="1661547"/>
                    <a:pt x="1069935" y="1680859"/>
                    <a:pt x="1046113" y="1680859"/>
                  </a:cubicBezTo>
                  <a:lnTo>
                    <a:pt x="43134" y="1680859"/>
                  </a:lnTo>
                  <a:cubicBezTo>
                    <a:pt x="19312" y="1680859"/>
                    <a:pt x="0" y="1661547"/>
                    <a:pt x="0" y="1637725"/>
                  </a:cubicBezTo>
                  <a:lnTo>
                    <a:pt x="0" y="728483"/>
                  </a:lnTo>
                  <a:cubicBezTo>
                    <a:pt x="0" y="703417"/>
                    <a:pt x="5080" y="679537"/>
                    <a:pt x="14267" y="657817"/>
                  </a:cubicBezTo>
                  <a:lnTo>
                    <a:pt x="21231" y="647488"/>
                  </a:lnTo>
                  <a:close/>
                </a:path>
              </a:pathLst>
            </a:cu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230371E4-FEDA-4C36-9891-2A242A973AE4}"/>
                </a:ext>
              </a:extLst>
            </p:cNvPr>
            <p:cNvSpPr/>
            <p:nvPr/>
          </p:nvSpPr>
          <p:spPr bwMode="auto">
            <a:xfrm>
              <a:off x="2802698" y="1646730"/>
              <a:ext cx="531052" cy="531052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E13AC338-2CD3-4034-9DC5-A9FFA174B1ED}"/>
                </a:ext>
              </a:extLst>
            </p:cNvPr>
            <p:cNvSpPr txBox="1"/>
            <p:nvPr/>
          </p:nvSpPr>
          <p:spPr>
            <a:xfrm>
              <a:off x="2758850" y="1797908"/>
              <a:ext cx="657450" cy="2483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 Black" panose="020B0A04020102020204" pitchFamily="34" charset="0"/>
                </a:rPr>
                <a:t>ECO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9A912230-A54C-49E2-BCA8-0850DBE8219D}"/>
              </a:ext>
            </a:extLst>
          </p:cNvPr>
          <p:cNvGrpSpPr/>
          <p:nvPr/>
        </p:nvGrpSpPr>
        <p:grpSpPr>
          <a:xfrm>
            <a:off x="6079976" y="813356"/>
            <a:ext cx="1524492" cy="1589600"/>
            <a:chOff x="6079976" y="813356"/>
            <a:chExt cx="1524492" cy="1589600"/>
          </a:xfrm>
        </p:grpSpPr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E7CBD370-0FE4-4974-80E4-2EFAC5E30929}"/>
                </a:ext>
              </a:extLst>
            </p:cNvPr>
            <p:cNvSpPr/>
            <p:nvPr/>
          </p:nvSpPr>
          <p:spPr bwMode="auto">
            <a:xfrm rot="10800000">
              <a:off x="6079976" y="813356"/>
              <a:ext cx="1524492" cy="1589600"/>
            </a:xfrm>
            <a:custGeom>
              <a:avLst/>
              <a:gdLst>
                <a:gd name="connsiteX0" fmla="*/ 762246 w 1524492"/>
                <a:gd name="connsiteY0" fmla="*/ 1557855 h 1589600"/>
                <a:gd name="connsiteX1" fmla="*/ 1090909 w 1524492"/>
                <a:gd name="connsiteY1" fmla="*/ 1097324 h 1589600"/>
                <a:gd name="connsiteX2" fmla="*/ 1087086 w 1524492"/>
                <a:gd name="connsiteY2" fmla="*/ 1044187 h 1589600"/>
                <a:gd name="connsiteX3" fmla="*/ 437406 w 1524492"/>
                <a:gd name="connsiteY3" fmla="*/ 1044187 h 1589600"/>
                <a:gd name="connsiteX4" fmla="*/ 433583 w 1524492"/>
                <a:gd name="connsiteY4" fmla="*/ 1097324 h 1589600"/>
                <a:gd name="connsiteX5" fmla="*/ 762246 w 1524492"/>
                <a:gd name="connsiteY5" fmla="*/ 1557855 h 1589600"/>
                <a:gd name="connsiteX6" fmla="*/ 762246 w 1524492"/>
                <a:gd name="connsiteY6" fmla="*/ 1589600 h 1589600"/>
                <a:gd name="connsiteX7" fmla="*/ 401838 w 1524492"/>
                <a:gd name="connsiteY7" fmla="*/ 1097324 h 1589600"/>
                <a:gd name="connsiteX8" fmla="*/ 405760 w 1524492"/>
                <a:gd name="connsiteY8" fmla="*/ 1044187 h 1589600"/>
                <a:gd name="connsiteX9" fmla="*/ 0 w 1524492"/>
                <a:gd name="connsiteY9" fmla="*/ 1044187 h 1589600"/>
                <a:gd name="connsiteX10" fmla="*/ 261047 w 1524492"/>
                <a:gd name="connsiteY10" fmla="*/ 0 h 1589600"/>
                <a:gd name="connsiteX11" fmla="*/ 1263445 w 1524492"/>
                <a:gd name="connsiteY11" fmla="*/ 0 h 1589600"/>
                <a:gd name="connsiteX12" fmla="*/ 1524492 w 1524492"/>
                <a:gd name="connsiteY12" fmla="*/ 1044187 h 1589600"/>
                <a:gd name="connsiteX13" fmla="*/ 1118732 w 1524492"/>
                <a:gd name="connsiteY13" fmla="*/ 1044187 h 1589600"/>
                <a:gd name="connsiteX14" fmla="*/ 1122654 w 1524492"/>
                <a:gd name="connsiteY14" fmla="*/ 1097324 h 1589600"/>
                <a:gd name="connsiteX15" fmla="*/ 762246 w 1524492"/>
                <a:gd name="connsiteY15" fmla="*/ 1589600 h 158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24492" h="1589600">
                  <a:moveTo>
                    <a:pt x="762246" y="1557855"/>
                  </a:moveTo>
                  <a:cubicBezTo>
                    <a:pt x="943762" y="1557855"/>
                    <a:pt x="1090909" y="1351668"/>
                    <a:pt x="1090909" y="1097324"/>
                  </a:cubicBezTo>
                  <a:lnTo>
                    <a:pt x="1087086" y="1044187"/>
                  </a:lnTo>
                  <a:lnTo>
                    <a:pt x="437406" y="1044187"/>
                  </a:lnTo>
                  <a:lnTo>
                    <a:pt x="433583" y="1097324"/>
                  </a:lnTo>
                  <a:cubicBezTo>
                    <a:pt x="433583" y="1351668"/>
                    <a:pt x="580730" y="1557855"/>
                    <a:pt x="762246" y="1557855"/>
                  </a:cubicBezTo>
                  <a:close/>
                  <a:moveTo>
                    <a:pt x="762246" y="1589600"/>
                  </a:moveTo>
                  <a:cubicBezTo>
                    <a:pt x="563198" y="1589600"/>
                    <a:pt x="401838" y="1369201"/>
                    <a:pt x="401838" y="1097324"/>
                  </a:cubicBezTo>
                  <a:lnTo>
                    <a:pt x="405760" y="1044187"/>
                  </a:lnTo>
                  <a:lnTo>
                    <a:pt x="0" y="1044187"/>
                  </a:lnTo>
                  <a:lnTo>
                    <a:pt x="261047" y="0"/>
                  </a:lnTo>
                  <a:lnTo>
                    <a:pt x="1263445" y="0"/>
                  </a:lnTo>
                  <a:lnTo>
                    <a:pt x="1524492" y="1044187"/>
                  </a:lnTo>
                  <a:lnTo>
                    <a:pt x="1118732" y="1044187"/>
                  </a:lnTo>
                  <a:lnTo>
                    <a:pt x="1122654" y="1097324"/>
                  </a:lnTo>
                  <a:cubicBezTo>
                    <a:pt x="1122654" y="1369201"/>
                    <a:pt x="961294" y="1589600"/>
                    <a:pt x="762246" y="1589600"/>
                  </a:cubicBezTo>
                  <a:close/>
                </a:path>
              </a:pathLst>
            </a:custGeom>
            <a:solidFill>
              <a:srgbClr val="00B05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4347020-B248-4050-A62B-093FEE94CAF5}"/>
                </a:ext>
              </a:extLst>
            </p:cNvPr>
            <p:cNvSpPr txBox="1"/>
            <p:nvPr/>
          </p:nvSpPr>
          <p:spPr>
            <a:xfrm>
              <a:off x="6284327" y="1501585"/>
              <a:ext cx="333974" cy="1261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F897A0FB-3DC8-46A2-9E65-8E5CC5841784}"/>
                </a:ext>
              </a:extLst>
            </p:cNvPr>
            <p:cNvSpPr txBox="1"/>
            <p:nvPr/>
          </p:nvSpPr>
          <p:spPr>
            <a:xfrm>
              <a:off x="6459384" y="1722565"/>
              <a:ext cx="333974" cy="1261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FC497404-F288-433F-A852-D7A1F9ED5420}"/>
                </a:ext>
              </a:extLst>
            </p:cNvPr>
            <p:cNvSpPr txBox="1"/>
            <p:nvPr/>
          </p:nvSpPr>
          <p:spPr>
            <a:xfrm>
              <a:off x="6819003" y="1501585"/>
              <a:ext cx="333974" cy="1261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33" name="テキスト ボックス 232">
              <a:extLst>
                <a:ext uri="{FF2B5EF4-FFF2-40B4-BE49-F238E27FC236}">
                  <a16:creationId xmlns:a16="http://schemas.microsoft.com/office/drawing/2014/main" id="{294D19BE-55BA-40FD-83D6-F40DF35727EC}"/>
                </a:ext>
              </a:extLst>
            </p:cNvPr>
            <p:cNvSpPr txBox="1"/>
            <p:nvPr/>
          </p:nvSpPr>
          <p:spPr>
            <a:xfrm>
              <a:off x="7005779" y="1722565"/>
              <a:ext cx="333974" cy="1261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38" name="テキスト ボックス 237">
              <a:extLst>
                <a:ext uri="{FF2B5EF4-FFF2-40B4-BE49-F238E27FC236}">
                  <a16:creationId xmlns:a16="http://schemas.microsoft.com/office/drawing/2014/main" id="{BD371E95-E055-4BDD-8451-F90A2DBD7120}"/>
                </a:ext>
              </a:extLst>
            </p:cNvPr>
            <p:cNvSpPr txBox="1"/>
            <p:nvPr/>
          </p:nvSpPr>
          <p:spPr>
            <a:xfrm>
              <a:off x="6312818" y="1926664"/>
              <a:ext cx="333974" cy="1261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96F9C15B-AB7A-48C4-AB07-928932AA6AF2}"/>
                </a:ext>
              </a:extLst>
            </p:cNvPr>
            <p:cNvSpPr txBox="1"/>
            <p:nvPr/>
          </p:nvSpPr>
          <p:spPr>
            <a:xfrm>
              <a:off x="6487875" y="2147644"/>
              <a:ext cx="333974" cy="1261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40" name="テキスト ボックス 239">
              <a:extLst>
                <a:ext uri="{FF2B5EF4-FFF2-40B4-BE49-F238E27FC236}">
                  <a16:creationId xmlns:a16="http://schemas.microsoft.com/office/drawing/2014/main" id="{AFE78389-A90D-4CF2-AF0D-1E94EC3125A0}"/>
                </a:ext>
              </a:extLst>
            </p:cNvPr>
            <p:cNvSpPr txBox="1"/>
            <p:nvPr/>
          </p:nvSpPr>
          <p:spPr>
            <a:xfrm>
              <a:off x="6847494" y="1926664"/>
              <a:ext cx="333974" cy="1261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41" name="テキスト ボックス 240">
              <a:extLst>
                <a:ext uri="{FF2B5EF4-FFF2-40B4-BE49-F238E27FC236}">
                  <a16:creationId xmlns:a16="http://schemas.microsoft.com/office/drawing/2014/main" id="{E02C999A-9304-4A14-8228-BE57778E7627}"/>
                </a:ext>
              </a:extLst>
            </p:cNvPr>
            <p:cNvSpPr txBox="1"/>
            <p:nvPr/>
          </p:nvSpPr>
          <p:spPr>
            <a:xfrm>
              <a:off x="7003790" y="2147644"/>
              <a:ext cx="333974" cy="1261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ADF667E7-C654-4716-8D8A-438C99C0AD7C}"/>
              </a:ext>
            </a:extLst>
          </p:cNvPr>
          <p:cNvGrpSpPr/>
          <p:nvPr/>
        </p:nvGrpSpPr>
        <p:grpSpPr>
          <a:xfrm>
            <a:off x="2506904" y="2800577"/>
            <a:ext cx="1245209" cy="1564390"/>
            <a:chOff x="2506904" y="2800577"/>
            <a:chExt cx="1245209" cy="156439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E1BBAD3-8825-458A-AB5F-D539949ABF49}"/>
                </a:ext>
              </a:extLst>
            </p:cNvPr>
            <p:cNvGrpSpPr/>
            <p:nvPr/>
          </p:nvGrpSpPr>
          <p:grpSpPr>
            <a:xfrm>
              <a:off x="2506904" y="2800577"/>
              <a:ext cx="1245209" cy="1564390"/>
              <a:chOff x="2927773" y="2720599"/>
              <a:chExt cx="1710190" cy="2148559"/>
            </a:xfrm>
            <a:pattFill prst="solidDmnd">
              <a:fgClr>
                <a:schemeClr val="accent1"/>
              </a:fgClr>
              <a:bgClr>
                <a:srgbClr val="00B0F0"/>
              </a:bgClr>
            </a:pattFill>
          </p:grpSpPr>
          <p:sp>
            <p:nvSpPr>
              <p:cNvPr id="190" name="円: 塗りつぶしなし 189">
                <a:extLst>
                  <a:ext uri="{FF2B5EF4-FFF2-40B4-BE49-F238E27FC236}">
                    <a16:creationId xmlns:a16="http://schemas.microsoft.com/office/drawing/2014/main" id="{1959CB3D-3E4D-47DD-91F2-FDD37315BFBF}"/>
                  </a:ext>
                </a:extLst>
              </p:cNvPr>
              <p:cNvSpPr/>
              <p:nvPr/>
            </p:nvSpPr>
            <p:spPr bwMode="auto">
              <a:xfrm>
                <a:off x="3529115" y="2720599"/>
                <a:ext cx="765085" cy="1710190"/>
              </a:xfrm>
              <a:prstGeom prst="donut">
                <a:avLst>
                  <a:gd name="adj" fmla="val 18262"/>
                </a:avLst>
              </a:prstGeom>
              <a:pattFill prst="solidDmnd">
                <a:fgClr>
                  <a:srgbClr val="00B0F0"/>
                </a:fgClr>
                <a:bgClr>
                  <a:srgbClr val="0070C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D032303-0A38-4CCD-8B54-53B7DAFB32C8}"/>
                  </a:ext>
                </a:extLst>
              </p:cNvPr>
              <p:cNvSpPr/>
              <p:nvPr/>
            </p:nvSpPr>
            <p:spPr bwMode="auto">
              <a:xfrm>
                <a:off x="2927773" y="2720599"/>
                <a:ext cx="1710190" cy="2148559"/>
              </a:xfrm>
              <a:custGeom>
                <a:avLst/>
                <a:gdLst>
                  <a:gd name="connsiteX0" fmla="*/ 742584 w 1710190"/>
                  <a:gd name="connsiteY0" fmla="*/ 139720 h 2148559"/>
                  <a:gd name="connsiteX1" fmla="*/ 504694 w 1710190"/>
                  <a:gd name="connsiteY1" fmla="*/ 710922 h 2148559"/>
                  <a:gd name="connsiteX2" fmla="*/ 501701 w 1710190"/>
                  <a:gd name="connsiteY2" fmla="*/ 798410 h 2148559"/>
                  <a:gd name="connsiteX3" fmla="*/ 983467 w 1710190"/>
                  <a:gd name="connsiteY3" fmla="*/ 798410 h 2148559"/>
                  <a:gd name="connsiteX4" fmla="*/ 980474 w 1710190"/>
                  <a:gd name="connsiteY4" fmla="*/ 710922 h 2148559"/>
                  <a:gd name="connsiteX5" fmla="*/ 742584 w 1710190"/>
                  <a:gd name="connsiteY5" fmla="*/ 139720 h 2148559"/>
                  <a:gd name="connsiteX6" fmla="*/ 742584 w 1710190"/>
                  <a:gd name="connsiteY6" fmla="*/ 0 h 2148559"/>
                  <a:gd name="connsiteX7" fmla="*/ 1117355 w 1710190"/>
                  <a:gd name="connsiteY7" fmla="*/ 682764 h 2148559"/>
                  <a:gd name="connsiteX8" fmla="*/ 1122571 w 1710190"/>
                  <a:gd name="connsiteY8" fmla="*/ 798410 h 2148559"/>
                  <a:gd name="connsiteX9" fmla="*/ 1710190 w 1710190"/>
                  <a:gd name="connsiteY9" fmla="*/ 798410 h 2148559"/>
                  <a:gd name="connsiteX10" fmla="*/ 1429805 w 1710190"/>
                  <a:gd name="connsiteY10" fmla="*/ 2148559 h 2148559"/>
                  <a:gd name="connsiteX11" fmla="*/ 280385 w 1710190"/>
                  <a:gd name="connsiteY11" fmla="*/ 2148559 h 2148559"/>
                  <a:gd name="connsiteX12" fmla="*/ 0 w 1710190"/>
                  <a:gd name="connsiteY12" fmla="*/ 798410 h 2148559"/>
                  <a:gd name="connsiteX13" fmla="*/ 362598 w 1710190"/>
                  <a:gd name="connsiteY13" fmla="*/ 798410 h 2148559"/>
                  <a:gd name="connsiteX14" fmla="*/ 367813 w 1710190"/>
                  <a:gd name="connsiteY14" fmla="*/ 682764 h 2148559"/>
                  <a:gd name="connsiteX15" fmla="*/ 742584 w 1710190"/>
                  <a:gd name="connsiteY15" fmla="*/ 0 h 2148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10190" h="2148559">
                    <a:moveTo>
                      <a:pt x="742584" y="139720"/>
                    </a:moveTo>
                    <a:cubicBezTo>
                      <a:pt x="625241" y="139720"/>
                      <a:pt x="527337" y="384938"/>
                      <a:pt x="504694" y="710922"/>
                    </a:cubicBezTo>
                    <a:lnTo>
                      <a:pt x="501701" y="798410"/>
                    </a:lnTo>
                    <a:lnTo>
                      <a:pt x="983467" y="798410"/>
                    </a:lnTo>
                    <a:lnTo>
                      <a:pt x="980474" y="710922"/>
                    </a:lnTo>
                    <a:cubicBezTo>
                      <a:pt x="957831" y="384938"/>
                      <a:pt x="859928" y="139720"/>
                      <a:pt x="742584" y="139720"/>
                    </a:cubicBezTo>
                    <a:close/>
                    <a:moveTo>
                      <a:pt x="742584" y="0"/>
                    </a:moveTo>
                    <a:cubicBezTo>
                      <a:pt x="927448" y="0"/>
                      <a:pt x="1081685" y="293111"/>
                      <a:pt x="1117355" y="682764"/>
                    </a:cubicBezTo>
                    <a:lnTo>
                      <a:pt x="1122571" y="798410"/>
                    </a:lnTo>
                    <a:lnTo>
                      <a:pt x="1710190" y="798410"/>
                    </a:lnTo>
                    <a:lnTo>
                      <a:pt x="1429805" y="2148559"/>
                    </a:lnTo>
                    <a:lnTo>
                      <a:pt x="280385" y="2148559"/>
                    </a:lnTo>
                    <a:lnTo>
                      <a:pt x="0" y="798410"/>
                    </a:lnTo>
                    <a:lnTo>
                      <a:pt x="362598" y="798410"/>
                    </a:lnTo>
                    <a:lnTo>
                      <a:pt x="367813" y="682764"/>
                    </a:lnTo>
                    <a:cubicBezTo>
                      <a:pt x="403484" y="293111"/>
                      <a:pt x="557720" y="0"/>
                      <a:pt x="742584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B977743A-BAD3-43C7-AD63-286EEA86C043}"/>
                </a:ext>
              </a:extLst>
            </p:cNvPr>
            <p:cNvSpPr/>
            <p:nvPr/>
          </p:nvSpPr>
          <p:spPr bwMode="auto">
            <a:xfrm>
              <a:off x="2881485" y="3637628"/>
              <a:ext cx="523676" cy="543134"/>
            </a:xfrm>
            <a:custGeom>
              <a:avLst/>
              <a:gdLst>
                <a:gd name="connsiteX0" fmla="*/ 102305 w 575398"/>
                <a:gd name="connsiteY0" fmla="*/ 0 h 596779"/>
                <a:gd name="connsiteX1" fmla="*/ 202289 w 575398"/>
                <a:gd name="connsiteY1" fmla="*/ 120960 h 596779"/>
                <a:gd name="connsiteX2" fmla="*/ 229718 w 575398"/>
                <a:gd name="connsiteY2" fmla="*/ 113738 h 596779"/>
                <a:gd name="connsiteX3" fmla="*/ 287699 w 575398"/>
                <a:gd name="connsiteY3" fmla="*/ 108781 h 596779"/>
                <a:gd name="connsiteX4" fmla="*/ 345681 w 575398"/>
                <a:gd name="connsiteY4" fmla="*/ 113738 h 596779"/>
                <a:gd name="connsiteX5" fmla="*/ 377005 w 575398"/>
                <a:gd name="connsiteY5" fmla="*/ 121985 h 596779"/>
                <a:gd name="connsiteX6" fmla="*/ 477837 w 575398"/>
                <a:gd name="connsiteY6" fmla="*/ 0 h 596779"/>
                <a:gd name="connsiteX7" fmla="*/ 511841 w 575398"/>
                <a:gd name="connsiteY7" fmla="*/ 201532 h 596779"/>
                <a:gd name="connsiteX8" fmla="*/ 526264 w 575398"/>
                <a:gd name="connsiteY8" fmla="*/ 216358 h 596779"/>
                <a:gd name="connsiteX9" fmla="*/ 575398 w 575398"/>
                <a:gd name="connsiteY9" fmla="*/ 352780 h 596779"/>
                <a:gd name="connsiteX10" fmla="*/ 287699 w 575398"/>
                <a:gd name="connsiteY10" fmla="*/ 596779 h 596779"/>
                <a:gd name="connsiteX11" fmla="*/ 0 w 575398"/>
                <a:gd name="connsiteY11" fmla="*/ 352780 h 596779"/>
                <a:gd name="connsiteX12" fmla="*/ 49135 w 575398"/>
                <a:gd name="connsiteY12" fmla="*/ 216358 h 596779"/>
                <a:gd name="connsiteX13" fmla="*/ 69296 w 575398"/>
                <a:gd name="connsiteY13" fmla="*/ 195634 h 59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5398" h="596779">
                  <a:moveTo>
                    <a:pt x="102305" y="0"/>
                  </a:moveTo>
                  <a:lnTo>
                    <a:pt x="202289" y="120960"/>
                  </a:lnTo>
                  <a:lnTo>
                    <a:pt x="229718" y="113738"/>
                  </a:lnTo>
                  <a:cubicBezTo>
                    <a:pt x="248446" y="110488"/>
                    <a:pt x="267838" y="108781"/>
                    <a:pt x="287699" y="108781"/>
                  </a:cubicBezTo>
                  <a:cubicBezTo>
                    <a:pt x="307561" y="108781"/>
                    <a:pt x="326952" y="110488"/>
                    <a:pt x="345681" y="113738"/>
                  </a:cubicBezTo>
                  <a:lnTo>
                    <a:pt x="377005" y="121985"/>
                  </a:lnTo>
                  <a:lnTo>
                    <a:pt x="477837" y="0"/>
                  </a:lnTo>
                  <a:lnTo>
                    <a:pt x="511841" y="201532"/>
                  </a:lnTo>
                  <a:lnTo>
                    <a:pt x="526264" y="216358"/>
                  </a:lnTo>
                  <a:cubicBezTo>
                    <a:pt x="557285" y="255301"/>
                    <a:pt x="575398" y="302246"/>
                    <a:pt x="575398" y="352780"/>
                  </a:cubicBezTo>
                  <a:cubicBezTo>
                    <a:pt x="575398" y="487537"/>
                    <a:pt x="446591" y="596779"/>
                    <a:pt x="287699" y="596779"/>
                  </a:cubicBezTo>
                  <a:cubicBezTo>
                    <a:pt x="128807" y="596779"/>
                    <a:pt x="0" y="487537"/>
                    <a:pt x="0" y="352780"/>
                  </a:cubicBezTo>
                  <a:cubicBezTo>
                    <a:pt x="0" y="302246"/>
                    <a:pt x="18114" y="255301"/>
                    <a:pt x="49135" y="216358"/>
                  </a:cubicBezTo>
                  <a:lnTo>
                    <a:pt x="69296" y="195634"/>
                  </a:lnTo>
                  <a:close/>
                </a:path>
              </a:pathLst>
            </a:custGeom>
            <a:solidFill>
              <a:srgbClr val="FFFF99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93E092E0-7F99-44D7-BD3A-28AF06696179}"/>
              </a:ext>
            </a:extLst>
          </p:cNvPr>
          <p:cNvGrpSpPr/>
          <p:nvPr/>
        </p:nvGrpSpPr>
        <p:grpSpPr>
          <a:xfrm>
            <a:off x="4503419" y="2792627"/>
            <a:ext cx="936499" cy="1568733"/>
            <a:chOff x="4503419" y="2792627"/>
            <a:chExt cx="936499" cy="156873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FC8FE6C-5018-477B-812E-7FB32D79FE0F}"/>
                </a:ext>
              </a:extLst>
            </p:cNvPr>
            <p:cNvGrpSpPr/>
            <p:nvPr/>
          </p:nvGrpSpPr>
          <p:grpSpPr>
            <a:xfrm>
              <a:off x="4503419" y="2792627"/>
              <a:ext cx="936499" cy="1568733"/>
              <a:chOff x="5200316" y="267480"/>
              <a:chExt cx="1282854" cy="2148914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EA137A06-9478-4F85-A302-83E4CFA3CC17}"/>
                  </a:ext>
                </a:extLst>
              </p:cNvPr>
              <p:cNvSpPr/>
              <p:nvPr/>
            </p:nvSpPr>
            <p:spPr bwMode="auto">
              <a:xfrm>
                <a:off x="5363950" y="267480"/>
                <a:ext cx="765086" cy="1198264"/>
              </a:xfrm>
              <a:custGeom>
                <a:avLst/>
                <a:gdLst>
                  <a:gd name="connsiteX0" fmla="*/ 382543 w 765086"/>
                  <a:gd name="connsiteY0" fmla="*/ 0 h 1198264"/>
                  <a:gd name="connsiteX1" fmla="*/ 765086 w 765086"/>
                  <a:gd name="connsiteY1" fmla="*/ 1192632 h 1198264"/>
                  <a:gd name="connsiteX2" fmla="*/ 764927 w 765086"/>
                  <a:gd name="connsiteY2" fmla="*/ 1198264 h 1198264"/>
                  <a:gd name="connsiteX3" fmla="*/ 644641 w 765086"/>
                  <a:gd name="connsiteY3" fmla="*/ 1198264 h 1198264"/>
                  <a:gd name="connsiteX4" fmla="*/ 639903 w 765086"/>
                  <a:gd name="connsiteY4" fmla="*/ 990208 h 1198264"/>
                  <a:gd name="connsiteX5" fmla="*/ 382966 w 765086"/>
                  <a:gd name="connsiteY5" fmla="*/ 63140 h 1198264"/>
                  <a:gd name="connsiteX6" fmla="*/ 126030 w 765086"/>
                  <a:gd name="connsiteY6" fmla="*/ 990208 h 1198264"/>
                  <a:gd name="connsiteX7" fmla="*/ 121292 w 765086"/>
                  <a:gd name="connsiteY7" fmla="*/ 1198264 h 1198264"/>
                  <a:gd name="connsiteX8" fmla="*/ 182 w 765086"/>
                  <a:gd name="connsiteY8" fmla="*/ 1198264 h 1198264"/>
                  <a:gd name="connsiteX9" fmla="*/ 0 w 765086"/>
                  <a:gd name="connsiteY9" fmla="*/ 1192632 h 1198264"/>
                  <a:gd name="connsiteX10" fmla="*/ 382543 w 765086"/>
                  <a:gd name="connsiteY10" fmla="*/ 0 h 1198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5086" h="1198264">
                    <a:moveTo>
                      <a:pt x="382543" y="0"/>
                    </a:moveTo>
                    <a:cubicBezTo>
                      <a:pt x="593816" y="0"/>
                      <a:pt x="765086" y="533960"/>
                      <a:pt x="765086" y="1192632"/>
                    </a:cubicBezTo>
                    <a:lnTo>
                      <a:pt x="764927" y="1198264"/>
                    </a:lnTo>
                    <a:lnTo>
                      <a:pt x="644641" y="1198264"/>
                    </a:lnTo>
                    <a:lnTo>
                      <a:pt x="639903" y="990208"/>
                    </a:lnTo>
                    <a:cubicBezTo>
                      <a:pt x="615448" y="461131"/>
                      <a:pt x="509706" y="63140"/>
                      <a:pt x="382966" y="63140"/>
                    </a:cubicBezTo>
                    <a:cubicBezTo>
                      <a:pt x="256227" y="63140"/>
                      <a:pt x="150485" y="461131"/>
                      <a:pt x="126030" y="990208"/>
                    </a:cubicBezTo>
                    <a:lnTo>
                      <a:pt x="121292" y="1198264"/>
                    </a:lnTo>
                    <a:lnTo>
                      <a:pt x="182" y="1198264"/>
                    </a:lnTo>
                    <a:lnTo>
                      <a:pt x="0" y="1192632"/>
                    </a:lnTo>
                    <a:cubicBezTo>
                      <a:pt x="0" y="533960"/>
                      <a:pt x="171270" y="0"/>
                      <a:pt x="382543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D080B07C-6136-4C2B-9CCB-385EAA31FF05}"/>
                  </a:ext>
                </a:extLst>
              </p:cNvPr>
              <p:cNvSpPr/>
              <p:nvPr/>
            </p:nvSpPr>
            <p:spPr bwMode="auto">
              <a:xfrm>
                <a:off x="5200316" y="267480"/>
                <a:ext cx="1282854" cy="2148914"/>
              </a:xfrm>
              <a:custGeom>
                <a:avLst/>
                <a:gdLst>
                  <a:gd name="connsiteX0" fmla="*/ 726619 w 1282854"/>
                  <a:gd name="connsiteY0" fmla="*/ 63140 h 2148914"/>
                  <a:gd name="connsiteX1" fmla="*/ 469683 w 1282854"/>
                  <a:gd name="connsiteY1" fmla="*/ 990208 h 2148914"/>
                  <a:gd name="connsiteX2" fmla="*/ 468406 w 1282854"/>
                  <a:gd name="connsiteY2" fmla="*/ 1046284 h 2148914"/>
                  <a:gd name="connsiteX3" fmla="*/ 984833 w 1282854"/>
                  <a:gd name="connsiteY3" fmla="*/ 1046284 h 2148914"/>
                  <a:gd name="connsiteX4" fmla="*/ 983556 w 1282854"/>
                  <a:gd name="connsiteY4" fmla="*/ 990208 h 2148914"/>
                  <a:gd name="connsiteX5" fmla="*/ 726619 w 1282854"/>
                  <a:gd name="connsiteY5" fmla="*/ 63140 h 2148914"/>
                  <a:gd name="connsiteX6" fmla="*/ 726196 w 1282854"/>
                  <a:gd name="connsiteY6" fmla="*/ 0 h 2148914"/>
                  <a:gd name="connsiteX7" fmla="*/ 1100967 w 1282854"/>
                  <a:gd name="connsiteY7" fmla="*/ 952275 h 2148914"/>
                  <a:gd name="connsiteX8" fmla="*/ 1104007 w 1282854"/>
                  <a:gd name="connsiteY8" fmla="*/ 1046284 h 2148914"/>
                  <a:gd name="connsiteX9" fmla="*/ 1282854 w 1282854"/>
                  <a:gd name="connsiteY9" fmla="*/ 1046284 h 2148914"/>
                  <a:gd name="connsiteX10" fmla="*/ 1193883 w 1282854"/>
                  <a:gd name="connsiteY10" fmla="*/ 2148914 h 2148914"/>
                  <a:gd name="connsiteX11" fmla="*/ 88971 w 1282854"/>
                  <a:gd name="connsiteY11" fmla="*/ 2148914 h 2148914"/>
                  <a:gd name="connsiteX12" fmla="*/ 0 w 1282854"/>
                  <a:gd name="connsiteY12" fmla="*/ 1046284 h 2148914"/>
                  <a:gd name="connsiteX13" fmla="*/ 348385 w 1282854"/>
                  <a:gd name="connsiteY13" fmla="*/ 1046284 h 2148914"/>
                  <a:gd name="connsiteX14" fmla="*/ 351425 w 1282854"/>
                  <a:gd name="connsiteY14" fmla="*/ 952275 h 2148914"/>
                  <a:gd name="connsiteX15" fmla="*/ 726196 w 1282854"/>
                  <a:gd name="connsiteY15" fmla="*/ 0 h 2148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82854" h="2148914">
                    <a:moveTo>
                      <a:pt x="726619" y="63140"/>
                    </a:moveTo>
                    <a:cubicBezTo>
                      <a:pt x="599880" y="63140"/>
                      <a:pt x="494138" y="461131"/>
                      <a:pt x="469683" y="990208"/>
                    </a:cubicBezTo>
                    <a:lnTo>
                      <a:pt x="468406" y="1046284"/>
                    </a:lnTo>
                    <a:lnTo>
                      <a:pt x="984833" y="1046284"/>
                    </a:lnTo>
                    <a:lnTo>
                      <a:pt x="983556" y="990208"/>
                    </a:lnTo>
                    <a:cubicBezTo>
                      <a:pt x="959101" y="461131"/>
                      <a:pt x="853359" y="63140"/>
                      <a:pt x="726619" y="63140"/>
                    </a:cubicBezTo>
                    <a:close/>
                    <a:moveTo>
                      <a:pt x="726196" y="0"/>
                    </a:moveTo>
                    <a:cubicBezTo>
                      <a:pt x="911060" y="0"/>
                      <a:pt x="1065297" y="408813"/>
                      <a:pt x="1100967" y="952275"/>
                    </a:cubicBezTo>
                    <a:lnTo>
                      <a:pt x="1104007" y="1046284"/>
                    </a:lnTo>
                    <a:lnTo>
                      <a:pt x="1282854" y="1046284"/>
                    </a:lnTo>
                    <a:lnTo>
                      <a:pt x="1193883" y="2148914"/>
                    </a:lnTo>
                    <a:lnTo>
                      <a:pt x="88971" y="2148914"/>
                    </a:lnTo>
                    <a:lnTo>
                      <a:pt x="0" y="1046284"/>
                    </a:lnTo>
                    <a:lnTo>
                      <a:pt x="348385" y="1046284"/>
                    </a:lnTo>
                    <a:lnTo>
                      <a:pt x="351425" y="952275"/>
                    </a:lnTo>
                    <a:cubicBezTo>
                      <a:pt x="387096" y="408813"/>
                      <a:pt x="541332" y="0"/>
                      <a:pt x="726196" y="0"/>
                    </a:cubicBezTo>
                    <a:close/>
                  </a:path>
                </a:pathLst>
              </a:custGeom>
              <a:solidFill>
                <a:srgbClr val="FF7C8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58A697ED-C301-4363-BBD5-AE4A55F9199E}"/>
                </a:ext>
              </a:extLst>
            </p:cNvPr>
            <p:cNvSpPr/>
            <p:nvPr/>
          </p:nvSpPr>
          <p:spPr bwMode="auto">
            <a:xfrm>
              <a:off x="4758194" y="3783490"/>
              <a:ext cx="435083" cy="412757"/>
            </a:xfrm>
            <a:custGeom>
              <a:avLst/>
              <a:gdLst>
                <a:gd name="connsiteX0" fmla="*/ 154002 w 803874"/>
                <a:gd name="connsiteY0" fmla="*/ 0 h 762623"/>
                <a:gd name="connsiteX1" fmla="*/ 295902 w 803874"/>
                <a:gd name="connsiteY1" fmla="*/ 94759 h 762623"/>
                <a:gd name="connsiteX2" fmla="*/ 306682 w 803874"/>
                <a:gd name="connsiteY2" fmla="*/ 148557 h 762623"/>
                <a:gd name="connsiteX3" fmla="*/ 336433 w 803874"/>
                <a:gd name="connsiteY3" fmla="*/ 139615 h 762623"/>
                <a:gd name="connsiteX4" fmla="*/ 401937 w 803874"/>
                <a:gd name="connsiteY4" fmla="*/ 133221 h 762623"/>
                <a:gd name="connsiteX5" fmla="*/ 467440 w 803874"/>
                <a:gd name="connsiteY5" fmla="*/ 139615 h 762623"/>
                <a:gd name="connsiteX6" fmla="*/ 497192 w 803874"/>
                <a:gd name="connsiteY6" fmla="*/ 148557 h 762623"/>
                <a:gd name="connsiteX7" fmla="*/ 507972 w 803874"/>
                <a:gd name="connsiteY7" fmla="*/ 94759 h 762623"/>
                <a:gd name="connsiteX8" fmla="*/ 649872 w 803874"/>
                <a:gd name="connsiteY8" fmla="*/ 0 h 762623"/>
                <a:gd name="connsiteX9" fmla="*/ 803874 w 803874"/>
                <a:gd name="connsiteY9" fmla="*/ 155150 h 762623"/>
                <a:gd name="connsiteX10" fmla="*/ 709817 w 803874"/>
                <a:gd name="connsiteY10" fmla="*/ 298108 h 762623"/>
                <a:gd name="connsiteX11" fmla="*/ 688532 w 803874"/>
                <a:gd name="connsiteY11" fmla="*/ 302437 h 762623"/>
                <a:gd name="connsiteX12" fmla="*/ 701419 w 803874"/>
                <a:gd name="connsiteY12" fmla="*/ 325426 h 762623"/>
                <a:gd name="connsiteX13" fmla="*/ 726961 w 803874"/>
                <a:gd name="connsiteY13" fmla="*/ 447922 h 762623"/>
                <a:gd name="connsiteX14" fmla="*/ 401937 w 803874"/>
                <a:gd name="connsiteY14" fmla="*/ 762623 h 762623"/>
                <a:gd name="connsiteX15" fmla="*/ 76913 w 803874"/>
                <a:gd name="connsiteY15" fmla="*/ 447922 h 762623"/>
                <a:gd name="connsiteX16" fmla="*/ 102455 w 803874"/>
                <a:gd name="connsiteY16" fmla="*/ 325426 h 762623"/>
                <a:gd name="connsiteX17" fmla="*/ 115342 w 803874"/>
                <a:gd name="connsiteY17" fmla="*/ 302437 h 762623"/>
                <a:gd name="connsiteX18" fmla="*/ 94057 w 803874"/>
                <a:gd name="connsiteY18" fmla="*/ 298108 h 762623"/>
                <a:gd name="connsiteX19" fmla="*/ 0 w 803874"/>
                <a:gd name="connsiteY19" fmla="*/ 155150 h 762623"/>
                <a:gd name="connsiteX20" fmla="*/ 154002 w 803874"/>
                <a:gd name="connsiteY20" fmla="*/ 0 h 7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03874" h="762623">
                  <a:moveTo>
                    <a:pt x="154002" y="0"/>
                  </a:moveTo>
                  <a:cubicBezTo>
                    <a:pt x="217792" y="0"/>
                    <a:pt x="272523" y="39073"/>
                    <a:pt x="295902" y="94759"/>
                  </a:cubicBezTo>
                  <a:lnTo>
                    <a:pt x="306682" y="148557"/>
                  </a:lnTo>
                  <a:lnTo>
                    <a:pt x="336433" y="139615"/>
                  </a:lnTo>
                  <a:cubicBezTo>
                    <a:pt x="357591" y="135423"/>
                    <a:pt x="379499" y="133221"/>
                    <a:pt x="401937" y="133221"/>
                  </a:cubicBezTo>
                  <a:cubicBezTo>
                    <a:pt x="424375" y="133221"/>
                    <a:pt x="446282" y="135423"/>
                    <a:pt x="467440" y="139615"/>
                  </a:cubicBezTo>
                  <a:lnTo>
                    <a:pt x="497192" y="148557"/>
                  </a:lnTo>
                  <a:lnTo>
                    <a:pt x="507972" y="94759"/>
                  </a:lnTo>
                  <a:cubicBezTo>
                    <a:pt x="531351" y="39073"/>
                    <a:pt x="586082" y="0"/>
                    <a:pt x="649872" y="0"/>
                  </a:cubicBezTo>
                  <a:cubicBezTo>
                    <a:pt x="734925" y="0"/>
                    <a:pt x="803874" y="69463"/>
                    <a:pt x="803874" y="155150"/>
                  </a:cubicBezTo>
                  <a:cubicBezTo>
                    <a:pt x="803874" y="219416"/>
                    <a:pt x="765090" y="274555"/>
                    <a:pt x="709817" y="298108"/>
                  </a:cubicBezTo>
                  <a:lnTo>
                    <a:pt x="688532" y="302437"/>
                  </a:lnTo>
                  <a:lnTo>
                    <a:pt x="701419" y="325426"/>
                  </a:lnTo>
                  <a:cubicBezTo>
                    <a:pt x="717866" y="363077"/>
                    <a:pt x="726961" y="404471"/>
                    <a:pt x="726961" y="447922"/>
                  </a:cubicBezTo>
                  <a:cubicBezTo>
                    <a:pt x="726961" y="621727"/>
                    <a:pt x="581443" y="762623"/>
                    <a:pt x="401937" y="762623"/>
                  </a:cubicBezTo>
                  <a:cubicBezTo>
                    <a:pt x="222431" y="762623"/>
                    <a:pt x="76913" y="621727"/>
                    <a:pt x="76913" y="447922"/>
                  </a:cubicBezTo>
                  <a:cubicBezTo>
                    <a:pt x="76913" y="404471"/>
                    <a:pt x="86008" y="363077"/>
                    <a:pt x="102455" y="325426"/>
                  </a:cubicBezTo>
                  <a:lnTo>
                    <a:pt x="115342" y="302437"/>
                  </a:lnTo>
                  <a:lnTo>
                    <a:pt x="94057" y="298108"/>
                  </a:lnTo>
                  <a:cubicBezTo>
                    <a:pt x="38784" y="274555"/>
                    <a:pt x="0" y="219416"/>
                    <a:pt x="0" y="155150"/>
                  </a:cubicBezTo>
                  <a:cubicBezTo>
                    <a:pt x="0" y="69463"/>
                    <a:pt x="68949" y="0"/>
                    <a:pt x="154002" y="0"/>
                  </a:cubicBezTo>
                  <a:close/>
                </a:path>
              </a:pathLst>
            </a:custGeom>
            <a:solidFill>
              <a:srgbClr val="993300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6C03CC38-9B46-41F3-96EB-89FE1A7D6B71}"/>
              </a:ext>
            </a:extLst>
          </p:cNvPr>
          <p:cNvGrpSpPr/>
          <p:nvPr/>
        </p:nvGrpSpPr>
        <p:grpSpPr>
          <a:xfrm>
            <a:off x="4307065" y="4735753"/>
            <a:ext cx="1289112" cy="1573655"/>
            <a:chOff x="4307065" y="4735753"/>
            <a:chExt cx="1289112" cy="1573655"/>
          </a:xfrm>
        </p:grpSpPr>
        <p:sp>
          <p:nvSpPr>
            <p:cNvPr id="469" name="円: 塗りつぶしなし 468">
              <a:extLst>
                <a:ext uri="{FF2B5EF4-FFF2-40B4-BE49-F238E27FC236}">
                  <a16:creationId xmlns:a16="http://schemas.microsoft.com/office/drawing/2014/main" id="{A3B8B978-7D30-4038-B090-CB44520D302E}"/>
                </a:ext>
              </a:extLst>
            </p:cNvPr>
            <p:cNvSpPr/>
            <p:nvPr/>
          </p:nvSpPr>
          <p:spPr bwMode="auto">
            <a:xfrm>
              <a:off x="4581942" y="4735753"/>
              <a:ext cx="739358" cy="1168522"/>
            </a:xfrm>
            <a:prstGeom prst="donut">
              <a:avLst>
                <a:gd name="adj" fmla="val 7899"/>
              </a:avLst>
            </a:prstGeom>
            <a:solidFill>
              <a:srgbClr val="C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05E0D2F3-920E-4FCD-95B2-71012D7C1B93}"/>
                </a:ext>
              </a:extLst>
            </p:cNvPr>
            <p:cNvSpPr/>
            <p:nvPr/>
          </p:nvSpPr>
          <p:spPr bwMode="auto">
            <a:xfrm>
              <a:off x="4307065" y="5204508"/>
              <a:ext cx="1289112" cy="1104900"/>
            </a:xfrm>
            <a:custGeom>
              <a:avLst/>
              <a:gdLst>
                <a:gd name="connsiteX0" fmla="*/ 327869 w 1289112"/>
                <a:gd name="connsiteY0" fmla="*/ 0 h 1104900"/>
                <a:gd name="connsiteX1" fmla="*/ 961244 w 1289112"/>
                <a:gd name="connsiteY1" fmla="*/ 0 h 1104900"/>
                <a:gd name="connsiteX2" fmla="*/ 1004934 w 1289112"/>
                <a:gd name="connsiteY2" fmla="*/ 23714 h 1104900"/>
                <a:gd name="connsiteX3" fmla="*/ 1289112 w 1289112"/>
                <a:gd name="connsiteY3" fmla="*/ 558190 h 1104900"/>
                <a:gd name="connsiteX4" fmla="*/ 1004934 w 1289112"/>
                <a:gd name="connsiteY4" fmla="*/ 1092665 h 1104900"/>
                <a:gd name="connsiteX5" fmla="*/ 982393 w 1289112"/>
                <a:gd name="connsiteY5" fmla="*/ 1104900 h 1104900"/>
                <a:gd name="connsiteX6" fmla="*/ 306720 w 1289112"/>
                <a:gd name="connsiteY6" fmla="*/ 1104900 h 1104900"/>
                <a:gd name="connsiteX7" fmla="*/ 284179 w 1289112"/>
                <a:gd name="connsiteY7" fmla="*/ 1092665 h 1104900"/>
                <a:gd name="connsiteX8" fmla="*/ 0 w 1289112"/>
                <a:gd name="connsiteY8" fmla="*/ 558190 h 1104900"/>
                <a:gd name="connsiteX9" fmla="*/ 284179 w 1289112"/>
                <a:gd name="connsiteY9" fmla="*/ 23714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9112" h="1104900">
                  <a:moveTo>
                    <a:pt x="327869" y="0"/>
                  </a:moveTo>
                  <a:lnTo>
                    <a:pt x="961244" y="0"/>
                  </a:lnTo>
                  <a:lnTo>
                    <a:pt x="1004934" y="23714"/>
                  </a:lnTo>
                  <a:cubicBezTo>
                    <a:pt x="1176387" y="139546"/>
                    <a:pt x="1289112" y="335703"/>
                    <a:pt x="1289112" y="558190"/>
                  </a:cubicBezTo>
                  <a:cubicBezTo>
                    <a:pt x="1289112" y="780677"/>
                    <a:pt x="1176387" y="976834"/>
                    <a:pt x="1004934" y="1092665"/>
                  </a:cubicBezTo>
                  <a:lnTo>
                    <a:pt x="982393" y="1104900"/>
                  </a:lnTo>
                  <a:lnTo>
                    <a:pt x="306720" y="1104900"/>
                  </a:lnTo>
                  <a:lnTo>
                    <a:pt x="284179" y="1092665"/>
                  </a:lnTo>
                  <a:cubicBezTo>
                    <a:pt x="112726" y="976834"/>
                    <a:pt x="0" y="780677"/>
                    <a:pt x="0" y="558190"/>
                  </a:cubicBezTo>
                  <a:cubicBezTo>
                    <a:pt x="0" y="335703"/>
                    <a:pt x="112726" y="139546"/>
                    <a:pt x="284179" y="23714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CE40BDC0-8C69-41C8-9298-E2BD7BEDAB99}"/>
                </a:ext>
              </a:extLst>
            </p:cNvPr>
            <p:cNvSpPr/>
            <p:nvPr/>
          </p:nvSpPr>
          <p:spPr bwMode="auto">
            <a:xfrm>
              <a:off x="4409123" y="5294813"/>
              <a:ext cx="1180496" cy="981091"/>
            </a:xfrm>
            <a:custGeom>
              <a:avLst/>
              <a:gdLst>
                <a:gd name="connsiteX0" fmla="*/ 1029693 w 1180496"/>
                <a:gd name="connsiteY0" fmla="*/ 863101 h 981091"/>
                <a:gd name="connsiteX1" fmla="*/ 1039502 w 1180496"/>
                <a:gd name="connsiteY1" fmla="*/ 865081 h 981091"/>
                <a:gd name="connsiteX2" fmla="*/ 1013784 w 1180496"/>
                <a:gd name="connsiteY2" fmla="*/ 901271 h 981091"/>
                <a:gd name="connsiteX3" fmla="*/ 974281 w 1180496"/>
                <a:gd name="connsiteY3" fmla="*/ 939842 h 981091"/>
                <a:gd name="connsiteX4" fmla="*/ 970698 w 1180496"/>
                <a:gd name="connsiteY4" fmla="*/ 922096 h 981091"/>
                <a:gd name="connsiteX5" fmla="*/ 1029693 w 1180496"/>
                <a:gd name="connsiteY5" fmla="*/ 863101 h 981091"/>
                <a:gd name="connsiteX6" fmla="*/ 787020 w 1180496"/>
                <a:gd name="connsiteY6" fmla="*/ 863101 h 981091"/>
                <a:gd name="connsiteX7" fmla="*/ 846015 w 1180496"/>
                <a:gd name="connsiteY7" fmla="*/ 922096 h 981091"/>
                <a:gd name="connsiteX8" fmla="*/ 787020 w 1180496"/>
                <a:gd name="connsiteY8" fmla="*/ 981091 h 981091"/>
                <a:gd name="connsiteX9" fmla="*/ 728025 w 1180496"/>
                <a:gd name="connsiteY9" fmla="*/ 922096 h 981091"/>
                <a:gd name="connsiteX10" fmla="*/ 787020 w 1180496"/>
                <a:gd name="connsiteY10" fmla="*/ 863101 h 981091"/>
                <a:gd name="connsiteX11" fmla="*/ 544345 w 1180496"/>
                <a:gd name="connsiteY11" fmla="*/ 863101 h 981091"/>
                <a:gd name="connsiteX12" fmla="*/ 603340 w 1180496"/>
                <a:gd name="connsiteY12" fmla="*/ 922096 h 981091"/>
                <a:gd name="connsiteX13" fmla="*/ 544345 w 1180496"/>
                <a:gd name="connsiteY13" fmla="*/ 981091 h 981091"/>
                <a:gd name="connsiteX14" fmla="*/ 485350 w 1180496"/>
                <a:gd name="connsiteY14" fmla="*/ 922096 h 981091"/>
                <a:gd name="connsiteX15" fmla="*/ 544345 w 1180496"/>
                <a:gd name="connsiteY15" fmla="*/ 863101 h 981091"/>
                <a:gd name="connsiteX16" fmla="*/ 301670 w 1180496"/>
                <a:gd name="connsiteY16" fmla="*/ 863101 h 981091"/>
                <a:gd name="connsiteX17" fmla="*/ 360665 w 1180496"/>
                <a:gd name="connsiteY17" fmla="*/ 922096 h 981091"/>
                <a:gd name="connsiteX18" fmla="*/ 301670 w 1180496"/>
                <a:gd name="connsiteY18" fmla="*/ 981091 h 981091"/>
                <a:gd name="connsiteX19" fmla="*/ 242675 w 1180496"/>
                <a:gd name="connsiteY19" fmla="*/ 922096 h 981091"/>
                <a:gd name="connsiteX20" fmla="*/ 301670 w 1180496"/>
                <a:gd name="connsiteY20" fmla="*/ 863101 h 981091"/>
                <a:gd name="connsiteX21" fmla="*/ 58995 w 1180496"/>
                <a:gd name="connsiteY21" fmla="*/ 863101 h 981091"/>
                <a:gd name="connsiteX22" fmla="*/ 117990 w 1180496"/>
                <a:gd name="connsiteY22" fmla="*/ 922096 h 981091"/>
                <a:gd name="connsiteX23" fmla="*/ 113354 w 1180496"/>
                <a:gd name="connsiteY23" fmla="*/ 945060 h 981091"/>
                <a:gd name="connsiteX24" fmla="*/ 109802 w 1180496"/>
                <a:gd name="connsiteY24" fmla="*/ 950328 h 981091"/>
                <a:gd name="connsiteX25" fmla="*/ 59560 w 1180496"/>
                <a:gd name="connsiteY25" fmla="*/ 901271 h 981091"/>
                <a:gd name="connsiteX26" fmla="*/ 35827 w 1180496"/>
                <a:gd name="connsiteY26" fmla="*/ 867875 h 981091"/>
                <a:gd name="connsiteX27" fmla="*/ 36032 w 1180496"/>
                <a:gd name="connsiteY27" fmla="*/ 867737 h 981091"/>
                <a:gd name="connsiteX28" fmla="*/ 58995 w 1180496"/>
                <a:gd name="connsiteY28" fmla="*/ 863101 h 981091"/>
                <a:gd name="connsiteX29" fmla="*/ 1140058 w 1180496"/>
                <a:gd name="connsiteY29" fmla="*/ 693320 h 981091"/>
                <a:gd name="connsiteX30" fmla="*/ 1136519 w 1180496"/>
                <a:gd name="connsiteY30" fmla="*/ 704229 h 981091"/>
                <a:gd name="connsiteX31" fmla="*/ 1103433 w 1180496"/>
                <a:gd name="connsiteY31" fmla="*/ 775120 h 981091"/>
                <a:gd name="connsiteX32" fmla="*/ 1102479 w 1180496"/>
                <a:gd name="connsiteY32" fmla="*/ 776463 h 981091"/>
                <a:gd name="connsiteX33" fmla="*/ 1099765 w 1180496"/>
                <a:gd name="connsiteY33" fmla="*/ 772439 h 981091"/>
                <a:gd name="connsiteX34" fmla="*/ 1095129 w 1180496"/>
                <a:gd name="connsiteY34" fmla="*/ 749475 h 981091"/>
                <a:gd name="connsiteX35" fmla="*/ 1131161 w 1180496"/>
                <a:gd name="connsiteY35" fmla="*/ 695116 h 981091"/>
                <a:gd name="connsiteX36" fmla="*/ 911451 w 1180496"/>
                <a:gd name="connsiteY36" fmla="*/ 690480 h 981091"/>
                <a:gd name="connsiteX37" fmla="*/ 970446 w 1180496"/>
                <a:gd name="connsiteY37" fmla="*/ 749475 h 981091"/>
                <a:gd name="connsiteX38" fmla="*/ 911451 w 1180496"/>
                <a:gd name="connsiteY38" fmla="*/ 808470 h 981091"/>
                <a:gd name="connsiteX39" fmla="*/ 852456 w 1180496"/>
                <a:gd name="connsiteY39" fmla="*/ 749475 h 981091"/>
                <a:gd name="connsiteX40" fmla="*/ 911451 w 1180496"/>
                <a:gd name="connsiteY40" fmla="*/ 690480 h 981091"/>
                <a:gd name="connsiteX41" fmla="*/ 668776 w 1180496"/>
                <a:gd name="connsiteY41" fmla="*/ 690480 h 981091"/>
                <a:gd name="connsiteX42" fmla="*/ 727771 w 1180496"/>
                <a:gd name="connsiteY42" fmla="*/ 749475 h 981091"/>
                <a:gd name="connsiteX43" fmla="*/ 668776 w 1180496"/>
                <a:gd name="connsiteY43" fmla="*/ 808470 h 981091"/>
                <a:gd name="connsiteX44" fmla="*/ 609781 w 1180496"/>
                <a:gd name="connsiteY44" fmla="*/ 749475 h 981091"/>
                <a:gd name="connsiteX45" fmla="*/ 668776 w 1180496"/>
                <a:gd name="connsiteY45" fmla="*/ 690480 h 981091"/>
                <a:gd name="connsiteX46" fmla="*/ 426101 w 1180496"/>
                <a:gd name="connsiteY46" fmla="*/ 690480 h 981091"/>
                <a:gd name="connsiteX47" fmla="*/ 485096 w 1180496"/>
                <a:gd name="connsiteY47" fmla="*/ 749475 h 981091"/>
                <a:gd name="connsiteX48" fmla="*/ 426101 w 1180496"/>
                <a:gd name="connsiteY48" fmla="*/ 808470 h 981091"/>
                <a:gd name="connsiteX49" fmla="*/ 367106 w 1180496"/>
                <a:gd name="connsiteY49" fmla="*/ 749475 h 981091"/>
                <a:gd name="connsiteX50" fmla="*/ 426101 w 1180496"/>
                <a:gd name="connsiteY50" fmla="*/ 690480 h 981091"/>
                <a:gd name="connsiteX51" fmla="*/ 183426 w 1180496"/>
                <a:gd name="connsiteY51" fmla="*/ 690480 h 981091"/>
                <a:gd name="connsiteX52" fmla="*/ 242421 w 1180496"/>
                <a:gd name="connsiteY52" fmla="*/ 749475 h 981091"/>
                <a:gd name="connsiteX53" fmla="*/ 183426 w 1180496"/>
                <a:gd name="connsiteY53" fmla="*/ 808470 h 981091"/>
                <a:gd name="connsiteX54" fmla="*/ 124431 w 1180496"/>
                <a:gd name="connsiteY54" fmla="*/ 749475 h 981091"/>
                <a:gd name="connsiteX55" fmla="*/ 183426 w 1180496"/>
                <a:gd name="connsiteY55" fmla="*/ 690480 h 981091"/>
                <a:gd name="connsiteX56" fmla="*/ 1029693 w 1180496"/>
                <a:gd name="connsiteY56" fmla="*/ 517860 h 981091"/>
                <a:gd name="connsiteX57" fmla="*/ 1088688 w 1180496"/>
                <a:gd name="connsiteY57" fmla="*/ 576855 h 981091"/>
                <a:gd name="connsiteX58" fmla="*/ 1029693 w 1180496"/>
                <a:gd name="connsiteY58" fmla="*/ 635850 h 981091"/>
                <a:gd name="connsiteX59" fmla="*/ 970698 w 1180496"/>
                <a:gd name="connsiteY59" fmla="*/ 576855 h 981091"/>
                <a:gd name="connsiteX60" fmla="*/ 1029693 w 1180496"/>
                <a:gd name="connsiteY60" fmla="*/ 517860 h 981091"/>
                <a:gd name="connsiteX61" fmla="*/ 787020 w 1180496"/>
                <a:gd name="connsiteY61" fmla="*/ 517860 h 981091"/>
                <a:gd name="connsiteX62" fmla="*/ 846015 w 1180496"/>
                <a:gd name="connsiteY62" fmla="*/ 576855 h 981091"/>
                <a:gd name="connsiteX63" fmla="*/ 787020 w 1180496"/>
                <a:gd name="connsiteY63" fmla="*/ 635850 h 981091"/>
                <a:gd name="connsiteX64" fmla="*/ 728025 w 1180496"/>
                <a:gd name="connsiteY64" fmla="*/ 576855 h 981091"/>
                <a:gd name="connsiteX65" fmla="*/ 787020 w 1180496"/>
                <a:gd name="connsiteY65" fmla="*/ 517860 h 981091"/>
                <a:gd name="connsiteX66" fmla="*/ 544345 w 1180496"/>
                <a:gd name="connsiteY66" fmla="*/ 517860 h 981091"/>
                <a:gd name="connsiteX67" fmla="*/ 603340 w 1180496"/>
                <a:gd name="connsiteY67" fmla="*/ 576855 h 981091"/>
                <a:gd name="connsiteX68" fmla="*/ 544345 w 1180496"/>
                <a:gd name="connsiteY68" fmla="*/ 635850 h 981091"/>
                <a:gd name="connsiteX69" fmla="*/ 485350 w 1180496"/>
                <a:gd name="connsiteY69" fmla="*/ 576855 h 981091"/>
                <a:gd name="connsiteX70" fmla="*/ 544345 w 1180496"/>
                <a:gd name="connsiteY70" fmla="*/ 517860 h 981091"/>
                <a:gd name="connsiteX71" fmla="*/ 301670 w 1180496"/>
                <a:gd name="connsiteY71" fmla="*/ 517860 h 981091"/>
                <a:gd name="connsiteX72" fmla="*/ 360665 w 1180496"/>
                <a:gd name="connsiteY72" fmla="*/ 576855 h 981091"/>
                <a:gd name="connsiteX73" fmla="*/ 301670 w 1180496"/>
                <a:gd name="connsiteY73" fmla="*/ 635850 h 981091"/>
                <a:gd name="connsiteX74" fmla="*/ 242675 w 1180496"/>
                <a:gd name="connsiteY74" fmla="*/ 576855 h 981091"/>
                <a:gd name="connsiteX75" fmla="*/ 301670 w 1180496"/>
                <a:gd name="connsiteY75" fmla="*/ 517860 h 981091"/>
                <a:gd name="connsiteX76" fmla="*/ 58995 w 1180496"/>
                <a:gd name="connsiteY76" fmla="*/ 517860 h 981091"/>
                <a:gd name="connsiteX77" fmla="*/ 117990 w 1180496"/>
                <a:gd name="connsiteY77" fmla="*/ 576855 h 981091"/>
                <a:gd name="connsiteX78" fmla="*/ 58995 w 1180496"/>
                <a:gd name="connsiteY78" fmla="*/ 635850 h 981091"/>
                <a:gd name="connsiteX79" fmla="*/ 0 w 1180496"/>
                <a:gd name="connsiteY79" fmla="*/ 576855 h 981091"/>
                <a:gd name="connsiteX80" fmla="*/ 58995 w 1180496"/>
                <a:gd name="connsiteY80" fmla="*/ 517860 h 981091"/>
                <a:gd name="connsiteX81" fmla="*/ 1154124 w 1180496"/>
                <a:gd name="connsiteY81" fmla="*/ 345240 h 981091"/>
                <a:gd name="connsiteX82" fmla="*/ 1168859 w 1180496"/>
                <a:gd name="connsiteY82" fmla="*/ 348215 h 981091"/>
                <a:gd name="connsiteX83" fmla="*/ 1176049 w 1180496"/>
                <a:gd name="connsiteY83" fmla="*/ 385793 h 981091"/>
                <a:gd name="connsiteX84" fmla="*/ 1180496 w 1180496"/>
                <a:gd name="connsiteY84" fmla="*/ 456296 h 981091"/>
                <a:gd name="connsiteX85" fmla="*/ 1177088 w 1180496"/>
                <a:gd name="connsiteY85" fmla="*/ 458594 h 981091"/>
                <a:gd name="connsiteX86" fmla="*/ 1154124 w 1180496"/>
                <a:gd name="connsiteY86" fmla="*/ 463230 h 981091"/>
                <a:gd name="connsiteX87" fmla="*/ 1095129 w 1180496"/>
                <a:gd name="connsiteY87" fmla="*/ 404235 h 981091"/>
                <a:gd name="connsiteX88" fmla="*/ 1154124 w 1180496"/>
                <a:gd name="connsiteY88" fmla="*/ 345240 h 981091"/>
                <a:gd name="connsiteX89" fmla="*/ 911451 w 1180496"/>
                <a:gd name="connsiteY89" fmla="*/ 345240 h 981091"/>
                <a:gd name="connsiteX90" fmla="*/ 970446 w 1180496"/>
                <a:gd name="connsiteY90" fmla="*/ 404235 h 981091"/>
                <a:gd name="connsiteX91" fmla="*/ 911451 w 1180496"/>
                <a:gd name="connsiteY91" fmla="*/ 463230 h 981091"/>
                <a:gd name="connsiteX92" fmla="*/ 852456 w 1180496"/>
                <a:gd name="connsiteY92" fmla="*/ 404235 h 981091"/>
                <a:gd name="connsiteX93" fmla="*/ 911451 w 1180496"/>
                <a:gd name="connsiteY93" fmla="*/ 345240 h 981091"/>
                <a:gd name="connsiteX94" fmla="*/ 668776 w 1180496"/>
                <a:gd name="connsiteY94" fmla="*/ 345240 h 981091"/>
                <a:gd name="connsiteX95" fmla="*/ 727771 w 1180496"/>
                <a:gd name="connsiteY95" fmla="*/ 404235 h 981091"/>
                <a:gd name="connsiteX96" fmla="*/ 668776 w 1180496"/>
                <a:gd name="connsiteY96" fmla="*/ 463230 h 981091"/>
                <a:gd name="connsiteX97" fmla="*/ 609781 w 1180496"/>
                <a:gd name="connsiteY97" fmla="*/ 404235 h 981091"/>
                <a:gd name="connsiteX98" fmla="*/ 668776 w 1180496"/>
                <a:gd name="connsiteY98" fmla="*/ 345240 h 981091"/>
                <a:gd name="connsiteX99" fmla="*/ 426101 w 1180496"/>
                <a:gd name="connsiteY99" fmla="*/ 345240 h 981091"/>
                <a:gd name="connsiteX100" fmla="*/ 485096 w 1180496"/>
                <a:gd name="connsiteY100" fmla="*/ 404235 h 981091"/>
                <a:gd name="connsiteX101" fmla="*/ 426101 w 1180496"/>
                <a:gd name="connsiteY101" fmla="*/ 463230 h 981091"/>
                <a:gd name="connsiteX102" fmla="*/ 367106 w 1180496"/>
                <a:gd name="connsiteY102" fmla="*/ 404235 h 981091"/>
                <a:gd name="connsiteX103" fmla="*/ 426101 w 1180496"/>
                <a:gd name="connsiteY103" fmla="*/ 345240 h 981091"/>
                <a:gd name="connsiteX104" fmla="*/ 183426 w 1180496"/>
                <a:gd name="connsiteY104" fmla="*/ 345240 h 981091"/>
                <a:gd name="connsiteX105" fmla="*/ 242421 w 1180496"/>
                <a:gd name="connsiteY105" fmla="*/ 404235 h 981091"/>
                <a:gd name="connsiteX106" fmla="*/ 183426 w 1180496"/>
                <a:gd name="connsiteY106" fmla="*/ 463230 h 981091"/>
                <a:gd name="connsiteX107" fmla="*/ 124431 w 1180496"/>
                <a:gd name="connsiteY107" fmla="*/ 404235 h 981091"/>
                <a:gd name="connsiteX108" fmla="*/ 183426 w 1180496"/>
                <a:gd name="connsiteY108" fmla="*/ 345240 h 981091"/>
                <a:gd name="connsiteX109" fmla="*/ 1029693 w 1180496"/>
                <a:gd name="connsiteY109" fmla="*/ 172620 h 981091"/>
                <a:gd name="connsiteX110" fmla="*/ 1088688 w 1180496"/>
                <a:gd name="connsiteY110" fmla="*/ 231615 h 981091"/>
                <a:gd name="connsiteX111" fmla="*/ 1029693 w 1180496"/>
                <a:gd name="connsiteY111" fmla="*/ 290610 h 981091"/>
                <a:gd name="connsiteX112" fmla="*/ 970698 w 1180496"/>
                <a:gd name="connsiteY112" fmla="*/ 231615 h 981091"/>
                <a:gd name="connsiteX113" fmla="*/ 1029693 w 1180496"/>
                <a:gd name="connsiteY113" fmla="*/ 172620 h 981091"/>
                <a:gd name="connsiteX114" fmla="*/ 787020 w 1180496"/>
                <a:gd name="connsiteY114" fmla="*/ 172620 h 981091"/>
                <a:gd name="connsiteX115" fmla="*/ 846015 w 1180496"/>
                <a:gd name="connsiteY115" fmla="*/ 231615 h 981091"/>
                <a:gd name="connsiteX116" fmla="*/ 787020 w 1180496"/>
                <a:gd name="connsiteY116" fmla="*/ 290610 h 981091"/>
                <a:gd name="connsiteX117" fmla="*/ 728025 w 1180496"/>
                <a:gd name="connsiteY117" fmla="*/ 231615 h 981091"/>
                <a:gd name="connsiteX118" fmla="*/ 787020 w 1180496"/>
                <a:gd name="connsiteY118" fmla="*/ 172620 h 981091"/>
                <a:gd name="connsiteX119" fmla="*/ 544345 w 1180496"/>
                <a:gd name="connsiteY119" fmla="*/ 172620 h 981091"/>
                <a:gd name="connsiteX120" fmla="*/ 603340 w 1180496"/>
                <a:gd name="connsiteY120" fmla="*/ 231615 h 981091"/>
                <a:gd name="connsiteX121" fmla="*/ 544345 w 1180496"/>
                <a:gd name="connsiteY121" fmla="*/ 290610 h 981091"/>
                <a:gd name="connsiteX122" fmla="*/ 485350 w 1180496"/>
                <a:gd name="connsiteY122" fmla="*/ 231615 h 981091"/>
                <a:gd name="connsiteX123" fmla="*/ 544345 w 1180496"/>
                <a:gd name="connsiteY123" fmla="*/ 172620 h 981091"/>
                <a:gd name="connsiteX124" fmla="*/ 301670 w 1180496"/>
                <a:gd name="connsiteY124" fmla="*/ 172620 h 981091"/>
                <a:gd name="connsiteX125" fmla="*/ 360665 w 1180496"/>
                <a:gd name="connsiteY125" fmla="*/ 231615 h 981091"/>
                <a:gd name="connsiteX126" fmla="*/ 301670 w 1180496"/>
                <a:gd name="connsiteY126" fmla="*/ 290610 h 981091"/>
                <a:gd name="connsiteX127" fmla="*/ 242675 w 1180496"/>
                <a:gd name="connsiteY127" fmla="*/ 231615 h 981091"/>
                <a:gd name="connsiteX128" fmla="*/ 301670 w 1180496"/>
                <a:gd name="connsiteY128" fmla="*/ 172620 h 981091"/>
                <a:gd name="connsiteX129" fmla="*/ 58995 w 1180496"/>
                <a:gd name="connsiteY129" fmla="*/ 172620 h 981091"/>
                <a:gd name="connsiteX130" fmla="*/ 117990 w 1180496"/>
                <a:gd name="connsiteY130" fmla="*/ 231615 h 981091"/>
                <a:gd name="connsiteX131" fmla="*/ 58995 w 1180496"/>
                <a:gd name="connsiteY131" fmla="*/ 290610 h 981091"/>
                <a:gd name="connsiteX132" fmla="*/ 0 w 1180496"/>
                <a:gd name="connsiteY132" fmla="*/ 231615 h 981091"/>
                <a:gd name="connsiteX133" fmla="*/ 58995 w 1180496"/>
                <a:gd name="connsiteY133" fmla="*/ 172620 h 981091"/>
                <a:gd name="connsiteX134" fmla="*/ 911451 w 1180496"/>
                <a:gd name="connsiteY134" fmla="*/ 0 h 981091"/>
                <a:gd name="connsiteX135" fmla="*/ 970446 w 1180496"/>
                <a:gd name="connsiteY135" fmla="*/ 58995 h 981091"/>
                <a:gd name="connsiteX136" fmla="*/ 911451 w 1180496"/>
                <a:gd name="connsiteY136" fmla="*/ 117990 h 981091"/>
                <a:gd name="connsiteX137" fmla="*/ 852456 w 1180496"/>
                <a:gd name="connsiteY137" fmla="*/ 58995 h 981091"/>
                <a:gd name="connsiteX138" fmla="*/ 911451 w 1180496"/>
                <a:gd name="connsiteY138" fmla="*/ 0 h 981091"/>
                <a:gd name="connsiteX139" fmla="*/ 668776 w 1180496"/>
                <a:gd name="connsiteY139" fmla="*/ 0 h 981091"/>
                <a:gd name="connsiteX140" fmla="*/ 727771 w 1180496"/>
                <a:gd name="connsiteY140" fmla="*/ 58995 h 981091"/>
                <a:gd name="connsiteX141" fmla="*/ 668776 w 1180496"/>
                <a:gd name="connsiteY141" fmla="*/ 117990 h 981091"/>
                <a:gd name="connsiteX142" fmla="*/ 609781 w 1180496"/>
                <a:gd name="connsiteY142" fmla="*/ 58995 h 981091"/>
                <a:gd name="connsiteX143" fmla="*/ 668776 w 1180496"/>
                <a:gd name="connsiteY143" fmla="*/ 0 h 981091"/>
                <a:gd name="connsiteX144" fmla="*/ 426101 w 1180496"/>
                <a:gd name="connsiteY144" fmla="*/ 0 h 981091"/>
                <a:gd name="connsiteX145" fmla="*/ 485096 w 1180496"/>
                <a:gd name="connsiteY145" fmla="*/ 58995 h 981091"/>
                <a:gd name="connsiteX146" fmla="*/ 426101 w 1180496"/>
                <a:gd name="connsiteY146" fmla="*/ 117990 h 981091"/>
                <a:gd name="connsiteX147" fmla="*/ 367106 w 1180496"/>
                <a:gd name="connsiteY147" fmla="*/ 58995 h 981091"/>
                <a:gd name="connsiteX148" fmla="*/ 426101 w 1180496"/>
                <a:gd name="connsiteY148" fmla="*/ 0 h 981091"/>
                <a:gd name="connsiteX149" fmla="*/ 183426 w 1180496"/>
                <a:gd name="connsiteY149" fmla="*/ 0 h 981091"/>
                <a:gd name="connsiteX150" fmla="*/ 242421 w 1180496"/>
                <a:gd name="connsiteY150" fmla="*/ 58995 h 981091"/>
                <a:gd name="connsiteX151" fmla="*/ 183426 w 1180496"/>
                <a:gd name="connsiteY151" fmla="*/ 117990 h 981091"/>
                <a:gd name="connsiteX152" fmla="*/ 124431 w 1180496"/>
                <a:gd name="connsiteY152" fmla="*/ 58995 h 981091"/>
                <a:gd name="connsiteX153" fmla="*/ 183426 w 1180496"/>
                <a:gd name="connsiteY153" fmla="*/ 0 h 98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1180496" h="981091">
                  <a:moveTo>
                    <a:pt x="1029693" y="863101"/>
                  </a:moveTo>
                  <a:lnTo>
                    <a:pt x="1039502" y="865081"/>
                  </a:lnTo>
                  <a:lnTo>
                    <a:pt x="1013784" y="901271"/>
                  </a:lnTo>
                  <a:lnTo>
                    <a:pt x="974281" y="939842"/>
                  </a:lnTo>
                  <a:lnTo>
                    <a:pt x="970698" y="922096"/>
                  </a:lnTo>
                  <a:cubicBezTo>
                    <a:pt x="970698" y="889514"/>
                    <a:pt x="997111" y="863101"/>
                    <a:pt x="1029693" y="863101"/>
                  </a:cubicBezTo>
                  <a:close/>
                  <a:moveTo>
                    <a:pt x="787020" y="863101"/>
                  </a:moveTo>
                  <a:cubicBezTo>
                    <a:pt x="819602" y="863101"/>
                    <a:pt x="846015" y="889514"/>
                    <a:pt x="846015" y="922096"/>
                  </a:cubicBezTo>
                  <a:cubicBezTo>
                    <a:pt x="846015" y="954678"/>
                    <a:pt x="819602" y="981091"/>
                    <a:pt x="787020" y="981091"/>
                  </a:cubicBezTo>
                  <a:cubicBezTo>
                    <a:pt x="754437" y="981091"/>
                    <a:pt x="728025" y="954678"/>
                    <a:pt x="728025" y="922096"/>
                  </a:cubicBezTo>
                  <a:cubicBezTo>
                    <a:pt x="728025" y="889514"/>
                    <a:pt x="754437" y="863101"/>
                    <a:pt x="787020" y="863101"/>
                  </a:cubicBezTo>
                  <a:close/>
                  <a:moveTo>
                    <a:pt x="544345" y="863101"/>
                  </a:moveTo>
                  <a:cubicBezTo>
                    <a:pt x="576927" y="863101"/>
                    <a:pt x="603340" y="889514"/>
                    <a:pt x="603340" y="922096"/>
                  </a:cubicBezTo>
                  <a:cubicBezTo>
                    <a:pt x="603340" y="954678"/>
                    <a:pt x="576927" y="981091"/>
                    <a:pt x="544345" y="981091"/>
                  </a:cubicBezTo>
                  <a:cubicBezTo>
                    <a:pt x="511763" y="981091"/>
                    <a:pt x="485350" y="954678"/>
                    <a:pt x="485350" y="922096"/>
                  </a:cubicBezTo>
                  <a:cubicBezTo>
                    <a:pt x="485350" y="889514"/>
                    <a:pt x="511763" y="863101"/>
                    <a:pt x="544345" y="863101"/>
                  </a:cubicBezTo>
                  <a:close/>
                  <a:moveTo>
                    <a:pt x="301670" y="863101"/>
                  </a:moveTo>
                  <a:cubicBezTo>
                    <a:pt x="334252" y="863101"/>
                    <a:pt x="360665" y="889514"/>
                    <a:pt x="360665" y="922096"/>
                  </a:cubicBezTo>
                  <a:cubicBezTo>
                    <a:pt x="360665" y="954678"/>
                    <a:pt x="334252" y="981091"/>
                    <a:pt x="301670" y="981091"/>
                  </a:cubicBezTo>
                  <a:cubicBezTo>
                    <a:pt x="269088" y="981091"/>
                    <a:pt x="242675" y="954678"/>
                    <a:pt x="242675" y="922096"/>
                  </a:cubicBezTo>
                  <a:cubicBezTo>
                    <a:pt x="242675" y="889514"/>
                    <a:pt x="269088" y="863101"/>
                    <a:pt x="301670" y="863101"/>
                  </a:cubicBezTo>
                  <a:close/>
                  <a:moveTo>
                    <a:pt x="58995" y="863101"/>
                  </a:moveTo>
                  <a:cubicBezTo>
                    <a:pt x="91578" y="863101"/>
                    <a:pt x="117990" y="889514"/>
                    <a:pt x="117990" y="922096"/>
                  </a:cubicBezTo>
                  <a:cubicBezTo>
                    <a:pt x="117990" y="930242"/>
                    <a:pt x="116340" y="938002"/>
                    <a:pt x="113354" y="945060"/>
                  </a:cubicBezTo>
                  <a:lnTo>
                    <a:pt x="109802" y="950328"/>
                  </a:lnTo>
                  <a:lnTo>
                    <a:pt x="59560" y="901271"/>
                  </a:lnTo>
                  <a:lnTo>
                    <a:pt x="35827" y="867875"/>
                  </a:lnTo>
                  <a:lnTo>
                    <a:pt x="36032" y="867737"/>
                  </a:lnTo>
                  <a:cubicBezTo>
                    <a:pt x="43090" y="864752"/>
                    <a:pt x="50850" y="863101"/>
                    <a:pt x="58995" y="863101"/>
                  </a:cubicBezTo>
                  <a:close/>
                  <a:moveTo>
                    <a:pt x="1140058" y="693320"/>
                  </a:moveTo>
                  <a:lnTo>
                    <a:pt x="1136519" y="704229"/>
                  </a:lnTo>
                  <a:cubicBezTo>
                    <a:pt x="1126900" y="728622"/>
                    <a:pt x="1115836" y="752287"/>
                    <a:pt x="1103433" y="775120"/>
                  </a:cubicBezTo>
                  <a:lnTo>
                    <a:pt x="1102479" y="776463"/>
                  </a:lnTo>
                  <a:lnTo>
                    <a:pt x="1099765" y="772439"/>
                  </a:lnTo>
                  <a:cubicBezTo>
                    <a:pt x="1096780" y="765381"/>
                    <a:pt x="1095129" y="757621"/>
                    <a:pt x="1095129" y="749475"/>
                  </a:cubicBezTo>
                  <a:cubicBezTo>
                    <a:pt x="1095129" y="725038"/>
                    <a:pt x="1109987" y="704072"/>
                    <a:pt x="1131161" y="695116"/>
                  </a:cubicBezTo>
                  <a:close/>
                  <a:moveTo>
                    <a:pt x="911451" y="690480"/>
                  </a:moveTo>
                  <a:cubicBezTo>
                    <a:pt x="944033" y="690480"/>
                    <a:pt x="970446" y="716892"/>
                    <a:pt x="970446" y="749475"/>
                  </a:cubicBezTo>
                  <a:cubicBezTo>
                    <a:pt x="970446" y="782057"/>
                    <a:pt x="944033" y="808470"/>
                    <a:pt x="911451" y="808470"/>
                  </a:cubicBezTo>
                  <a:cubicBezTo>
                    <a:pt x="878868" y="808470"/>
                    <a:pt x="852456" y="782057"/>
                    <a:pt x="852456" y="749475"/>
                  </a:cubicBezTo>
                  <a:cubicBezTo>
                    <a:pt x="852456" y="716892"/>
                    <a:pt x="878868" y="690480"/>
                    <a:pt x="911451" y="690480"/>
                  </a:cubicBezTo>
                  <a:close/>
                  <a:moveTo>
                    <a:pt x="668776" y="690480"/>
                  </a:moveTo>
                  <a:cubicBezTo>
                    <a:pt x="701358" y="690480"/>
                    <a:pt x="727771" y="716892"/>
                    <a:pt x="727771" y="749475"/>
                  </a:cubicBezTo>
                  <a:cubicBezTo>
                    <a:pt x="727771" y="782057"/>
                    <a:pt x="701358" y="808470"/>
                    <a:pt x="668776" y="808470"/>
                  </a:cubicBezTo>
                  <a:cubicBezTo>
                    <a:pt x="636194" y="808470"/>
                    <a:pt x="609781" y="782057"/>
                    <a:pt x="609781" y="749475"/>
                  </a:cubicBezTo>
                  <a:cubicBezTo>
                    <a:pt x="609781" y="716892"/>
                    <a:pt x="636194" y="690480"/>
                    <a:pt x="668776" y="690480"/>
                  </a:cubicBezTo>
                  <a:close/>
                  <a:moveTo>
                    <a:pt x="426101" y="690480"/>
                  </a:moveTo>
                  <a:cubicBezTo>
                    <a:pt x="458683" y="690480"/>
                    <a:pt x="485096" y="716892"/>
                    <a:pt x="485096" y="749475"/>
                  </a:cubicBezTo>
                  <a:cubicBezTo>
                    <a:pt x="485096" y="782057"/>
                    <a:pt x="458683" y="808470"/>
                    <a:pt x="426101" y="808470"/>
                  </a:cubicBezTo>
                  <a:cubicBezTo>
                    <a:pt x="393519" y="808470"/>
                    <a:pt x="367106" y="782057"/>
                    <a:pt x="367106" y="749475"/>
                  </a:cubicBezTo>
                  <a:cubicBezTo>
                    <a:pt x="367106" y="716892"/>
                    <a:pt x="393519" y="690480"/>
                    <a:pt x="426101" y="690480"/>
                  </a:cubicBezTo>
                  <a:close/>
                  <a:moveTo>
                    <a:pt x="183426" y="690480"/>
                  </a:moveTo>
                  <a:cubicBezTo>
                    <a:pt x="216009" y="690480"/>
                    <a:pt x="242421" y="716892"/>
                    <a:pt x="242421" y="749475"/>
                  </a:cubicBezTo>
                  <a:cubicBezTo>
                    <a:pt x="242421" y="782057"/>
                    <a:pt x="216009" y="808470"/>
                    <a:pt x="183426" y="808470"/>
                  </a:cubicBezTo>
                  <a:cubicBezTo>
                    <a:pt x="150844" y="808470"/>
                    <a:pt x="124431" y="782057"/>
                    <a:pt x="124431" y="749475"/>
                  </a:cubicBezTo>
                  <a:cubicBezTo>
                    <a:pt x="124431" y="716892"/>
                    <a:pt x="150844" y="690480"/>
                    <a:pt x="183426" y="690480"/>
                  </a:cubicBezTo>
                  <a:close/>
                  <a:moveTo>
                    <a:pt x="1029693" y="517860"/>
                  </a:moveTo>
                  <a:cubicBezTo>
                    <a:pt x="1062275" y="517860"/>
                    <a:pt x="1088688" y="544272"/>
                    <a:pt x="1088688" y="576855"/>
                  </a:cubicBezTo>
                  <a:cubicBezTo>
                    <a:pt x="1088688" y="609437"/>
                    <a:pt x="1062275" y="635850"/>
                    <a:pt x="1029693" y="635850"/>
                  </a:cubicBezTo>
                  <a:cubicBezTo>
                    <a:pt x="997111" y="635850"/>
                    <a:pt x="970698" y="609437"/>
                    <a:pt x="970698" y="576855"/>
                  </a:cubicBezTo>
                  <a:cubicBezTo>
                    <a:pt x="970698" y="544272"/>
                    <a:pt x="997111" y="517860"/>
                    <a:pt x="1029693" y="517860"/>
                  </a:cubicBezTo>
                  <a:close/>
                  <a:moveTo>
                    <a:pt x="787020" y="517860"/>
                  </a:moveTo>
                  <a:cubicBezTo>
                    <a:pt x="819602" y="517860"/>
                    <a:pt x="846015" y="544272"/>
                    <a:pt x="846015" y="576855"/>
                  </a:cubicBezTo>
                  <a:cubicBezTo>
                    <a:pt x="846015" y="609437"/>
                    <a:pt x="819602" y="635850"/>
                    <a:pt x="787020" y="635850"/>
                  </a:cubicBezTo>
                  <a:cubicBezTo>
                    <a:pt x="754437" y="635850"/>
                    <a:pt x="728025" y="609437"/>
                    <a:pt x="728025" y="576855"/>
                  </a:cubicBezTo>
                  <a:cubicBezTo>
                    <a:pt x="728025" y="544272"/>
                    <a:pt x="754437" y="517860"/>
                    <a:pt x="787020" y="517860"/>
                  </a:cubicBezTo>
                  <a:close/>
                  <a:moveTo>
                    <a:pt x="544345" y="517860"/>
                  </a:moveTo>
                  <a:cubicBezTo>
                    <a:pt x="576927" y="517860"/>
                    <a:pt x="603340" y="544272"/>
                    <a:pt x="603340" y="576855"/>
                  </a:cubicBezTo>
                  <a:cubicBezTo>
                    <a:pt x="603340" y="609437"/>
                    <a:pt x="576927" y="635850"/>
                    <a:pt x="544345" y="635850"/>
                  </a:cubicBezTo>
                  <a:cubicBezTo>
                    <a:pt x="511763" y="635850"/>
                    <a:pt x="485350" y="609437"/>
                    <a:pt x="485350" y="576855"/>
                  </a:cubicBezTo>
                  <a:cubicBezTo>
                    <a:pt x="485350" y="544272"/>
                    <a:pt x="511763" y="517860"/>
                    <a:pt x="544345" y="517860"/>
                  </a:cubicBezTo>
                  <a:close/>
                  <a:moveTo>
                    <a:pt x="301670" y="517860"/>
                  </a:moveTo>
                  <a:cubicBezTo>
                    <a:pt x="334252" y="517860"/>
                    <a:pt x="360665" y="544272"/>
                    <a:pt x="360665" y="576855"/>
                  </a:cubicBezTo>
                  <a:cubicBezTo>
                    <a:pt x="360665" y="609437"/>
                    <a:pt x="334252" y="635850"/>
                    <a:pt x="301670" y="635850"/>
                  </a:cubicBezTo>
                  <a:cubicBezTo>
                    <a:pt x="269088" y="635850"/>
                    <a:pt x="242675" y="609437"/>
                    <a:pt x="242675" y="576855"/>
                  </a:cubicBezTo>
                  <a:cubicBezTo>
                    <a:pt x="242675" y="544272"/>
                    <a:pt x="269088" y="517860"/>
                    <a:pt x="301670" y="517860"/>
                  </a:cubicBezTo>
                  <a:close/>
                  <a:moveTo>
                    <a:pt x="58995" y="517860"/>
                  </a:moveTo>
                  <a:cubicBezTo>
                    <a:pt x="91578" y="517860"/>
                    <a:pt x="117990" y="544272"/>
                    <a:pt x="117990" y="576855"/>
                  </a:cubicBezTo>
                  <a:cubicBezTo>
                    <a:pt x="117990" y="609437"/>
                    <a:pt x="91578" y="635850"/>
                    <a:pt x="58995" y="635850"/>
                  </a:cubicBezTo>
                  <a:cubicBezTo>
                    <a:pt x="26413" y="635850"/>
                    <a:pt x="0" y="609437"/>
                    <a:pt x="0" y="576855"/>
                  </a:cubicBezTo>
                  <a:cubicBezTo>
                    <a:pt x="0" y="544272"/>
                    <a:pt x="26413" y="517860"/>
                    <a:pt x="58995" y="517860"/>
                  </a:cubicBezTo>
                  <a:close/>
                  <a:moveTo>
                    <a:pt x="1154124" y="345240"/>
                  </a:moveTo>
                  <a:lnTo>
                    <a:pt x="1168859" y="348215"/>
                  </a:lnTo>
                  <a:lnTo>
                    <a:pt x="1176049" y="385793"/>
                  </a:lnTo>
                  <a:lnTo>
                    <a:pt x="1180496" y="456296"/>
                  </a:lnTo>
                  <a:lnTo>
                    <a:pt x="1177088" y="458594"/>
                  </a:lnTo>
                  <a:cubicBezTo>
                    <a:pt x="1170030" y="461579"/>
                    <a:pt x="1162270" y="463230"/>
                    <a:pt x="1154124" y="463230"/>
                  </a:cubicBezTo>
                  <a:cubicBezTo>
                    <a:pt x="1121542" y="463230"/>
                    <a:pt x="1095129" y="436817"/>
                    <a:pt x="1095129" y="404235"/>
                  </a:cubicBezTo>
                  <a:cubicBezTo>
                    <a:pt x="1095129" y="371652"/>
                    <a:pt x="1121542" y="345240"/>
                    <a:pt x="1154124" y="345240"/>
                  </a:cubicBezTo>
                  <a:close/>
                  <a:moveTo>
                    <a:pt x="911451" y="345240"/>
                  </a:moveTo>
                  <a:cubicBezTo>
                    <a:pt x="944033" y="345240"/>
                    <a:pt x="970446" y="371652"/>
                    <a:pt x="970446" y="404235"/>
                  </a:cubicBezTo>
                  <a:cubicBezTo>
                    <a:pt x="970446" y="436817"/>
                    <a:pt x="944033" y="463230"/>
                    <a:pt x="911451" y="463230"/>
                  </a:cubicBezTo>
                  <a:cubicBezTo>
                    <a:pt x="878868" y="463230"/>
                    <a:pt x="852456" y="436817"/>
                    <a:pt x="852456" y="404235"/>
                  </a:cubicBezTo>
                  <a:cubicBezTo>
                    <a:pt x="852456" y="371652"/>
                    <a:pt x="878868" y="345240"/>
                    <a:pt x="911451" y="345240"/>
                  </a:cubicBezTo>
                  <a:close/>
                  <a:moveTo>
                    <a:pt x="668776" y="345240"/>
                  </a:moveTo>
                  <a:cubicBezTo>
                    <a:pt x="701358" y="345240"/>
                    <a:pt x="727771" y="371652"/>
                    <a:pt x="727771" y="404235"/>
                  </a:cubicBezTo>
                  <a:cubicBezTo>
                    <a:pt x="727771" y="436817"/>
                    <a:pt x="701358" y="463230"/>
                    <a:pt x="668776" y="463230"/>
                  </a:cubicBezTo>
                  <a:cubicBezTo>
                    <a:pt x="636194" y="463230"/>
                    <a:pt x="609781" y="436817"/>
                    <a:pt x="609781" y="404235"/>
                  </a:cubicBezTo>
                  <a:cubicBezTo>
                    <a:pt x="609781" y="371652"/>
                    <a:pt x="636194" y="345240"/>
                    <a:pt x="668776" y="345240"/>
                  </a:cubicBezTo>
                  <a:close/>
                  <a:moveTo>
                    <a:pt x="426101" y="345240"/>
                  </a:moveTo>
                  <a:cubicBezTo>
                    <a:pt x="458683" y="345240"/>
                    <a:pt x="485096" y="371652"/>
                    <a:pt x="485096" y="404235"/>
                  </a:cubicBezTo>
                  <a:cubicBezTo>
                    <a:pt x="485096" y="436817"/>
                    <a:pt x="458683" y="463230"/>
                    <a:pt x="426101" y="463230"/>
                  </a:cubicBezTo>
                  <a:cubicBezTo>
                    <a:pt x="393519" y="463230"/>
                    <a:pt x="367106" y="436817"/>
                    <a:pt x="367106" y="404235"/>
                  </a:cubicBezTo>
                  <a:cubicBezTo>
                    <a:pt x="367106" y="371652"/>
                    <a:pt x="393519" y="345240"/>
                    <a:pt x="426101" y="345240"/>
                  </a:cubicBezTo>
                  <a:close/>
                  <a:moveTo>
                    <a:pt x="183426" y="345240"/>
                  </a:moveTo>
                  <a:cubicBezTo>
                    <a:pt x="216009" y="345240"/>
                    <a:pt x="242421" y="371652"/>
                    <a:pt x="242421" y="404235"/>
                  </a:cubicBezTo>
                  <a:cubicBezTo>
                    <a:pt x="242421" y="436817"/>
                    <a:pt x="216009" y="463230"/>
                    <a:pt x="183426" y="463230"/>
                  </a:cubicBezTo>
                  <a:cubicBezTo>
                    <a:pt x="150844" y="463230"/>
                    <a:pt x="124431" y="436817"/>
                    <a:pt x="124431" y="404235"/>
                  </a:cubicBezTo>
                  <a:cubicBezTo>
                    <a:pt x="124431" y="371652"/>
                    <a:pt x="150844" y="345240"/>
                    <a:pt x="183426" y="345240"/>
                  </a:cubicBezTo>
                  <a:close/>
                  <a:moveTo>
                    <a:pt x="1029693" y="172620"/>
                  </a:moveTo>
                  <a:cubicBezTo>
                    <a:pt x="1062275" y="172620"/>
                    <a:pt x="1088688" y="199032"/>
                    <a:pt x="1088688" y="231615"/>
                  </a:cubicBezTo>
                  <a:cubicBezTo>
                    <a:pt x="1088688" y="264197"/>
                    <a:pt x="1062275" y="290610"/>
                    <a:pt x="1029693" y="290610"/>
                  </a:cubicBezTo>
                  <a:cubicBezTo>
                    <a:pt x="997111" y="290610"/>
                    <a:pt x="970698" y="264197"/>
                    <a:pt x="970698" y="231615"/>
                  </a:cubicBezTo>
                  <a:cubicBezTo>
                    <a:pt x="970698" y="199032"/>
                    <a:pt x="997111" y="172620"/>
                    <a:pt x="1029693" y="172620"/>
                  </a:cubicBezTo>
                  <a:close/>
                  <a:moveTo>
                    <a:pt x="787020" y="172620"/>
                  </a:moveTo>
                  <a:cubicBezTo>
                    <a:pt x="819602" y="172620"/>
                    <a:pt x="846015" y="199032"/>
                    <a:pt x="846015" y="231615"/>
                  </a:cubicBezTo>
                  <a:cubicBezTo>
                    <a:pt x="846015" y="264197"/>
                    <a:pt x="819602" y="290610"/>
                    <a:pt x="787020" y="290610"/>
                  </a:cubicBezTo>
                  <a:cubicBezTo>
                    <a:pt x="754437" y="290610"/>
                    <a:pt x="728025" y="264197"/>
                    <a:pt x="728025" y="231615"/>
                  </a:cubicBezTo>
                  <a:cubicBezTo>
                    <a:pt x="728025" y="199032"/>
                    <a:pt x="754437" y="172620"/>
                    <a:pt x="787020" y="172620"/>
                  </a:cubicBezTo>
                  <a:close/>
                  <a:moveTo>
                    <a:pt x="544345" y="172620"/>
                  </a:moveTo>
                  <a:cubicBezTo>
                    <a:pt x="576927" y="172620"/>
                    <a:pt x="603340" y="199032"/>
                    <a:pt x="603340" y="231615"/>
                  </a:cubicBezTo>
                  <a:cubicBezTo>
                    <a:pt x="603340" y="264197"/>
                    <a:pt x="576927" y="290610"/>
                    <a:pt x="544345" y="290610"/>
                  </a:cubicBezTo>
                  <a:cubicBezTo>
                    <a:pt x="511763" y="290610"/>
                    <a:pt x="485350" y="264197"/>
                    <a:pt x="485350" y="231615"/>
                  </a:cubicBezTo>
                  <a:cubicBezTo>
                    <a:pt x="485350" y="199032"/>
                    <a:pt x="511763" y="172620"/>
                    <a:pt x="544345" y="172620"/>
                  </a:cubicBezTo>
                  <a:close/>
                  <a:moveTo>
                    <a:pt x="301670" y="172620"/>
                  </a:moveTo>
                  <a:cubicBezTo>
                    <a:pt x="334252" y="172620"/>
                    <a:pt x="360665" y="199032"/>
                    <a:pt x="360665" y="231615"/>
                  </a:cubicBezTo>
                  <a:cubicBezTo>
                    <a:pt x="360665" y="264197"/>
                    <a:pt x="334252" y="290610"/>
                    <a:pt x="301670" y="290610"/>
                  </a:cubicBezTo>
                  <a:cubicBezTo>
                    <a:pt x="269088" y="290610"/>
                    <a:pt x="242675" y="264197"/>
                    <a:pt x="242675" y="231615"/>
                  </a:cubicBezTo>
                  <a:cubicBezTo>
                    <a:pt x="242675" y="199032"/>
                    <a:pt x="269088" y="172620"/>
                    <a:pt x="301670" y="172620"/>
                  </a:cubicBezTo>
                  <a:close/>
                  <a:moveTo>
                    <a:pt x="58995" y="172620"/>
                  </a:moveTo>
                  <a:cubicBezTo>
                    <a:pt x="91578" y="172620"/>
                    <a:pt x="117990" y="199032"/>
                    <a:pt x="117990" y="231615"/>
                  </a:cubicBezTo>
                  <a:cubicBezTo>
                    <a:pt x="117990" y="264197"/>
                    <a:pt x="91578" y="290610"/>
                    <a:pt x="58995" y="290610"/>
                  </a:cubicBezTo>
                  <a:cubicBezTo>
                    <a:pt x="26413" y="290610"/>
                    <a:pt x="0" y="264197"/>
                    <a:pt x="0" y="231615"/>
                  </a:cubicBezTo>
                  <a:cubicBezTo>
                    <a:pt x="0" y="199032"/>
                    <a:pt x="26413" y="172620"/>
                    <a:pt x="58995" y="172620"/>
                  </a:cubicBezTo>
                  <a:close/>
                  <a:moveTo>
                    <a:pt x="911451" y="0"/>
                  </a:moveTo>
                  <a:cubicBezTo>
                    <a:pt x="944033" y="0"/>
                    <a:pt x="970446" y="26412"/>
                    <a:pt x="970446" y="58995"/>
                  </a:cubicBezTo>
                  <a:cubicBezTo>
                    <a:pt x="970446" y="91577"/>
                    <a:pt x="944033" y="117990"/>
                    <a:pt x="911451" y="117990"/>
                  </a:cubicBezTo>
                  <a:cubicBezTo>
                    <a:pt x="878868" y="117990"/>
                    <a:pt x="852456" y="91577"/>
                    <a:pt x="852456" y="58995"/>
                  </a:cubicBezTo>
                  <a:cubicBezTo>
                    <a:pt x="852456" y="26412"/>
                    <a:pt x="878868" y="0"/>
                    <a:pt x="911451" y="0"/>
                  </a:cubicBezTo>
                  <a:close/>
                  <a:moveTo>
                    <a:pt x="668776" y="0"/>
                  </a:moveTo>
                  <a:cubicBezTo>
                    <a:pt x="701358" y="0"/>
                    <a:pt x="727771" y="26412"/>
                    <a:pt x="727771" y="58995"/>
                  </a:cubicBezTo>
                  <a:cubicBezTo>
                    <a:pt x="727771" y="91577"/>
                    <a:pt x="701358" y="117990"/>
                    <a:pt x="668776" y="117990"/>
                  </a:cubicBezTo>
                  <a:cubicBezTo>
                    <a:pt x="636194" y="117990"/>
                    <a:pt x="609781" y="91577"/>
                    <a:pt x="609781" y="58995"/>
                  </a:cubicBezTo>
                  <a:cubicBezTo>
                    <a:pt x="609781" y="26412"/>
                    <a:pt x="636194" y="0"/>
                    <a:pt x="668776" y="0"/>
                  </a:cubicBezTo>
                  <a:close/>
                  <a:moveTo>
                    <a:pt x="426101" y="0"/>
                  </a:moveTo>
                  <a:cubicBezTo>
                    <a:pt x="458683" y="0"/>
                    <a:pt x="485096" y="26412"/>
                    <a:pt x="485096" y="58995"/>
                  </a:cubicBezTo>
                  <a:cubicBezTo>
                    <a:pt x="485096" y="91577"/>
                    <a:pt x="458683" y="117990"/>
                    <a:pt x="426101" y="117990"/>
                  </a:cubicBezTo>
                  <a:cubicBezTo>
                    <a:pt x="393519" y="117990"/>
                    <a:pt x="367106" y="91577"/>
                    <a:pt x="367106" y="58995"/>
                  </a:cubicBezTo>
                  <a:cubicBezTo>
                    <a:pt x="367106" y="26412"/>
                    <a:pt x="393519" y="0"/>
                    <a:pt x="426101" y="0"/>
                  </a:cubicBezTo>
                  <a:close/>
                  <a:moveTo>
                    <a:pt x="183426" y="0"/>
                  </a:moveTo>
                  <a:cubicBezTo>
                    <a:pt x="216009" y="0"/>
                    <a:pt x="242421" y="26412"/>
                    <a:pt x="242421" y="58995"/>
                  </a:cubicBezTo>
                  <a:cubicBezTo>
                    <a:pt x="242421" y="91577"/>
                    <a:pt x="216009" y="117990"/>
                    <a:pt x="183426" y="117990"/>
                  </a:cubicBezTo>
                  <a:cubicBezTo>
                    <a:pt x="150844" y="117990"/>
                    <a:pt x="124431" y="91577"/>
                    <a:pt x="124431" y="58995"/>
                  </a:cubicBezTo>
                  <a:cubicBezTo>
                    <a:pt x="124431" y="26412"/>
                    <a:pt x="150844" y="0"/>
                    <a:pt x="183426" y="0"/>
                  </a:cubicBezTo>
                  <a:close/>
                </a:path>
              </a:pathLst>
            </a:custGeom>
            <a:solidFill>
              <a:srgbClr val="FF66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29B02B24-3BE0-445D-A0AB-A1FF98508EF0}"/>
                </a:ext>
              </a:extLst>
            </p:cNvPr>
            <p:cNvSpPr/>
            <p:nvPr/>
          </p:nvSpPr>
          <p:spPr bwMode="auto">
            <a:xfrm>
              <a:off x="4675494" y="5678092"/>
              <a:ext cx="552254" cy="41080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5322DC7D-1970-41A0-BDEA-C51DC5EB5126}"/>
              </a:ext>
            </a:extLst>
          </p:cNvPr>
          <p:cNvGrpSpPr/>
          <p:nvPr/>
        </p:nvGrpSpPr>
        <p:grpSpPr>
          <a:xfrm>
            <a:off x="458958" y="4800009"/>
            <a:ext cx="1505441" cy="1487325"/>
            <a:chOff x="458958" y="4800009"/>
            <a:chExt cx="1505441" cy="1487325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24F0D23B-2D53-4F17-A6DD-4B8239E2D6B5}"/>
                </a:ext>
              </a:extLst>
            </p:cNvPr>
            <p:cNvGrpSpPr/>
            <p:nvPr/>
          </p:nvGrpSpPr>
          <p:grpSpPr>
            <a:xfrm>
              <a:off x="458958" y="4800009"/>
              <a:ext cx="1505441" cy="1407911"/>
              <a:chOff x="458958" y="4800009"/>
              <a:chExt cx="1505441" cy="1407911"/>
            </a:xfrm>
            <a:solidFill>
              <a:srgbClr val="FFC000"/>
            </a:solidFill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F49C4C60-999F-4A15-BC7A-25778C72A656}"/>
                  </a:ext>
                </a:extLst>
              </p:cNvPr>
              <p:cNvSpPr/>
              <p:nvPr/>
            </p:nvSpPr>
            <p:spPr bwMode="auto">
              <a:xfrm>
                <a:off x="910917" y="4800009"/>
                <a:ext cx="653258" cy="417648"/>
              </a:xfrm>
              <a:custGeom>
                <a:avLst/>
                <a:gdLst>
                  <a:gd name="connsiteX0" fmla="*/ 130569 w 653258"/>
                  <a:gd name="connsiteY0" fmla="*/ 0 h 417648"/>
                  <a:gd name="connsiteX1" fmla="*/ 522689 w 653258"/>
                  <a:gd name="connsiteY1" fmla="*/ 0 h 417648"/>
                  <a:gd name="connsiteX2" fmla="*/ 653258 w 653258"/>
                  <a:gd name="connsiteY2" fmla="*/ 130569 h 417648"/>
                  <a:gd name="connsiteX3" fmla="*/ 653258 w 653258"/>
                  <a:gd name="connsiteY3" fmla="*/ 417648 h 417648"/>
                  <a:gd name="connsiteX4" fmla="*/ 567363 w 653258"/>
                  <a:gd name="connsiteY4" fmla="*/ 417648 h 417648"/>
                  <a:gd name="connsiteX5" fmla="*/ 567363 w 653258"/>
                  <a:gd name="connsiteY5" fmla="*/ 142468 h 417648"/>
                  <a:gd name="connsiteX6" fmla="*/ 504362 w 653258"/>
                  <a:gd name="connsiteY6" fmla="*/ 79467 h 417648"/>
                  <a:gd name="connsiteX7" fmla="*/ 148896 w 653258"/>
                  <a:gd name="connsiteY7" fmla="*/ 79467 h 417648"/>
                  <a:gd name="connsiteX8" fmla="*/ 85895 w 653258"/>
                  <a:gd name="connsiteY8" fmla="*/ 142468 h 417648"/>
                  <a:gd name="connsiteX9" fmla="*/ 85895 w 653258"/>
                  <a:gd name="connsiteY9" fmla="*/ 417648 h 417648"/>
                  <a:gd name="connsiteX10" fmla="*/ 0 w 653258"/>
                  <a:gd name="connsiteY10" fmla="*/ 417648 h 417648"/>
                  <a:gd name="connsiteX11" fmla="*/ 0 w 653258"/>
                  <a:gd name="connsiteY11" fmla="*/ 130569 h 417648"/>
                  <a:gd name="connsiteX12" fmla="*/ 130569 w 653258"/>
                  <a:gd name="connsiteY12" fmla="*/ 0 h 41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3258" h="417648">
                    <a:moveTo>
                      <a:pt x="130569" y="0"/>
                    </a:moveTo>
                    <a:lnTo>
                      <a:pt x="522689" y="0"/>
                    </a:lnTo>
                    <a:cubicBezTo>
                      <a:pt x="594800" y="0"/>
                      <a:pt x="653258" y="58458"/>
                      <a:pt x="653258" y="130569"/>
                    </a:cubicBezTo>
                    <a:lnTo>
                      <a:pt x="653258" y="417648"/>
                    </a:lnTo>
                    <a:lnTo>
                      <a:pt x="567363" y="417648"/>
                    </a:lnTo>
                    <a:lnTo>
                      <a:pt x="567363" y="142468"/>
                    </a:lnTo>
                    <a:cubicBezTo>
                      <a:pt x="567363" y="107674"/>
                      <a:pt x="539156" y="79467"/>
                      <a:pt x="504362" y="79467"/>
                    </a:cubicBezTo>
                    <a:lnTo>
                      <a:pt x="148896" y="79467"/>
                    </a:lnTo>
                    <a:cubicBezTo>
                      <a:pt x="114102" y="79467"/>
                      <a:pt x="85895" y="107674"/>
                      <a:pt x="85895" y="142468"/>
                    </a:cubicBezTo>
                    <a:lnTo>
                      <a:pt x="85895" y="417648"/>
                    </a:lnTo>
                    <a:lnTo>
                      <a:pt x="0" y="417648"/>
                    </a:lnTo>
                    <a:lnTo>
                      <a:pt x="0" y="130569"/>
                    </a:lnTo>
                    <a:cubicBezTo>
                      <a:pt x="0" y="58458"/>
                      <a:pt x="58458" y="0"/>
                      <a:pt x="13056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1802970-9977-4770-966C-1D90136F4F64}"/>
                  </a:ext>
                </a:extLst>
              </p:cNvPr>
              <p:cNvSpPr/>
              <p:nvPr/>
            </p:nvSpPr>
            <p:spPr bwMode="auto">
              <a:xfrm>
                <a:off x="458958" y="5117332"/>
                <a:ext cx="1505441" cy="1090588"/>
              </a:xfrm>
              <a:custGeom>
                <a:avLst/>
                <a:gdLst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265237 w 1505441"/>
                  <a:gd name="connsiteY2" fmla="*/ 75652 h 1187979"/>
                  <a:gd name="connsiteX3" fmla="*/ 1265237 w 1505441"/>
                  <a:gd name="connsiteY3" fmla="*/ 123454 h 1187979"/>
                  <a:gd name="connsiteX4" fmla="*/ 1419459 w 1505441"/>
                  <a:gd name="connsiteY4" fmla="*/ 123454 h 1187979"/>
                  <a:gd name="connsiteX5" fmla="*/ 1505441 w 1505441"/>
                  <a:gd name="connsiteY5" fmla="*/ 209436 h 1187979"/>
                  <a:gd name="connsiteX6" fmla="*/ 1505441 w 1505441"/>
                  <a:gd name="connsiteY6" fmla="*/ 1187979 h 1187979"/>
                  <a:gd name="connsiteX7" fmla="*/ 0 w 1505441"/>
                  <a:gd name="connsiteY7" fmla="*/ 1187979 h 1187979"/>
                  <a:gd name="connsiteX8" fmla="*/ 0 w 1505441"/>
                  <a:gd name="connsiteY8" fmla="*/ 209436 h 1187979"/>
                  <a:gd name="connsiteX9" fmla="*/ 85982 w 1505441"/>
                  <a:gd name="connsiteY9" fmla="*/ 123454 h 1187979"/>
                  <a:gd name="connsiteX10" fmla="*/ 291939 w 1505441"/>
                  <a:gd name="connsiteY10" fmla="*/ 123454 h 1187979"/>
                  <a:gd name="connsiteX11" fmla="*/ 291939 w 1505441"/>
                  <a:gd name="connsiteY11" fmla="*/ 75652 h 1187979"/>
                  <a:gd name="connsiteX12" fmla="*/ 367591 w 1505441"/>
                  <a:gd name="connsiteY12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265237 w 1505441"/>
                  <a:gd name="connsiteY2" fmla="*/ 75652 h 1187979"/>
                  <a:gd name="connsiteX3" fmla="*/ 1265237 w 1505441"/>
                  <a:gd name="connsiteY3" fmla="*/ 123454 h 1187979"/>
                  <a:gd name="connsiteX4" fmla="*/ 1419459 w 1505441"/>
                  <a:gd name="connsiteY4" fmla="*/ 123454 h 1187979"/>
                  <a:gd name="connsiteX5" fmla="*/ 1505441 w 1505441"/>
                  <a:gd name="connsiteY5" fmla="*/ 209436 h 1187979"/>
                  <a:gd name="connsiteX6" fmla="*/ 1505441 w 1505441"/>
                  <a:gd name="connsiteY6" fmla="*/ 1187979 h 1187979"/>
                  <a:gd name="connsiteX7" fmla="*/ 0 w 1505441"/>
                  <a:gd name="connsiteY7" fmla="*/ 1187979 h 1187979"/>
                  <a:gd name="connsiteX8" fmla="*/ 0 w 1505441"/>
                  <a:gd name="connsiteY8" fmla="*/ 209436 h 1187979"/>
                  <a:gd name="connsiteX9" fmla="*/ 85982 w 1505441"/>
                  <a:gd name="connsiteY9" fmla="*/ 123454 h 1187979"/>
                  <a:gd name="connsiteX10" fmla="*/ 291939 w 1505441"/>
                  <a:gd name="connsiteY10" fmla="*/ 123454 h 1187979"/>
                  <a:gd name="connsiteX11" fmla="*/ 367591 w 1505441"/>
                  <a:gd name="connsiteY11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265237 w 1505441"/>
                  <a:gd name="connsiteY2" fmla="*/ 75652 h 1187979"/>
                  <a:gd name="connsiteX3" fmla="*/ 1265237 w 1505441"/>
                  <a:gd name="connsiteY3" fmla="*/ 123454 h 1187979"/>
                  <a:gd name="connsiteX4" fmla="*/ 1419459 w 1505441"/>
                  <a:gd name="connsiteY4" fmla="*/ 123454 h 1187979"/>
                  <a:gd name="connsiteX5" fmla="*/ 1505441 w 1505441"/>
                  <a:gd name="connsiteY5" fmla="*/ 209436 h 1187979"/>
                  <a:gd name="connsiteX6" fmla="*/ 1505441 w 1505441"/>
                  <a:gd name="connsiteY6" fmla="*/ 1187979 h 1187979"/>
                  <a:gd name="connsiteX7" fmla="*/ 0 w 1505441"/>
                  <a:gd name="connsiteY7" fmla="*/ 1187979 h 1187979"/>
                  <a:gd name="connsiteX8" fmla="*/ 0 w 1505441"/>
                  <a:gd name="connsiteY8" fmla="*/ 209436 h 1187979"/>
                  <a:gd name="connsiteX9" fmla="*/ 85982 w 1505441"/>
                  <a:gd name="connsiteY9" fmla="*/ 123454 h 1187979"/>
                  <a:gd name="connsiteX10" fmla="*/ 367591 w 1505441"/>
                  <a:gd name="connsiteY10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265237 w 1505441"/>
                  <a:gd name="connsiteY2" fmla="*/ 75652 h 1187979"/>
                  <a:gd name="connsiteX3" fmla="*/ 1419459 w 1505441"/>
                  <a:gd name="connsiteY3" fmla="*/ 123454 h 1187979"/>
                  <a:gd name="connsiteX4" fmla="*/ 1505441 w 1505441"/>
                  <a:gd name="connsiteY4" fmla="*/ 209436 h 1187979"/>
                  <a:gd name="connsiteX5" fmla="*/ 1505441 w 1505441"/>
                  <a:gd name="connsiteY5" fmla="*/ 1187979 h 1187979"/>
                  <a:gd name="connsiteX6" fmla="*/ 0 w 1505441"/>
                  <a:gd name="connsiteY6" fmla="*/ 1187979 h 1187979"/>
                  <a:gd name="connsiteX7" fmla="*/ 0 w 1505441"/>
                  <a:gd name="connsiteY7" fmla="*/ 209436 h 1187979"/>
                  <a:gd name="connsiteX8" fmla="*/ 85982 w 1505441"/>
                  <a:gd name="connsiteY8" fmla="*/ 123454 h 1187979"/>
                  <a:gd name="connsiteX9" fmla="*/ 367591 w 1505441"/>
                  <a:gd name="connsiteY9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265237 w 1505441"/>
                  <a:gd name="connsiteY2" fmla="*/ 75652 h 1187979"/>
                  <a:gd name="connsiteX3" fmla="*/ 1286022 w 1505441"/>
                  <a:gd name="connsiteY3" fmla="*/ 86608 h 1187979"/>
                  <a:gd name="connsiteX4" fmla="*/ 1419459 w 1505441"/>
                  <a:gd name="connsiteY4" fmla="*/ 123454 h 1187979"/>
                  <a:gd name="connsiteX5" fmla="*/ 1505441 w 1505441"/>
                  <a:gd name="connsiteY5" fmla="*/ 209436 h 1187979"/>
                  <a:gd name="connsiteX6" fmla="*/ 1505441 w 1505441"/>
                  <a:gd name="connsiteY6" fmla="*/ 1187979 h 1187979"/>
                  <a:gd name="connsiteX7" fmla="*/ 0 w 1505441"/>
                  <a:gd name="connsiteY7" fmla="*/ 1187979 h 1187979"/>
                  <a:gd name="connsiteX8" fmla="*/ 0 w 1505441"/>
                  <a:gd name="connsiteY8" fmla="*/ 209436 h 1187979"/>
                  <a:gd name="connsiteX9" fmla="*/ 85982 w 1505441"/>
                  <a:gd name="connsiteY9" fmla="*/ 123454 h 1187979"/>
                  <a:gd name="connsiteX10" fmla="*/ 367591 w 1505441"/>
                  <a:gd name="connsiteY10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265237 w 1505441"/>
                  <a:gd name="connsiteY2" fmla="*/ 75652 h 1187979"/>
                  <a:gd name="connsiteX3" fmla="*/ 1419459 w 1505441"/>
                  <a:gd name="connsiteY3" fmla="*/ 123454 h 1187979"/>
                  <a:gd name="connsiteX4" fmla="*/ 1505441 w 1505441"/>
                  <a:gd name="connsiteY4" fmla="*/ 209436 h 1187979"/>
                  <a:gd name="connsiteX5" fmla="*/ 1505441 w 1505441"/>
                  <a:gd name="connsiteY5" fmla="*/ 1187979 h 1187979"/>
                  <a:gd name="connsiteX6" fmla="*/ 0 w 1505441"/>
                  <a:gd name="connsiteY6" fmla="*/ 1187979 h 1187979"/>
                  <a:gd name="connsiteX7" fmla="*/ 0 w 1505441"/>
                  <a:gd name="connsiteY7" fmla="*/ 209436 h 1187979"/>
                  <a:gd name="connsiteX8" fmla="*/ 85982 w 1505441"/>
                  <a:gd name="connsiteY8" fmla="*/ 123454 h 1187979"/>
                  <a:gd name="connsiteX9" fmla="*/ 367591 w 1505441"/>
                  <a:gd name="connsiteY9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419459 w 1505441"/>
                  <a:gd name="connsiteY2" fmla="*/ 123454 h 1187979"/>
                  <a:gd name="connsiteX3" fmla="*/ 1505441 w 1505441"/>
                  <a:gd name="connsiteY3" fmla="*/ 209436 h 1187979"/>
                  <a:gd name="connsiteX4" fmla="*/ 1505441 w 1505441"/>
                  <a:gd name="connsiteY4" fmla="*/ 1187979 h 1187979"/>
                  <a:gd name="connsiteX5" fmla="*/ 0 w 1505441"/>
                  <a:gd name="connsiteY5" fmla="*/ 1187979 h 1187979"/>
                  <a:gd name="connsiteX6" fmla="*/ 0 w 1505441"/>
                  <a:gd name="connsiteY6" fmla="*/ 209436 h 1187979"/>
                  <a:gd name="connsiteX7" fmla="*/ 85982 w 1505441"/>
                  <a:gd name="connsiteY7" fmla="*/ 123454 h 1187979"/>
                  <a:gd name="connsiteX8" fmla="*/ 367591 w 1505441"/>
                  <a:gd name="connsiteY8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419459 w 1505441"/>
                  <a:gd name="connsiteY2" fmla="*/ 123454 h 1187979"/>
                  <a:gd name="connsiteX3" fmla="*/ 1505441 w 1505441"/>
                  <a:gd name="connsiteY3" fmla="*/ 209436 h 1187979"/>
                  <a:gd name="connsiteX4" fmla="*/ 1505441 w 1505441"/>
                  <a:gd name="connsiteY4" fmla="*/ 1187979 h 1187979"/>
                  <a:gd name="connsiteX5" fmla="*/ 0 w 1505441"/>
                  <a:gd name="connsiteY5" fmla="*/ 1187979 h 1187979"/>
                  <a:gd name="connsiteX6" fmla="*/ 0 w 1505441"/>
                  <a:gd name="connsiteY6" fmla="*/ 209436 h 1187979"/>
                  <a:gd name="connsiteX7" fmla="*/ 85982 w 1505441"/>
                  <a:gd name="connsiteY7" fmla="*/ 123454 h 1187979"/>
                  <a:gd name="connsiteX8" fmla="*/ 367591 w 1505441"/>
                  <a:gd name="connsiteY8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505441 w 1505441"/>
                  <a:gd name="connsiteY2" fmla="*/ 209436 h 1187979"/>
                  <a:gd name="connsiteX3" fmla="*/ 1505441 w 1505441"/>
                  <a:gd name="connsiteY3" fmla="*/ 1187979 h 1187979"/>
                  <a:gd name="connsiteX4" fmla="*/ 0 w 1505441"/>
                  <a:gd name="connsiteY4" fmla="*/ 1187979 h 1187979"/>
                  <a:gd name="connsiteX5" fmla="*/ 0 w 1505441"/>
                  <a:gd name="connsiteY5" fmla="*/ 209436 h 1187979"/>
                  <a:gd name="connsiteX6" fmla="*/ 85982 w 1505441"/>
                  <a:gd name="connsiteY6" fmla="*/ 123454 h 1187979"/>
                  <a:gd name="connsiteX7" fmla="*/ 367591 w 1505441"/>
                  <a:gd name="connsiteY7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505441 w 1505441"/>
                  <a:gd name="connsiteY2" fmla="*/ 209436 h 1187979"/>
                  <a:gd name="connsiteX3" fmla="*/ 1505441 w 1505441"/>
                  <a:gd name="connsiteY3" fmla="*/ 1187979 h 1187979"/>
                  <a:gd name="connsiteX4" fmla="*/ 0 w 1505441"/>
                  <a:gd name="connsiteY4" fmla="*/ 1187979 h 1187979"/>
                  <a:gd name="connsiteX5" fmla="*/ 0 w 1505441"/>
                  <a:gd name="connsiteY5" fmla="*/ 209436 h 1187979"/>
                  <a:gd name="connsiteX6" fmla="*/ 367591 w 1505441"/>
                  <a:gd name="connsiteY6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505441 w 1505441"/>
                  <a:gd name="connsiteY2" fmla="*/ 209436 h 1187979"/>
                  <a:gd name="connsiteX3" fmla="*/ 1505441 w 1505441"/>
                  <a:gd name="connsiteY3" fmla="*/ 1187979 h 1187979"/>
                  <a:gd name="connsiteX4" fmla="*/ 0 w 1505441"/>
                  <a:gd name="connsiteY4" fmla="*/ 1187979 h 1187979"/>
                  <a:gd name="connsiteX5" fmla="*/ 0 w 1505441"/>
                  <a:gd name="connsiteY5" fmla="*/ 209436 h 1187979"/>
                  <a:gd name="connsiteX6" fmla="*/ 367591 w 1505441"/>
                  <a:gd name="connsiteY6" fmla="*/ 0 h 118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05441" h="1187979">
                    <a:moveTo>
                      <a:pt x="367591" y="0"/>
                    </a:moveTo>
                    <a:lnTo>
                      <a:pt x="1189585" y="0"/>
                    </a:lnTo>
                    <a:lnTo>
                      <a:pt x="1505441" y="209436"/>
                    </a:lnTo>
                    <a:lnTo>
                      <a:pt x="1505441" y="1187979"/>
                    </a:lnTo>
                    <a:lnTo>
                      <a:pt x="0" y="1187979"/>
                    </a:lnTo>
                    <a:lnTo>
                      <a:pt x="0" y="209436"/>
                    </a:lnTo>
                    <a:lnTo>
                      <a:pt x="367591" y="0"/>
                    </a:lnTo>
                    <a:close/>
                  </a:path>
                </a:pathLst>
              </a:custGeom>
              <a:pattFill prst="dashUpDiag">
                <a:fgClr>
                  <a:srgbClr val="FFFF99"/>
                </a:fgClr>
                <a:bgClr>
                  <a:srgbClr val="FFCC66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290BE44C-FEC7-489E-83B5-577DF19C9222}"/>
                </a:ext>
              </a:extLst>
            </p:cNvPr>
            <p:cNvSpPr/>
            <p:nvPr/>
          </p:nvSpPr>
          <p:spPr bwMode="auto">
            <a:xfrm>
              <a:off x="843514" y="5481306"/>
              <a:ext cx="780794" cy="498184"/>
            </a:xfrm>
            <a:prstGeom prst="round2SameRect">
              <a:avLst>
                <a:gd name="adj1" fmla="val 0"/>
                <a:gd name="adj2" fmla="val 17368"/>
              </a:avLst>
            </a:prstGeom>
            <a:solidFill>
              <a:srgbClr val="C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6E1DA175-B7D4-4AE2-9CCC-F30A94E88FA0}"/>
                </a:ext>
              </a:extLst>
            </p:cNvPr>
            <p:cNvSpPr/>
            <p:nvPr/>
          </p:nvSpPr>
          <p:spPr bwMode="auto">
            <a:xfrm>
              <a:off x="459637" y="6197324"/>
              <a:ext cx="1504762" cy="90010"/>
            </a:xfrm>
            <a:prstGeom prst="round2SameRect">
              <a:avLst>
                <a:gd name="adj1" fmla="val 0"/>
                <a:gd name="adj2" fmla="val 42064"/>
              </a:avLst>
            </a:prstGeom>
            <a:solidFill>
              <a:srgbClr val="C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5C09F751-10B6-4420-A9B0-943FA22AE1A7}"/>
                </a:ext>
              </a:extLst>
            </p:cNvPr>
            <p:cNvSpPr/>
            <p:nvPr/>
          </p:nvSpPr>
          <p:spPr bwMode="auto">
            <a:xfrm>
              <a:off x="843514" y="5552743"/>
              <a:ext cx="780794" cy="498184"/>
            </a:xfrm>
            <a:prstGeom prst="round2SameRect">
              <a:avLst>
                <a:gd name="adj1" fmla="val 0"/>
                <a:gd name="adj2" fmla="val 17368"/>
              </a:avLst>
            </a:prstGeom>
            <a:pattFill prst="dashUpDiag">
              <a:fgClr>
                <a:srgbClr val="FFFF99"/>
              </a:fgClr>
              <a:bgClr>
                <a:srgbClr val="FFC000"/>
              </a:bgClr>
            </a:patt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7E3F63C4-7A35-4A70-8AC1-9DDB0A59297F}"/>
              </a:ext>
            </a:extLst>
          </p:cNvPr>
          <p:cNvGrpSpPr/>
          <p:nvPr/>
        </p:nvGrpSpPr>
        <p:grpSpPr>
          <a:xfrm>
            <a:off x="2537722" y="4717859"/>
            <a:ext cx="1109772" cy="1592265"/>
            <a:chOff x="2537722" y="4717859"/>
            <a:chExt cx="1109772" cy="159226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CD32CAC-BCE9-4BDF-B7DD-15AF45629278}"/>
                </a:ext>
              </a:extLst>
            </p:cNvPr>
            <p:cNvGrpSpPr/>
            <p:nvPr/>
          </p:nvGrpSpPr>
          <p:grpSpPr>
            <a:xfrm>
              <a:off x="2537722" y="5383334"/>
              <a:ext cx="1109772" cy="926790"/>
              <a:chOff x="7577917" y="5534633"/>
              <a:chExt cx="1109772" cy="926790"/>
            </a:xfrm>
            <a:solidFill>
              <a:srgbClr val="002060"/>
            </a:solidFill>
          </p:grpSpPr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9EF82FA9-7C17-4671-A992-CE7003F3CDA2}"/>
                  </a:ext>
                </a:extLst>
              </p:cNvPr>
              <p:cNvSpPr/>
              <p:nvPr/>
            </p:nvSpPr>
            <p:spPr bwMode="auto">
              <a:xfrm>
                <a:off x="7577917" y="5534633"/>
                <a:ext cx="1109772" cy="926790"/>
              </a:xfrm>
              <a:prstGeom prst="round2SameRect">
                <a:avLst>
                  <a:gd name="adj1" fmla="val 0"/>
                  <a:gd name="adj2" fmla="val 18421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9308CD8A-A0A7-44AC-B303-5FC0B4843490}"/>
                  </a:ext>
                </a:extLst>
              </p:cNvPr>
              <p:cNvSpPr/>
              <p:nvPr/>
            </p:nvSpPr>
            <p:spPr bwMode="auto">
              <a:xfrm>
                <a:off x="7809758" y="5784876"/>
                <a:ext cx="646090" cy="417190"/>
              </a:xfrm>
              <a:prstGeom prst="round2SameRect">
                <a:avLst>
                  <a:gd name="adj1" fmla="val 0"/>
                  <a:gd name="adj2" fmla="val 18421"/>
                </a:avLst>
              </a:prstGeom>
              <a:solidFill>
                <a:srgbClr val="0070C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DA0F1DA0-8421-4618-B3EC-69CB99F5B7AE}"/>
                </a:ext>
              </a:extLst>
            </p:cNvPr>
            <p:cNvSpPr/>
            <p:nvPr/>
          </p:nvSpPr>
          <p:spPr bwMode="auto">
            <a:xfrm>
              <a:off x="2537723" y="5312066"/>
              <a:ext cx="1109771" cy="9001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18192D6C-FEA0-4D8F-BDAC-A6731A0072F3}"/>
                </a:ext>
              </a:extLst>
            </p:cNvPr>
            <p:cNvSpPr/>
            <p:nvPr/>
          </p:nvSpPr>
          <p:spPr bwMode="auto">
            <a:xfrm>
              <a:off x="2693363" y="4717859"/>
              <a:ext cx="798490" cy="798237"/>
            </a:xfrm>
            <a:custGeom>
              <a:avLst/>
              <a:gdLst>
                <a:gd name="connsiteX0" fmla="*/ 399245 w 798490"/>
                <a:gd name="connsiteY0" fmla="*/ 0 h 798237"/>
                <a:gd name="connsiteX1" fmla="*/ 798490 w 798490"/>
                <a:gd name="connsiteY1" fmla="*/ 399245 h 798237"/>
                <a:gd name="connsiteX2" fmla="*/ 798490 w 798490"/>
                <a:gd name="connsiteY2" fmla="*/ 779700 h 798237"/>
                <a:gd name="connsiteX3" fmla="*/ 794748 w 798490"/>
                <a:gd name="connsiteY3" fmla="*/ 798237 h 798237"/>
                <a:gd name="connsiteX4" fmla="*/ 665140 w 798490"/>
                <a:gd name="connsiteY4" fmla="*/ 798237 h 798237"/>
                <a:gd name="connsiteX5" fmla="*/ 665140 w 798490"/>
                <a:gd name="connsiteY5" fmla="*/ 316695 h 798237"/>
                <a:gd name="connsiteX6" fmla="*/ 399245 w 798490"/>
                <a:gd name="connsiteY6" fmla="*/ 50800 h 798237"/>
                <a:gd name="connsiteX7" fmla="*/ 133350 w 798490"/>
                <a:gd name="connsiteY7" fmla="*/ 316695 h 798237"/>
                <a:gd name="connsiteX8" fmla="*/ 133350 w 798490"/>
                <a:gd name="connsiteY8" fmla="*/ 798237 h 798237"/>
                <a:gd name="connsiteX9" fmla="*/ 3743 w 798490"/>
                <a:gd name="connsiteY9" fmla="*/ 798237 h 798237"/>
                <a:gd name="connsiteX10" fmla="*/ 0 w 798490"/>
                <a:gd name="connsiteY10" fmla="*/ 779700 h 798237"/>
                <a:gd name="connsiteX11" fmla="*/ 0 w 798490"/>
                <a:gd name="connsiteY11" fmla="*/ 399245 h 798237"/>
                <a:gd name="connsiteX12" fmla="*/ 399245 w 798490"/>
                <a:gd name="connsiteY12" fmla="*/ 0 h 798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98490" h="798237">
                  <a:moveTo>
                    <a:pt x="399245" y="0"/>
                  </a:moveTo>
                  <a:cubicBezTo>
                    <a:pt x="619742" y="0"/>
                    <a:pt x="798490" y="178748"/>
                    <a:pt x="798490" y="399245"/>
                  </a:cubicBezTo>
                  <a:lnTo>
                    <a:pt x="798490" y="779700"/>
                  </a:lnTo>
                  <a:lnTo>
                    <a:pt x="794748" y="798237"/>
                  </a:lnTo>
                  <a:lnTo>
                    <a:pt x="665140" y="798237"/>
                  </a:lnTo>
                  <a:lnTo>
                    <a:pt x="665140" y="316695"/>
                  </a:lnTo>
                  <a:cubicBezTo>
                    <a:pt x="665140" y="169845"/>
                    <a:pt x="546095" y="50800"/>
                    <a:pt x="399245" y="50800"/>
                  </a:cubicBezTo>
                  <a:cubicBezTo>
                    <a:pt x="252395" y="50800"/>
                    <a:pt x="133350" y="169845"/>
                    <a:pt x="133350" y="316695"/>
                  </a:cubicBezTo>
                  <a:lnTo>
                    <a:pt x="133350" y="798237"/>
                  </a:lnTo>
                  <a:lnTo>
                    <a:pt x="3743" y="798237"/>
                  </a:lnTo>
                  <a:lnTo>
                    <a:pt x="0" y="779700"/>
                  </a:lnTo>
                  <a:lnTo>
                    <a:pt x="0" y="399245"/>
                  </a:lnTo>
                  <a:cubicBezTo>
                    <a:pt x="0" y="178748"/>
                    <a:pt x="178748" y="0"/>
                    <a:pt x="399245" y="0"/>
                  </a:cubicBezTo>
                  <a:close/>
                </a:path>
              </a:pathLst>
            </a:custGeom>
            <a:solidFill>
              <a:srgbClr val="007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楕円 319">
              <a:extLst>
                <a:ext uri="{FF2B5EF4-FFF2-40B4-BE49-F238E27FC236}">
                  <a16:creationId xmlns:a16="http://schemas.microsoft.com/office/drawing/2014/main" id="{81FBAD1F-968B-4F35-B756-36FF3E433B95}"/>
                </a:ext>
              </a:extLst>
            </p:cNvPr>
            <p:cNvSpPr/>
            <p:nvPr/>
          </p:nvSpPr>
          <p:spPr bwMode="auto">
            <a:xfrm>
              <a:off x="2727164" y="5410005"/>
              <a:ext cx="70772" cy="707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1" name="楕円 320">
              <a:extLst>
                <a:ext uri="{FF2B5EF4-FFF2-40B4-BE49-F238E27FC236}">
                  <a16:creationId xmlns:a16="http://schemas.microsoft.com/office/drawing/2014/main" id="{2D03C4D0-F012-4B3B-A60F-385EEF18C9C7}"/>
                </a:ext>
              </a:extLst>
            </p:cNvPr>
            <p:cNvSpPr/>
            <p:nvPr/>
          </p:nvSpPr>
          <p:spPr bwMode="auto">
            <a:xfrm>
              <a:off x="3389152" y="5410005"/>
              <a:ext cx="70772" cy="707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45D04EDB-75C6-408B-A53B-16EC6E252B17}"/>
              </a:ext>
            </a:extLst>
          </p:cNvPr>
          <p:cNvGrpSpPr/>
          <p:nvPr/>
        </p:nvGrpSpPr>
        <p:grpSpPr>
          <a:xfrm>
            <a:off x="7993064" y="4758772"/>
            <a:ext cx="1453682" cy="1548004"/>
            <a:chOff x="7993064" y="4758772"/>
            <a:chExt cx="1453682" cy="154800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67CA70E-62F3-42C8-93C4-E7DF60834509}"/>
                </a:ext>
              </a:extLst>
            </p:cNvPr>
            <p:cNvGrpSpPr/>
            <p:nvPr/>
          </p:nvGrpSpPr>
          <p:grpSpPr>
            <a:xfrm>
              <a:off x="7993064" y="4758772"/>
              <a:ext cx="1453682" cy="1548004"/>
              <a:chOff x="6407574" y="3048001"/>
              <a:chExt cx="1710190" cy="1821156"/>
            </a:xfrm>
          </p:grpSpPr>
          <p:sp>
            <p:nvSpPr>
              <p:cNvPr id="27" name="円: 塗りつぶしなし 26">
                <a:extLst>
                  <a:ext uri="{FF2B5EF4-FFF2-40B4-BE49-F238E27FC236}">
                    <a16:creationId xmlns:a16="http://schemas.microsoft.com/office/drawing/2014/main" id="{9204CFA3-83FA-4652-851F-EB0E8579DDEA}"/>
                  </a:ext>
                </a:extLst>
              </p:cNvPr>
              <p:cNvSpPr/>
              <p:nvPr/>
            </p:nvSpPr>
            <p:spPr bwMode="auto">
              <a:xfrm>
                <a:off x="6822646" y="3048001"/>
                <a:ext cx="854910" cy="1252366"/>
              </a:xfrm>
              <a:prstGeom prst="donut">
                <a:avLst>
                  <a:gd name="adj" fmla="val 10642"/>
                </a:avLst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台形 204">
                <a:extLst>
                  <a:ext uri="{FF2B5EF4-FFF2-40B4-BE49-F238E27FC236}">
                    <a16:creationId xmlns:a16="http://schemas.microsoft.com/office/drawing/2014/main" id="{C0FB4159-4C91-4628-9D4C-0B37FE3DDED9}"/>
                  </a:ext>
                </a:extLst>
              </p:cNvPr>
              <p:cNvSpPr/>
              <p:nvPr/>
            </p:nvSpPr>
            <p:spPr bwMode="auto">
              <a:xfrm rot="10800000">
                <a:off x="6407574" y="3699029"/>
                <a:ext cx="1710190" cy="1170127"/>
              </a:xfrm>
              <a:prstGeom prst="trapezoid">
                <a:avLst>
                  <a:gd name="adj" fmla="val 24468"/>
                </a:avLst>
              </a:pr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CFAD3644-2398-4591-BA8B-436BD421D7AF}"/>
                  </a:ext>
                </a:extLst>
              </p:cNvPr>
              <p:cNvSpPr/>
              <p:nvPr/>
            </p:nvSpPr>
            <p:spPr bwMode="auto">
              <a:xfrm rot="10800000">
                <a:off x="6654615" y="3699030"/>
                <a:ext cx="1216108" cy="1170127"/>
              </a:xfrm>
              <a:custGeom>
                <a:avLst/>
                <a:gdLst>
                  <a:gd name="connsiteX0" fmla="*/ 1068449 w 1216108"/>
                  <a:gd name="connsiteY0" fmla="*/ 1170127 h 1170127"/>
                  <a:gd name="connsiteX1" fmla="*/ 896570 w 1216108"/>
                  <a:gd name="connsiteY1" fmla="*/ 1170127 h 1170127"/>
                  <a:gd name="connsiteX2" fmla="*/ 896570 w 1216108"/>
                  <a:gd name="connsiteY2" fmla="*/ 160478 h 1170127"/>
                  <a:gd name="connsiteX3" fmla="*/ 336218 w 1216108"/>
                  <a:gd name="connsiteY3" fmla="*/ 160478 h 1170127"/>
                  <a:gd name="connsiteX4" fmla="*/ 336218 w 1216108"/>
                  <a:gd name="connsiteY4" fmla="*/ 1170127 h 1170127"/>
                  <a:gd name="connsiteX5" fmla="*/ 164339 w 1216108"/>
                  <a:gd name="connsiteY5" fmla="*/ 1170127 h 1170127"/>
                  <a:gd name="connsiteX6" fmla="*/ 164339 w 1216108"/>
                  <a:gd name="connsiteY6" fmla="*/ 160478 h 1170127"/>
                  <a:gd name="connsiteX7" fmla="*/ 0 w 1216108"/>
                  <a:gd name="connsiteY7" fmla="*/ 160478 h 1170127"/>
                  <a:gd name="connsiteX8" fmla="*/ 39266 w 1216108"/>
                  <a:gd name="connsiteY8" fmla="*/ 0 h 1170127"/>
                  <a:gd name="connsiteX9" fmla="*/ 1176842 w 1216108"/>
                  <a:gd name="connsiteY9" fmla="*/ 0 h 1170127"/>
                  <a:gd name="connsiteX10" fmla="*/ 1216108 w 1216108"/>
                  <a:gd name="connsiteY10" fmla="*/ 160478 h 1170127"/>
                  <a:gd name="connsiteX11" fmla="*/ 1068449 w 1216108"/>
                  <a:gd name="connsiteY11" fmla="*/ 160478 h 1170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16108" h="1170127">
                    <a:moveTo>
                      <a:pt x="1068449" y="1170127"/>
                    </a:moveTo>
                    <a:lnTo>
                      <a:pt x="896570" y="1170127"/>
                    </a:lnTo>
                    <a:lnTo>
                      <a:pt x="896570" y="160478"/>
                    </a:lnTo>
                    <a:lnTo>
                      <a:pt x="336218" y="160478"/>
                    </a:lnTo>
                    <a:lnTo>
                      <a:pt x="336218" y="1170127"/>
                    </a:lnTo>
                    <a:lnTo>
                      <a:pt x="164339" y="1170127"/>
                    </a:lnTo>
                    <a:lnTo>
                      <a:pt x="164339" y="160478"/>
                    </a:lnTo>
                    <a:lnTo>
                      <a:pt x="0" y="160478"/>
                    </a:lnTo>
                    <a:lnTo>
                      <a:pt x="39266" y="0"/>
                    </a:lnTo>
                    <a:lnTo>
                      <a:pt x="1176842" y="0"/>
                    </a:lnTo>
                    <a:lnTo>
                      <a:pt x="1216108" y="160478"/>
                    </a:lnTo>
                    <a:lnTo>
                      <a:pt x="1068449" y="16047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DF1FEB0A-7EB0-49E7-913D-DC9DEC9AAED6}"/>
                  </a:ext>
                </a:extLst>
              </p:cNvPr>
              <p:cNvSpPr/>
              <p:nvPr/>
            </p:nvSpPr>
            <p:spPr bwMode="auto">
              <a:xfrm rot="10800000">
                <a:off x="7058362" y="4149080"/>
                <a:ext cx="404866" cy="371280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2" name="楕円 321">
              <a:extLst>
                <a:ext uri="{FF2B5EF4-FFF2-40B4-BE49-F238E27FC236}">
                  <a16:creationId xmlns:a16="http://schemas.microsoft.com/office/drawing/2014/main" id="{3A60EA3C-4D50-4C3E-B1F4-BFF445826997}"/>
                </a:ext>
              </a:extLst>
            </p:cNvPr>
            <p:cNvSpPr/>
            <p:nvPr/>
          </p:nvSpPr>
          <p:spPr bwMode="auto">
            <a:xfrm>
              <a:off x="8369048" y="5357071"/>
              <a:ext cx="70772" cy="707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3" name="楕円 322">
              <a:extLst>
                <a:ext uri="{FF2B5EF4-FFF2-40B4-BE49-F238E27FC236}">
                  <a16:creationId xmlns:a16="http://schemas.microsoft.com/office/drawing/2014/main" id="{0F543F8B-24B5-47BA-A206-E132DD5385C7}"/>
                </a:ext>
              </a:extLst>
            </p:cNvPr>
            <p:cNvSpPr/>
            <p:nvPr/>
          </p:nvSpPr>
          <p:spPr bwMode="auto">
            <a:xfrm>
              <a:off x="8992935" y="5357071"/>
              <a:ext cx="70772" cy="707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5A33559A-87E2-422E-9DAB-EFFFF5E4CDAE}"/>
              </a:ext>
            </a:extLst>
          </p:cNvPr>
          <p:cNvGrpSpPr/>
          <p:nvPr/>
        </p:nvGrpSpPr>
        <p:grpSpPr>
          <a:xfrm>
            <a:off x="6143311" y="2779937"/>
            <a:ext cx="1430677" cy="1579632"/>
            <a:chOff x="6143311" y="2779937"/>
            <a:chExt cx="1430677" cy="1579632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D139299C-0CFE-4F0A-8D06-D524FFEF32D0}"/>
                </a:ext>
              </a:extLst>
            </p:cNvPr>
            <p:cNvSpPr/>
            <p:nvPr/>
          </p:nvSpPr>
          <p:spPr bwMode="auto">
            <a:xfrm>
              <a:off x="6451314" y="2779937"/>
              <a:ext cx="580792" cy="1209932"/>
            </a:xfrm>
            <a:custGeom>
              <a:avLst/>
              <a:gdLst>
                <a:gd name="connsiteX0" fmla="*/ 486919 w 973838"/>
                <a:gd name="connsiteY0" fmla="*/ 0 h 1986486"/>
                <a:gd name="connsiteX1" fmla="*/ 973838 w 973838"/>
                <a:gd name="connsiteY1" fmla="*/ 1018793 h 1986486"/>
                <a:gd name="connsiteX2" fmla="*/ 676450 w 973838"/>
                <a:gd name="connsiteY2" fmla="*/ 1957524 h 1986486"/>
                <a:gd name="connsiteX3" fmla="*/ 631859 w 973838"/>
                <a:gd name="connsiteY3" fmla="*/ 1986486 h 1986486"/>
                <a:gd name="connsiteX4" fmla="*/ 664264 w 973838"/>
                <a:gd name="connsiteY4" fmla="*/ 1930198 h 1986486"/>
                <a:gd name="connsiteX5" fmla="*/ 804110 w 973838"/>
                <a:gd name="connsiteY5" fmla="*/ 1088479 h 1986486"/>
                <a:gd name="connsiteX6" fmla="*/ 486919 w 973838"/>
                <a:gd name="connsiteY6" fmla="*/ 73401 h 1986486"/>
                <a:gd name="connsiteX7" fmla="*/ 169728 w 973838"/>
                <a:gd name="connsiteY7" fmla="*/ 1088479 h 1986486"/>
                <a:gd name="connsiteX8" fmla="*/ 309575 w 973838"/>
                <a:gd name="connsiteY8" fmla="*/ 1930198 h 1986486"/>
                <a:gd name="connsiteX9" fmla="*/ 341980 w 973838"/>
                <a:gd name="connsiteY9" fmla="*/ 1986486 h 1986486"/>
                <a:gd name="connsiteX10" fmla="*/ 297388 w 973838"/>
                <a:gd name="connsiteY10" fmla="*/ 1957524 h 1986486"/>
                <a:gd name="connsiteX11" fmla="*/ 0 w 973838"/>
                <a:gd name="connsiteY11" fmla="*/ 1018793 h 1986486"/>
                <a:gd name="connsiteX12" fmla="*/ 486919 w 973838"/>
                <a:gd name="connsiteY12" fmla="*/ 0 h 1986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3838" h="1986486">
                  <a:moveTo>
                    <a:pt x="486919" y="0"/>
                  </a:moveTo>
                  <a:cubicBezTo>
                    <a:pt x="755837" y="0"/>
                    <a:pt x="973838" y="456129"/>
                    <a:pt x="973838" y="1018793"/>
                  </a:cubicBezTo>
                  <a:cubicBezTo>
                    <a:pt x="973838" y="1440791"/>
                    <a:pt x="851213" y="1802863"/>
                    <a:pt x="676450" y="1957524"/>
                  </a:cubicBezTo>
                  <a:lnTo>
                    <a:pt x="631859" y="1986486"/>
                  </a:lnTo>
                  <a:lnTo>
                    <a:pt x="664264" y="1930198"/>
                  </a:lnTo>
                  <a:cubicBezTo>
                    <a:pt x="748637" y="1747781"/>
                    <a:pt x="804110" y="1438862"/>
                    <a:pt x="804110" y="1088479"/>
                  </a:cubicBezTo>
                  <a:cubicBezTo>
                    <a:pt x="804110" y="527867"/>
                    <a:pt x="662099" y="73401"/>
                    <a:pt x="486919" y="73401"/>
                  </a:cubicBezTo>
                  <a:cubicBezTo>
                    <a:pt x="311739" y="73401"/>
                    <a:pt x="169728" y="527867"/>
                    <a:pt x="169728" y="1088479"/>
                  </a:cubicBezTo>
                  <a:cubicBezTo>
                    <a:pt x="169728" y="1438862"/>
                    <a:pt x="225201" y="1747781"/>
                    <a:pt x="309575" y="1930198"/>
                  </a:cubicBezTo>
                  <a:lnTo>
                    <a:pt x="341980" y="1986486"/>
                  </a:lnTo>
                  <a:lnTo>
                    <a:pt x="297388" y="1957524"/>
                  </a:lnTo>
                  <a:cubicBezTo>
                    <a:pt x="122626" y="1802863"/>
                    <a:pt x="0" y="1440791"/>
                    <a:pt x="0" y="1018793"/>
                  </a:cubicBezTo>
                  <a:cubicBezTo>
                    <a:pt x="0" y="456129"/>
                    <a:pt x="218001" y="0"/>
                    <a:pt x="486919" y="0"/>
                  </a:cubicBezTo>
                  <a:close/>
                </a:path>
              </a:pathLst>
            </a:custGeom>
            <a:pattFill prst="plaid">
              <a:fgClr>
                <a:srgbClr val="00B050"/>
              </a:fgClr>
              <a:bgClr>
                <a:srgbClr val="92D050"/>
              </a:bgClr>
            </a:patt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6B075442-BC64-4FB2-87D7-3718EE770220}"/>
                </a:ext>
              </a:extLst>
            </p:cNvPr>
            <p:cNvSpPr/>
            <p:nvPr/>
          </p:nvSpPr>
          <p:spPr bwMode="auto">
            <a:xfrm>
              <a:off x="6143311" y="2779937"/>
              <a:ext cx="1430677" cy="1579632"/>
            </a:xfrm>
            <a:custGeom>
              <a:avLst/>
              <a:gdLst>
                <a:gd name="connsiteX0" fmla="*/ 788899 w 1430677"/>
                <a:gd name="connsiteY0" fmla="*/ 44707 h 1579632"/>
                <a:gd name="connsiteX1" fmla="*/ 603572 w 1430677"/>
                <a:gd name="connsiteY1" fmla="*/ 538371 h 1579632"/>
                <a:gd name="connsiteX2" fmla="*/ 602554 w 1430677"/>
                <a:gd name="connsiteY2" fmla="*/ 571356 h 1579632"/>
                <a:gd name="connsiteX3" fmla="*/ 975244 w 1430677"/>
                <a:gd name="connsiteY3" fmla="*/ 571356 h 1579632"/>
                <a:gd name="connsiteX4" fmla="*/ 974227 w 1430677"/>
                <a:gd name="connsiteY4" fmla="*/ 538371 h 1579632"/>
                <a:gd name="connsiteX5" fmla="*/ 788899 w 1430677"/>
                <a:gd name="connsiteY5" fmla="*/ 44707 h 1579632"/>
                <a:gd name="connsiteX6" fmla="*/ 788899 w 1430677"/>
                <a:gd name="connsiteY6" fmla="*/ 0 h 1579632"/>
                <a:gd name="connsiteX7" fmla="*/ 1073395 w 1430677"/>
                <a:gd name="connsiteY7" fmla="*/ 495470 h 1579632"/>
                <a:gd name="connsiteX8" fmla="*/ 1076975 w 1430677"/>
                <a:gd name="connsiteY8" fmla="*/ 571356 h 1579632"/>
                <a:gd name="connsiteX9" fmla="*/ 1268708 w 1430677"/>
                <a:gd name="connsiteY9" fmla="*/ 571356 h 1579632"/>
                <a:gd name="connsiteX10" fmla="*/ 1430677 w 1430677"/>
                <a:gd name="connsiteY10" fmla="*/ 1579632 h 1579632"/>
                <a:gd name="connsiteX11" fmla="*/ 0 w 1430677"/>
                <a:gd name="connsiteY11" fmla="*/ 1579632 h 1579632"/>
                <a:gd name="connsiteX12" fmla="*/ 161969 w 1430677"/>
                <a:gd name="connsiteY12" fmla="*/ 571356 h 1579632"/>
                <a:gd name="connsiteX13" fmla="*/ 500823 w 1430677"/>
                <a:gd name="connsiteY13" fmla="*/ 571356 h 1579632"/>
                <a:gd name="connsiteX14" fmla="*/ 504403 w 1430677"/>
                <a:gd name="connsiteY14" fmla="*/ 495470 h 1579632"/>
                <a:gd name="connsiteX15" fmla="*/ 788899 w 1430677"/>
                <a:gd name="connsiteY15" fmla="*/ 0 h 157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30677" h="1579632">
                  <a:moveTo>
                    <a:pt x="788899" y="44707"/>
                  </a:moveTo>
                  <a:cubicBezTo>
                    <a:pt x="697482" y="44707"/>
                    <a:pt x="621211" y="256638"/>
                    <a:pt x="603572" y="538371"/>
                  </a:cubicBezTo>
                  <a:lnTo>
                    <a:pt x="602554" y="571356"/>
                  </a:lnTo>
                  <a:lnTo>
                    <a:pt x="975244" y="571356"/>
                  </a:lnTo>
                  <a:lnTo>
                    <a:pt x="974227" y="538371"/>
                  </a:lnTo>
                  <a:cubicBezTo>
                    <a:pt x="956588" y="256638"/>
                    <a:pt x="880316" y="44707"/>
                    <a:pt x="788899" y="44707"/>
                  </a:cubicBezTo>
                  <a:close/>
                  <a:moveTo>
                    <a:pt x="788899" y="0"/>
                  </a:moveTo>
                  <a:cubicBezTo>
                    <a:pt x="929233" y="0"/>
                    <a:pt x="1046317" y="212706"/>
                    <a:pt x="1073395" y="495470"/>
                  </a:cubicBezTo>
                  <a:lnTo>
                    <a:pt x="1076975" y="571356"/>
                  </a:lnTo>
                  <a:lnTo>
                    <a:pt x="1268708" y="571356"/>
                  </a:lnTo>
                  <a:lnTo>
                    <a:pt x="1430677" y="1579632"/>
                  </a:lnTo>
                  <a:lnTo>
                    <a:pt x="0" y="1579632"/>
                  </a:lnTo>
                  <a:lnTo>
                    <a:pt x="161969" y="571356"/>
                  </a:lnTo>
                  <a:lnTo>
                    <a:pt x="500823" y="571356"/>
                  </a:lnTo>
                  <a:lnTo>
                    <a:pt x="504403" y="495470"/>
                  </a:lnTo>
                  <a:cubicBezTo>
                    <a:pt x="531481" y="212706"/>
                    <a:pt x="648565" y="0"/>
                    <a:pt x="788899" y="0"/>
                  </a:cubicBezTo>
                  <a:close/>
                </a:path>
              </a:pathLst>
            </a:custGeom>
            <a:pattFill prst="plaid">
              <a:fgClr>
                <a:srgbClr val="92D050"/>
              </a:fgClr>
              <a:bgClr>
                <a:srgbClr val="CCFF99"/>
              </a:bgClr>
            </a:patt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ハート 128">
              <a:extLst>
                <a:ext uri="{FF2B5EF4-FFF2-40B4-BE49-F238E27FC236}">
                  <a16:creationId xmlns:a16="http://schemas.microsoft.com/office/drawing/2014/main" id="{196812EC-DAEC-4841-ABD3-987624010AA2}"/>
                </a:ext>
              </a:extLst>
            </p:cNvPr>
            <p:cNvSpPr/>
            <p:nvPr/>
          </p:nvSpPr>
          <p:spPr bwMode="auto">
            <a:xfrm>
              <a:off x="6572192" y="3620928"/>
              <a:ext cx="540060" cy="540060"/>
            </a:xfrm>
            <a:prstGeom prst="heart">
              <a:avLst/>
            </a:prstGeom>
            <a:solidFill>
              <a:srgbClr val="FF6699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BB1D524B-9BBB-465F-A9B8-07253E5B340B}"/>
              </a:ext>
            </a:extLst>
          </p:cNvPr>
          <p:cNvGrpSpPr/>
          <p:nvPr/>
        </p:nvGrpSpPr>
        <p:grpSpPr>
          <a:xfrm>
            <a:off x="7931182" y="2824549"/>
            <a:ext cx="1523416" cy="1541561"/>
            <a:chOff x="7931182" y="2824549"/>
            <a:chExt cx="1523416" cy="1541561"/>
          </a:xfrm>
        </p:grpSpPr>
        <p:sp>
          <p:nvSpPr>
            <p:cNvPr id="473" name="円: 塗りつぶしなし 472">
              <a:extLst>
                <a:ext uri="{FF2B5EF4-FFF2-40B4-BE49-F238E27FC236}">
                  <a16:creationId xmlns:a16="http://schemas.microsoft.com/office/drawing/2014/main" id="{E62B9715-CB9B-4552-AB47-05F6E00C060A}"/>
                </a:ext>
              </a:extLst>
            </p:cNvPr>
            <p:cNvSpPr/>
            <p:nvPr/>
          </p:nvSpPr>
          <p:spPr bwMode="auto">
            <a:xfrm>
              <a:off x="8227208" y="2824549"/>
              <a:ext cx="747187" cy="1279525"/>
            </a:xfrm>
            <a:prstGeom prst="donut">
              <a:avLst>
                <a:gd name="adj" fmla="val 4900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56BF45E4-D502-4245-81D3-4A330CD94094}"/>
                </a:ext>
              </a:extLst>
            </p:cNvPr>
            <p:cNvSpPr/>
            <p:nvPr/>
          </p:nvSpPr>
          <p:spPr bwMode="auto">
            <a:xfrm>
              <a:off x="7931182" y="2824549"/>
              <a:ext cx="1523416" cy="1541561"/>
            </a:xfrm>
            <a:custGeom>
              <a:avLst/>
              <a:gdLst>
                <a:gd name="connsiteX0" fmla="*/ 821556 w 1523416"/>
                <a:gd name="connsiteY0" fmla="*/ 36613 h 1541561"/>
                <a:gd name="connsiteX1" fmla="*/ 491421 w 1523416"/>
                <a:gd name="connsiteY1" fmla="*/ 518207 h 1541561"/>
                <a:gd name="connsiteX2" fmla="*/ 485904 w 1523416"/>
                <a:gd name="connsiteY2" fmla="*/ 616162 h 1541561"/>
                <a:gd name="connsiteX3" fmla="*/ 1125337 w 1523416"/>
                <a:gd name="connsiteY3" fmla="*/ 616162 h 1541561"/>
                <a:gd name="connsiteX4" fmla="*/ 1157390 w 1523416"/>
                <a:gd name="connsiteY4" fmla="*/ 619393 h 1541561"/>
                <a:gd name="connsiteX5" fmla="*/ 1151691 w 1523416"/>
                <a:gd name="connsiteY5" fmla="*/ 518207 h 1541561"/>
                <a:gd name="connsiteX6" fmla="*/ 821556 w 1523416"/>
                <a:gd name="connsiteY6" fmla="*/ 36613 h 1541561"/>
                <a:gd name="connsiteX7" fmla="*/ 821557 w 1523416"/>
                <a:gd name="connsiteY7" fmla="*/ 0 h 1541561"/>
                <a:gd name="connsiteX8" fmla="*/ 1187561 w 1523416"/>
                <a:gd name="connsiteY8" fmla="*/ 510829 h 1541561"/>
                <a:gd name="connsiteX9" fmla="*/ 1194170 w 1523416"/>
                <a:gd name="connsiteY9" fmla="*/ 623101 h 1541561"/>
                <a:gd name="connsiteX10" fmla="*/ 1205564 w 1523416"/>
                <a:gd name="connsiteY10" fmla="*/ 624250 h 1541561"/>
                <a:gd name="connsiteX11" fmla="*/ 1523416 w 1523416"/>
                <a:gd name="connsiteY11" fmla="*/ 1014241 h 1541561"/>
                <a:gd name="connsiteX12" fmla="*/ 1523416 w 1523416"/>
                <a:gd name="connsiteY12" fmla="*/ 1465364 h 1541561"/>
                <a:gd name="connsiteX13" fmla="*/ 1447219 w 1523416"/>
                <a:gd name="connsiteY13" fmla="*/ 1541561 h 1541561"/>
                <a:gd name="connsiteX14" fmla="*/ 76197 w 1523416"/>
                <a:gd name="connsiteY14" fmla="*/ 1541561 h 1541561"/>
                <a:gd name="connsiteX15" fmla="*/ 0 w 1523416"/>
                <a:gd name="connsiteY15" fmla="*/ 1465364 h 1541561"/>
                <a:gd name="connsiteX16" fmla="*/ 0 w 1523416"/>
                <a:gd name="connsiteY16" fmla="*/ 1014241 h 1541561"/>
                <a:gd name="connsiteX17" fmla="*/ 398079 w 1523416"/>
                <a:gd name="connsiteY17" fmla="*/ 616162 h 1541561"/>
                <a:gd name="connsiteX18" fmla="*/ 449353 w 1523416"/>
                <a:gd name="connsiteY18" fmla="*/ 616162 h 1541561"/>
                <a:gd name="connsiteX19" fmla="*/ 455553 w 1523416"/>
                <a:gd name="connsiteY19" fmla="*/ 510829 h 1541561"/>
                <a:gd name="connsiteX20" fmla="*/ 821557 w 1523416"/>
                <a:gd name="connsiteY20" fmla="*/ 0 h 1541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23416" h="1541561">
                  <a:moveTo>
                    <a:pt x="821556" y="36613"/>
                  </a:moveTo>
                  <a:cubicBezTo>
                    <a:pt x="658711" y="36613"/>
                    <a:pt x="522844" y="243362"/>
                    <a:pt x="491421" y="518207"/>
                  </a:cubicBezTo>
                  <a:lnTo>
                    <a:pt x="485904" y="616162"/>
                  </a:lnTo>
                  <a:lnTo>
                    <a:pt x="1125337" y="616162"/>
                  </a:lnTo>
                  <a:lnTo>
                    <a:pt x="1157390" y="619393"/>
                  </a:lnTo>
                  <a:lnTo>
                    <a:pt x="1151691" y="518207"/>
                  </a:lnTo>
                  <a:cubicBezTo>
                    <a:pt x="1120268" y="243362"/>
                    <a:pt x="984401" y="36613"/>
                    <a:pt x="821556" y="36613"/>
                  </a:cubicBezTo>
                  <a:close/>
                  <a:moveTo>
                    <a:pt x="821557" y="0"/>
                  </a:moveTo>
                  <a:cubicBezTo>
                    <a:pt x="1002096" y="0"/>
                    <a:pt x="1152725" y="219300"/>
                    <a:pt x="1187561" y="510829"/>
                  </a:cubicBezTo>
                  <a:lnTo>
                    <a:pt x="1194170" y="623101"/>
                  </a:lnTo>
                  <a:lnTo>
                    <a:pt x="1205564" y="624250"/>
                  </a:lnTo>
                  <a:cubicBezTo>
                    <a:pt x="1386962" y="661369"/>
                    <a:pt x="1523416" y="821870"/>
                    <a:pt x="1523416" y="1014241"/>
                  </a:cubicBezTo>
                  <a:lnTo>
                    <a:pt x="1523416" y="1465364"/>
                  </a:lnTo>
                  <a:cubicBezTo>
                    <a:pt x="1523416" y="1507446"/>
                    <a:pt x="1489301" y="1541561"/>
                    <a:pt x="1447219" y="1541561"/>
                  </a:cubicBezTo>
                  <a:lnTo>
                    <a:pt x="76197" y="1541561"/>
                  </a:lnTo>
                  <a:cubicBezTo>
                    <a:pt x="34115" y="1541561"/>
                    <a:pt x="0" y="1507446"/>
                    <a:pt x="0" y="1465364"/>
                  </a:cubicBezTo>
                  <a:lnTo>
                    <a:pt x="0" y="1014241"/>
                  </a:lnTo>
                  <a:cubicBezTo>
                    <a:pt x="0" y="794388"/>
                    <a:pt x="178226" y="616162"/>
                    <a:pt x="398079" y="616162"/>
                  </a:cubicBezTo>
                  <a:lnTo>
                    <a:pt x="449353" y="616162"/>
                  </a:lnTo>
                  <a:lnTo>
                    <a:pt x="455553" y="510829"/>
                  </a:lnTo>
                  <a:cubicBezTo>
                    <a:pt x="490389" y="219300"/>
                    <a:pt x="641018" y="0"/>
                    <a:pt x="821557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" name="星: 5 pt 132">
              <a:extLst>
                <a:ext uri="{FF2B5EF4-FFF2-40B4-BE49-F238E27FC236}">
                  <a16:creationId xmlns:a16="http://schemas.microsoft.com/office/drawing/2014/main" id="{692C31F8-6849-48C2-8469-7CCD76C669DE}"/>
                </a:ext>
              </a:extLst>
            </p:cNvPr>
            <p:cNvSpPr/>
            <p:nvPr/>
          </p:nvSpPr>
          <p:spPr bwMode="auto">
            <a:xfrm>
              <a:off x="8426844" y="3646335"/>
              <a:ext cx="564756" cy="564756"/>
            </a:xfrm>
            <a:prstGeom prst="star5">
              <a:avLst>
                <a:gd name="adj" fmla="val 23807"/>
                <a:gd name="hf" fmla="val 105146"/>
                <a:gd name="vf" fmla="val 110557"/>
              </a:avLst>
            </a:prstGeom>
            <a:solidFill>
              <a:srgbClr val="FFFF00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666A1BD4-1DD1-49EA-911C-7E53C5BF12CB}"/>
              </a:ext>
            </a:extLst>
          </p:cNvPr>
          <p:cNvGrpSpPr/>
          <p:nvPr/>
        </p:nvGrpSpPr>
        <p:grpSpPr>
          <a:xfrm>
            <a:off x="6205722" y="4800490"/>
            <a:ext cx="1260067" cy="1486844"/>
            <a:chOff x="6179882" y="4800490"/>
            <a:chExt cx="1260067" cy="1486844"/>
          </a:xfrm>
        </p:grpSpPr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681CEB60-AFC2-4ED2-AD73-818EDF534C79}"/>
                </a:ext>
              </a:extLst>
            </p:cNvPr>
            <p:cNvSpPr/>
            <p:nvPr/>
          </p:nvSpPr>
          <p:spPr bwMode="auto">
            <a:xfrm>
              <a:off x="6398130" y="4800490"/>
              <a:ext cx="840870" cy="423270"/>
            </a:xfrm>
            <a:custGeom>
              <a:avLst/>
              <a:gdLst>
                <a:gd name="connsiteX0" fmla="*/ 351020 w 960041"/>
                <a:gd name="connsiteY0" fmla="*/ 0 h 525554"/>
                <a:gd name="connsiteX1" fmla="*/ 609021 w 960041"/>
                <a:gd name="connsiteY1" fmla="*/ 0 h 525554"/>
                <a:gd name="connsiteX2" fmla="*/ 960041 w 960041"/>
                <a:gd name="connsiteY2" fmla="*/ 351020 h 525554"/>
                <a:gd name="connsiteX3" fmla="*/ 960040 w 960041"/>
                <a:gd name="connsiteY3" fmla="*/ 525554 h 525554"/>
                <a:gd name="connsiteX4" fmla="*/ 855231 w 960041"/>
                <a:gd name="connsiteY4" fmla="*/ 525554 h 525554"/>
                <a:gd name="connsiteX5" fmla="*/ 855231 w 960041"/>
                <a:gd name="connsiteY5" fmla="*/ 351020 h 525554"/>
                <a:gd name="connsiteX6" fmla="*/ 609021 w 960041"/>
                <a:gd name="connsiteY6" fmla="*/ 104810 h 525554"/>
                <a:gd name="connsiteX7" fmla="*/ 351020 w 960041"/>
                <a:gd name="connsiteY7" fmla="*/ 104810 h 525554"/>
                <a:gd name="connsiteX8" fmla="*/ 104810 w 960041"/>
                <a:gd name="connsiteY8" fmla="*/ 351020 h 525554"/>
                <a:gd name="connsiteX9" fmla="*/ 104810 w 960041"/>
                <a:gd name="connsiteY9" fmla="*/ 525554 h 525554"/>
                <a:gd name="connsiteX10" fmla="*/ 0 w 960041"/>
                <a:gd name="connsiteY10" fmla="*/ 525554 h 525554"/>
                <a:gd name="connsiteX11" fmla="*/ 0 w 960041"/>
                <a:gd name="connsiteY11" fmla="*/ 351020 h 525554"/>
                <a:gd name="connsiteX12" fmla="*/ 351020 w 960041"/>
                <a:gd name="connsiteY12" fmla="*/ 0 h 52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0041" h="525554">
                  <a:moveTo>
                    <a:pt x="351020" y="0"/>
                  </a:moveTo>
                  <a:lnTo>
                    <a:pt x="609021" y="0"/>
                  </a:lnTo>
                  <a:cubicBezTo>
                    <a:pt x="802884" y="0"/>
                    <a:pt x="960041" y="157157"/>
                    <a:pt x="960041" y="351020"/>
                  </a:cubicBezTo>
                  <a:lnTo>
                    <a:pt x="960040" y="525554"/>
                  </a:lnTo>
                  <a:lnTo>
                    <a:pt x="855231" y="525554"/>
                  </a:lnTo>
                  <a:lnTo>
                    <a:pt x="855231" y="351020"/>
                  </a:lnTo>
                  <a:cubicBezTo>
                    <a:pt x="855231" y="215042"/>
                    <a:pt x="744999" y="104810"/>
                    <a:pt x="609021" y="104810"/>
                  </a:cubicBezTo>
                  <a:lnTo>
                    <a:pt x="351020" y="104810"/>
                  </a:lnTo>
                  <a:cubicBezTo>
                    <a:pt x="215042" y="104810"/>
                    <a:pt x="104810" y="215042"/>
                    <a:pt x="104810" y="351020"/>
                  </a:cubicBezTo>
                  <a:lnTo>
                    <a:pt x="104810" y="525554"/>
                  </a:lnTo>
                  <a:lnTo>
                    <a:pt x="0" y="525554"/>
                  </a:lnTo>
                  <a:lnTo>
                    <a:pt x="0" y="351020"/>
                  </a:lnTo>
                  <a:cubicBezTo>
                    <a:pt x="0" y="157157"/>
                    <a:pt x="157157" y="0"/>
                    <a:pt x="351020" y="0"/>
                  </a:cubicBezTo>
                  <a:close/>
                </a:path>
              </a:pathLst>
            </a:custGeom>
            <a:solidFill>
              <a:srgbClr val="00B05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05A4A4EE-4FAD-45EC-9862-B3D3260086CA}"/>
                </a:ext>
              </a:extLst>
            </p:cNvPr>
            <p:cNvSpPr/>
            <p:nvPr/>
          </p:nvSpPr>
          <p:spPr bwMode="auto">
            <a:xfrm>
              <a:off x="6179882" y="5182434"/>
              <a:ext cx="1260067" cy="1104900"/>
            </a:xfrm>
            <a:prstGeom prst="rect">
              <a:avLst/>
            </a:prstGeom>
            <a:pattFill prst="dkHorz">
              <a:fgClr>
                <a:srgbClr val="00B050"/>
              </a:fgClr>
              <a:bgClr>
                <a:srgbClr val="92D050"/>
              </a:bgClr>
            </a:patt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4" name="正方形/長方形 423">
              <a:extLst>
                <a:ext uri="{FF2B5EF4-FFF2-40B4-BE49-F238E27FC236}">
                  <a16:creationId xmlns:a16="http://schemas.microsoft.com/office/drawing/2014/main" id="{49794AFD-31DB-440F-BF4E-60DC14267485}"/>
                </a:ext>
              </a:extLst>
            </p:cNvPr>
            <p:cNvSpPr/>
            <p:nvPr/>
          </p:nvSpPr>
          <p:spPr bwMode="auto">
            <a:xfrm>
              <a:off x="6294916" y="5182434"/>
              <a:ext cx="104445" cy="965200"/>
            </a:xfrm>
            <a:prstGeom prst="rect">
              <a:avLst/>
            </a:prstGeom>
            <a:solidFill>
              <a:srgbClr val="0066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6" name="正方形/長方形 425">
              <a:extLst>
                <a:ext uri="{FF2B5EF4-FFF2-40B4-BE49-F238E27FC236}">
                  <a16:creationId xmlns:a16="http://schemas.microsoft.com/office/drawing/2014/main" id="{90D592B1-752A-44B4-A8B8-9BFB6899DF9F}"/>
                </a:ext>
              </a:extLst>
            </p:cNvPr>
            <p:cNvSpPr/>
            <p:nvPr/>
          </p:nvSpPr>
          <p:spPr bwMode="auto">
            <a:xfrm>
              <a:off x="7228366" y="5182434"/>
              <a:ext cx="104445" cy="965200"/>
            </a:xfrm>
            <a:prstGeom prst="rect">
              <a:avLst/>
            </a:prstGeom>
            <a:solidFill>
              <a:srgbClr val="0066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F7033B61-4976-4A1C-9558-252BBC3A547E}"/>
                </a:ext>
              </a:extLst>
            </p:cNvPr>
            <p:cNvSpPr/>
            <p:nvPr/>
          </p:nvSpPr>
          <p:spPr bwMode="auto">
            <a:xfrm>
              <a:off x="6179882" y="6088896"/>
              <a:ext cx="1260067" cy="198438"/>
            </a:xfrm>
            <a:prstGeom prst="rect">
              <a:avLst/>
            </a:prstGeom>
            <a:solidFill>
              <a:srgbClr val="0033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B15CEBA1-EFF2-4F2D-BD50-7EF03D8FE7D4}"/>
                </a:ext>
              </a:extLst>
            </p:cNvPr>
            <p:cNvSpPr/>
            <p:nvPr/>
          </p:nvSpPr>
          <p:spPr bwMode="auto">
            <a:xfrm>
              <a:off x="6534150" y="5618914"/>
              <a:ext cx="556314" cy="33288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33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2" name="正方形/長方形 481">
              <a:extLst>
                <a:ext uri="{FF2B5EF4-FFF2-40B4-BE49-F238E27FC236}">
                  <a16:creationId xmlns:a16="http://schemas.microsoft.com/office/drawing/2014/main" id="{BB0A5C88-95C5-45F1-9910-0AA8F20B79E2}"/>
                </a:ext>
              </a:extLst>
            </p:cNvPr>
            <p:cNvSpPr/>
            <p:nvPr/>
          </p:nvSpPr>
          <p:spPr bwMode="auto">
            <a:xfrm>
              <a:off x="6179882" y="5180968"/>
              <a:ext cx="1260067" cy="107297"/>
            </a:xfrm>
            <a:prstGeom prst="rect">
              <a:avLst/>
            </a:prstGeom>
            <a:solidFill>
              <a:srgbClr val="0033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74715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2216E0D0-3632-471A-A8A3-69BD90560A21}"/>
              </a:ext>
            </a:extLst>
          </p:cNvPr>
          <p:cNvGrpSpPr/>
          <p:nvPr/>
        </p:nvGrpSpPr>
        <p:grpSpPr>
          <a:xfrm>
            <a:off x="670327" y="2800576"/>
            <a:ext cx="1147879" cy="1548004"/>
            <a:chOff x="670327" y="2800576"/>
            <a:chExt cx="1147879" cy="1548004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191AA99D-20D9-49C7-B23B-8456186EB725}"/>
                </a:ext>
              </a:extLst>
            </p:cNvPr>
            <p:cNvGrpSpPr/>
            <p:nvPr/>
          </p:nvGrpSpPr>
          <p:grpSpPr>
            <a:xfrm>
              <a:off x="670327" y="2800576"/>
              <a:ext cx="1147879" cy="1548004"/>
              <a:chOff x="801710" y="3304384"/>
              <a:chExt cx="1230290" cy="1659142"/>
            </a:xfrm>
            <a:pattFill prst="plaid">
              <a:fgClr>
                <a:srgbClr val="FFFF00"/>
              </a:fgClr>
              <a:bgClr>
                <a:srgbClr val="FFC000"/>
              </a:bgClr>
            </a:pattFill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7DAC2575-4A1A-4741-9D0B-45418599464E}"/>
                  </a:ext>
                </a:extLst>
              </p:cNvPr>
              <p:cNvSpPr/>
              <p:nvPr/>
            </p:nvSpPr>
            <p:spPr bwMode="auto">
              <a:xfrm>
                <a:off x="975485" y="3304384"/>
                <a:ext cx="798490" cy="926790"/>
              </a:xfrm>
              <a:custGeom>
                <a:avLst/>
                <a:gdLst>
                  <a:gd name="connsiteX0" fmla="*/ 399245 w 798490"/>
                  <a:gd name="connsiteY0" fmla="*/ 0 h 926790"/>
                  <a:gd name="connsiteX1" fmla="*/ 798490 w 798490"/>
                  <a:gd name="connsiteY1" fmla="*/ 399245 h 926790"/>
                  <a:gd name="connsiteX2" fmla="*/ 798490 w 798490"/>
                  <a:gd name="connsiteY2" fmla="*/ 779700 h 926790"/>
                  <a:gd name="connsiteX3" fmla="*/ 651400 w 798490"/>
                  <a:gd name="connsiteY3" fmla="*/ 926790 h 926790"/>
                  <a:gd name="connsiteX4" fmla="*/ 651353 w 798490"/>
                  <a:gd name="connsiteY4" fmla="*/ 926790 h 926790"/>
                  <a:gd name="connsiteX5" fmla="*/ 657442 w 798490"/>
                  <a:gd name="connsiteY5" fmla="*/ 917760 h 926790"/>
                  <a:gd name="connsiteX6" fmla="*/ 665140 w 798490"/>
                  <a:gd name="connsiteY6" fmla="*/ 879629 h 926790"/>
                  <a:gd name="connsiteX7" fmla="*/ 665140 w 798490"/>
                  <a:gd name="connsiteY7" fmla="*/ 316695 h 926790"/>
                  <a:gd name="connsiteX8" fmla="*/ 399245 w 798490"/>
                  <a:gd name="connsiteY8" fmla="*/ 50800 h 926790"/>
                  <a:gd name="connsiteX9" fmla="*/ 133350 w 798490"/>
                  <a:gd name="connsiteY9" fmla="*/ 316695 h 926790"/>
                  <a:gd name="connsiteX10" fmla="*/ 133350 w 798490"/>
                  <a:gd name="connsiteY10" fmla="*/ 879629 h 926790"/>
                  <a:gd name="connsiteX11" fmla="*/ 141048 w 798490"/>
                  <a:gd name="connsiteY11" fmla="*/ 917760 h 926790"/>
                  <a:gd name="connsiteX12" fmla="*/ 147137 w 798490"/>
                  <a:gd name="connsiteY12" fmla="*/ 926790 h 926790"/>
                  <a:gd name="connsiteX13" fmla="*/ 147090 w 798490"/>
                  <a:gd name="connsiteY13" fmla="*/ 926790 h 926790"/>
                  <a:gd name="connsiteX14" fmla="*/ 0 w 798490"/>
                  <a:gd name="connsiteY14" fmla="*/ 779700 h 926790"/>
                  <a:gd name="connsiteX15" fmla="*/ 0 w 798490"/>
                  <a:gd name="connsiteY15" fmla="*/ 399245 h 926790"/>
                  <a:gd name="connsiteX16" fmla="*/ 399245 w 798490"/>
                  <a:gd name="connsiteY16" fmla="*/ 0 h 926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98490" h="926790">
                    <a:moveTo>
                      <a:pt x="399245" y="0"/>
                    </a:moveTo>
                    <a:cubicBezTo>
                      <a:pt x="619742" y="0"/>
                      <a:pt x="798490" y="178748"/>
                      <a:pt x="798490" y="399245"/>
                    </a:cubicBezTo>
                    <a:lnTo>
                      <a:pt x="798490" y="779700"/>
                    </a:lnTo>
                    <a:cubicBezTo>
                      <a:pt x="798490" y="860936"/>
                      <a:pt x="732636" y="926790"/>
                      <a:pt x="651400" y="926790"/>
                    </a:cubicBezTo>
                    <a:lnTo>
                      <a:pt x="651353" y="926790"/>
                    </a:lnTo>
                    <a:lnTo>
                      <a:pt x="657442" y="917760"/>
                    </a:lnTo>
                    <a:cubicBezTo>
                      <a:pt x="662399" y="906040"/>
                      <a:pt x="665140" y="893155"/>
                      <a:pt x="665140" y="879629"/>
                    </a:cubicBezTo>
                    <a:lnTo>
                      <a:pt x="665140" y="316695"/>
                    </a:lnTo>
                    <a:cubicBezTo>
                      <a:pt x="665140" y="169845"/>
                      <a:pt x="546095" y="50800"/>
                      <a:pt x="399245" y="50800"/>
                    </a:cubicBezTo>
                    <a:cubicBezTo>
                      <a:pt x="252395" y="50800"/>
                      <a:pt x="133350" y="169845"/>
                      <a:pt x="133350" y="316695"/>
                    </a:cubicBezTo>
                    <a:lnTo>
                      <a:pt x="133350" y="879629"/>
                    </a:lnTo>
                    <a:cubicBezTo>
                      <a:pt x="133350" y="893155"/>
                      <a:pt x="136091" y="906040"/>
                      <a:pt x="141048" y="917760"/>
                    </a:cubicBezTo>
                    <a:lnTo>
                      <a:pt x="147137" y="926790"/>
                    </a:lnTo>
                    <a:lnTo>
                      <a:pt x="147090" y="926790"/>
                    </a:lnTo>
                    <a:cubicBezTo>
                      <a:pt x="65854" y="926790"/>
                      <a:pt x="0" y="860936"/>
                      <a:pt x="0" y="779700"/>
                    </a:cubicBezTo>
                    <a:lnTo>
                      <a:pt x="0" y="399245"/>
                    </a:lnTo>
                    <a:cubicBezTo>
                      <a:pt x="0" y="178748"/>
                      <a:pt x="178748" y="0"/>
                      <a:pt x="399245" y="0"/>
                    </a:cubicBezTo>
                    <a:close/>
                  </a:path>
                </a:pathLst>
              </a:custGeom>
              <a:pattFill prst="plaid">
                <a:fgClr>
                  <a:srgbClr val="FFC000"/>
                </a:fgClr>
                <a:bgClr>
                  <a:srgbClr val="FF6600"/>
                </a:bgClr>
              </a:patt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04F702F0-3BFA-49E0-A7CF-EE3501EF446C}"/>
                  </a:ext>
                </a:extLst>
              </p:cNvPr>
              <p:cNvSpPr/>
              <p:nvPr/>
            </p:nvSpPr>
            <p:spPr bwMode="auto">
              <a:xfrm>
                <a:off x="801710" y="3304384"/>
                <a:ext cx="1230290" cy="1659142"/>
              </a:xfrm>
              <a:custGeom>
                <a:avLst/>
                <a:gdLst>
                  <a:gd name="connsiteX0" fmla="*/ 661531 w 1230290"/>
                  <a:gd name="connsiteY0" fmla="*/ 50800 h 1659142"/>
                  <a:gd name="connsiteX1" fmla="*/ 395636 w 1230290"/>
                  <a:gd name="connsiteY1" fmla="*/ 316695 h 1659142"/>
                  <a:gd name="connsiteX2" fmla="*/ 395636 w 1230290"/>
                  <a:gd name="connsiteY2" fmla="*/ 665476 h 1659142"/>
                  <a:gd name="connsiteX3" fmla="*/ 927426 w 1230290"/>
                  <a:gd name="connsiteY3" fmla="*/ 665476 h 1659142"/>
                  <a:gd name="connsiteX4" fmla="*/ 927426 w 1230290"/>
                  <a:gd name="connsiteY4" fmla="*/ 316695 h 1659142"/>
                  <a:gd name="connsiteX5" fmla="*/ 661531 w 1230290"/>
                  <a:gd name="connsiteY5" fmla="*/ 50800 h 1659142"/>
                  <a:gd name="connsiteX6" fmla="*/ 661531 w 1230290"/>
                  <a:gd name="connsiteY6" fmla="*/ 0 h 1659142"/>
                  <a:gd name="connsiteX7" fmla="*/ 1060776 w 1230290"/>
                  <a:gd name="connsiteY7" fmla="*/ 399245 h 1659142"/>
                  <a:gd name="connsiteX8" fmla="*/ 1060776 w 1230290"/>
                  <a:gd name="connsiteY8" fmla="*/ 665476 h 1659142"/>
                  <a:gd name="connsiteX9" fmla="*/ 1230290 w 1230290"/>
                  <a:gd name="connsiteY9" fmla="*/ 665476 h 1659142"/>
                  <a:gd name="connsiteX10" fmla="*/ 1230290 w 1230290"/>
                  <a:gd name="connsiteY10" fmla="*/ 1552303 h 1659142"/>
                  <a:gd name="connsiteX11" fmla="*/ 1123451 w 1230290"/>
                  <a:gd name="connsiteY11" fmla="*/ 1659142 h 1659142"/>
                  <a:gd name="connsiteX12" fmla="*/ 106839 w 1230290"/>
                  <a:gd name="connsiteY12" fmla="*/ 1659142 h 1659142"/>
                  <a:gd name="connsiteX13" fmla="*/ 0 w 1230290"/>
                  <a:gd name="connsiteY13" fmla="*/ 1552303 h 1659142"/>
                  <a:gd name="connsiteX14" fmla="*/ 0 w 1230290"/>
                  <a:gd name="connsiteY14" fmla="*/ 665476 h 1659142"/>
                  <a:gd name="connsiteX15" fmla="*/ 262286 w 1230290"/>
                  <a:gd name="connsiteY15" fmla="*/ 665476 h 1659142"/>
                  <a:gd name="connsiteX16" fmla="*/ 262286 w 1230290"/>
                  <a:gd name="connsiteY16" fmla="*/ 399245 h 1659142"/>
                  <a:gd name="connsiteX17" fmla="*/ 661531 w 1230290"/>
                  <a:gd name="connsiteY17" fmla="*/ 0 h 1659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30290" h="1659142">
                    <a:moveTo>
                      <a:pt x="661531" y="50800"/>
                    </a:moveTo>
                    <a:cubicBezTo>
                      <a:pt x="514681" y="50800"/>
                      <a:pt x="395636" y="169845"/>
                      <a:pt x="395636" y="316695"/>
                    </a:cubicBezTo>
                    <a:lnTo>
                      <a:pt x="395636" y="665476"/>
                    </a:lnTo>
                    <a:lnTo>
                      <a:pt x="927426" y="665476"/>
                    </a:lnTo>
                    <a:lnTo>
                      <a:pt x="927426" y="316695"/>
                    </a:lnTo>
                    <a:cubicBezTo>
                      <a:pt x="927426" y="169845"/>
                      <a:pt x="808381" y="50800"/>
                      <a:pt x="661531" y="50800"/>
                    </a:cubicBezTo>
                    <a:close/>
                    <a:moveTo>
                      <a:pt x="661531" y="0"/>
                    </a:moveTo>
                    <a:cubicBezTo>
                      <a:pt x="882028" y="0"/>
                      <a:pt x="1060776" y="178748"/>
                      <a:pt x="1060776" y="399245"/>
                    </a:cubicBezTo>
                    <a:lnTo>
                      <a:pt x="1060776" y="665476"/>
                    </a:lnTo>
                    <a:lnTo>
                      <a:pt x="1230290" y="665476"/>
                    </a:lnTo>
                    <a:lnTo>
                      <a:pt x="1230290" y="1552303"/>
                    </a:lnTo>
                    <a:cubicBezTo>
                      <a:pt x="1230290" y="1611309"/>
                      <a:pt x="1182457" y="1659142"/>
                      <a:pt x="1123451" y="1659142"/>
                    </a:cubicBezTo>
                    <a:lnTo>
                      <a:pt x="106839" y="1659142"/>
                    </a:lnTo>
                    <a:cubicBezTo>
                      <a:pt x="47833" y="1659142"/>
                      <a:pt x="0" y="1611309"/>
                      <a:pt x="0" y="1552303"/>
                    </a:cubicBezTo>
                    <a:lnTo>
                      <a:pt x="0" y="665476"/>
                    </a:lnTo>
                    <a:lnTo>
                      <a:pt x="262286" y="665476"/>
                    </a:lnTo>
                    <a:lnTo>
                      <a:pt x="262286" y="399245"/>
                    </a:lnTo>
                    <a:cubicBezTo>
                      <a:pt x="262286" y="178748"/>
                      <a:pt x="441034" y="0"/>
                      <a:pt x="661531" y="0"/>
                    </a:cubicBezTo>
                    <a:close/>
                  </a:path>
                </a:pathLst>
              </a:cu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CF811517-8267-40E9-8B1F-235738EDD5BC}"/>
                </a:ext>
              </a:extLst>
            </p:cNvPr>
            <p:cNvSpPr/>
            <p:nvPr/>
          </p:nvSpPr>
          <p:spPr bwMode="auto">
            <a:xfrm>
              <a:off x="1074480" y="3637628"/>
              <a:ext cx="425410" cy="625908"/>
            </a:xfrm>
            <a:custGeom>
              <a:avLst/>
              <a:gdLst>
                <a:gd name="connsiteX0" fmla="*/ 148712 w 477446"/>
                <a:gd name="connsiteY0" fmla="*/ 0 h 702471"/>
                <a:gd name="connsiteX1" fmla="*/ 202522 w 477446"/>
                <a:gd name="connsiteY1" fmla="*/ 53810 h 702471"/>
                <a:gd name="connsiteX2" fmla="*/ 202522 w 477446"/>
                <a:gd name="connsiteY2" fmla="*/ 232334 h 702471"/>
                <a:gd name="connsiteX3" fmla="*/ 238723 w 477446"/>
                <a:gd name="connsiteY3" fmla="*/ 225025 h 702471"/>
                <a:gd name="connsiteX4" fmla="*/ 274922 w 477446"/>
                <a:gd name="connsiteY4" fmla="*/ 232334 h 702471"/>
                <a:gd name="connsiteX5" fmla="*/ 274922 w 477446"/>
                <a:gd name="connsiteY5" fmla="*/ 53810 h 702471"/>
                <a:gd name="connsiteX6" fmla="*/ 328732 w 477446"/>
                <a:gd name="connsiteY6" fmla="*/ 0 h 702471"/>
                <a:gd name="connsiteX7" fmla="*/ 382542 w 477446"/>
                <a:gd name="connsiteY7" fmla="*/ 53810 h 702471"/>
                <a:gd name="connsiteX8" fmla="*/ 382542 w 477446"/>
                <a:gd name="connsiteY8" fmla="*/ 278101 h 702471"/>
                <a:gd name="connsiteX9" fmla="*/ 407526 w 477446"/>
                <a:gd name="connsiteY9" fmla="*/ 294946 h 702471"/>
                <a:gd name="connsiteX10" fmla="*/ 477446 w 477446"/>
                <a:gd name="connsiteY10" fmla="*/ 463748 h 702471"/>
                <a:gd name="connsiteX11" fmla="*/ 238723 w 477446"/>
                <a:gd name="connsiteY11" fmla="*/ 702471 h 702471"/>
                <a:gd name="connsiteX12" fmla="*/ 0 w 477446"/>
                <a:gd name="connsiteY12" fmla="*/ 463748 h 702471"/>
                <a:gd name="connsiteX13" fmla="*/ 69921 w 477446"/>
                <a:gd name="connsiteY13" fmla="*/ 294946 h 702471"/>
                <a:gd name="connsiteX14" fmla="*/ 94902 w 477446"/>
                <a:gd name="connsiteY14" fmla="*/ 278103 h 702471"/>
                <a:gd name="connsiteX15" fmla="*/ 94902 w 477446"/>
                <a:gd name="connsiteY15" fmla="*/ 53810 h 702471"/>
                <a:gd name="connsiteX16" fmla="*/ 148712 w 477446"/>
                <a:gd name="connsiteY16" fmla="*/ 0 h 70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446" h="702471">
                  <a:moveTo>
                    <a:pt x="148712" y="0"/>
                  </a:moveTo>
                  <a:cubicBezTo>
                    <a:pt x="178430" y="0"/>
                    <a:pt x="202522" y="24092"/>
                    <a:pt x="202522" y="53810"/>
                  </a:cubicBezTo>
                  <a:lnTo>
                    <a:pt x="202522" y="232334"/>
                  </a:lnTo>
                  <a:lnTo>
                    <a:pt x="238723" y="225025"/>
                  </a:lnTo>
                  <a:lnTo>
                    <a:pt x="274922" y="232334"/>
                  </a:lnTo>
                  <a:lnTo>
                    <a:pt x="274922" y="53810"/>
                  </a:lnTo>
                  <a:cubicBezTo>
                    <a:pt x="274922" y="24092"/>
                    <a:pt x="299014" y="0"/>
                    <a:pt x="328732" y="0"/>
                  </a:cubicBezTo>
                  <a:cubicBezTo>
                    <a:pt x="358450" y="0"/>
                    <a:pt x="382542" y="24092"/>
                    <a:pt x="382542" y="53810"/>
                  </a:cubicBezTo>
                  <a:lnTo>
                    <a:pt x="382542" y="278101"/>
                  </a:lnTo>
                  <a:lnTo>
                    <a:pt x="407526" y="294946"/>
                  </a:lnTo>
                  <a:cubicBezTo>
                    <a:pt x="450726" y="338146"/>
                    <a:pt x="477446" y="397827"/>
                    <a:pt x="477446" y="463748"/>
                  </a:cubicBezTo>
                  <a:cubicBezTo>
                    <a:pt x="477446" y="595591"/>
                    <a:pt x="370566" y="702471"/>
                    <a:pt x="238723" y="702471"/>
                  </a:cubicBezTo>
                  <a:cubicBezTo>
                    <a:pt x="106880" y="702471"/>
                    <a:pt x="0" y="595591"/>
                    <a:pt x="0" y="463748"/>
                  </a:cubicBezTo>
                  <a:cubicBezTo>
                    <a:pt x="0" y="397827"/>
                    <a:pt x="26720" y="338146"/>
                    <a:pt x="69921" y="294946"/>
                  </a:cubicBezTo>
                  <a:lnTo>
                    <a:pt x="94902" y="278103"/>
                  </a:lnTo>
                  <a:lnTo>
                    <a:pt x="94902" y="53810"/>
                  </a:lnTo>
                  <a:cubicBezTo>
                    <a:pt x="94902" y="24092"/>
                    <a:pt x="118994" y="0"/>
                    <a:pt x="148712" y="0"/>
                  </a:cubicBezTo>
                  <a:close/>
                </a:path>
              </a:pathLst>
            </a:custGeom>
            <a:pattFill prst="plaid">
              <a:fgClr>
                <a:srgbClr val="FFC000"/>
              </a:fgClr>
              <a:bgClr>
                <a:srgbClr val="FF99CC"/>
              </a:bgClr>
            </a:patt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0484E615-D17F-46DD-A6AF-CE0565B94EF2}"/>
              </a:ext>
            </a:extLst>
          </p:cNvPr>
          <p:cNvGrpSpPr/>
          <p:nvPr/>
        </p:nvGrpSpPr>
        <p:grpSpPr>
          <a:xfrm>
            <a:off x="4381520" y="844062"/>
            <a:ext cx="1163780" cy="1574172"/>
            <a:chOff x="4381520" y="844062"/>
            <a:chExt cx="1163780" cy="1574172"/>
          </a:xfrm>
        </p:grpSpPr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70370094-7B6D-49D0-A81A-9CBB488D8D12}"/>
                </a:ext>
              </a:extLst>
            </p:cNvPr>
            <p:cNvSpPr/>
            <p:nvPr/>
          </p:nvSpPr>
          <p:spPr bwMode="auto">
            <a:xfrm>
              <a:off x="4381520" y="844062"/>
              <a:ext cx="1163780" cy="1574172"/>
            </a:xfrm>
            <a:custGeom>
              <a:avLst/>
              <a:gdLst>
                <a:gd name="connsiteX0" fmla="*/ 321359 w 1395155"/>
                <a:gd name="connsiteY0" fmla="*/ 67798 h 1887138"/>
                <a:gd name="connsiteX1" fmla="*/ 74470 w 1395155"/>
                <a:gd name="connsiteY1" fmla="*/ 314687 h 1887138"/>
                <a:gd name="connsiteX2" fmla="*/ 74470 w 1395155"/>
                <a:gd name="connsiteY2" fmla="*/ 561575 h 1887138"/>
                <a:gd name="connsiteX3" fmla="*/ 1320684 w 1395155"/>
                <a:gd name="connsiteY3" fmla="*/ 561575 h 1887138"/>
                <a:gd name="connsiteX4" fmla="*/ 1320685 w 1395155"/>
                <a:gd name="connsiteY4" fmla="*/ 314687 h 1887138"/>
                <a:gd name="connsiteX5" fmla="*/ 1073796 w 1395155"/>
                <a:gd name="connsiteY5" fmla="*/ 67798 h 1887138"/>
                <a:gd name="connsiteX6" fmla="*/ 327778 w 1395155"/>
                <a:gd name="connsiteY6" fmla="*/ 0 h 1887138"/>
                <a:gd name="connsiteX7" fmla="*/ 1067377 w 1395155"/>
                <a:gd name="connsiteY7" fmla="*/ 0 h 1887138"/>
                <a:gd name="connsiteX8" fmla="*/ 1395155 w 1395155"/>
                <a:gd name="connsiteY8" fmla="*/ 327778 h 1887138"/>
                <a:gd name="connsiteX9" fmla="*/ 1395155 w 1395155"/>
                <a:gd name="connsiteY9" fmla="*/ 1817283 h 1887138"/>
                <a:gd name="connsiteX10" fmla="*/ 1325300 w 1395155"/>
                <a:gd name="connsiteY10" fmla="*/ 1887138 h 1887138"/>
                <a:gd name="connsiteX11" fmla="*/ 69855 w 1395155"/>
                <a:gd name="connsiteY11" fmla="*/ 1887138 h 1887138"/>
                <a:gd name="connsiteX12" fmla="*/ 0 w 1395155"/>
                <a:gd name="connsiteY12" fmla="*/ 1817283 h 1887138"/>
                <a:gd name="connsiteX13" fmla="*/ 0 w 1395155"/>
                <a:gd name="connsiteY13" fmla="*/ 327778 h 1887138"/>
                <a:gd name="connsiteX14" fmla="*/ 327778 w 1395155"/>
                <a:gd name="connsiteY14" fmla="*/ 0 h 1887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95155" h="1887138">
                  <a:moveTo>
                    <a:pt x="321359" y="67798"/>
                  </a:moveTo>
                  <a:cubicBezTo>
                    <a:pt x="185006" y="67798"/>
                    <a:pt x="74470" y="178334"/>
                    <a:pt x="74470" y="314687"/>
                  </a:cubicBezTo>
                  <a:lnTo>
                    <a:pt x="74470" y="561575"/>
                  </a:lnTo>
                  <a:lnTo>
                    <a:pt x="1320684" y="561575"/>
                  </a:lnTo>
                  <a:cubicBezTo>
                    <a:pt x="1320684" y="479279"/>
                    <a:pt x="1320685" y="396983"/>
                    <a:pt x="1320685" y="314687"/>
                  </a:cubicBezTo>
                  <a:cubicBezTo>
                    <a:pt x="1320685" y="178334"/>
                    <a:pt x="1210149" y="67798"/>
                    <a:pt x="1073796" y="67798"/>
                  </a:cubicBezTo>
                  <a:close/>
                  <a:moveTo>
                    <a:pt x="327778" y="0"/>
                  </a:moveTo>
                  <a:lnTo>
                    <a:pt x="1067377" y="0"/>
                  </a:lnTo>
                  <a:cubicBezTo>
                    <a:pt x="1248404" y="0"/>
                    <a:pt x="1395155" y="146751"/>
                    <a:pt x="1395155" y="327778"/>
                  </a:cubicBezTo>
                  <a:lnTo>
                    <a:pt x="1395155" y="1817283"/>
                  </a:lnTo>
                  <a:cubicBezTo>
                    <a:pt x="1395155" y="1855863"/>
                    <a:pt x="1363880" y="1887138"/>
                    <a:pt x="1325300" y="1887138"/>
                  </a:cubicBezTo>
                  <a:lnTo>
                    <a:pt x="69855" y="1887138"/>
                  </a:lnTo>
                  <a:cubicBezTo>
                    <a:pt x="31275" y="1887138"/>
                    <a:pt x="0" y="1855863"/>
                    <a:pt x="0" y="1817283"/>
                  </a:cubicBezTo>
                  <a:lnTo>
                    <a:pt x="0" y="327778"/>
                  </a:lnTo>
                  <a:cubicBezTo>
                    <a:pt x="0" y="146751"/>
                    <a:pt x="146751" y="0"/>
                    <a:pt x="327778" y="0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D1BED706-F075-4438-9E9E-11836138550F}"/>
                </a:ext>
              </a:extLst>
            </p:cNvPr>
            <p:cNvSpPr txBox="1"/>
            <p:nvPr/>
          </p:nvSpPr>
          <p:spPr>
            <a:xfrm>
              <a:off x="4399472" y="1879136"/>
              <a:ext cx="1145828" cy="3522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ArchUp">
                <a:avLst>
                  <a:gd name="adj" fmla="val 12899148"/>
                </a:avLst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97DCFFC0-E27A-4A7E-9151-559BDBE8720B}"/>
              </a:ext>
            </a:extLst>
          </p:cNvPr>
          <p:cNvGrpSpPr/>
          <p:nvPr/>
        </p:nvGrpSpPr>
        <p:grpSpPr>
          <a:xfrm>
            <a:off x="8031622" y="826792"/>
            <a:ext cx="1373379" cy="1576166"/>
            <a:chOff x="8031622" y="826792"/>
            <a:chExt cx="1373379" cy="1576166"/>
          </a:xfrm>
        </p:grpSpPr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EDF308DE-64B0-40F8-9668-32227E498564}"/>
                </a:ext>
              </a:extLst>
            </p:cNvPr>
            <p:cNvSpPr/>
            <p:nvPr/>
          </p:nvSpPr>
          <p:spPr bwMode="auto">
            <a:xfrm>
              <a:off x="8031622" y="826792"/>
              <a:ext cx="1373379" cy="1576166"/>
            </a:xfrm>
            <a:custGeom>
              <a:avLst/>
              <a:gdLst>
                <a:gd name="connsiteX0" fmla="*/ 936065 w 1872131"/>
                <a:gd name="connsiteY0" fmla="*/ 107951 h 2148561"/>
                <a:gd name="connsiteX1" fmla="*/ 544622 w 1872131"/>
                <a:gd name="connsiteY1" fmla="*/ 543191 h 2148561"/>
                <a:gd name="connsiteX2" fmla="*/ 611474 w 1872131"/>
                <a:gd name="connsiteY2" fmla="*/ 786538 h 2148561"/>
                <a:gd name="connsiteX3" fmla="*/ 620285 w 1872131"/>
                <a:gd name="connsiteY3" fmla="*/ 798411 h 2148561"/>
                <a:gd name="connsiteX4" fmla="*/ 1251845 w 1872131"/>
                <a:gd name="connsiteY4" fmla="*/ 798411 h 2148561"/>
                <a:gd name="connsiteX5" fmla="*/ 1260656 w 1872131"/>
                <a:gd name="connsiteY5" fmla="*/ 786538 h 2148561"/>
                <a:gd name="connsiteX6" fmla="*/ 1327508 w 1872131"/>
                <a:gd name="connsiteY6" fmla="*/ 543191 h 2148561"/>
                <a:gd name="connsiteX7" fmla="*/ 936065 w 1872131"/>
                <a:gd name="connsiteY7" fmla="*/ 107951 h 2148561"/>
                <a:gd name="connsiteX8" fmla="*/ 936065 w 1872131"/>
                <a:gd name="connsiteY8" fmla="*/ 0 h 2148561"/>
                <a:gd name="connsiteX9" fmla="*/ 1536637 w 1872131"/>
                <a:gd name="connsiteY9" fmla="*/ 619397 h 2148561"/>
                <a:gd name="connsiteX10" fmla="*/ 1572351 w 1872131"/>
                <a:gd name="connsiteY10" fmla="*/ 798411 h 2148561"/>
                <a:gd name="connsiteX11" fmla="*/ 1872131 w 1872131"/>
                <a:gd name="connsiteY11" fmla="*/ 798411 h 2148561"/>
                <a:gd name="connsiteX12" fmla="*/ 1872131 w 1872131"/>
                <a:gd name="connsiteY12" fmla="*/ 1899850 h 2148561"/>
                <a:gd name="connsiteX13" fmla="*/ 1623420 w 1872131"/>
                <a:gd name="connsiteY13" fmla="*/ 2148561 h 2148561"/>
                <a:gd name="connsiteX14" fmla="*/ 248711 w 1872131"/>
                <a:gd name="connsiteY14" fmla="*/ 2148561 h 2148561"/>
                <a:gd name="connsiteX15" fmla="*/ 0 w 1872131"/>
                <a:gd name="connsiteY15" fmla="*/ 1899850 h 2148561"/>
                <a:gd name="connsiteX16" fmla="*/ 0 w 1872131"/>
                <a:gd name="connsiteY16" fmla="*/ 798411 h 2148561"/>
                <a:gd name="connsiteX17" fmla="*/ 299779 w 1872131"/>
                <a:gd name="connsiteY17" fmla="*/ 798411 h 2148561"/>
                <a:gd name="connsiteX18" fmla="*/ 335493 w 1872131"/>
                <a:gd name="connsiteY18" fmla="*/ 619397 h 2148561"/>
                <a:gd name="connsiteX19" fmla="*/ 936065 w 1872131"/>
                <a:gd name="connsiteY19" fmla="*/ 0 h 214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72131" h="2148561">
                  <a:moveTo>
                    <a:pt x="936065" y="107951"/>
                  </a:moveTo>
                  <a:cubicBezTo>
                    <a:pt x="719877" y="107951"/>
                    <a:pt x="544622" y="302815"/>
                    <a:pt x="544622" y="543191"/>
                  </a:cubicBezTo>
                  <a:cubicBezTo>
                    <a:pt x="544622" y="633332"/>
                    <a:pt x="569267" y="717073"/>
                    <a:pt x="611474" y="786538"/>
                  </a:cubicBezTo>
                  <a:lnTo>
                    <a:pt x="620285" y="798411"/>
                  </a:lnTo>
                  <a:lnTo>
                    <a:pt x="1251845" y="798411"/>
                  </a:lnTo>
                  <a:lnTo>
                    <a:pt x="1260656" y="786538"/>
                  </a:lnTo>
                  <a:cubicBezTo>
                    <a:pt x="1302863" y="717073"/>
                    <a:pt x="1327508" y="633332"/>
                    <a:pt x="1327508" y="543191"/>
                  </a:cubicBezTo>
                  <a:cubicBezTo>
                    <a:pt x="1327508" y="302815"/>
                    <a:pt x="1152253" y="107951"/>
                    <a:pt x="936065" y="107951"/>
                  </a:cubicBezTo>
                  <a:close/>
                  <a:moveTo>
                    <a:pt x="936065" y="0"/>
                  </a:moveTo>
                  <a:cubicBezTo>
                    <a:pt x="1206047" y="0"/>
                    <a:pt x="1437689" y="255403"/>
                    <a:pt x="1536637" y="619397"/>
                  </a:cubicBezTo>
                  <a:lnTo>
                    <a:pt x="1572351" y="798411"/>
                  </a:lnTo>
                  <a:lnTo>
                    <a:pt x="1872131" y="798411"/>
                  </a:lnTo>
                  <a:lnTo>
                    <a:pt x="1872131" y="1899850"/>
                  </a:lnTo>
                  <a:cubicBezTo>
                    <a:pt x="1872131" y="2037209"/>
                    <a:pt x="1760779" y="2148561"/>
                    <a:pt x="1623420" y="2148561"/>
                  </a:cubicBezTo>
                  <a:lnTo>
                    <a:pt x="248711" y="2148561"/>
                  </a:lnTo>
                  <a:cubicBezTo>
                    <a:pt x="111352" y="2148561"/>
                    <a:pt x="0" y="2037209"/>
                    <a:pt x="0" y="1899850"/>
                  </a:cubicBezTo>
                  <a:lnTo>
                    <a:pt x="0" y="798411"/>
                  </a:lnTo>
                  <a:lnTo>
                    <a:pt x="299779" y="798411"/>
                  </a:lnTo>
                  <a:lnTo>
                    <a:pt x="335493" y="619397"/>
                  </a:lnTo>
                  <a:cubicBezTo>
                    <a:pt x="434441" y="255403"/>
                    <a:pt x="666084" y="0"/>
                    <a:pt x="936065" y="0"/>
                  </a:cubicBezTo>
                  <a:close/>
                </a:path>
              </a:pathLst>
            </a:custGeom>
            <a:solidFill>
              <a:schemeClr val="tx1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テキスト ボックス 207">
              <a:extLst>
                <a:ext uri="{FF2B5EF4-FFF2-40B4-BE49-F238E27FC236}">
                  <a16:creationId xmlns:a16="http://schemas.microsoft.com/office/drawing/2014/main" id="{2E5218FC-01F4-45C3-8631-04D819559E99}"/>
                </a:ext>
              </a:extLst>
            </p:cNvPr>
            <p:cNvSpPr txBox="1"/>
            <p:nvPr/>
          </p:nvSpPr>
          <p:spPr>
            <a:xfrm>
              <a:off x="8404434" y="1821275"/>
              <a:ext cx="740566" cy="1887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chemeClr val="bg1"/>
                  </a:solidFill>
                  <a:effectLst/>
                  <a:latin typeface="Arial Black" panose="020B0A04020102020204" pitchFamily="34" charset="0"/>
                </a:rPr>
                <a:t>Ecology</a:t>
              </a:r>
              <a:endParaRPr kumimoji="1" lang="ja-JP" altLang="en-US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D87C6E66-93B4-498A-93C3-51B489EAB6B6}"/>
              </a:ext>
            </a:extLst>
          </p:cNvPr>
          <p:cNvGrpSpPr/>
          <p:nvPr/>
        </p:nvGrpSpPr>
        <p:grpSpPr>
          <a:xfrm>
            <a:off x="645751" y="813356"/>
            <a:ext cx="1147879" cy="1603038"/>
            <a:chOff x="645751" y="813356"/>
            <a:chExt cx="1147879" cy="1603038"/>
          </a:xfrm>
        </p:grpSpPr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BA4E83B1-40A8-4ED2-BB8E-2D0E8EA704EA}"/>
                </a:ext>
              </a:extLst>
            </p:cNvPr>
            <p:cNvSpPr/>
            <p:nvPr/>
          </p:nvSpPr>
          <p:spPr bwMode="auto">
            <a:xfrm>
              <a:off x="645751" y="813356"/>
              <a:ext cx="1147879" cy="1603038"/>
            </a:xfrm>
            <a:custGeom>
              <a:avLst/>
              <a:gdLst>
                <a:gd name="connsiteX0" fmla="*/ 855096 w 1710190"/>
                <a:gd name="connsiteY0" fmla="*/ 48338 h 2388318"/>
                <a:gd name="connsiteX1" fmla="*/ 664187 w 1710190"/>
                <a:gd name="connsiteY1" fmla="*/ 731102 h 2388318"/>
                <a:gd name="connsiteX2" fmla="*/ 660848 w 1710190"/>
                <a:gd name="connsiteY2" fmla="*/ 876459 h 2388318"/>
                <a:gd name="connsiteX3" fmla="*/ 690408 w 1710190"/>
                <a:gd name="connsiteY3" fmla="*/ 886061 h 2388318"/>
                <a:gd name="connsiteX4" fmla="*/ 855096 w 1710190"/>
                <a:gd name="connsiteY4" fmla="*/ 903433 h 2388318"/>
                <a:gd name="connsiteX5" fmla="*/ 1019784 w 1710190"/>
                <a:gd name="connsiteY5" fmla="*/ 886061 h 2388318"/>
                <a:gd name="connsiteX6" fmla="*/ 1049345 w 1710190"/>
                <a:gd name="connsiteY6" fmla="*/ 876459 h 2388318"/>
                <a:gd name="connsiteX7" fmla="*/ 1046005 w 1710190"/>
                <a:gd name="connsiteY7" fmla="*/ 731102 h 2388318"/>
                <a:gd name="connsiteX8" fmla="*/ 855096 w 1710190"/>
                <a:gd name="connsiteY8" fmla="*/ 48338 h 2388318"/>
                <a:gd name="connsiteX9" fmla="*/ 855095 w 1710190"/>
                <a:gd name="connsiteY9" fmla="*/ 0 h 2388318"/>
                <a:gd name="connsiteX10" fmla="*/ 1068606 w 1710190"/>
                <a:gd name="connsiteY10" fmla="*/ 377003 h 2388318"/>
                <a:gd name="connsiteX11" fmla="*/ 1072793 w 1710190"/>
                <a:gd name="connsiteY11" fmla="*/ 402620 h 2388318"/>
                <a:gd name="connsiteX12" fmla="*/ 1073724 w 1710190"/>
                <a:gd name="connsiteY12" fmla="*/ 401480 h 2388318"/>
                <a:gd name="connsiteX13" fmla="*/ 1710190 w 1710190"/>
                <a:gd name="connsiteY13" fmla="*/ 1037947 h 2388318"/>
                <a:gd name="connsiteX14" fmla="*/ 1709925 w 1710190"/>
                <a:gd name="connsiteY14" fmla="*/ 1038169 h 2388318"/>
                <a:gd name="connsiteX15" fmla="*/ 1710190 w 1710190"/>
                <a:gd name="connsiteY15" fmla="*/ 1038169 h 2388318"/>
                <a:gd name="connsiteX16" fmla="*/ 1493302 w 1710190"/>
                <a:gd name="connsiteY16" fmla="*/ 2388318 h 2388318"/>
                <a:gd name="connsiteX17" fmla="*/ 216888 w 1710190"/>
                <a:gd name="connsiteY17" fmla="*/ 2388318 h 2388318"/>
                <a:gd name="connsiteX18" fmla="*/ 0 w 1710190"/>
                <a:gd name="connsiteY18" fmla="*/ 1038169 h 2388318"/>
                <a:gd name="connsiteX19" fmla="*/ 6551 w 1710190"/>
                <a:gd name="connsiteY19" fmla="*/ 1038169 h 2388318"/>
                <a:gd name="connsiteX20" fmla="*/ 6287 w 1710190"/>
                <a:gd name="connsiteY20" fmla="*/ 1037948 h 2388318"/>
                <a:gd name="connsiteX21" fmla="*/ 601361 w 1710190"/>
                <a:gd name="connsiteY21" fmla="*/ 512649 h 2388318"/>
                <a:gd name="connsiteX22" fmla="*/ 633539 w 1710190"/>
                <a:gd name="connsiteY22" fmla="*/ 426230 h 2388318"/>
                <a:gd name="connsiteX23" fmla="*/ 641585 w 1710190"/>
                <a:gd name="connsiteY23" fmla="*/ 377003 h 2388318"/>
                <a:gd name="connsiteX24" fmla="*/ 855095 w 1710190"/>
                <a:gd name="connsiteY24" fmla="*/ 0 h 23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10190" h="2388318">
                  <a:moveTo>
                    <a:pt x="855096" y="48338"/>
                  </a:moveTo>
                  <a:cubicBezTo>
                    <a:pt x="760926" y="48338"/>
                    <a:pt x="682358" y="341449"/>
                    <a:pt x="664187" y="731102"/>
                  </a:cubicBezTo>
                  <a:lnTo>
                    <a:pt x="660848" y="876459"/>
                  </a:lnTo>
                  <a:lnTo>
                    <a:pt x="690408" y="886061"/>
                  </a:lnTo>
                  <a:cubicBezTo>
                    <a:pt x="743604" y="897451"/>
                    <a:pt x="798683" y="903433"/>
                    <a:pt x="855096" y="903433"/>
                  </a:cubicBezTo>
                  <a:cubicBezTo>
                    <a:pt x="911510" y="903433"/>
                    <a:pt x="966588" y="897451"/>
                    <a:pt x="1019784" y="886061"/>
                  </a:cubicBezTo>
                  <a:lnTo>
                    <a:pt x="1049345" y="876459"/>
                  </a:lnTo>
                  <a:lnTo>
                    <a:pt x="1046005" y="731102"/>
                  </a:lnTo>
                  <a:cubicBezTo>
                    <a:pt x="1027835" y="341449"/>
                    <a:pt x="949266" y="48338"/>
                    <a:pt x="855096" y="48338"/>
                  </a:cubicBezTo>
                  <a:close/>
                  <a:moveTo>
                    <a:pt x="855095" y="0"/>
                  </a:moveTo>
                  <a:cubicBezTo>
                    <a:pt x="943973" y="0"/>
                    <a:pt x="1022334" y="149547"/>
                    <a:pt x="1068606" y="377003"/>
                  </a:cubicBezTo>
                  <a:lnTo>
                    <a:pt x="1072793" y="402620"/>
                  </a:lnTo>
                  <a:lnTo>
                    <a:pt x="1073724" y="401480"/>
                  </a:lnTo>
                  <a:cubicBezTo>
                    <a:pt x="1166234" y="706638"/>
                    <a:pt x="1405032" y="945437"/>
                    <a:pt x="1710190" y="1037947"/>
                  </a:cubicBezTo>
                  <a:lnTo>
                    <a:pt x="1709925" y="1038169"/>
                  </a:lnTo>
                  <a:lnTo>
                    <a:pt x="1710190" y="1038169"/>
                  </a:lnTo>
                  <a:lnTo>
                    <a:pt x="1493302" y="2388318"/>
                  </a:lnTo>
                  <a:lnTo>
                    <a:pt x="216888" y="2388318"/>
                  </a:lnTo>
                  <a:lnTo>
                    <a:pt x="0" y="1038169"/>
                  </a:lnTo>
                  <a:lnTo>
                    <a:pt x="6551" y="1038169"/>
                  </a:lnTo>
                  <a:lnTo>
                    <a:pt x="6287" y="1037948"/>
                  </a:lnTo>
                  <a:cubicBezTo>
                    <a:pt x="273300" y="957001"/>
                    <a:pt x="489507" y="764053"/>
                    <a:pt x="601361" y="512649"/>
                  </a:cubicBezTo>
                  <a:lnTo>
                    <a:pt x="633539" y="426230"/>
                  </a:lnTo>
                  <a:lnTo>
                    <a:pt x="641585" y="377003"/>
                  </a:lnTo>
                  <a:cubicBezTo>
                    <a:pt x="687856" y="149547"/>
                    <a:pt x="766217" y="0"/>
                    <a:pt x="855095" y="0"/>
                  </a:cubicBezTo>
                  <a:close/>
                </a:path>
              </a:pathLst>
            </a:custGeom>
            <a:solidFill>
              <a:srgbClr val="FFC000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1ABA9019-508C-4FAC-B290-8C02C36AC978}"/>
                </a:ext>
              </a:extLst>
            </p:cNvPr>
            <p:cNvSpPr txBox="1"/>
            <p:nvPr/>
          </p:nvSpPr>
          <p:spPr>
            <a:xfrm rot="19800000">
              <a:off x="893491" y="1803993"/>
              <a:ext cx="740566" cy="2823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Ecology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68012935-12EA-4E18-8D22-7B9F656A82DF}"/>
              </a:ext>
            </a:extLst>
          </p:cNvPr>
          <p:cNvGrpSpPr/>
          <p:nvPr/>
        </p:nvGrpSpPr>
        <p:grpSpPr>
          <a:xfrm>
            <a:off x="2523601" y="844062"/>
            <a:ext cx="1089247" cy="1567355"/>
            <a:chOff x="2523601" y="844062"/>
            <a:chExt cx="1089247" cy="1567355"/>
          </a:xfrm>
        </p:grpSpPr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C3C0A9BB-B693-4EAC-B6CF-44B7D28FE031}"/>
                </a:ext>
              </a:extLst>
            </p:cNvPr>
            <p:cNvSpPr/>
            <p:nvPr/>
          </p:nvSpPr>
          <p:spPr bwMode="auto">
            <a:xfrm>
              <a:off x="2523601" y="844062"/>
              <a:ext cx="1089247" cy="1567355"/>
            </a:xfrm>
            <a:custGeom>
              <a:avLst/>
              <a:gdLst>
                <a:gd name="connsiteX0" fmla="*/ 266842 w 1089247"/>
                <a:gd name="connsiteY0" fmla="*/ 0 h 1680859"/>
                <a:gd name="connsiteX1" fmla="*/ 405453 w 1089247"/>
                <a:gd name="connsiteY1" fmla="*/ 37141 h 1680859"/>
                <a:gd name="connsiteX2" fmla="*/ 322639 w 1089247"/>
                <a:gd name="connsiteY2" fmla="*/ 546938 h 1680859"/>
                <a:gd name="connsiteX3" fmla="*/ 774204 w 1089247"/>
                <a:gd name="connsiteY3" fmla="*/ 546938 h 1680859"/>
                <a:gd name="connsiteX4" fmla="*/ 691390 w 1089247"/>
                <a:gd name="connsiteY4" fmla="*/ 37142 h 1680859"/>
                <a:gd name="connsiteX5" fmla="*/ 830001 w 1089247"/>
                <a:gd name="connsiteY5" fmla="*/ 1 h 1680859"/>
                <a:gd name="connsiteX6" fmla="*/ 1082985 w 1089247"/>
                <a:gd name="connsiteY6" fmla="*/ 666926 h 1680859"/>
                <a:gd name="connsiteX7" fmla="*/ 1078206 w 1089247"/>
                <a:gd name="connsiteY7" fmla="*/ 668207 h 1680859"/>
                <a:gd name="connsiteX8" fmla="*/ 1085559 w 1089247"/>
                <a:gd name="connsiteY8" fmla="*/ 691895 h 1680859"/>
                <a:gd name="connsiteX9" fmla="*/ 1089247 w 1089247"/>
                <a:gd name="connsiteY9" fmla="*/ 728483 h 1680859"/>
                <a:gd name="connsiteX10" fmla="*/ 1089247 w 1089247"/>
                <a:gd name="connsiteY10" fmla="*/ 1637725 h 1680859"/>
                <a:gd name="connsiteX11" fmla="*/ 1046113 w 1089247"/>
                <a:gd name="connsiteY11" fmla="*/ 1680859 h 1680859"/>
                <a:gd name="connsiteX12" fmla="*/ 43134 w 1089247"/>
                <a:gd name="connsiteY12" fmla="*/ 1680859 h 1680859"/>
                <a:gd name="connsiteX13" fmla="*/ 0 w 1089247"/>
                <a:gd name="connsiteY13" fmla="*/ 1637725 h 1680859"/>
                <a:gd name="connsiteX14" fmla="*/ 0 w 1089247"/>
                <a:gd name="connsiteY14" fmla="*/ 728483 h 1680859"/>
                <a:gd name="connsiteX15" fmla="*/ 14267 w 1089247"/>
                <a:gd name="connsiteY15" fmla="*/ 657817 h 1680859"/>
                <a:gd name="connsiteX16" fmla="*/ 21231 w 1089247"/>
                <a:gd name="connsiteY16" fmla="*/ 647488 h 168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89247" h="1680859">
                  <a:moveTo>
                    <a:pt x="266842" y="0"/>
                  </a:moveTo>
                  <a:lnTo>
                    <a:pt x="405453" y="37141"/>
                  </a:lnTo>
                  <a:lnTo>
                    <a:pt x="322639" y="546938"/>
                  </a:lnTo>
                  <a:lnTo>
                    <a:pt x="774204" y="546938"/>
                  </a:lnTo>
                  <a:lnTo>
                    <a:pt x="691390" y="37142"/>
                  </a:lnTo>
                  <a:lnTo>
                    <a:pt x="830001" y="1"/>
                  </a:lnTo>
                  <a:lnTo>
                    <a:pt x="1082985" y="666926"/>
                  </a:lnTo>
                  <a:lnTo>
                    <a:pt x="1078206" y="668207"/>
                  </a:lnTo>
                  <a:lnTo>
                    <a:pt x="1085559" y="691895"/>
                  </a:lnTo>
                  <a:cubicBezTo>
                    <a:pt x="1087977" y="703713"/>
                    <a:pt x="1089247" y="715950"/>
                    <a:pt x="1089247" y="728483"/>
                  </a:cubicBezTo>
                  <a:lnTo>
                    <a:pt x="1089247" y="1637725"/>
                  </a:lnTo>
                  <a:cubicBezTo>
                    <a:pt x="1089247" y="1661547"/>
                    <a:pt x="1069935" y="1680859"/>
                    <a:pt x="1046113" y="1680859"/>
                  </a:cubicBezTo>
                  <a:lnTo>
                    <a:pt x="43134" y="1680859"/>
                  </a:lnTo>
                  <a:cubicBezTo>
                    <a:pt x="19312" y="1680859"/>
                    <a:pt x="0" y="1661547"/>
                    <a:pt x="0" y="1637725"/>
                  </a:cubicBezTo>
                  <a:lnTo>
                    <a:pt x="0" y="728483"/>
                  </a:lnTo>
                  <a:cubicBezTo>
                    <a:pt x="0" y="703417"/>
                    <a:pt x="5080" y="679537"/>
                    <a:pt x="14267" y="657817"/>
                  </a:cubicBezTo>
                  <a:lnTo>
                    <a:pt x="21231" y="647488"/>
                  </a:lnTo>
                  <a:close/>
                </a:path>
              </a:pathLst>
            </a:custGeom>
            <a:solidFill>
              <a:srgbClr val="00B0F0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230371E4-FEDA-4C36-9891-2A242A973AE4}"/>
                </a:ext>
              </a:extLst>
            </p:cNvPr>
            <p:cNvSpPr/>
            <p:nvPr/>
          </p:nvSpPr>
          <p:spPr bwMode="auto">
            <a:xfrm>
              <a:off x="2802698" y="1646730"/>
              <a:ext cx="531052" cy="531052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E13AC338-2CD3-4034-9DC5-A9FFA174B1ED}"/>
                </a:ext>
              </a:extLst>
            </p:cNvPr>
            <p:cNvSpPr txBox="1"/>
            <p:nvPr/>
          </p:nvSpPr>
          <p:spPr>
            <a:xfrm>
              <a:off x="2758850" y="1797908"/>
              <a:ext cx="657450" cy="24834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 Black" panose="020B0A04020102020204" pitchFamily="34" charset="0"/>
                </a:rPr>
                <a:t>ECO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9A912230-A54C-49E2-BCA8-0850DBE8219D}"/>
              </a:ext>
            </a:extLst>
          </p:cNvPr>
          <p:cNvGrpSpPr/>
          <p:nvPr/>
        </p:nvGrpSpPr>
        <p:grpSpPr>
          <a:xfrm>
            <a:off x="6079976" y="813356"/>
            <a:ext cx="1524492" cy="1589600"/>
            <a:chOff x="6079976" y="813356"/>
            <a:chExt cx="1524492" cy="1589600"/>
          </a:xfrm>
        </p:grpSpPr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E7CBD370-0FE4-4974-80E4-2EFAC5E30929}"/>
                </a:ext>
              </a:extLst>
            </p:cNvPr>
            <p:cNvSpPr/>
            <p:nvPr/>
          </p:nvSpPr>
          <p:spPr bwMode="auto">
            <a:xfrm rot="10800000">
              <a:off x="6079976" y="813356"/>
              <a:ext cx="1524492" cy="1589600"/>
            </a:xfrm>
            <a:custGeom>
              <a:avLst/>
              <a:gdLst>
                <a:gd name="connsiteX0" fmla="*/ 762246 w 1524492"/>
                <a:gd name="connsiteY0" fmla="*/ 1557855 h 1589600"/>
                <a:gd name="connsiteX1" fmla="*/ 1090909 w 1524492"/>
                <a:gd name="connsiteY1" fmla="*/ 1097324 h 1589600"/>
                <a:gd name="connsiteX2" fmla="*/ 1087086 w 1524492"/>
                <a:gd name="connsiteY2" fmla="*/ 1044187 h 1589600"/>
                <a:gd name="connsiteX3" fmla="*/ 437406 w 1524492"/>
                <a:gd name="connsiteY3" fmla="*/ 1044187 h 1589600"/>
                <a:gd name="connsiteX4" fmla="*/ 433583 w 1524492"/>
                <a:gd name="connsiteY4" fmla="*/ 1097324 h 1589600"/>
                <a:gd name="connsiteX5" fmla="*/ 762246 w 1524492"/>
                <a:gd name="connsiteY5" fmla="*/ 1557855 h 1589600"/>
                <a:gd name="connsiteX6" fmla="*/ 762246 w 1524492"/>
                <a:gd name="connsiteY6" fmla="*/ 1589600 h 1589600"/>
                <a:gd name="connsiteX7" fmla="*/ 401838 w 1524492"/>
                <a:gd name="connsiteY7" fmla="*/ 1097324 h 1589600"/>
                <a:gd name="connsiteX8" fmla="*/ 405760 w 1524492"/>
                <a:gd name="connsiteY8" fmla="*/ 1044187 h 1589600"/>
                <a:gd name="connsiteX9" fmla="*/ 0 w 1524492"/>
                <a:gd name="connsiteY9" fmla="*/ 1044187 h 1589600"/>
                <a:gd name="connsiteX10" fmla="*/ 261047 w 1524492"/>
                <a:gd name="connsiteY10" fmla="*/ 0 h 1589600"/>
                <a:gd name="connsiteX11" fmla="*/ 1263445 w 1524492"/>
                <a:gd name="connsiteY11" fmla="*/ 0 h 1589600"/>
                <a:gd name="connsiteX12" fmla="*/ 1524492 w 1524492"/>
                <a:gd name="connsiteY12" fmla="*/ 1044187 h 1589600"/>
                <a:gd name="connsiteX13" fmla="*/ 1118732 w 1524492"/>
                <a:gd name="connsiteY13" fmla="*/ 1044187 h 1589600"/>
                <a:gd name="connsiteX14" fmla="*/ 1122654 w 1524492"/>
                <a:gd name="connsiteY14" fmla="*/ 1097324 h 1589600"/>
                <a:gd name="connsiteX15" fmla="*/ 762246 w 1524492"/>
                <a:gd name="connsiteY15" fmla="*/ 1589600 h 158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24492" h="1589600">
                  <a:moveTo>
                    <a:pt x="762246" y="1557855"/>
                  </a:moveTo>
                  <a:cubicBezTo>
                    <a:pt x="943762" y="1557855"/>
                    <a:pt x="1090909" y="1351668"/>
                    <a:pt x="1090909" y="1097324"/>
                  </a:cubicBezTo>
                  <a:lnTo>
                    <a:pt x="1087086" y="1044187"/>
                  </a:lnTo>
                  <a:lnTo>
                    <a:pt x="437406" y="1044187"/>
                  </a:lnTo>
                  <a:lnTo>
                    <a:pt x="433583" y="1097324"/>
                  </a:lnTo>
                  <a:cubicBezTo>
                    <a:pt x="433583" y="1351668"/>
                    <a:pt x="580730" y="1557855"/>
                    <a:pt x="762246" y="1557855"/>
                  </a:cubicBezTo>
                  <a:close/>
                  <a:moveTo>
                    <a:pt x="762246" y="1589600"/>
                  </a:moveTo>
                  <a:cubicBezTo>
                    <a:pt x="563198" y="1589600"/>
                    <a:pt x="401838" y="1369201"/>
                    <a:pt x="401838" y="1097324"/>
                  </a:cubicBezTo>
                  <a:lnTo>
                    <a:pt x="405760" y="1044187"/>
                  </a:lnTo>
                  <a:lnTo>
                    <a:pt x="0" y="1044187"/>
                  </a:lnTo>
                  <a:lnTo>
                    <a:pt x="261047" y="0"/>
                  </a:lnTo>
                  <a:lnTo>
                    <a:pt x="1263445" y="0"/>
                  </a:lnTo>
                  <a:lnTo>
                    <a:pt x="1524492" y="1044187"/>
                  </a:lnTo>
                  <a:lnTo>
                    <a:pt x="1118732" y="1044187"/>
                  </a:lnTo>
                  <a:lnTo>
                    <a:pt x="1122654" y="1097324"/>
                  </a:lnTo>
                  <a:cubicBezTo>
                    <a:pt x="1122654" y="1369201"/>
                    <a:pt x="961294" y="1589600"/>
                    <a:pt x="762246" y="1589600"/>
                  </a:cubicBezTo>
                  <a:close/>
                </a:path>
              </a:pathLst>
            </a:custGeom>
            <a:solidFill>
              <a:srgbClr val="00B050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4347020-B248-4050-A62B-093FEE94CAF5}"/>
                </a:ext>
              </a:extLst>
            </p:cNvPr>
            <p:cNvSpPr txBox="1"/>
            <p:nvPr/>
          </p:nvSpPr>
          <p:spPr>
            <a:xfrm>
              <a:off x="6284327" y="1501585"/>
              <a:ext cx="333974" cy="1261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F897A0FB-3DC8-46A2-9E65-8E5CC5841784}"/>
                </a:ext>
              </a:extLst>
            </p:cNvPr>
            <p:cNvSpPr txBox="1"/>
            <p:nvPr/>
          </p:nvSpPr>
          <p:spPr>
            <a:xfrm>
              <a:off x="6459384" y="1722565"/>
              <a:ext cx="333974" cy="1261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FC497404-F288-433F-A852-D7A1F9ED5420}"/>
                </a:ext>
              </a:extLst>
            </p:cNvPr>
            <p:cNvSpPr txBox="1"/>
            <p:nvPr/>
          </p:nvSpPr>
          <p:spPr>
            <a:xfrm>
              <a:off x="6819003" y="1501585"/>
              <a:ext cx="333974" cy="1261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33" name="テキスト ボックス 232">
              <a:extLst>
                <a:ext uri="{FF2B5EF4-FFF2-40B4-BE49-F238E27FC236}">
                  <a16:creationId xmlns:a16="http://schemas.microsoft.com/office/drawing/2014/main" id="{294D19BE-55BA-40FD-83D6-F40DF35727EC}"/>
                </a:ext>
              </a:extLst>
            </p:cNvPr>
            <p:cNvSpPr txBox="1"/>
            <p:nvPr/>
          </p:nvSpPr>
          <p:spPr>
            <a:xfrm>
              <a:off x="7005779" y="1722565"/>
              <a:ext cx="333974" cy="1261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38" name="テキスト ボックス 237">
              <a:extLst>
                <a:ext uri="{FF2B5EF4-FFF2-40B4-BE49-F238E27FC236}">
                  <a16:creationId xmlns:a16="http://schemas.microsoft.com/office/drawing/2014/main" id="{BD371E95-E055-4BDD-8451-F90A2DBD7120}"/>
                </a:ext>
              </a:extLst>
            </p:cNvPr>
            <p:cNvSpPr txBox="1"/>
            <p:nvPr/>
          </p:nvSpPr>
          <p:spPr>
            <a:xfrm>
              <a:off x="6312818" y="1926664"/>
              <a:ext cx="333974" cy="1261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96F9C15B-AB7A-48C4-AB07-928932AA6AF2}"/>
                </a:ext>
              </a:extLst>
            </p:cNvPr>
            <p:cNvSpPr txBox="1"/>
            <p:nvPr/>
          </p:nvSpPr>
          <p:spPr>
            <a:xfrm>
              <a:off x="6487875" y="2147644"/>
              <a:ext cx="333974" cy="1261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40" name="テキスト ボックス 239">
              <a:extLst>
                <a:ext uri="{FF2B5EF4-FFF2-40B4-BE49-F238E27FC236}">
                  <a16:creationId xmlns:a16="http://schemas.microsoft.com/office/drawing/2014/main" id="{AFE78389-A90D-4CF2-AF0D-1E94EC3125A0}"/>
                </a:ext>
              </a:extLst>
            </p:cNvPr>
            <p:cNvSpPr txBox="1"/>
            <p:nvPr/>
          </p:nvSpPr>
          <p:spPr>
            <a:xfrm>
              <a:off x="6847494" y="1926664"/>
              <a:ext cx="333974" cy="1261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  <p:sp>
          <p:nvSpPr>
            <p:cNvPr id="241" name="テキスト ボックス 240">
              <a:extLst>
                <a:ext uri="{FF2B5EF4-FFF2-40B4-BE49-F238E27FC236}">
                  <a16:creationId xmlns:a16="http://schemas.microsoft.com/office/drawing/2014/main" id="{E02C999A-9304-4A14-8228-BE57778E7627}"/>
                </a:ext>
              </a:extLst>
            </p:cNvPr>
            <p:cNvSpPr txBox="1"/>
            <p:nvPr/>
          </p:nvSpPr>
          <p:spPr>
            <a:xfrm>
              <a:off x="7003790" y="2147644"/>
              <a:ext cx="333974" cy="1261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0" i="0" dirty="0">
                  <a:solidFill>
                    <a:srgbClr val="222222"/>
                  </a:solidFill>
                  <a:effectLst/>
                  <a:latin typeface="Arial Black" panose="020B0A04020102020204" pitchFamily="34" charset="0"/>
                </a:rPr>
                <a:t>Eco bag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ADF667E7-C654-4716-8D8A-438C99C0AD7C}"/>
              </a:ext>
            </a:extLst>
          </p:cNvPr>
          <p:cNvGrpSpPr/>
          <p:nvPr/>
        </p:nvGrpSpPr>
        <p:grpSpPr>
          <a:xfrm>
            <a:off x="2506904" y="2800577"/>
            <a:ext cx="1245209" cy="1564390"/>
            <a:chOff x="2506904" y="2800577"/>
            <a:chExt cx="1245209" cy="156439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E1BBAD3-8825-458A-AB5F-D539949ABF49}"/>
                </a:ext>
              </a:extLst>
            </p:cNvPr>
            <p:cNvGrpSpPr/>
            <p:nvPr/>
          </p:nvGrpSpPr>
          <p:grpSpPr>
            <a:xfrm>
              <a:off x="2506904" y="2800577"/>
              <a:ext cx="1245209" cy="1564390"/>
              <a:chOff x="2927773" y="2720599"/>
              <a:chExt cx="1710190" cy="2148559"/>
            </a:xfrm>
            <a:pattFill prst="solidDmnd">
              <a:fgClr>
                <a:schemeClr val="accent1"/>
              </a:fgClr>
              <a:bgClr>
                <a:srgbClr val="00B0F0"/>
              </a:bgClr>
            </a:pattFill>
          </p:grpSpPr>
          <p:sp>
            <p:nvSpPr>
              <p:cNvPr id="190" name="円: 塗りつぶしなし 189">
                <a:extLst>
                  <a:ext uri="{FF2B5EF4-FFF2-40B4-BE49-F238E27FC236}">
                    <a16:creationId xmlns:a16="http://schemas.microsoft.com/office/drawing/2014/main" id="{1959CB3D-3E4D-47DD-91F2-FDD37315BFBF}"/>
                  </a:ext>
                </a:extLst>
              </p:cNvPr>
              <p:cNvSpPr/>
              <p:nvPr/>
            </p:nvSpPr>
            <p:spPr bwMode="auto">
              <a:xfrm>
                <a:off x="3529115" y="2720599"/>
                <a:ext cx="765085" cy="1710190"/>
              </a:xfrm>
              <a:prstGeom prst="donut">
                <a:avLst>
                  <a:gd name="adj" fmla="val 18262"/>
                </a:avLst>
              </a:prstGeom>
              <a:pattFill prst="solidDmnd">
                <a:fgClr>
                  <a:srgbClr val="00B0F0"/>
                </a:fgClr>
                <a:bgClr>
                  <a:srgbClr val="0070C0"/>
                </a:bgClr>
              </a:patt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D032303-0A38-4CCD-8B54-53B7DAFB32C8}"/>
                  </a:ext>
                </a:extLst>
              </p:cNvPr>
              <p:cNvSpPr/>
              <p:nvPr/>
            </p:nvSpPr>
            <p:spPr bwMode="auto">
              <a:xfrm>
                <a:off x="2927773" y="2720599"/>
                <a:ext cx="1710190" cy="2148559"/>
              </a:xfrm>
              <a:custGeom>
                <a:avLst/>
                <a:gdLst>
                  <a:gd name="connsiteX0" fmla="*/ 742584 w 1710190"/>
                  <a:gd name="connsiteY0" fmla="*/ 139720 h 2148559"/>
                  <a:gd name="connsiteX1" fmla="*/ 504694 w 1710190"/>
                  <a:gd name="connsiteY1" fmla="*/ 710922 h 2148559"/>
                  <a:gd name="connsiteX2" fmla="*/ 501701 w 1710190"/>
                  <a:gd name="connsiteY2" fmla="*/ 798410 h 2148559"/>
                  <a:gd name="connsiteX3" fmla="*/ 983467 w 1710190"/>
                  <a:gd name="connsiteY3" fmla="*/ 798410 h 2148559"/>
                  <a:gd name="connsiteX4" fmla="*/ 980474 w 1710190"/>
                  <a:gd name="connsiteY4" fmla="*/ 710922 h 2148559"/>
                  <a:gd name="connsiteX5" fmla="*/ 742584 w 1710190"/>
                  <a:gd name="connsiteY5" fmla="*/ 139720 h 2148559"/>
                  <a:gd name="connsiteX6" fmla="*/ 742584 w 1710190"/>
                  <a:gd name="connsiteY6" fmla="*/ 0 h 2148559"/>
                  <a:gd name="connsiteX7" fmla="*/ 1117355 w 1710190"/>
                  <a:gd name="connsiteY7" fmla="*/ 682764 h 2148559"/>
                  <a:gd name="connsiteX8" fmla="*/ 1122571 w 1710190"/>
                  <a:gd name="connsiteY8" fmla="*/ 798410 h 2148559"/>
                  <a:gd name="connsiteX9" fmla="*/ 1710190 w 1710190"/>
                  <a:gd name="connsiteY9" fmla="*/ 798410 h 2148559"/>
                  <a:gd name="connsiteX10" fmla="*/ 1429805 w 1710190"/>
                  <a:gd name="connsiteY10" fmla="*/ 2148559 h 2148559"/>
                  <a:gd name="connsiteX11" fmla="*/ 280385 w 1710190"/>
                  <a:gd name="connsiteY11" fmla="*/ 2148559 h 2148559"/>
                  <a:gd name="connsiteX12" fmla="*/ 0 w 1710190"/>
                  <a:gd name="connsiteY12" fmla="*/ 798410 h 2148559"/>
                  <a:gd name="connsiteX13" fmla="*/ 362598 w 1710190"/>
                  <a:gd name="connsiteY13" fmla="*/ 798410 h 2148559"/>
                  <a:gd name="connsiteX14" fmla="*/ 367813 w 1710190"/>
                  <a:gd name="connsiteY14" fmla="*/ 682764 h 2148559"/>
                  <a:gd name="connsiteX15" fmla="*/ 742584 w 1710190"/>
                  <a:gd name="connsiteY15" fmla="*/ 0 h 2148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10190" h="2148559">
                    <a:moveTo>
                      <a:pt x="742584" y="139720"/>
                    </a:moveTo>
                    <a:cubicBezTo>
                      <a:pt x="625241" y="139720"/>
                      <a:pt x="527337" y="384938"/>
                      <a:pt x="504694" y="710922"/>
                    </a:cubicBezTo>
                    <a:lnTo>
                      <a:pt x="501701" y="798410"/>
                    </a:lnTo>
                    <a:lnTo>
                      <a:pt x="983467" y="798410"/>
                    </a:lnTo>
                    <a:lnTo>
                      <a:pt x="980474" y="710922"/>
                    </a:lnTo>
                    <a:cubicBezTo>
                      <a:pt x="957831" y="384938"/>
                      <a:pt x="859928" y="139720"/>
                      <a:pt x="742584" y="139720"/>
                    </a:cubicBezTo>
                    <a:close/>
                    <a:moveTo>
                      <a:pt x="742584" y="0"/>
                    </a:moveTo>
                    <a:cubicBezTo>
                      <a:pt x="927448" y="0"/>
                      <a:pt x="1081685" y="293111"/>
                      <a:pt x="1117355" y="682764"/>
                    </a:cubicBezTo>
                    <a:lnTo>
                      <a:pt x="1122571" y="798410"/>
                    </a:lnTo>
                    <a:lnTo>
                      <a:pt x="1710190" y="798410"/>
                    </a:lnTo>
                    <a:lnTo>
                      <a:pt x="1429805" y="2148559"/>
                    </a:lnTo>
                    <a:lnTo>
                      <a:pt x="280385" y="2148559"/>
                    </a:lnTo>
                    <a:lnTo>
                      <a:pt x="0" y="798410"/>
                    </a:lnTo>
                    <a:lnTo>
                      <a:pt x="362598" y="798410"/>
                    </a:lnTo>
                    <a:lnTo>
                      <a:pt x="367813" y="682764"/>
                    </a:lnTo>
                    <a:cubicBezTo>
                      <a:pt x="403484" y="293111"/>
                      <a:pt x="557720" y="0"/>
                      <a:pt x="742584" y="0"/>
                    </a:cubicBezTo>
                    <a:close/>
                  </a:path>
                </a:pathLst>
              </a:cu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B977743A-BAD3-43C7-AD63-286EEA86C043}"/>
                </a:ext>
              </a:extLst>
            </p:cNvPr>
            <p:cNvSpPr/>
            <p:nvPr/>
          </p:nvSpPr>
          <p:spPr bwMode="auto">
            <a:xfrm>
              <a:off x="2881485" y="3637628"/>
              <a:ext cx="523676" cy="543134"/>
            </a:xfrm>
            <a:custGeom>
              <a:avLst/>
              <a:gdLst>
                <a:gd name="connsiteX0" fmla="*/ 102305 w 575398"/>
                <a:gd name="connsiteY0" fmla="*/ 0 h 596779"/>
                <a:gd name="connsiteX1" fmla="*/ 202289 w 575398"/>
                <a:gd name="connsiteY1" fmla="*/ 120960 h 596779"/>
                <a:gd name="connsiteX2" fmla="*/ 229718 w 575398"/>
                <a:gd name="connsiteY2" fmla="*/ 113738 h 596779"/>
                <a:gd name="connsiteX3" fmla="*/ 287699 w 575398"/>
                <a:gd name="connsiteY3" fmla="*/ 108781 h 596779"/>
                <a:gd name="connsiteX4" fmla="*/ 345681 w 575398"/>
                <a:gd name="connsiteY4" fmla="*/ 113738 h 596779"/>
                <a:gd name="connsiteX5" fmla="*/ 377005 w 575398"/>
                <a:gd name="connsiteY5" fmla="*/ 121985 h 596779"/>
                <a:gd name="connsiteX6" fmla="*/ 477837 w 575398"/>
                <a:gd name="connsiteY6" fmla="*/ 0 h 596779"/>
                <a:gd name="connsiteX7" fmla="*/ 511841 w 575398"/>
                <a:gd name="connsiteY7" fmla="*/ 201532 h 596779"/>
                <a:gd name="connsiteX8" fmla="*/ 526264 w 575398"/>
                <a:gd name="connsiteY8" fmla="*/ 216358 h 596779"/>
                <a:gd name="connsiteX9" fmla="*/ 575398 w 575398"/>
                <a:gd name="connsiteY9" fmla="*/ 352780 h 596779"/>
                <a:gd name="connsiteX10" fmla="*/ 287699 w 575398"/>
                <a:gd name="connsiteY10" fmla="*/ 596779 h 596779"/>
                <a:gd name="connsiteX11" fmla="*/ 0 w 575398"/>
                <a:gd name="connsiteY11" fmla="*/ 352780 h 596779"/>
                <a:gd name="connsiteX12" fmla="*/ 49135 w 575398"/>
                <a:gd name="connsiteY12" fmla="*/ 216358 h 596779"/>
                <a:gd name="connsiteX13" fmla="*/ 69296 w 575398"/>
                <a:gd name="connsiteY13" fmla="*/ 195634 h 59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5398" h="596779">
                  <a:moveTo>
                    <a:pt x="102305" y="0"/>
                  </a:moveTo>
                  <a:lnTo>
                    <a:pt x="202289" y="120960"/>
                  </a:lnTo>
                  <a:lnTo>
                    <a:pt x="229718" y="113738"/>
                  </a:lnTo>
                  <a:cubicBezTo>
                    <a:pt x="248446" y="110488"/>
                    <a:pt x="267838" y="108781"/>
                    <a:pt x="287699" y="108781"/>
                  </a:cubicBezTo>
                  <a:cubicBezTo>
                    <a:pt x="307561" y="108781"/>
                    <a:pt x="326952" y="110488"/>
                    <a:pt x="345681" y="113738"/>
                  </a:cubicBezTo>
                  <a:lnTo>
                    <a:pt x="377005" y="121985"/>
                  </a:lnTo>
                  <a:lnTo>
                    <a:pt x="477837" y="0"/>
                  </a:lnTo>
                  <a:lnTo>
                    <a:pt x="511841" y="201532"/>
                  </a:lnTo>
                  <a:lnTo>
                    <a:pt x="526264" y="216358"/>
                  </a:lnTo>
                  <a:cubicBezTo>
                    <a:pt x="557285" y="255301"/>
                    <a:pt x="575398" y="302246"/>
                    <a:pt x="575398" y="352780"/>
                  </a:cubicBezTo>
                  <a:cubicBezTo>
                    <a:pt x="575398" y="487537"/>
                    <a:pt x="446591" y="596779"/>
                    <a:pt x="287699" y="596779"/>
                  </a:cubicBezTo>
                  <a:cubicBezTo>
                    <a:pt x="128807" y="596779"/>
                    <a:pt x="0" y="487537"/>
                    <a:pt x="0" y="352780"/>
                  </a:cubicBezTo>
                  <a:cubicBezTo>
                    <a:pt x="0" y="302246"/>
                    <a:pt x="18114" y="255301"/>
                    <a:pt x="49135" y="216358"/>
                  </a:cubicBezTo>
                  <a:lnTo>
                    <a:pt x="69296" y="195634"/>
                  </a:lnTo>
                  <a:close/>
                </a:path>
              </a:pathLst>
            </a:custGeom>
            <a:solidFill>
              <a:srgbClr val="FFFF99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93E092E0-7F99-44D7-BD3A-28AF06696179}"/>
              </a:ext>
            </a:extLst>
          </p:cNvPr>
          <p:cNvGrpSpPr/>
          <p:nvPr/>
        </p:nvGrpSpPr>
        <p:grpSpPr>
          <a:xfrm>
            <a:off x="4503419" y="2792627"/>
            <a:ext cx="936499" cy="1568733"/>
            <a:chOff x="4503419" y="2792627"/>
            <a:chExt cx="936499" cy="156873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FC8FE6C-5018-477B-812E-7FB32D79FE0F}"/>
                </a:ext>
              </a:extLst>
            </p:cNvPr>
            <p:cNvGrpSpPr/>
            <p:nvPr/>
          </p:nvGrpSpPr>
          <p:grpSpPr>
            <a:xfrm>
              <a:off x="4503419" y="2792627"/>
              <a:ext cx="936499" cy="1568733"/>
              <a:chOff x="5200316" y="267480"/>
              <a:chExt cx="1282854" cy="2148914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EA137A06-9478-4F85-A302-83E4CFA3CC17}"/>
                  </a:ext>
                </a:extLst>
              </p:cNvPr>
              <p:cNvSpPr/>
              <p:nvPr/>
            </p:nvSpPr>
            <p:spPr bwMode="auto">
              <a:xfrm>
                <a:off x="5363950" y="267480"/>
                <a:ext cx="765086" cy="1198264"/>
              </a:xfrm>
              <a:custGeom>
                <a:avLst/>
                <a:gdLst>
                  <a:gd name="connsiteX0" fmla="*/ 382543 w 765086"/>
                  <a:gd name="connsiteY0" fmla="*/ 0 h 1198264"/>
                  <a:gd name="connsiteX1" fmla="*/ 765086 w 765086"/>
                  <a:gd name="connsiteY1" fmla="*/ 1192632 h 1198264"/>
                  <a:gd name="connsiteX2" fmla="*/ 764927 w 765086"/>
                  <a:gd name="connsiteY2" fmla="*/ 1198264 h 1198264"/>
                  <a:gd name="connsiteX3" fmla="*/ 644641 w 765086"/>
                  <a:gd name="connsiteY3" fmla="*/ 1198264 h 1198264"/>
                  <a:gd name="connsiteX4" fmla="*/ 639903 w 765086"/>
                  <a:gd name="connsiteY4" fmla="*/ 990208 h 1198264"/>
                  <a:gd name="connsiteX5" fmla="*/ 382966 w 765086"/>
                  <a:gd name="connsiteY5" fmla="*/ 63140 h 1198264"/>
                  <a:gd name="connsiteX6" fmla="*/ 126030 w 765086"/>
                  <a:gd name="connsiteY6" fmla="*/ 990208 h 1198264"/>
                  <a:gd name="connsiteX7" fmla="*/ 121292 w 765086"/>
                  <a:gd name="connsiteY7" fmla="*/ 1198264 h 1198264"/>
                  <a:gd name="connsiteX8" fmla="*/ 182 w 765086"/>
                  <a:gd name="connsiteY8" fmla="*/ 1198264 h 1198264"/>
                  <a:gd name="connsiteX9" fmla="*/ 0 w 765086"/>
                  <a:gd name="connsiteY9" fmla="*/ 1192632 h 1198264"/>
                  <a:gd name="connsiteX10" fmla="*/ 382543 w 765086"/>
                  <a:gd name="connsiteY10" fmla="*/ 0 h 1198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5086" h="1198264">
                    <a:moveTo>
                      <a:pt x="382543" y="0"/>
                    </a:moveTo>
                    <a:cubicBezTo>
                      <a:pt x="593816" y="0"/>
                      <a:pt x="765086" y="533960"/>
                      <a:pt x="765086" y="1192632"/>
                    </a:cubicBezTo>
                    <a:lnTo>
                      <a:pt x="764927" y="1198264"/>
                    </a:lnTo>
                    <a:lnTo>
                      <a:pt x="644641" y="1198264"/>
                    </a:lnTo>
                    <a:lnTo>
                      <a:pt x="639903" y="990208"/>
                    </a:lnTo>
                    <a:cubicBezTo>
                      <a:pt x="615448" y="461131"/>
                      <a:pt x="509706" y="63140"/>
                      <a:pt x="382966" y="63140"/>
                    </a:cubicBezTo>
                    <a:cubicBezTo>
                      <a:pt x="256227" y="63140"/>
                      <a:pt x="150485" y="461131"/>
                      <a:pt x="126030" y="990208"/>
                    </a:cubicBezTo>
                    <a:lnTo>
                      <a:pt x="121292" y="1198264"/>
                    </a:lnTo>
                    <a:lnTo>
                      <a:pt x="182" y="1198264"/>
                    </a:lnTo>
                    <a:lnTo>
                      <a:pt x="0" y="1192632"/>
                    </a:lnTo>
                    <a:cubicBezTo>
                      <a:pt x="0" y="533960"/>
                      <a:pt x="171270" y="0"/>
                      <a:pt x="382543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D080B07C-6136-4C2B-9CCB-385EAA31FF05}"/>
                  </a:ext>
                </a:extLst>
              </p:cNvPr>
              <p:cNvSpPr/>
              <p:nvPr/>
            </p:nvSpPr>
            <p:spPr bwMode="auto">
              <a:xfrm>
                <a:off x="5200316" y="267480"/>
                <a:ext cx="1282854" cy="2148914"/>
              </a:xfrm>
              <a:custGeom>
                <a:avLst/>
                <a:gdLst>
                  <a:gd name="connsiteX0" fmla="*/ 726619 w 1282854"/>
                  <a:gd name="connsiteY0" fmla="*/ 63140 h 2148914"/>
                  <a:gd name="connsiteX1" fmla="*/ 469683 w 1282854"/>
                  <a:gd name="connsiteY1" fmla="*/ 990208 h 2148914"/>
                  <a:gd name="connsiteX2" fmla="*/ 468406 w 1282854"/>
                  <a:gd name="connsiteY2" fmla="*/ 1046284 h 2148914"/>
                  <a:gd name="connsiteX3" fmla="*/ 984833 w 1282854"/>
                  <a:gd name="connsiteY3" fmla="*/ 1046284 h 2148914"/>
                  <a:gd name="connsiteX4" fmla="*/ 983556 w 1282854"/>
                  <a:gd name="connsiteY4" fmla="*/ 990208 h 2148914"/>
                  <a:gd name="connsiteX5" fmla="*/ 726619 w 1282854"/>
                  <a:gd name="connsiteY5" fmla="*/ 63140 h 2148914"/>
                  <a:gd name="connsiteX6" fmla="*/ 726196 w 1282854"/>
                  <a:gd name="connsiteY6" fmla="*/ 0 h 2148914"/>
                  <a:gd name="connsiteX7" fmla="*/ 1100967 w 1282854"/>
                  <a:gd name="connsiteY7" fmla="*/ 952275 h 2148914"/>
                  <a:gd name="connsiteX8" fmla="*/ 1104007 w 1282854"/>
                  <a:gd name="connsiteY8" fmla="*/ 1046284 h 2148914"/>
                  <a:gd name="connsiteX9" fmla="*/ 1282854 w 1282854"/>
                  <a:gd name="connsiteY9" fmla="*/ 1046284 h 2148914"/>
                  <a:gd name="connsiteX10" fmla="*/ 1193883 w 1282854"/>
                  <a:gd name="connsiteY10" fmla="*/ 2148914 h 2148914"/>
                  <a:gd name="connsiteX11" fmla="*/ 88971 w 1282854"/>
                  <a:gd name="connsiteY11" fmla="*/ 2148914 h 2148914"/>
                  <a:gd name="connsiteX12" fmla="*/ 0 w 1282854"/>
                  <a:gd name="connsiteY12" fmla="*/ 1046284 h 2148914"/>
                  <a:gd name="connsiteX13" fmla="*/ 348385 w 1282854"/>
                  <a:gd name="connsiteY13" fmla="*/ 1046284 h 2148914"/>
                  <a:gd name="connsiteX14" fmla="*/ 351425 w 1282854"/>
                  <a:gd name="connsiteY14" fmla="*/ 952275 h 2148914"/>
                  <a:gd name="connsiteX15" fmla="*/ 726196 w 1282854"/>
                  <a:gd name="connsiteY15" fmla="*/ 0 h 2148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82854" h="2148914">
                    <a:moveTo>
                      <a:pt x="726619" y="63140"/>
                    </a:moveTo>
                    <a:cubicBezTo>
                      <a:pt x="599880" y="63140"/>
                      <a:pt x="494138" y="461131"/>
                      <a:pt x="469683" y="990208"/>
                    </a:cubicBezTo>
                    <a:lnTo>
                      <a:pt x="468406" y="1046284"/>
                    </a:lnTo>
                    <a:lnTo>
                      <a:pt x="984833" y="1046284"/>
                    </a:lnTo>
                    <a:lnTo>
                      <a:pt x="983556" y="990208"/>
                    </a:lnTo>
                    <a:cubicBezTo>
                      <a:pt x="959101" y="461131"/>
                      <a:pt x="853359" y="63140"/>
                      <a:pt x="726619" y="63140"/>
                    </a:cubicBezTo>
                    <a:close/>
                    <a:moveTo>
                      <a:pt x="726196" y="0"/>
                    </a:moveTo>
                    <a:cubicBezTo>
                      <a:pt x="911060" y="0"/>
                      <a:pt x="1065297" y="408813"/>
                      <a:pt x="1100967" y="952275"/>
                    </a:cubicBezTo>
                    <a:lnTo>
                      <a:pt x="1104007" y="1046284"/>
                    </a:lnTo>
                    <a:lnTo>
                      <a:pt x="1282854" y="1046284"/>
                    </a:lnTo>
                    <a:lnTo>
                      <a:pt x="1193883" y="2148914"/>
                    </a:lnTo>
                    <a:lnTo>
                      <a:pt x="88971" y="2148914"/>
                    </a:lnTo>
                    <a:lnTo>
                      <a:pt x="0" y="1046284"/>
                    </a:lnTo>
                    <a:lnTo>
                      <a:pt x="348385" y="1046284"/>
                    </a:lnTo>
                    <a:lnTo>
                      <a:pt x="351425" y="952275"/>
                    </a:lnTo>
                    <a:cubicBezTo>
                      <a:pt x="387096" y="408813"/>
                      <a:pt x="541332" y="0"/>
                      <a:pt x="726196" y="0"/>
                    </a:cubicBezTo>
                    <a:close/>
                  </a:path>
                </a:pathLst>
              </a:custGeom>
              <a:solidFill>
                <a:srgbClr val="FF7C8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58A697ED-C301-4363-BBD5-AE4A55F9199E}"/>
                </a:ext>
              </a:extLst>
            </p:cNvPr>
            <p:cNvSpPr/>
            <p:nvPr/>
          </p:nvSpPr>
          <p:spPr bwMode="auto">
            <a:xfrm>
              <a:off x="4758194" y="3783490"/>
              <a:ext cx="435083" cy="412757"/>
            </a:xfrm>
            <a:custGeom>
              <a:avLst/>
              <a:gdLst>
                <a:gd name="connsiteX0" fmla="*/ 154002 w 803874"/>
                <a:gd name="connsiteY0" fmla="*/ 0 h 762623"/>
                <a:gd name="connsiteX1" fmla="*/ 295902 w 803874"/>
                <a:gd name="connsiteY1" fmla="*/ 94759 h 762623"/>
                <a:gd name="connsiteX2" fmla="*/ 306682 w 803874"/>
                <a:gd name="connsiteY2" fmla="*/ 148557 h 762623"/>
                <a:gd name="connsiteX3" fmla="*/ 336433 w 803874"/>
                <a:gd name="connsiteY3" fmla="*/ 139615 h 762623"/>
                <a:gd name="connsiteX4" fmla="*/ 401937 w 803874"/>
                <a:gd name="connsiteY4" fmla="*/ 133221 h 762623"/>
                <a:gd name="connsiteX5" fmla="*/ 467440 w 803874"/>
                <a:gd name="connsiteY5" fmla="*/ 139615 h 762623"/>
                <a:gd name="connsiteX6" fmla="*/ 497192 w 803874"/>
                <a:gd name="connsiteY6" fmla="*/ 148557 h 762623"/>
                <a:gd name="connsiteX7" fmla="*/ 507972 w 803874"/>
                <a:gd name="connsiteY7" fmla="*/ 94759 h 762623"/>
                <a:gd name="connsiteX8" fmla="*/ 649872 w 803874"/>
                <a:gd name="connsiteY8" fmla="*/ 0 h 762623"/>
                <a:gd name="connsiteX9" fmla="*/ 803874 w 803874"/>
                <a:gd name="connsiteY9" fmla="*/ 155150 h 762623"/>
                <a:gd name="connsiteX10" fmla="*/ 709817 w 803874"/>
                <a:gd name="connsiteY10" fmla="*/ 298108 h 762623"/>
                <a:gd name="connsiteX11" fmla="*/ 688532 w 803874"/>
                <a:gd name="connsiteY11" fmla="*/ 302437 h 762623"/>
                <a:gd name="connsiteX12" fmla="*/ 701419 w 803874"/>
                <a:gd name="connsiteY12" fmla="*/ 325426 h 762623"/>
                <a:gd name="connsiteX13" fmla="*/ 726961 w 803874"/>
                <a:gd name="connsiteY13" fmla="*/ 447922 h 762623"/>
                <a:gd name="connsiteX14" fmla="*/ 401937 w 803874"/>
                <a:gd name="connsiteY14" fmla="*/ 762623 h 762623"/>
                <a:gd name="connsiteX15" fmla="*/ 76913 w 803874"/>
                <a:gd name="connsiteY15" fmla="*/ 447922 h 762623"/>
                <a:gd name="connsiteX16" fmla="*/ 102455 w 803874"/>
                <a:gd name="connsiteY16" fmla="*/ 325426 h 762623"/>
                <a:gd name="connsiteX17" fmla="*/ 115342 w 803874"/>
                <a:gd name="connsiteY17" fmla="*/ 302437 h 762623"/>
                <a:gd name="connsiteX18" fmla="*/ 94057 w 803874"/>
                <a:gd name="connsiteY18" fmla="*/ 298108 h 762623"/>
                <a:gd name="connsiteX19" fmla="*/ 0 w 803874"/>
                <a:gd name="connsiteY19" fmla="*/ 155150 h 762623"/>
                <a:gd name="connsiteX20" fmla="*/ 154002 w 803874"/>
                <a:gd name="connsiteY20" fmla="*/ 0 h 7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03874" h="762623">
                  <a:moveTo>
                    <a:pt x="154002" y="0"/>
                  </a:moveTo>
                  <a:cubicBezTo>
                    <a:pt x="217792" y="0"/>
                    <a:pt x="272523" y="39073"/>
                    <a:pt x="295902" y="94759"/>
                  </a:cubicBezTo>
                  <a:lnTo>
                    <a:pt x="306682" y="148557"/>
                  </a:lnTo>
                  <a:lnTo>
                    <a:pt x="336433" y="139615"/>
                  </a:lnTo>
                  <a:cubicBezTo>
                    <a:pt x="357591" y="135423"/>
                    <a:pt x="379499" y="133221"/>
                    <a:pt x="401937" y="133221"/>
                  </a:cubicBezTo>
                  <a:cubicBezTo>
                    <a:pt x="424375" y="133221"/>
                    <a:pt x="446282" y="135423"/>
                    <a:pt x="467440" y="139615"/>
                  </a:cubicBezTo>
                  <a:lnTo>
                    <a:pt x="497192" y="148557"/>
                  </a:lnTo>
                  <a:lnTo>
                    <a:pt x="507972" y="94759"/>
                  </a:lnTo>
                  <a:cubicBezTo>
                    <a:pt x="531351" y="39073"/>
                    <a:pt x="586082" y="0"/>
                    <a:pt x="649872" y="0"/>
                  </a:cubicBezTo>
                  <a:cubicBezTo>
                    <a:pt x="734925" y="0"/>
                    <a:pt x="803874" y="69463"/>
                    <a:pt x="803874" y="155150"/>
                  </a:cubicBezTo>
                  <a:cubicBezTo>
                    <a:pt x="803874" y="219416"/>
                    <a:pt x="765090" y="274555"/>
                    <a:pt x="709817" y="298108"/>
                  </a:cubicBezTo>
                  <a:lnTo>
                    <a:pt x="688532" y="302437"/>
                  </a:lnTo>
                  <a:lnTo>
                    <a:pt x="701419" y="325426"/>
                  </a:lnTo>
                  <a:cubicBezTo>
                    <a:pt x="717866" y="363077"/>
                    <a:pt x="726961" y="404471"/>
                    <a:pt x="726961" y="447922"/>
                  </a:cubicBezTo>
                  <a:cubicBezTo>
                    <a:pt x="726961" y="621727"/>
                    <a:pt x="581443" y="762623"/>
                    <a:pt x="401937" y="762623"/>
                  </a:cubicBezTo>
                  <a:cubicBezTo>
                    <a:pt x="222431" y="762623"/>
                    <a:pt x="76913" y="621727"/>
                    <a:pt x="76913" y="447922"/>
                  </a:cubicBezTo>
                  <a:cubicBezTo>
                    <a:pt x="76913" y="404471"/>
                    <a:pt x="86008" y="363077"/>
                    <a:pt x="102455" y="325426"/>
                  </a:cubicBezTo>
                  <a:lnTo>
                    <a:pt x="115342" y="302437"/>
                  </a:lnTo>
                  <a:lnTo>
                    <a:pt x="94057" y="298108"/>
                  </a:lnTo>
                  <a:cubicBezTo>
                    <a:pt x="38784" y="274555"/>
                    <a:pt x="0" y="219416"/>
                    <a:pt x="0" y="155150"/>
                  </a:cubicBezTo>
                  <a:cubicBezTo>
                    <a:pt x="0" y="69463"/>
                    <a:pt x="68949" y="0"/>
                    <a:pt x="154002" y="0"/>
                  </a:cubicBezTo>
                  <a:close/>
                </a:path>
              </a:pathLst>
            </a:custGeom>
            <a:solidFill>
              <a:srgbClr val="993300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6C03CC38-9B46-41F3-96EB-89FE1A7D6B71}"/>
              </a:ext>
            </a:extLst>
          </p:cNvPr>
          <p:cNvGrpSpPr/>
          <p:nvPr/>
        </p:nvGrpSpPr>
        <p:grpSpPr>
          <a:xfrm>
            <a:off x="4307065" y="4735753"/>
            <a:ext cx="1289112" cy="1573655"/>
            <a:chOff x="4307065" y="4735753"/>
            <a:chExt cx="1289112" cy="1573655"/>
          </a:xfrm>
        </p:grpSpPr>
        <p:sp>
          <p:nvSpPr>
            <p:cNvPr id="469" name="円: 塗りつぶしなし 468">
              <a:extLst>
                <a:ext uri="{FF2B5EF4-FFF2-40B4-BE49-F238E27FC236}">
                  <a16:creationId xmlns:a16="http://schemas.microsoft.com/office/drawing/2014/main" id="{A3B8B978-7D30-4038-B090-CB44520D302E}"/>
                </a:ext>
              </a:extLst>
            </p:cNvPr>
            <p:cNvSpPr/>
            <p:nvPr/>
          </p:nvSpPr>
          <p:spPr bwMode="auto">
            <a:xfrm>
              <a:off x="4581942" y="4735753"/>
              <a:ext cx="739358" cy="1168522"/>
            </a:xfrm>
            <a:prstGeom prst="donut">
              <a:avLst>
                <a:gd name="adj" fmla="val 7899"/>
              </a:avLst>
            </a:prstGeom>
            <a:solidFill>
              <a:srgbClr val="C00000"/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05E0D2F3-920E-4FCD-95B2-71012D7C1B93}"/>
                </a:ext>
              </a:extLst>
            </p:cNvPr>
            <p:cNvSpPr/>
            <p:nvPr/>
          </p:nvSpPr>
          <p:spPr bwMode="auto">
            <a:xfrm>
              <a:off x="4307065" y="5204508"/>
              <a:ext cx="1289112" cy="1104900"/>
            </a:xfrm>
            <a:custGeom>
              <a:avLst/>
              <a:gdLst>
                <a:gd name="connsiteX0" fmla="*/ 327869 w 1289112"/>
                <a:gd name="connsiteY0" fmla="*/ 0 h 1104900"/>
                <a:gd name="connsiteX1" fmla="*/ 961244 w 1289112"/>
                <a:gd name="connsiteY1" fmla="*/ 0 h 1104900"/>
                <a:gd name="connsiteX2" fmla="*/ 1004934 w 1289112"/>
                <a:gd name="connsiteY2" fmla="*/ 23714 h 1104900"/>
                <a:gd name="connsiteX3" fmla="*/ 1289112 w 1289112"/>
                <a:gd name="connsiteY3" fmla="*/ 558190 h 1104900"/>
                <a:gd name="connsiteX4" fmla="*/ 1004934 w 1289112"/>
                <a:gd name="connsiteY4" fmla="*/ 1092665 h 1104900"/>
                <a:gd name="connsiteX5" fmla="*/ 982393 w 1289112"/>
                <a:gd name="connsiteY5" fmla="*/ 1104900 h 1104900"/>
                <a:gd name="connsiteX6" fmla="*/ 306720 w 1289112"/>
                <a:gd name="connsiteY6" fmla="*/ 1104900 h 1104900"/>
                <a:gd name="connsiteX7" fmla="*/ 284179 w 1289112"/>
                <a:gd name="connsiteY7" fmla="*/ 1092665 h 1104900"/>
                <a:gd name="connsiteX8" fmla="*/ 0 w 1289112"/>
                <a:gd name="connsiteY8" fmla="*/ 558190 h 1104900"/>
                <a:gd name="connsiteX9" fmla="*/ 284179 w 1289112"/>
                <a:gd name="connsiteY9" fmla="*/ 23714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9112" h="1104900">
                  <a:moveTo>
                    <a:pt x="327869" y="0"/>
                  </a:moveTo>
                  <a:lnTo>
                    <a:pt x="961244" y="0"/>
                  </a:lnTo>
                  <a:lnTo>
                    <a:pt x="1004934" y="23714"/>
                  </a:lnTo>
                  <a:cubicBezTo>
                    <a:pt x="1176387" y="139546"/>
                    <a:pt x="1289112" y="335703"/>
                    <a:pt x="1289112" y="558190"/>
                  </a:cubicBezTo>
                  <a:cubicBezTo>
                    <a:pt x="1289112" y="780677"/>
                    <a:pt x="1176387" y="976834"/>
                    <a:pt x="1004934" y="1092665"/>
                  </a:cubicBezTo>
                  <a:lnTo>
                    <a:pt x="982393" y="1104900"/>
                  </a:lnTo>
                  <a:lnTo>
                    <a:pt x="306720" y="1104900"/>
                  </a:lnTo>
                  <a:lnTo>
                    <a:pt x="284179" y="1092665"/>
                  </a:lnTo>
                  <a:cubicBezTo>
                    <a:pt x="112726" y="976834"/>
                    <a:pt x="0" y="780677"/>
                    <a:pt x="0" y="558190"/>
                  </a:cubicBezTo>
                  <a:cubicBezTo>
                    <a:pt x="0" y="335703"/>
                    <a:pt x="112726" y="139546"/>
                    <a:pt x="284179" y="23714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CE40BDC0-8C69-41C8-9298-E2BD7BEDAB99}"/>
                </a:ext>
              </a:extLst>
            </p:cNvPr>
            <p:cNvSpPr/>
            <p:nvPr/>
          </p:nvSpPr>
          <p:spPr bwMode="auto">
            <a:xfrm>
              <a:off x="4409123" y="5294813"/>
              <a:ext cx="1180496" cy="981091"/>
            </a:xfrm>
            <a:custGeom>
              <a:avLst/>
              <a:gdLst>
                <a:gd name="connsiteX0" fmla="*/ 1029693 w 1180496"/>
                <a:gd name="connsiteY0" fmla="*/ 863101 h 981091"/>
                <a:gd name="connsiteX1" fmla="*/ 1039502 w 1180496"/>
                <a:gd name="connsiteY1" fmla="*/ 865081 h 981091"/>
                <a:gd name="connsiteX2" fmla="*/ 1013784 w 1180496"/>
                <a:gd name="connsiteY2" fmla="*/ 901271 h 981091"/>
                <a:gd name="connsiteX3" fmla="*/ 974281 w 1180496"/>
                <a:gd name="connsiteY3" fmla="*/ 939842 h 981091"/>
                <a:gd name="connsiteX4" fmla="*/ 970698 w 1180496"/>
                <a:gd name="connsiteY4" fmla="*/ 922096 h 981091"/>
                <a:gd name="connsiteX5" fmla="*/ 1029693 w 1180496"/>
                <a:gd name="connsiteY5" fmla="*/ 863101 h 981091"/>
                <a:gd name="connsiteX6" fmla="*/ 787020 w 1180496"/>
                <a:gd name="connsiteY6" fmla="*/ 863101 h 981091"/>
                <a:gd name="connsiteX7" fmla="*/ 846015 w 1180496"/>
                <a:gd name="connsiteY7" fmla="*/ 922096 h 981091"/>
                <a:gd name="connsiteX8" fmla="*/ 787020 w 1180496"/>
                <a:gd name="connsiteY8" fmla="*/ 981091 h 981091"/>
                <a:gd name="connsiteX9" fmla="*/ 728025 w 1180496"/>
                <a:gd name="connsiteY9" fmla="*/ 922096 h 981091"/>
                <a:gd name="connsiteX10" fmla="*/ 787020 w 1180496"/>
                <a:gd name="connsiteY10" fmla="*/ 863101 h 981091"/>
                <a:gd name="connsiteX11" fmla="*/ 544345 w 1180496"/>
                <a:gd name="connsiteY11" fmla="*/ 863101 h 981091"/>
                <a:gd name="connsiteX12" fmla="*/ 603340 w 1180496"/>
                <a:gd name="connsiteY12" fmla="*/ 922096 h 981091"/>
                <a:gd name="connsiteX13" fmla="*/ 544345 w 1180496"/>
                <a:gd name="connsiteY13" fmla="*/ 981091 h 981091"/>
                <a:gd name="connsiteX14" fmla="*/ 485350 w 1180496"/>
                <a:gd name="connsiteY14" fmla="*/ 922096 h 981091"/>
                <a:gd name="connsiteX15" fmla="*/ 544345 w 1180496"/>
                <a:gd name="connsiteY15" fmla="*/ 863101 h 981091"/>
                <a:gd name="connsiteX16" fmla="*/ 301670 w 1180496"/>
                <a:gd name="connsiteY16" fmla="*/ 863101 h 981091"/>
                <a:gd name="connsiteX17" fmla="*/ 360665 w 1180496"/>
                <a:gd name="connsiteY17" fmla="*/ 922096 h 981091"/>
                <a:gd name="connsiteX18" fmla="*/ 301670 w 1180496"/>
                <a:gd name="connsiteY18" fmla="*/ 981091 h 981091"/>
                <a:gd name="connsiteX19" fmla="*/ 242675 w 1180496"/>
                <a:gd name="connsiteY19" fmla="*/ 922096 h 981091"/>
                <a:gd name="connsiteX20" fmla="*/ 301670 w 1180496"/>
                <a:gd name="connsiteY20" fmla="*/ 863101 h 981091"/>
                <a:gd name="connsiteX21" fmla="*/ 58995 w 1180496"/>
                <a:gd name="connsiteY21" fmla="*/ 863101 h 981091"/>
                <a:gd name="connsiteX22" fmla="*/ 117990 w 1180496"/>
                <a:gd name="connsiteY22" fmla="*/ 922096 h 981091"/>
                <a:gd name="connsiteX23" fmla="*/ 113354 w 1180496"/>
                <a:gd name="connsiteY23" fmla="*/ 945060 h 981091"/>
                <a:gd name="connsiteX24" fmla="*/ 109802 w 1180496"/>
                <a:gd name="connsiteY24" fmla="*/ 950328 h 981091"/>
                <a:gd name="connsiteX25" fmla="*/ 59560 w 1180496"/>
                <a:gd name="connsiteY25" fmla="*/ 901271 h 981091"/>
                <a:gd name="connsiteX26" fmla="*/ 35827 w 1180496"/>
                <a:gd name="connsiteY26" fmla="*/ 867875 h 981091"/>
                <a:gd name="connsiteX27" fmla="*/ 36032 w 1180496"/>
                <a:gd name="connsiteY27" fmla="*/ 867737 h 981091"/>
                <a:gd name="connsiteX28" fmla="*/ 58995 w 1180496"/>
                <a:gd name="connsiteY28" fmla="*/ 863101 h 981091"/>
                <a:gd name="connsiteX29" fmla="*/ 1140058 w 1180496"/>
                <a:gd name="connsiteY29" fmla="*/ 693320 h 981091"/>
                <a:gd name="connsiteX30" fmla="*/ 1136519 w 1180496"/>
                <a:gd name="connsiteY30" fmla="*/ 704229 h 981091"/>
                <a:gd name="connsiteX31" fmla="*/ 1103433 w 1180496"/>
                <a:gd name="connsiteY31" fmla="*/ 775120 h 981091"/>
                <a:gd name="connsiteX32" fmla="*/ 1102479 w 1180496"/>
                <a:gd name="connsiteY32" fmla="*/ 776463 h 981091"/>
                <a:gd name="connsiteX33" fmla="*/ 1099765 w 1180496"/>
                <a:gd name="connsiteY33" fmla="*/ 772439 h 981091"/>
                <a:gd name="connsiteX34" fmla="*/ 1095129 w 1180496"/>
                <a:gd name="connsiteY34" fmla="*/ 749475 h 981091"/>
                <a:gd name="connsiteX35" fmla="*/ 1131161 w 1180496"/>
                <a:gd name="connsiteY35" fmla="*/ 695116 h 981091"/>
                <a:gd name="connsiteX36" fmla="*/ 911451 w 1180496"/>
                <a:gd name="connsiteY36" fmla="*/ 690480 h 981091"/>
                <a:gd name="connsiteX37" fmla="*/ 970446 w 1180496"/>
                <a:gd name="connsiteY37" fmla="*/ 749475 h 981091"/>
                <a:gd name="connsiteX38" fmla="*/ 911451 w 1180496"/>
                <a:gd name="connsiteY38" fmla="*/ 808470 h 981091"/>
                <a:gd name="connsiteX39" fmla="*/ 852456 w 1180496"/>
                <a:gd name="connsiteY39" fmla="*/ 749475 h 981091"/>
                <a:gd name="connsiteX40" fmla="*/ 911451 w 1180496"/>
                <a:gd name="connsiteY40" fmla="*/ 690480 h 981091"/>
                <a:gd name="connsiteX41" fmla="*/ 668776 w 1180496"/>
                <a:gd name="connsiteY41" fmla="*/ 690480 h 981091"/>
                <a:gd name="connsiteX42" fmla="*/ 727771 w 1180496"/>
                <a:gd name="connsiteY42" fmla="*/ 749475 h 981091"/>
                <a:gd name="connsiteX43" fmla="*/ 668776 w 1180496"/>
                <a:gd name="connsiteY43" fmla="*/ 808470 h 981091"/>
                <a:gd name="connsiteX44" fmla="*/ 609781 w 1180496"/>
                <a:gd name="connsiteY44" fmla="*/ 749475 h 981091"/>
                <a:gd name="connsiteX45" fmla="*/ 668776 w 1180496"/>
                <a:gd name="connsiteY45" fmla="*/ 690480 h 981091"/>
                <a:gd name="connsiteX46" fmla="*/ 426101 w 1180496"/>
                <a:gd name="connsiteY46" fmla="*/ 690480 h 981091"/>
                <a:gd name="connsiteX47" fmla="*/ 485096 w 1180496"/>
                <a:gd name="connsiteY47" fmla="*/ 749475 h 981091"/>
                <a:gd name="connsiteX48" fmla="*/ 426101 w 1180496"/>
                <a:gd name="connsiteY48" fmla="*/ 808470 h 981091"/>
                <a:gd name="connsiteX49" fmla="*/ 367106 w 1180496"/>
                <a:gd name="connsiteY49" fmla="*/ 749475 h 981091"/>
                <a:gd name="connsiteX50" fmla="*/ 426101 w 1180496"/>
                <a:gd name="connsiteY50" fmla="*/ 690480 h 981091"/>
                <a:gd name="connsiteX51" fmla="*/ 183426 w 1180496"/>
                <a:gd name="connsiteY51" fmla="*/ 690480 h 981091"/>
                <a:gd name="connsiteX52" fmla="*/ 242421 w 1180496"/>
                <a:gd name="connsiteY52" fmla="*/ 749475 h 981091"/>
                <a:gd name="connsiteX53" fmla="*/ 183426 w 1180496"/>
                <a:gd name="connsiteY53" fmla="*/ 808470 h 981091"/>
                <a:gd name="connsiteX54" fmla="*/ 124431 w 1180496"/>
                <a:gd name="connsiteY54" fmla="*/ 749475 h 981091"/>
                <a:gd name="connsiteX55" fmla="*/ 183426 w 1180496"/>
                <a:gd name="connsiteY55" fmla="*/ 690480 h 981091"/>
                <a:gd name="connsiteX56" fmla="*/ 1029693 w 1180496"/>
                <a:gd name="connsiteY56" fmla="*/ 517860 h 981091"/>
                <a:gd name="connsiteX57" fmla="*/ 1088688 w 1180496"/>
                <a:gd name="connsiteY57" fmla="*/ 576855 h 981091"/>
                <a:gd name="connsiteX58" fmla="*/ 1029693 w 1180496"/>
                <a:gd name="connsiteY58" fmla="*/ 635850 h 981091"/>
                <a:gd name="connsiteX59" fmla="*/ 970698 w 1180496"/>
                <a:gd name="connsiteY59" fmla="*/ 576855 h 981091"/>
                <a:gd name="connsiteX60" fmla="*/ 1029693 w 1180496"/>
                <a:gd name="connsiteY60" fmla="*/ 517860 h 981091"/>
                <a:gd name="connsiteX61" fmla="*/ 787020 w 1180496"/>
                <a:gd name="connsiteY61" fmla="*/ 517860 h 981091"/>
                <a:gd name="connsiteX62" fmla="*/ 846015 w 1180496"/>
                <a:gd name="connsiteY62" fmla="*/ 576855 h 981091"/>
                <a:gd name="connsiteX63" fmla="*/ 787020 w 1180496"/>
                <a:gd name="connsiteY63" fmla="*/ 635850 h 981091"/>
                <a:gd name="connsiteX64" fmla="*/ 728025 w 1180496"/>
                <a:gd name="connsiteY64" fmla="*/ 576855 h 981091"/>
                <a:gd name="connsiteX65" fmla="*/ 787020 w 1180496"/>
                <a:gd name="connsiteY65" fmla="*/ 517860 h 981091"/>
                <a:gd name="connsiteX66" fmla="*/ 544345 w 1180496"/>
                <a:gd name="connsiteY66" fmla="*/ 517860 h 981091"/>
                <a:gd name="connsiteX67" fmla="*/ 603340 w 1180496"/>
                <a:gd name="connsiteY67" fmla="*/ 576855 h 981091"/>
                <a:gd name="connsiteX68" fmla="*/ 544345 w 1180496"/>
                <a:gd name="connsiteY68" fmla="*/ 635850 h 981091"/>
                <a:gd name="connsiteX69" fmla="*/ 485350 w 1180496"/>
                <a:gd name="connsiteY69" fmla="*/ 576855 h 981091"/>
                <a:gd name="connsiteX70" fmla="*/ 544345 w 1180496"/>
                <a:gd name="connsiteY70" fmla="*/ 517860 h 981091"/>
                <a:gd name="connsiteX71" fmla="*/ 301670 w 1180496"/>
                <a:gd name="connsiteY71" fmla="*/ 517860 h 981091"/>
                <a:gd name="connsiteX72" fmla="*/ 360665 w 1180496"/>
                <a:gd name="connsiteY72" fmla="*/ 576855 h 981091"/>
                <a:gd name="connsiteX73" fmla="*/ 301670 w 1180496"/>
                <a:gd name="connsiteY73" fmla="*/ 635850 h 981091"/>
                <a:gd name="connsiteX74" fmla="*/ 242675 w 1180496"/>
                <a:gd name="connsiteY74" fmla="*/ 576855 h 981091"/>
                <a:gd name="connsiteX75" fmla="*/ 301670 w 1180496"/>
                <a:gd name="connsiteY75" fmla="*/ 517860 h 981091"/>
                <a:gd name="connsiteX76" fmla="*/ 58995 w 1180496"/>
                <a:gd name="connsiteY76" fmla="*/ 517860 h 981091"/>
                <a:gd name="connsiteX77" fmla="*/ 117990 w 1180496"/>
                <a:gd name="connsiteY77" fmla="*/ 576855 h 981091"/>
                <a:gd name="connsiteX78" fmla="*/ 58995 w 1180496"/>
                <a:gd name="connsiteY78" fmla="*/ 635850 h 981091"/>
                <a:gd name="connsiteX79" fmla="*/ 0 w 1180496"/>
                <a:gd name="connsiteY79" fmla="*/ 576855 h 981091"/>
                <a:gd name="connsiteX80" fmla="*/ 58995 w 1180496"/>
                <a:gd name="connsiteY80" fmla="*/ 517860 h 981091"/>
                <a:gd name="connsiteX81" fmla="*/ 1154124 w 1180496"/>
                <a:gd name="connsiteY81" fmla="*/ 345240 h 981091"/>
                <a:gd name="connsiteX82" fmla="*/ 1168859 w 1180496"/>
                <a:gd name="connsiteY82" fmla="*/ 348215 h 981091"/>
                <a:gd name="connsiteX83" fmla="*/ 1176049 w 1180496"/>
                <a:gd name="connsiteY83" fmla="*/ 385793 h 981091"/>
                <a:gd name="connsiteX84" fmla="*/ 1180496 w 1180496"/>
                <a:gd name="connsiteY84" fmla="*/ 456296 h 981091"/>
                <a:gd name="connsiteX85" fmla="*/ 1177088 w 1180496"/>
                <a:gd name="connsiteY85" fmla="*/ 458594 h 981091"/>
                <a:gd name="connsiteX86" fmla="*/ 1154124 w 1180496"/>
                <a:gd name="connsiteY86" fmla="*/ 463230 h 981091"/>
                <a:gd name="connsiteX87" fmla="*/ 1095129 w 1180496"/>
                <a:gd name="connsiteY87" fmla="*/ 404235 h 981091"/>
                <a:gd name="connsiteX88" fmla="*/ 1154124 w 1180496"/>
                <a:gd name="connsiteY88" fmla="*/ 345240 h 981091"/>
                <a:gd name="connsiteX89" fmla="*/ 911451 w 1180496"/>
                <a:gd name="connsiteY89" fmla="*/ 345240 h 981091"/>
                <a:gd name="connsiteX90" fmla="*/ 970446 w 1180496"/>
                <a:gd name="connsiteY90" fmla="*/ 404235 h 981091"/>
                <a:gd name="connsiteX91" fmla="*/ 911451 w 1180496"/>
                <a:gd name="connsiteY91" fmla="*/ 463230 h 981091"/>
                <a:gd name="connsiteX92" fmla="*/ 852456 w 1180496"/>
                <a:gd name="connsiteY92" fmla="*/ 404235 h 981091"/>
                <a:gd name="connsiteX93" fmla="*/ 911451 w 1180496"/>
                <a:gd name="connsiteY93" fmla="*/ 345240 h 981091"/>
                <a:gd name="connsiteX94" fmla="*/ 668776 w 1180496"/>
                <a:gd name="connsiteY94" fmla="*/ 345240 h 981091"/>
                <a:gd name="connsiteX95" fmla="*/ 727771 w 1180496"/>
                <a:gd name="connsiteY95" fmla="*/ 404235 h 981091"/>
                <a:gd name="connsiteX96" fmla="*/ 668776 w 1180496"/>
                <a:gd name="connsiteY96" fmla="*/ 463230 h 981091"/>
                <a:gd name="connsiteX97" fmla="*/ 609781 w 1180496"/>
                <a:gd name="connsiteY97" fmla="*/ 404235 h 981091"/>
                <a:gd name="connsiteX98" fmla="*/ 668776 w 1180496"/>
                <a:gd name="connsiteY98" fmla="*/ 345240 h 981091"/>
                <a:gd name="connsiteX99" fmla="*/ 426101 w 1180496"/>
                <a:gd name="connsiteY99" fmla="*/ 345240 h 981091"/>
                <a:gd name="connsiteX100" fmla="*/ 485096 w 1180496"/>
                <a:gd name="connsiteY100" fmla="*/ 404235 h 981091"/>
                <a:gd name="connsiteX101" fmla="*/ 426101 w 1180496"/>
                <a:gd name="connsiteY101" fmla="*/ 463230 h 981091"/>
                <a:gd name="connsiteX102" fmla="*/ 367106 w 1180496"/>
                <a:gd name="connsiteY102" fmla="*/ 404235 h 981091"/>
                <a:gd name="connsiteX103" fmla="*/ 426101 w 1180496"/>
                <a:gd name="connsiteY103" fmla="*/ 345240 h 981091"/>
                <a:gd name="connsiteX104" fmla="*/ 183426 w 1180496"/>
                <a:gd name="connsiteY104" fmla="*/ 345240 h 981091"/>
                <a:gd name="connsiteX105" fmla="*/ 242421 w 1180496"/>
                <a:gd name="connsiteY105" fmla="*/ 404235 h 981091"/>
                <a:gd name="connsiteX106" fmla="*/ 183426 w 1180496"/>
                <a:gd name="connsiteY106" fmla="*/ 463230 h 981091"/>
                <a:gd name="connsiteX107" fmla="*/ 124431 w 1180496"/>
                <a:gd name="connsiteY107" fmla="*/ 404235 h 981091"/>
                <a:gd name="connsiteX108" fmla="*/ 183426 w 1180496"/>
                <a:gd name="connsiteY108" fmla="*/ 345240 h 981091"/>
                <a:gd name="connsiteX109" fmla="*/ 1029693 w 1180496"/>
                <a:gd name="connsiteY109" fmla="*/ 172620 h 981091"/>
                <a:gd name="connsiteX110" fmla="*/ 1088688 w 1180496"/>
                <a:gd name="connsiteY110" fmla="*/ 231615 h 981091"/>
                <a:gd name="connsiteX111" fmla="*/ 1029693 w 1180496"/>
                <a:gd name="connsiteY111" fmla="*/ 290610 h 981091"/>
                <a:gd name="connsiteX112" fmla="*/ 970698 w 1180496"/>
                <a:gd name="connsiteY112" fmla="*/ 231615 h 981091"/>
                <a:gd name="connsiteX113" fmla="*/ 1029693 w 1180496"/>
                <a:gd name="connsiteY113" fmla="*/ 172620 h 981091"/>
                <a:gd name="connsiteX114" fmla="*/ 787020 w 1180496"/>
                <a:gd name="connsiteY114" fmla="*/ 172620 h 981091"/>
                <a:gd name="connsiteX115" fmla="*/ 846015 w 1180496"/>
                <a:gd name="connsiteY115" fmla="*/ 231615 h 981091"/>
                <a:gd name="connsiteX116" fmla="*/ 787020 w 1180496"/>
                <a:gd name="connsiteY116" fmla="*/ 290610 h 981091"/>
                <a:gd name="connsiteX117" fmla="*/ 728025 w 1180496"/>
                <a:gd name="connsiteY117" fmla="*/ 231615 h 981091"/>
                <a:gd name="connsiteX118" fmla="*/ 787020 w 1180496"/>
                <a:gd name="connsiteY118" fmla="*/ 172620 h 981091"/>
                <a:gd name="connsiteX119" fmla="*/ 544345 w 1180496"/>
                <a:gd name="connsiteY119" fmla="*/ 172620 h 981091"/>
                <a:gd name="connsiteX120" fmla="*/ 603340 w 1180496"/>
                <a:gd name="connsiteY120" fmla="*/ 231615 h 981091"/>
                <a:gd name="connsiteX121" fmla="*/ 544345 w 1180496"/>
                <a:gd name="connsiteY121" fmla="*/ 290610 h 981091"/>
                <a:gd name="connsiteX122" fmla="*/ 485350 w 1180496"/>
                <a:gd name="connsiteY122" fmla="*/ 231615 h 981091"/>
                <a:gd name="connsiteX123" fmla="*/ 544345 w 1180496"/>
                <a:gd name="connsiteY123" fmla="*/ 172620 h 981091"/>
                <a:gd name="connsiteX124" fmla="*/ 301670 w 1180496"/>
                <a:gd name="connsiteY124" fmla="*/ 172620 h 981091"/>
                <a:gd name="connsiteX125" fmla="*/ 360665 w 1180496"/>
                <a:gd name="connsiteY125" fmla="*/ 231615 h 981091"/>
                <a:gd name="connsiteX126" fmla="*/ 301670 w 1180496"/>
                <a:gd name="connsiteY126" fmla="*/ 290610 h 981091"/>
                <a:gd name="connsiteX127" fmla="*/ 242675 w 1180496"/>
                <a:gd name="connsiteY127" fmla="*/ 231615 h 981091"/>
                <a:gd name="connsiteX128" fmla="*/ 301670 w 1180496"/>
                <a:gd name="connsiteY128" fmla="*/ 172620 h 981091"/>
                <a:gd name="connsiteX129" fmla="*/ 58995 w 1180496"/>
                <a:gd name="connsiteY129" fmla="*/ 172620 h 981091"/>
                <a:gd name="connsiteX130" fmla="*/ 117990 w 1180496"/>
                <a:gd name="connsiteY130" fmla="*/ 231615 h 981091"/>
                <a:gd name="connsiteX131" fmla="*/ 58995 w 1180496"/>
                <a:gd name="connsiteY131" fmla="*/ 290610 h 981091"/>
                <a:gd name="connsiteX132" fmla="*/ 0 w 1180496"/>
                <a:gd name="connsiteY132" fmla="*/ 231615 h 981091"/>
                <a:gd name="connsiteX133" fmla="*/ 58995 w 1180496"/>
                <a:gd name="connsiteY133" fmla="*/ 172620 h 981091"/>
                <a:gd name="connsiteX134" fmla="*/ 911451 w 1180496"/>
                <a:gd name="connsiteY134" fmla="*/ 0 h 981091"/>
                <a:gd name="connsiteX135" fmla="*/ 970446 w 1180496"/>
                <a:gd name="connsiteY135" fmla="*/ 58995 h 981091"/>
                <a:gd name="connsiteX136" fmla="*/ 911451 w 1180496"/>
                <a:gd name="connsiteY136" fmla="*/ 117990 h 981091"/>
                <a:gd name="connsiteX137" fmla="*/ 852456 w 1180496"/>
                <a:gd name="connsiteY137" fmla="*/ 58995 h 981091"/>
                <a:gd name="connsiteX138" fmla="*/ 911451 w 1180496"/>
                <a:gd name="connsiteY138" fmla="*/ 0 h 981091"/>
                <a:gd name="connsiteX139" fmla="*/ 668776 w 1180496"/>
                <a:gd name="connsiteY139" fmla="*/ 0 h 981091"/>
                <a:gd name="connsiteX140" fmla="*/ 727771 w 1180496"/>
                <a:gd name="connsiteY140" fmla="*/ 58995 h 981091"/>
                <a:gd name="connsiteX141" fmla="*/ 668776 w 1180496"/>
                <a:gd name="connsiteY141" fmla="*/ 117990 h 981091"/>
                <a:gd name="connsiteX142" fmla="*/ 609781 w 1180496"/>
                <a:gd name="connsiteY142" fmla="*/ 58995 h 981091"/>
                <a:gd name="connsiteX143" fmla="*/ 668776 w 1180496"/>
                <a:gd name="connsiteY143" fmla="*/ 0 h 981091"/>
                <a:gd name="connsiteX144" fmla="*/ 426101 w 1180496"/>
                <a:gd name="connsiteY144" fmla="*/ 0 h 981091"/>
                <a:gd name="connsiteX145" fmla="*/ 485096 w 1180496"/>
                <a:gd name="connsiteY145" fmla="*/ 58995 h 981091"/>
                <a:gd name="connsiteX146" fmla="*/ 426101 w 1180496"/>
                <a:gd name="connsiteY146" fmla="*/ 117990 h 981091"/>
                <a:gd name="connsiteX147" fmla="*/ 367106 w 1180496"/>
                <a:gd name="connsiteY147" fmla="*/ 58995 h 981091"/>
                <a:gd name="connsiteX148" fmla="*/ 426101 w 1180496"/>
                <a:gd name="connsiteY148" fmla="*/ 0 h 981091"/>
                <a:gd name="connsiteX149" fmla="*/ 183426 w 1180496"/>
                <a:gd name="connsiteY149" fmla="*/ 0 h 981091"/>
                <a:gd name="connsiteX150" fmla="*/ 242421 w 1180496"/>
                <a:gd name="connsiteY150" fmla="*/ 58995 h 981091"/>
                <a:gd name="connsiteX151" fmla="*/ 183426 w 1180496"/>
                <a:gd name="connsiteY151" fmla="*/ 117990 h 981091"/>
                <a:gd name="connsiteX152" fmla="*/ 124431 w 1180496"/>
                <a:gd name="connsiteY152" fmla="*/ 58995 h 981091"/>
                <a:gd name="connsiteX153" fmla="*/ 183426 w 1180496"/>
                <a:gd name="connsiteY153" fmla="*/ 0 h 98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1180496" h="981091">
                  <a:moveTo>
                    <a:pt x="1029693" y="863101"/>
                  </a:moveTo>
                  <a:lnTo>
                    <a:pt x="1039502" y="865081"/>
                  </a:lnTo>
                  <a:lnTo>
                    <a:pt x="1013784" y="901271"/>
                  </a:lnTo>
                  <a:lnTo>
                    <a:pt x="974281" y="939842"/>
                  </a:lnTo>
                  <a:lnTo>
                    <a:pt x="970698" y="922096"/>
                  </a:lnTo>
                  <a:cubicBezTo>
                    <a:pt x="970698" y="889514"/>
                    <a:pt x="997111" y="863101"/>
                    <a:pt x="1029693" y="863101"/>
                  </a:cubicBezTo>
                  <a:close/>
                  <a:moveTo>
                    <a:pt x="787020" y="863101"/>
                  </a:moveTo>
                  <a:cubicBezTo>
                    <a:pt x="819602" y="863101"/>
                    <a:pt x="846015" y="889514"/>
                    <a:pt x="846015" y="922096"/>
                  </a:cubicBezTo>
                  <a:cubicBezTo>
                    <a:pt x="846015" y="954678"/>
                    <a:pt x="819602" y="981091"/>
                    <a:pt x="787020" y="981091"/>
                  </a:cubicBezTo>
                  <a:cubicBezTo>
                    <a:pt x="754437" y="981091"/>
                    <a:pt x="728025" y="954678"/>
                    <a:pt x="728025" y="922096"/>
                  </a:cubicBezTo>
                  <a:cubicBezTo>
                    <a:pt x="728025" y="889514"/>
                    <a:pt x="754437" y="863101"/>
                    <a:pt x="787020" y="863101"/>
                  </a:cubicBezTo>
                  <a:close/>
                  <a:moveTo>
                    <a:pt x="544345" y="863101"/>
                  </a:moveTo>
                  <a:cubicBezTo>
                    <a:pt x="576927" y="863101"/>
                    <a:pt x="603340" y="889514"/>
                    <a:pt x="603340" y="922096"/>
                  </a:cubicBezTo>
                  <a:cubicBezTo>
                    <a:pt x="603340" y="954678"/>
                    <a:pt x="576927" y="981091"/>
                    <a:pt x="544345" y="981091"/>
                  </a:cubicBezTo>
                  <a:cubicBezTo>
                    <a:pt x="511763" y="981091"/>
                    <a:pt x="485350" y="954678"/>
                    <a:pt x="485350" y="922096"/>
                  </a:cubicBezTo>
                  <a:cubicBezTo>
                    <a:pt x="485350" y="889514"/>
                    <a:pt x="511763" y="863101"/>
                    <a:pt x="544345" y="863101"/>
                  </a:cubicBezTo>
                  <a:close/>
                  <a:moveTo>
                    <a:pt x="301670" y="863101"/>
                  </a:moveTo>
                  <a:cubicBezTo>
                    <a:pt x="334252" y="863101"/>
                    <a:pt x="360665" y="889514"/>
                    <a:pt x="360665" y="922096"/>
                  </a:cubicBezTo>
                  <a:cubicBezTo>
                    <a:pt x="360665" y="954678"/>
                    <a:pt x="334252" y="981091"/>
                    <a:pt x="301670" y="981091"/>
                  </a:cubicBezTo>
                  <a:cubicBezTo>
                    <a:pt x="269088" y="981091"/>
                    <a:pt x="242675" y="954678"/>
                    <a:pt x="242675" y="922096"/>
                  </a:cubicBezTo>
                  <a:cubicBezTo>
                    <a:pt x="242675" y="889514"/>
                    <a:pt x="269088" y="863101"/>
                    <a:pt x="301670" y="863101"/>
                  </a:cubicBezTo>
                  <a:close/>
                  <a:moveTo>
                    <a:pt x="58995" y="863101"/>
                  </a:moveTo>
                  <a:cubicBezTo>
                    <a:pt x="91578" y="863101"/>
                    <a:pt x="117990" y="889514"/>
                    <a:pt x="117990" y="922096"/>
                  </a:cubicBezTo>
                  <a:cubicBezTo>
                    <a:pt x="117990" y="930242"/>
                    <a:pt x="116340" y="938002"/>
                    <a:pt x="113354" y="945060"/>
                  </a:cubicBezTo>
                  <a:lnTo>
                    <a:pt x="109802" y="950328"/>
                  </a:lnTo>
                  <a:lnTo>
                    <a:pt x="59560" y="901271"/>
                  </a:lnTo>
                  <a:lnTo>
                    <a:pt x="35827" y="867875"/>
                  </a:lnTo>
                  <a:lnTo>
                    <a:pt x="36032" y="867737"/>
                  </a:lnTo>
                  <a:cubicBezTo>
                    <a:pt x="43090" y="864752"/>
                    <a:pt x="50850" y="863101"/>
                    <a:pt x="58995" y="863101"/>
                  </a:cubicBezTo>
                  <a:close/>
                  <a:moveTo>
                    <a:pt x="1140058" y="693320"/>
                  </a:moveTo>
                  <a:lnTo>
                    <a:pt x="1136519" y="704229"/>
                  </a:lnTo>
                  <a:cubicBezTo>
                    <a:pt x="1126900" y="728622"/>
                    <a:pt x="1115836" y="752287"/>
                    <a:pt x="1103433" y="775120"/>
                  </a:cubicBezTo>
                  <a:lnTo>
                    <a:pt x="1102479" y="776463"/>
                  </a:lnTo>
                  <a:lnTo>
                    <a:pt x="1099765" y="772439"/>
                  </a:lnTo>
                  <a:cubicBezTo>
                    <a:pt x="1096780" y="765381"/>
                    <a:pt x="1095129" y="757621"/>
                    <a:pt x="1095129" y="749475"/>
                  </a:cubicBezTo>
                  <a:cubicBezTo>
                    <a:pt x="1095129" y="725038"/>
                    <a:pt x="1109987" y="704072"/>
                    <a:pt x="1131161" y="695116"/>
                  </a:cubicBezTo>
                  <a:close/>
                  <a:moveTo>
                    <a:pt x="911451" y="690480"/>
                  </a:moveTo>
                  <a:cubicBezTo>
                    <a:pt x="944033" y="690480"/>
                    <a:pt x="970446" y="716892"/>
                    <a:pt x="970446" y="749475"/>
                  </a:cubicBezTo>
                  <a:cubicBezTo>
                    <a:pt x="970446" y="782057"/>
                    <a:pt x="944033" y="808470"/>
                    <a:pt x="911451" y="808470"/>
                  </a:cubicBezTo>
                  <a:cubicBezTo>
                    <a:pt x="878868" y="808470"/>
                    <a:pt x="852456" y="782057"/>
                    <a:pt x="852456" y="749475"/>
                  </a:cubicBezTo>
                  <a:cubicBezTo>
                    <a:pt x="852456" y="716892"/>
                    <a:pt x="878868" y="690480"/>
                    <a:pt x="911451" y="690480"/>
                  </a:cubicBezTo>
                  <a:close/>
                  <a:moveTo>
                    <a:pt x="668776" y="690480"/>
                  </a:moveTo>
                  <a:cubicBezTo>
                    <a:pt x="701358" y="690480"/>
                    <a:pt x="727771" y="716892"/>
                    <a:pt x="727771" y="749475"/>
                  </a:cubicBezTo>
                  <a:cubicBezTo>
                    <a:pt x="727771" y="782057"/>
                    <a:pt x="701358" y="808470"/>
                    <a:pt x="668776" y="808470"/>
                  </a:cubicBezTo>
                  <a:cubicBezTo>
                    <a:pt x="636194" y="808470"/>
                    <a:pt x="609781" y="782057"/>
                    <a:pt x="609781" y="749475"/>
                  </a:cubicBezTo>
                  <a:cubicBezTo>
                    <a:pt x="609781" y="716892"/>
                    <a:pt x="636194" y="690480"/>
                    <a:pt x="668776" y="690480"/>
                  </a:cubicBezTo>
                  <a:close/>
                  <a:moveTo>
                    <a:pt x="426101" y="690480"/>
                  </a:moveTo>
                  <a:cubicBezTo>
                    <a:pt x="458683" y="690480"/>
                    <a:pt x="485096" y="716892"/>
                    <a:pt x="485096" y="749475"/>
                  </a:cubicBezTo>
                  <a:cubicBezTo>
                    <a:pt x="485096" y="782057"/>
                    <a:pt x="458683" y="808470"/>
                    <a:pt x="426101" y="808470"/>
                  </a:cubicBezTo>
                  <a:cubicBezTo>
                    <a:pt x="393519" y="808470"/>
                    <a:pt x="367106" y="782057"/>
                    <a:pt x="367106" y="749475"/>
                  </a:cubicBezTo>
                  <a:cubicBezTo>
                    <a:pt x="367106" y="716892"/>
                    <a:pt x="393519" y="690480"/>
                    <a:pt x="426101" y="690480"/>
                  </a:cubicBezTo>
                  <a:close/>
                  <a:moveTo>
                    <a:pt x="183426" y="690480"/>
                  </a:moveTo>
                  <a:cubicBezTo>
                    <a:pt x="216009" y="690480"/>
                    <a:pt x="242421" y="716892"/>
                    <a:pt x="242421" y="749475"/>
                  </a:cubicBezTo>
                  <a:cubicBezTo>
                    <a:pt x="242421" y="782057"/>
                    <a:pt x="216009" y="808470"/>
                    <a:pt x="183426" y="808470"/>
                  </a:cubicBezTo>
                  <a:cubicBezTo>
                    <a:pt x="150844" y="808470"/>
                    <a:pt x="124431" y="782057"/>
                    <a:pt x="124431" y="749475"/>
                  </a:cubicBezTo>
                  <a:cubicBezTo>
                    <a:pt x="124431" y="716892"/>
                    <a:pt x="150844" y="690480"/>
                    <a:pt x="183426" y="690480"/>
                  </a:cubicBezTo>
                  <a:close/>
                  <a:moveTo>
                    <a:pt x="1029693" y="517860"/>
                  </a:moveTo>
                  <a:cubicBezTo>
                    <a:pt x="1062275" y="517860"/>
                    <a:pt x="1088688" y="544272"/>
                    <a:pt x="1088688" y="576855"/>
                  </a:cubicBezTo>
                  <a:cubicBezTo>
                    <a:pt x="1088688" y="609437"/>
                    <a:pt x="1062275" y="635850"/>
                    <a:pt x="1029693" y="635850"/>
                  </a:cubicBezTo>
                  <a:cubicBezTo>
                    <a:pt x="997111" y="635850"/>
                    <a:pt x="970698" y="609437"/>
                    <a:pt x="970698" y="576855"/>
                  </a:cubicBezTo>
                  <a:cubicBezTo>
                    <a:pt x="970698" y="544272"/>
                    <a:pt x="997111" y="517860"/>
                    <a:pt x="1029693" y="517860"/>
                  </a:cubicBezTo>
                  <a:close/>
                  <a:moveTo>
                    <a:pt x="787020" y="517860"/>
                  </a:moveTo>
                  <a:cubicBezTo>
                    <a:pt x="819602" y="517860"/>
                    <a:pt x="846015" y="544272"/>
                    <a:pt x="846015" y="576855"/>
                  </a:cubicBezTo>
                  <a:cubicBezTo>
                    <a:pt x="846015" y="609437"/>
                    <a:pt x="819602" y="635850"/>
                    <a:pt x="787020" y="635850"/>
                  </a:cubicBezTo>
                  <a:cubicBezTo>
                    <a:pt x="754437" y="635850"/>
                    <a:pt x="728025" y="609437"/>
                    <a:pt x="728025" y="576855"/>
                  </a:cubicBezTo>
                  <a:cubicBezTo>
                    <a:pt x="728025" y="544272"/>
                    <a:pt x="754437" y="517860"/>
                    <a:pt x="787020" y="517860"/>
                  </a:cubicBezTo>
                  <a:close/>
                  <a:moveTo>
                    <a:pt x="544345" y="517860"/>
                  </a:moveTo>
                  <a:cubicBezTo>
                    <a:pt x="576927" y="517860"/>
                    <a:pt x="603340" y="544272"/>
                    <a:pt x="603340" y="576855"/>
                  </a:cubicBezTo>
                  <a:cubicBezTo>
                    <a:pt x="603340" y="609437"/>
                    <a:pt x="576927" y="635850"/>
                    <a:pt x="544345" y="635850"/>
                  </a:cubicBezTo>
                  <a:cubicBezTo>
                    <a:pt x="511763" y="635850"/>
                    <a:pt x="485350" y="609437"/>
                    <a:pt x="485350" y="576855"/>
                  </a:cubicBezTo>
                  <a:cubicBezTo>
                    <a:pt x="485350" y="544272"/>
                    <a:pt x="511763" y="517860"/>
                    <a:pt x="544345" y="517860"/>
                  </a:cubicBezTo>
                  <a:close/>
                  <a:moveTo>
                    <a:pt x="301670" y="517860"/>
                  </a:moveTo>
                  <a:cubicBezTo>
                    <a:pt x="334252" y="517860"/>
                    <a:pt x="360665" y="544272"/>
                    <a:pt x="360665" y="576855"/>
                  </a:cubicBezTo>
                  <a:cubicBezTo>
                    <a:pt x="360665" y="609437"/>
                    <a:pt x="334252" y="635850"/>
                    <a:pt x="301670" y="635850"/>
                  </a:cubicBezTo>
                  <a:cubicBezTo>
                    <a:pt x="269088" y="635850"/>
                    <a:pt x="242675" y="609437"/>
                    <a:pt x="242675" y="576855"/>
                  </a:cubicBezTo>
                  <a:cubicBezTo>
                    <a:pt x="242675" y="544272"/>
                    <a:pt x="269088" y="517860"/>
                    <a:pt x="301670" y="517860"/>
                  </a:cubicBezTo>
                  <a:close/>
                  <a:moveTo>
                    <a:pt x="58995" y="517860"/>
                  </a:moveTo>
                  <a:cubicBezTo>
                    <a:pt x="91578" y="517860"/>
                    <a:pt x="117990" y="544272"/>
                    <a:pt x="117990" y="576855"/>
                  </a:cubicBezTo>
                  <a:cubicBezTo>
                    <a:pt x="117990" y="609437"/>
                    <a:pt x="91578" y="635850"/>
                    <a:pt x="58995" y="635850"/>
                  </a:cubicBezTo>
                  <a:cubicBezTo>
                    <a:pt x="26413" y="635850"/>
                    <a:pt x="0" y="609437"/>
                    <a:pt x="0" y="576855"/>
                  </a:cubicBezTo>
                  <a:cubicBezTo>
                    <a:pt x="0" y="544272"/>
                    <a:pt x="26413" y="517860"/>
                    <a:pt x="58995" y="517860"/>
                  </a:cubicBezTo>
                  <a:close/>
                  <a:moveTo>
                    <a:pt x="1154124" y="345240"/>
                  </a:moveTo>
                  <a:lnTo>
                    <a:pt x="1168859" y="348215"/>
                  </a:lnTo>
                  <a:lnTo>
                    <a:pt x="1176049" y="385793"/>
                  </a:lnTo>
                  <a:lnTo>
                    <a:pt x="1180496" y="456296"/>
                  </a:lnTo>
                  <a:lnTo>
                    <a:pt x="1177088" y="458594"/>
                  </a:lnTo>
                  <a:cubicBezTo>
                    <a:pt x="1170030" y="461579"/>
                    <a:pt x="1162270" y="463230"/>
                    <a:pt x="1154124" y="463230"/>
                  </a:cubicBezTo>
                  <a:cubicBezTo>
                    <a:pt x="1121542" y="463230"/>
                    <a:pt x="1095129" y="436817"/>
                    <a:pt x="1095129" y="404235"/>
                  </a:cubicBezTo>
                  <a:cubicBezTo>
                    <a:pt x="1095129" y="371652"/>
                    <a:pt x="1121542" y="345240"/>
                    <a:pt x="1154124" y="345240"/>
                  </a:cubicBezTo>
                  <a:close/>
                  <a:moveTo>
                    <a:pt x="911451" y="345240"/>
                  </a:moveTo>
                  <a:cubicBezTo>
                    <a:pt x="944033" y="345240"/>
                    <a:pt x="970446" y="371652"/>
                    <a:pt x="970446" y="404235"/>
                  </a:cubicBezTo>
                  <a:cubicBezTo>
                    <a:pt x="970446" y="436817"/>
                    <a:pt x="944033" y="463230"/>
                    <a:pt x="911451" y="463230"/>
                  </a:cubicBezTo>
                  <a:cubicBezTo>
                    <a:pt x="878868" y="463230"/>
                    <a:pt x="852456" y="436817"/>
                    <a:pt x="852456" y="404235"/>
                  </a:cubicBezTo>
                  <a:cubicBezTo>
                    <a:pt x="852456" y="371652"/>
                    <a:pt x="878868" y="345240"/>
                    <a:pt x="911451" y="345240"/>
                  </a:cubicBezTo>
                  <a:close/>
                  <a:moveTo>
                    <a:pt x="668776" y="345240"/>
                  </a:moveTo>
                  <a:cubicBezTo>
                    <a:pt x="701358" y="345240"/>
                    <a:pt x="727771" y="371652"/>
                    <a:pt x="727771" y="404235"/>
                  </a:cubicBezTo>
                  <a:cubicBezTo>
                    <a:pt x="727771" y="436817"/>
                    <a:pt x="701358" y="463230"/>
                    <a:pt x="668776" y="463230"/>
                  </a:cubicBezTo>
                  <a:cubicBezTo>
                    <a:pt x="636194" y="463230"/>
                    <a:pt x="609781" y="436817"/>
                    <a:pt x="609781" y="404235"/>
                  </a:cubicBezTo>
                  <a:cubicBezTo>
                    <a:pt x="609781" y="371652"/>
                    <a:pt x="636194" y="345240"/>
                    <a:pt x="668776" y="345240"/>
                  </a:cubicBezTo>
                  <a:close/>
                  <a:moveTo>
                    <a:pt x="426101" y="345240"/>
                  </a:moveTo>
                  <a:cubicBezTo>
                    <a:pt x="458683" y="345240"/>
                    <a:pt x="485096" y="371652"/>
                    <a:pt x="485096" y="404235"/>
                  </a:cubicBezTo>
                  <a:cubicBezTo>
                    <a:pt x="485096" y="436817"/>
                    <a:pt x="458683" y="463230"/>
                    <a:pt x="426101" y="463230"/>
                  </a:cubicBezTo>
                  <a:cubicBezTo>
                    <a:pt x="393519" y="463230"/>
                    <a:pt x="367106" y="436817"/>
                    <a:pt x="367106" y="404235"/>
                  </a:cubicBezTo>
                  <a:cubicBezTo>
                    <a:pt x="367106" y="371652"/>
                    <a:pt x="393519" y="345240"/>
                    <a:pt x="426101" y="345240"/>
                  </a:cubicBezTo>
                  <a:close/>
                  <a:moveTo>
                    <a:pt x="183426" y="345240"/>
                  </a:moveTo>
                  <a:cubicBezTo>
                    <a:pt x="216009" y="345240"/>
                    <a:pt x="242421" y="371652"/>
                    <a:pt x="242421" y="404235"/>
                  </a:cubicBezTo>
                  <a:cubicBezTo>
                    <a:pt x="242421" y="436817"/>
                    <a:pt x="216009" y="463230"/>
                    <a:pt x="183426" y="463230"/>
                  </a:cubicBezTo>
                  <a:cubicBezTo>
                    <a:pt x="150844" y="463230"/>
                    <a:pt x="124431" y="436817"/>
                    <a:pt x="124431" y="404235"/>
                  </a:cubicBezTo>
                  <a:cubicBezTo>
                    <a:pt x="124431" y="371652"/>
                    <a:pt x="150844" y="345240"/>
                    <a:pt x="183426" y="345240"/>
                  </a:cubicBezTo>
                  <a:close/>
                  <a:moveTo>
                    <a:pt x="1029693" y="172620"/>
                  </a:moveTo>
                  <a:cubicBezTo>
                    <a:pt x="1062275" y="172620"/>
                    <a:pt x="1088688" y="199032"/>
                    <a:pt x="1088688" y="231615"/>
                  </a:cubicBezTo>
                  <a:cubicBezTo>
                    <a:pt x="1088688" y="264197"/>
                    <a:pt x="1062275" y="290610"/>
                    <a:pt x="1029693" y="290610"/>
                  </a:cubicBezTo>
                  <a:cubicBezTo>
                    <a:pt x="997111" y="290610"/>
                    <a:pt x="970698" y="264197"/>
                    <a:pt x="970698" y="231615"/>
                  </a:cubicBezTo>
                  <a:cubicBezTo>
                    <a:pt x="970698" y="199032"/>
                    <a:pt x="997111" y="172620"/>
                    <a:pt x="1029693" y="172620"/>
                  </a:cubicBezTo>
                  <a:close/>
                  <a:moveTo>
                    <a:pt x="787020" y="172620"/>
                  </a:moveTo>
                  <a:cubicBezTo>
                    <a:pt x="819602" y="172620"/>
                    <a:pt x="846015" y="199032"/>
                    <a:pt x="846015" y="231615"/>
                  </a:cubicBezTo>
                  <a:cubicBezTo>
                    <a:pt x="846015" y="264197"/>
                    <a:pt x="819602" y="290610"/>
                    <a:pt x="787020" y="290610"/>
                  </a:cubicBezTo>
                  <a:cubicBezTo>
                    <a:pt x="754437" y="290610"/>
                    <a:pt x="728025" y="264197"/>
                    <a:pt x="728025" y="231615"/>
                  </a:cubicBezTo>
                  <a:cubicBezTo>
                    <a:pt x="728025" y="199032"/>
                    <a:pt x="754437" y="172620"/>
                    <a:pt x="787020" y="172620"/>
                  </a:cubicBezTo>
                  <a:close/>
                  <a:moveTo>
                    <a:pt x="544345" y="172620"/>
                  </a:moveTo>
                  <a:cubicBezTo>
                    <a:pt x="576927" y="172620"/>
                    <a:pt x="603340" y="199032"/>
                    <a:pt x="603340" y="231615"/>
                  </a:cubicBezTo>
                  <a:cubicBezTo>
                    <a:pt x="603340" y="264197"/>
                    <a:pt x="576927" y="290610"/>
                    <a:pt x="544345" y="290610"/>
                  </a:cubicBezTo>
                  <a:cubicBezTo>
                    <a:pt x="511763" y="290610"/>
                    <a:pt x="485350" y="264197"/>
                    <a:pt x="485350" y="231615"/>
                  </a:cubicBezTo>
                  <a:cubicBezTo>
                    <a:pt x="485350" y="199032"/>
                    <a:pt x="511763" y="172620"/>
                    <a:pt x="544345" y="172620"/>
                  </a:cubicBezTo>
                  <a:close/>
                  <a:moveTo>
                    <a:pt x="301670" y="172620"/>
                  </a:moveTo>
                  <a:cubicBezTo>
                    <a:pt x="334252" y="172620"/>
                    <a:pt x="360665" y="199032"/>
                    <a:pt x="360665" y="231615"/>
                  </a:cubicBezTo>
                  <a:cubicBezTo>
                    <a:pt x="360665" y="264197"/>
                    <a:pt x="334252" y="290610"/>
                    <a:pt x="301670" y="290610"/>
                  </a:cubicBezTo>
                  <a:cubicBezTo>
                    <a:pt x="269088" y="290610"/>
                    <a:pt x="242675" y="264197"/>
                    <a:pt x="242675" y="231615"/>
                  </a:cubicBezTo>
                  <a:cubicBezTo>
                    <a:pt x="242675" y="199032"/>
                    <a:pt x="269088" y="172620"/>
                    <a:pt x="301670" y="172620"/>
                  </a:cubicBezTo>
                  <a:close/>
                  <a:moveTo>
                    <a:pt x="58995" y="172620"/>
                  </a:moveTo>
                  <a:cubicBezTo>
                    <a:pt x="91578" y="172620"/>
                    <a:pt x="117990" y="199032"/>
                    <a:pt x="117990" y="231615"/>
                  </a:cubicBezTo>
                  <a:cubicBezTo>
                    <a:pt x="117990" y="264197"/>
                    <a:pt x="91578" y="290610"/>
                    <a:pt x="58995" y="290610"/>
                  </a:cubicBezTo>
                  <a:cubicBezTo>
                    <a:pt x="26413" y="290610"/>
                    <a:pt x="0" y="264197"/>
                    <a:pt x="0" y="231615"/>
                  </a:cubicBezTo>
                  <a:cubicBezTo>
                    <a:pt x="0" y="199032"/>
                    <a:pt x="26413" y="172620"/>
                    <a:pt x="58995" y="172620"/>
                  </a:cubicBezTo>
                  <a:close/>
                  <a:moveTo>
                    <a:pt x="911451" y="0"/>
                  </a:moveTo>
                  <a:cubicBezTo>
                    <a:pt x="944033" y="0"/>
                    <a:pt x="970446" y="26412"/>
                    <a:pt x="970446" y="58995"/>
                  </a:cubicBezTo>
                  <a:cubicBezTo>
                    <a:pt x="970446" y="91577"/>
                    <a:pt x="944033" y="117990"/>
                    <a:pt x="911451" y="117990"/>
                  </a:cubicBezTo>
                  <a:cubicBezTo>
                    <a:pt x="878868" y="117990"/>
                    <a:pt x="852456" y="91577"/>
                    <a:pt x="852456" y="58995"/>
                  </a:cubicBezTo>
                  <a:cubicBezTo>
                    <a:pt x="852456" y="26412"/>
                    <a:pt x="878868" y="0"/>
                    <a:pt x="911451" y="0"/>
                  </a:cubicBezTo>
                  <a:close/>
                  <a:moveTo>
                    <a:pt x="668776" y="0"/>
                  </a:moveTo>
                  <a:cubicBezTo>
                    <a:pt x="701358" y="0"/>
                    <a:pt x="727771" y="26412"/>
                    <a:pt x="727771" y="58995"/>
                  </a:cubicBezTo>
                  <a:cubicBezTo>
                    <a:pt x="727771" y="91577"/>
                    <a:pt x="701358" y="117990"/>
                    <a:pt x="668776" y="117990"/>
                  </a:cubicBezTo>
                  <a:cubicBezTo>
                    <a:pt x="636194" y="117990"/>
                    <a:pt x="609781" y="91577"/>
                    <a:pt x="609781" y="58995"/>
                  </a:cubicBezTo>
                  <a:cubicBezTo>
                    <a:pt x="609781" y="26412"/>
                    <a:pt x="636194" y="0"/>
                    <a:pt x="668776" y="0"/>
                  </a:cubicBezTo>
                  <a:close/>
                  <a:moveTo>
                    <a:pt x="426101" y="0"/>
                  </a:moveTo>
                  <a:cubicBezTo>
                    <a:pt x="458683" y="0"/>
                    <a:pt x="485096" y="26412"/>
                    <a:pt x="485096" y="58995"/>
                  </a:cubicBezTo>
                  <a:cubicBezTo>
                    <a:pt x="485096" y="91577"/>
                    <a:pt x="458683" y="117990"/>
                    <a:pt x="426101" y="117990"/>
                  </a:cubicBezTo>
                  <a:cubicBezTo>
                    <a:pt x="393519" y="117990"/>
                    <a:pt x="367106" y="91577"/>
                    <a:pt x="367106" y="58995"/>
                  </a:cubicBezTo>
                  <a:cubicBezTo>
                    <a:pt x="367106" y="26412"/>
                    <a:pt x="393519" y="0"/>
                    <a:pt x="426101" y="0"/>
                  </a:cubicBezTo>
                  <a:close/>
                  <a:moveTo>
                    <a:pt x="183426" y="0"/>
                  </a:moveTo>
                  <a:cubicBezTo>
                    <a:pt x="216009" y="0"/>
                    <a:pt x="242421" y="26412"/>
                    <a:pt x="242421" y="58995"/>
                  </a:cubicBezTo>
                  <a:cubicBezTo>
                    <a:pt x="242421" y="91577"/>
                    <a:pt x="216009" y="117990"/>
                    <a:pt x="183426" y="117990"/>
                  </a:cubicBezTo>
                  <a:cubicBezTo>
                    <a:pt x="150844" y="117990"/>
                    <a:pt x="124431" y="91577"/>
                    <a:pt x="124431" y="58995"/>
                  </a:cubicBezTo>
                  <a:cubicBezTo>
                    <a:pt x="124431" y="26412"/>
                    <a:pt x="150844" y="0"/>
                    <a:pt x="183426" y="0"/>
                  </a:cubicBezTo>
                  <a:close/>
                </a:path>
              </a:pathLst>
            </a:custGeom>
            <a:solidFill>
              <a:srgbClr val="FF6699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29B02B24-3BE0-445D-A0AB-A1FF98508EF0}"/>
                </a:ext>
              </a:extLst>
            </p:cNvPr>
            <p:cNvSpPr/>
            <p:nvPr/>
          </p:nvSpPr>
          <p:spPr bwMode="auto">
            <a:xfrm>
              <a:off x="4675494" y="5678092"/>
              <a:ext cx="552254" cy="41080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5322DC7D-1970-41A0-BDEA-C51DC5EB5126}"/>
              </a:ext>
            </a:extLst>
          </p:cNvPr>
          <p:cNvGrpSpPr/>
          <p:nvPr/>
        </p:nvGrpSpPr>
        <p:grpSpPr>
          <a:xfrm>
            <a:off x="458958" y="4800009"/>
            <a:ext cx="1505441" cy="1487325"/>
            <a:chOff x="458958" y="4800009"/>
            <a:chExt cx="1505441" cy="1487325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24F0D23B-2D53-4F17-A6DD-4B8239E2D6B5}"/>
                </a:ext>
              </a:extLst>
            </p:cNvPr>
            <p:cNvGrpSpPr/>
            <p:nvPr/>
          </p:nvGrpSpPr>
          <p:grpSpPr>
            <a:xfrm>
              <a:off x="458958" y="4800009"/>
              <a:ext cx="1505441" cy="1407911"/>
              <a:chOff x="458958" y="4800009"/>
              <a:chExt cx="1505441" cy="1407911"/>
            </a:xfrm>
            <a:solidFill>
              <a:srgbClr val="FFC000"/>
            </a:solidFill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F49C4C60-999F-4A15-BC7A-25778C72A656}"/>
                  </a:ext>
                </a:extLst>
              </p:cNvPr>
              <p:cNvSpPr/>
              <p:nvPr/>
            </p:nvSpPr>
            <p:spPr bwMode="auto">
              <a:xfrm>
                <a:off x="910917" y="4800009"/>
                <a:ext cx="653258" cy="417648"/>
              </a:xfrm>
              <a:custGeom>
                <a:avLst/>
                <a:gdLst>
                  <a:gd name="connsiteX0" fmla="*/ 130569 w 653258"/>
                  <a:gd name="connsiteY0" fmla="*/ 0 h 417648"/>
                  <a:gd name="connsiteX1" fmla="*/ 522689 w 653258"/>
                  <a:gd name="connsiteY1" fmla="*/ 0 h 417648"/>
                  <a:gd name="connsiteX2" fmla="*/ 653258 w 653258"/>
                  <a:gd name="connsiteY2" fmla="*/ 130569 h 417648"/>
                  <a:gd name="connsiteX3" fmla="*/ 653258 w 653258"/>
                  <a:gd name="connsiteY3" fmla="*/ 417648 h 417648"/>
                  <a:gd name="connsiteX4" fmla="*/ 567363 w 653258"/>
                  <a:gd name="connsiteY4" fmla="*/ 417648 h 417648"/>
                  <a:gd name="connsiteX5" fmla="*/ 567363 w 653258"/>
                  <a:gd name="connsiteY5" fmla="*/ 142468 h 417648"/>
                  <a:gd name="connsiteX6" fmla="*/ 504362 w 653258"/>
                  <a:gd name="connsiteY6" fmla="*/ 79467 h 417648"/>
                  <a:gd name="connsiteX7" fmla="*/ 148896 w 653258"/>
                  <a:gd name="connsiteY7" fmla="*/ 79467 h 417648"/>
                  <a:gd name="connsiteX8" fmla="*/ 85895 w 653258"/>
                  <a:gd name="connsiteY8" fmla="*/ 142468 h 417648"/>
                  <a:gd name="connsiteX9" fmla="*/ 85895 w 653258"/>
                  <a:gd name="connsiteY9" fmla="*/ 417648 h 417648"/>
                  <a:gd name="connsiteX10" fmla="*/ 0 w 653258"/>
                  <a:gd name="connsiteY10" fmla="*/ 417648 h 417648"/>
                  <a:gd name="connsiteX11" fmla="*/ 0 w 653258"/>
                  <a:gd name="connsiteY11" fmla="*/ 130569 h 417648"/>
                  <a:gd name="connsiteX12" fmla="*/ 130569 w 653258"/>
                  <a:gd name="connsiteY12" fmla="*/ 0 h 41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3258" h="417648">
                    <a:moveTo>
                      <a:pt x="130569" y="0"/>
                    </a:moveTo>
                    <a:lnTo>
                      <a:pt x="522689" y="0"/>
                    </a:lnTo>
                    <a:cubicBezTo>
                      <a:pt x="594800" y="0"/>
                      <a:pt x="653258" y="58458"/>
                      <a:pt x="653258" y="130569"/>
                    </a:cubicBezTo>
                    <a:lnTo>
                      <a:pt x="653258" y="417648"/>
                    </a:lnTo>
                    <a:lnTo>
                      <a:pt x="567363" y="417648"/>
                    </a:lnTo>
                    <a:lnTo>
                      <a:pt x="567363" y="142468"/>
                    </a:lnTo>
                    <a:cubicBezTo>
                      <a:pt x="567363" y="107674"/>
                      <a:pt x="539156" y="79467"/>
                      <a:pt x="504362" y="79467"/>
                    </a:cubicBezTo>
                    <a:lnTo>
                      <a:pt x="148896" y="79467"/>
                    </a:lnTo>
                    <a:cubicBezTo>
                      <a:pt x="114102" y="79467"/>
                      <a:pt x="85895" y="107674"/>
                      <a:pt x="85895" y="142468"/>
                    </a:cubicBezTo>
                    <a:lnTo>
                      <a:pt x="85895" y="417648"/>
                    </a:lnTo>
                    <a:lnTo>
                      <a:pt x="0" y="417648"/>
                    </a:lnTo>
                    <a:lnTo>
                      <a:pt x="0" y="130569"/>
                    </a:lnTo>
                    <a:cubicBezTo>
                      <a:pt x="0" y="58458"/>
                      <a:pt x="58458" y="0"/>
                      <a:pt x="13056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1802970-9977-4770-966C-1D90136F4F64}"/>
                  </a:ext>
                </a:extLst>
              </p:cNvPr>
              <p:cNvSpPr/>
              <p:nvPr/>
            </p:nvSpPr>
            <p:spPr bwMode="auto">
              <a:xfrm>
                <a:off x="458958" y="5117332"/>
                <a:ext cx="1505441" cy="1090588"/>
              </a:xfrm>
              <a:custGeom>
                <a:avLst/>
                <a:gdLst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265237 w 1505441"/>
                  <a:gd name="connsiteY2" fmla="*/ 75652 h 1187979"/>
                  <a:gd name="connsiteX3" fmla="*/ 1265237 w 1505441"/>
                  <a:gd name="connsiteY3" fmla="*/ 123454 h 1187979"/>
                  <a:gd name="connsiteX4" fmla="*/ 1419459 w 1505441"/>
                  <a:gd name="connsiteY4" fmla="*/ 123454 h 1187979"/>
                  <a:gd name="connsiteX5" fmla="*/ 1505441 w 1505441"/>
                  <a:gd name="connsiteY5" fmla="*/ 209436 h 1187979"/>
                  <a:gd name="connsiteX6" fmla="*/ 1505441 w 1505441"/>
                  <a:gd name="connsiteY6" fmla="*/ 1187979 h 1187979"/>
                  <a:gd name="connsiteX7" fmla="*/ 0 w 1505441"/>
                  <a:gd name="connsiteY7" fmla="*/ 1187979 h 1187979"/>
                  <a:gd name="connsiteX8" fmla="*/ 0 w 1505441"/>
                  <a:gd name="connsiteY8" fmla="*/ 209436 h 1187979"/>
                  <a:gd name="connsiteX9" fmla="*/ 85982 w 1505441"/>
                  <a:gd name="connsiteY9" fmla="*/ 123454 h 1187979"/>
                  <a:gd name="connsiteX10" fmla="*/ 291939 w 1505441"/>
                  <a:gd name="connsiteY10" fmla="*/ 123454 h 1187979"/>
                  <a:gd name="connsiteX11" fmla="*/ 291939 w 1505441"/>
                  <a:gd name="connsiteY11" fmla="*/ 75652 h 1187979"/>
                  <a:gd name="connsiteX12" fmla="*/ 367591 w 1505441"/>
                  <a:gd name="connsiteY12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265237 w 1505441"/>
                  <a:gd name="connsiteY2" fmla="*/ 75652 h 1187979"/>
                  <a:gd name="connsiteX3" fmla="*/ 1265237 w 1505441"/>
                  <a:gd name="connsiteY3" fmla="*/ 123454 h 1187979"/>
                  <a:gd name="connsiteX4" fmla="*/ 1419459 w 1505441"/>
                  <a:gd name="connsiteY4" fmla="*/ 123454 h 1187979"/>
                  <a:gd name="connsiteX5" fmla="*/ 1505441 w 1505441"/>
                  <a:gd name="connsiteY5" fmla="*/ 209436 h 1187979"/>
                  <a:gd name="connsiteX6" fmla="*/ 1505441 w 1505441"/>
                  <a:gd name="connsiteY6" fmla="*/ 1187979 h 1187979"/>
                  <a:gd name="connsiteX7" fmla="*/ 0 w 1505441"/>
                  <a:gd name="connsiteY7" fmla="*/ 1187979 h 1187979"/>
                  <a:gd name="connsiteX8" fmla="*/ 0 w 1505441"/>
                  <a:gd name="connsiteY8" fmla="*/ 209436 h 1187979"/>
                  <a:gd name="connsiteX9" fmla="*/ 85982 w 1505441"/>
                  <a:gd name="connsiteY9" fmla="*/ 123454 h 1187979"/>
                  <a:gd name="connsiteX10" fmla="*/ 291939 w 1505441"/>
                  <a:gd name="connsiteY10" fmla="*/ 123454 h 1187979"/>
                  <a:gd name="connsiteX11" fmla="*/ 367591 w 1505441"/>
                  <a:gd name="connsiteY11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265237 w 1505441"/>
                  <a:gd name="connsiteY2" fmla="*/ 75652 h 1187979"/>
                  <a:gd name="connsiteX3" fmla="*/ 1265237 w 1505441"/>
                  <a:gd name="connsiteY3" fmla="*/ 123454 h 1187979"/>
                  <a:gd name="connsiteX4" fmla="*/ 1419459 w 1505441"/>
                  <a:gd name="connsiteY4" fmla="*/ 123454 h 1187979"/>
                  <a:gd name="connsiteX5" fmla="*/ 1505441 w 1505441"/>
                  <a:gd name="connsiteY5" fmla="*/ 209436 h 1187979"/>
                  <a:gd name="connsiteX6" fmla="*/ 1505441 w 1505441"/>
                  <a:gd name="connsiteY6" fmla="*/ 1187979 h 1187979"/>
                  <a:gd name="connsiteX7" fmla="*/ 0 w 1505441"/>
                  <a:gd name="connsiteY7" fmla="*/ 1187979 h 1187979"/>
                  <a:gd name="connsiteX8" fmla="*/ 0 w 1505441"/>
                  <a:gd name="connsiteY8" fmla="*/ 209436 h 1187979"/>
                  <a:gd name="connsiteX9" fmla="*/ 85982 w 1505441"/>
                  <a:gd name="connsiteY9" fmla="*/ 123454 h 1187979"/>
                  <a:gd name="connsiteX10" fmla="*/ 367591 w 1505441"/>
                  <a:gd name="connsiteY10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265237 w 1505441"/>
                  <a:gd name="connsiteY2" fmla="*/ 75652 h 1187979"/>
                  <a:gd name="connsiteX3" fmla="*/ 1419459 w 1505441"/>
                  <a:gd name="connsiteY3" fmla="*/ 123454 h 1187979"/>
                  <a:gd name="connsiteX4" fmla="*/ 1505441 w 1505441"/>
                  <a:gd name="connsiteY4" fmla="*/ 209436 h 1187979"/>
                  <a:gd name="connsiteX5" fmla="*/ 1505441 w 1505441"/>
                  <a:gd name="connsiteY5" fmla="*/ 1187979 h 1187979"/>
                  <a:gd name="connsiteX6" fmla="*/ 0 w 1505441"/>
                  <a:gd name="connsiteY6" fmla="*/ 1187979 h 1187979"/>
                  <a:gd name="connsiteX7" fmla="*/ 0 w 1505441"/>
                  <a:gd name="connsiteY7" fmla="*/ 209436 h 1187979"/>
                  <a:gd name="connsiteX8" fmla="*/ 85982 w 1505441"/>
                  <a:gd name="connsiteY8" fmla="*/ 123454 h 1187979"/>
                  <a:gd name="connsiteX9" fmla="*/ 367591 w 1505441"/>
                  <a:gd name="connsiteY9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265237 w 1505441"/>
                  <a:gd name="connsiteY2" fmla="*/ 75652 h 1187979"/>
                  <a:gd name="connsiteX3" fmla="*/ 1286022 w 1505441"/>
                  <a:gd name="connsiteY3" fmla="*/ 86608 h 1187979"/>
                  <a:gd name="connsiteX4" fmla="*/ 1419459 w 1505441"/>
                  <a:gd name="connsiteY4" fmla="*/ 123454 h 1187979"/>
                  <a:gd name="connsiteX5" fmla="*/ 1505441 w 1505441"/>
                  <a:gd name="connsiteY5" fmla="*/ 209436 h 1187979"/>
                  <a:gd name="connsiteX6" fmla="*/ 1505441 w 1505441"/>
                  <a:gd name="connsiteY6" fmla="*/ 1187979 h 1187979"/>
                  <a:gd name="connsiteX7" fmla="*/ 0 w 1505441"/>
                  <a:gd name="connsiteY7" fmla="*/ 1187979 h 1187979"/>
                  <a:gd name="connsiteX8" fmla="*/ 0 w 1505441"/>
                  <a:gd name="connsiteY8" fmla="*/ 209436 h 1187979"/>
                  <a:gd name="connsiteX9" fmla="*/ 85982 w 1505441"/>
                  <a:gd name="connsiteY9" fmla="*/ 123454 h 1187979"/>
                  <a:gd name="connsiteX10" fmla="*/ 367591 w 1505441"/>
                  <a:gd name="connsiteY10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265237 w 1505441"/>
                  <a:gd name="connsiteY2" fmla="*/ 75652 h 1187979"/>
                  <a:gd name="connsiteX3" fmla="*/ 1419459 w 1505441"/>
                  <a:gd name="connsiteY3" fmla="*/ 123454 h 1187979"/>
                  <a:gd name="connsiteX4" fmla="*/ 1505441 w 1505441"/>
                  <a:gd name="connsiteY4" fmla="*/ 209436 h 1187979"/>
                  <a:gd name="connsiteX5" fmla="*/ 1505441 w 1505441"/>
                  <a:gd name="connsiteY5" fmla="*/ 1187979 h 1187979"/>
                  <a:gd name="connsiteX6" fmla="*/ 0 w 1505441"/>
                  <a:gd name="connsiteY6" fmla="*/ 1187979 h 1187979"/>
                  <a:gd name="connsiteX7" fmla="*/ 0 w 1505441"/>
                  <a:gd name="connsiteY7" fmla="*/ 209436 h 1187979"/>
                  <a:gd name="connsiteX8" fmla="*/ 85982 w 1505441"/>
                  <a:gd name="connsiteY8" fmla="*/ 123454 h 1187979"/>
                  <a:gd name="connsiteX9" fmla="*/ 367591 w 1505441"/>
                  <a:gd name="connsiteY9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419459 w 1505441"/>
                  <a:gd name="connsiteY2" fmla="*/ 123454 h 1187979"/>
                  <a:gd name="connsiteX3" fmla="*/ 1505441 w 1505441"/>
                  <a:gd name="connsiteY3" fmla="*/ 209436 h 1187979"/>
                  <a:gd name="connsiteX4" fmla="*/ 1505441 w 1505441"/>
                  <a:gd name="connsiteY4" fmla="*/ 1187979 h 1187979"/>
                  <a:gd name="connsiteX5" fmla="*/ 0 w 1505441"/>
                  <a:gd name="connsiteY5" fmla="*/ 1187979 h 1187979"/>
                  <a:gd name="connsiteX6" fmla="*/ 0 w 1505441"/>
                  <a:gd name="connsiteY6" fmla="*/ 209436 h 1187979"/>
                  <a:gd name="connsiteX7" fmla="*/ 85982 w 1505441"/>
                  <a:gd name="connsiteY7" fmla="*/ 123454 h 1187979"/>
                  <a:gd name="connsiteX8" fmla="*/ 367591 w 1505441"/>
                  <a:gd name="connsiteY8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419459 w 1505441"/>
                  <a:gd name="connsiteY2" fmla="*/ 123454 h 1187979"/>
                  <a:gd name="connsiteX3" fmla="*/ 1505441 w 1505441"/>
                  <a:gd name="connsiteY3" fmla="*/ 209436 h 1187979"/>
                  <a:gd name="connsiteX4" fmla="*/ 1505441 w 1505441"/>
                  <a:gd name="connsiteY4" fmla="*/ 1187979 h 1187979"/>
                  <a:gd name="connsiteX5" fmla="*/ 0 w 1505441"/>
                  <a:gd name="connsiteY5" fmla="*/ 1187979 h 1187979"/>
                  <a:gd name="connsiteX6" fmla="*/ 0 w 1505441"/>
                  <a:gd name="connsiteY6" fmla="*/ 209436 h 1187979"/>
                  <a:gd name="connsiteX7" fmla="*/ 85982 w 1505441"/>
                  <a:gd name="connsiteY7" fmla="*/ 123454 h 1187979"/>
                  <a:gd name="connsiteX8" fmla="*/ 367591 w 1505441"/>
                  <a:gd name="connsiteY8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505441 w 1505441"/>
                  <a:gd name="connsiteY2" fmla="*/ 209436 h 1187979"/>
                  <a:gd name="connsiteX3" fmla="*/ 1505441 w 1505441"/>
                  <a:gd name="connsiteY3" fmla="*/ 1187979 h 1187979"/>
                  <a:gd name="connsiteX4" fmla="*/ 0 w 1505441"/>
                  <a:gd name="connsiteY4" fmla="*/ 1187979 h 1187979"/>
                  <a:gd name="connsiteX5" fmla="*/ 0 w 1505441"/>
                  <a:gd name="connsiteY5" fmla="*/ 209436 h 1187979"/>
                  <a:gd name="connsiteX6" fmla="*/ 85982 w 1505441"/>
                  <a:gd name="connsiteY6" fmla="*/ 123454 h 1187979"/>
                  <a:gd name="connsiteX7" fmla="*/ 367591 w 1505441"/>
                  <a:gd name="connsiteY7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505441 w 1505441"/>
                  <a:gd name="connsiteY2" fmla="*/ 209436 h 1187979"/>
                  <a:gd name="connsiteX3" fmla="*/ 1505441 w 1505441"/>
                  <a:gd name="connsiteY3" fmla="*/ 1187979 h 1187979"/>
                  <a:gd name="connsiteX4" fmla="*/ 0 w 1505441"/>
                  <a:gd name="connsiteY4" fmla="*/ 1187979 h 1187979"/>
                  <a:gd name="connsiteX5" fmla="*/ 0 w 1505441"/>
                  <a:gd name="connsiteY5" fmla="*/ 209436 h 1187979"/>
                  <a:gd name="connsiteX6" fmla="*/ 367591 w 1505441"/>
                  <a:gd name="connsiteY6" fmla="*/ 0 h 1187979"/>
                  <a:gd name="connsiteX0" fmla="*/ 367591 w 1505441"/>
                  <a:gd name="connsiteY0" fmla="*/ 0 h 1187979"/>
                  <a:gd name="connsiteX1" fmla="*/ 1189585 w 1505441"/>
                  <a:gd name="connsiteY1" fmla="*/ 0 h 1187979"/>
                  <a:gd name="connsiteX2" fmla="*/ 1505441 w 1505441"/>
                  <a:gd name="connsiteY2" fmla="*/ 209436 h 1187979"/>
                  <a:gd name="connsiteX3" fmla="*/ 1505441 w 1505441"/>
                  <a:gd name="connsiteY3" fmla="*/ 1187979 h 1187979"/>
                  <a:gd name="connsiteX4" fmla="*/ 0 w 1505441"/>
                  <a:gd name="connsiteY4" fmla="*/ 1187979 h 1187979"/>
                  <a:gd name="connsiteX5" fmla="*/ 0 w 1505441"/>
                  <a:gd name="connsiteY5" fmla="*/ 209436 h 1187979"/>
                  <a:gd name="connsiteX6" fmla="*/ 367591 w 1505441"/>
                  <a:gd name="connsiteY6" fmla="*/ 0 h 118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05441" h="1187979">
                    <a:moveTo>
                      <a:pt x="367591" y="0"/>
                    </a:moveTo>
                    <a:lnTo>
                      <a:pt x="1189585" y="0"/>
                    </a:lnTo>
                    <a:lnTo>
                      <a:pt x="1505441" y="209436"/>
                    </a:lnTo>
                    <a:lnTo>
                      <a:pt x="1505441" y="1187979"/>
                    </a:lnTo>
                    <a:lnTo>
                      <a:pt x="0" y="1187979"/>
                    </a:lnTo>
                    <a:lnTo>
                      <a:pt x="0" y="209436"/>
                    </a:lnTo>
                    <a:lnTo>
                      <a:pt x="367591" y="0"/>
                    </a:lnTo>
                    <a:close/>
                  </a:path>
                </a:pathLst>
              </a:custGeom>
              <a:pattFill prst="dashUpDiag">
                <a:fgClr>
                  <a:srgbClr val="FFFF99"/>
                </a:fgClr>
                <a:bgClr>
                  <a:srgbClr val="FFCC66"/>
                </a:bgClr>
              </a:patt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290BE44C-FEC7-489E-83B5-577DF19C9222}"/>
                </a:ext>
              </a:extLst>
            </p:cNvPr>
            <p:cNvSpPr/>
            <p:nvPr/>
          </p:nvSpPr>
          <p:spPr bwMode="auto">
            <a:xfrm>
              <a:off x="843514" y="5481306"/>
              <a:ext cx="780794" cy="498184"/>
            </a:xfrm>
            <a:prstGeom prst="round2SameRect">
              <a:avLst>
                <a:gd name="adj1" fmla="val 0"/>
                <a:gd name="adj2" fmla="val 17368"/>
              </a:avLst>
            </a:prstGeom>
            <a:solidFill>
              <a:srgbClr val="C00000"/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6E1DA175-B7D4-4AE2-9CCC-F30A94E88FA0}"/>
                </a:ext>
              </a:extLst>
            </p:cNvPr>
            <p:cNvSpPr/>
            <p:nvPr/>
          </p:nvSpPr>
          <p:spPr bwMode="auto">
            <a:xfrm>
              <a:off x="459637" y="6197324"/>
              <a:ext cx="1504762" cy="90010"/>
            </a:xfrm>
            <a:prstGeom prst="round2SameRect">
              <a:avLst>
                <a:gd name="adj1" fmla="val 0"/>
                <a:gd name="adj2" fmla="val 42064"/>
              </a:avLst>
            </a:prstGeom>
            <a:solidFill>
              <a:srgbClr val="C00000"/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5C09F751-10B6-4420-A9B0-943FA22AE1A7}"/>
                </a:ext>
              </a:extLst>
            </p:cNvPr>
            <p:cNvSpPr/>
            <p:nvPr/>
          </p:nvSpPr>
          <p:spPr bwMode="auto">
            <a:xfrm>
              <a:off x="843514" y="5552743"/>
              <a:ext cx="780794" cy="498184"/>
            </a:xfrm>
            <a:prstGeom prst="round2SameRect">
              <a:avLst>
                <a:gd name="adj1" fmla="val 0"/>
                <a:gd name="adj2" fmla="val 17368"/>
              </a:avLst>
            </a:prstGeom>
            <a:pattFill prst="dashUpDiag">
              <a:fgClr>
                <a:srgbClr val="FFFF99"/>
              </a:fgClr>
              <a:bgClr>
                <a:srgbClr val="FFC000"/>
              </a:bgClr>
            </a:patt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7E3F63C4-7A35-4A70-8AC1-9DDB0A59297F}"/>
              </a:ext>
            </a:extLst>
          </p:cNvPr>
          <p:cNvGrpSpPr/>
          <p:nvPr/>
        </p:nvGrpSpPr>
        <p:grpSpPr>
          <a:xfrm>
            <a:off x="2537722" y="4717859"/>
            <a:ext cx="1109772" cy="1592265"/>
            <a:chOff x="2537722" y="4717859"/>
            <a:chExt cx="1109772" cy="159226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CD32CAC-BCE9-4BDF-B7DD-15AF45629278}"/>
                </a:ext>
              </a:extLst>
            </p:cNvPr>
            <p:cNvGrpSpPr/>
            <p:nvPr/>
          </p:nvGrpSpPr>
          <p:grpSpPr>
            <a:xfrm>
              <a:off x="2537722" y="5383334"/>
              <a:ext cx="1109772" cy="926790"/>
              <a:chOff x="7577917" y="5534633"/>
              <a:chExt cx="1109772" cy="926790"/>
            </a:xfrm>
            <a:solidFill>
              <a:srgbClr val="002060"/>
            </a:solidFill>
          </p:grpSpPr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9EF82FA9-7C17-4671-A992-CE7003F3CDA2}"/>
                  </a:ext>
                </a:extLst>
              </p:cNvPr>
              <p:cNvSpPr/>
              <p:nvPr/>
            </p:nvSpPr>
            <p:spPr bwMode="auto">
              <a:xfrm>
                <a:off x="7577917" y="5534633"/>
                <a:ext cx="1109772" cy="926790"/>
              </a:xfrm>
              <a:prstGeom prst="round2SameRect">
                <a:avLst>
                  <a:gd name="adj1" fmla="val 0"/>
                  <a:gd name="adj2" fmla="val 18421"/>
                </a:avLst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9308CD8A-A0A7-44AC-B303-5FC0B4843490}"/>
                  </a:ext>
                </a:extLst>
              </p:cNvPr>
              <p:cNvSpPr/>
              <p:nvPr/>
            </p:nvSpPr>
            <p:spPr bwMode="auto">
              <a:xfrm>
                <a:off x="7809758" y="5784876"/>
                <a:ext cx="646090" cy="417190"/>
              </a:xfrm>
              <a:prstGeom prst="round2SameRect">
                <a:avLst>
                  <a:gd name="adj1" fmla="val 0"/>
                  <a:gd name="adj2" fmla="val 18421"/>
                </a:avLst>
              </a:prstGeom>
              <a:solidFill>
                <a:srgbClr val="0070C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DA0F1DA0-8421-4618-B3EC-69CB99F5B7AE}"/>
                </a:ext>
              </a:extLst>
            </p:cNvPr>
            <p:cNvSpPr/>
            <p:nvPr/>
          </p:nvSpPr>
          <p:spPr bwMode="auto">
            <a:xfrm>
              <a:off x="2537723" y="5312066"/>
              <a:ext cx="1109771" cy="9001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18192D6C-FEA0-4D8F-BDAC-A6731A0072F3}"/>
                </a:ext>
              </a:extLst>
            </p:cNvPr>
            <p:cNvSpPr/>
            <p:nvPr/>
          </p:nvSpPr>
          <p:spPr bwMode="auto">
            <a:xfrm>
              <a:off x="2693363" y="4717859"/>
              <a:ext cx="798490" cy="798237"/>
            </a:xfrm>
            <a:custGeom>
              <a:avLst/>
              <a:gdLst>
                <a:gd name="connsiteX0" fmla="*/ 399245 w 798490"/>
                <a:gd name="connsiteY0" fmla="*/ 0 h 798237"/>
                <a:gd name="connsiteX1" fmla="*/ 798490 w 798490"/>
                <a:gd name="connsiteY1" fmla="*/ 399245 h 798237"/>
                <a:gd name="connsiteX2" fmla="*/ 798490 w 798490"/>
                <a:gd name="connsiteY2" fmla="*/ 779700 h 798237"/>
                <a:gd name="connsiteX3" fmla="*/ 794748 w 798490"/>
                <a:gd name="connsiteY3" fmla="*/ 798237 h 798237"/>
                <a:gd name="connsiteX4" fmla="*/ 665140 w 798490"/>
                <a:gd name="connsiteY4" fmla="*/ 798237 h 798237"/>
                <a:gd name="connsiteX5" fmla="*/ 665140 w 798490"/>
                <a:gd name="connsiteY5" fmla="*/ 316695 h 798237"/>
                <a:gd name="connsiteX6" fmla="*/ 399245 w 798490"/>
                <a:gd name="connsiteY6" fmla="*/ 50800 h 798237"/>
                <a:gd name="connsiteX7" fmla="*/ 133350 w 798490"/>
                <a:gd name="connsiteY7" fmla="*/ 316695 h 798237"/>
                <a:gd name="connsiteX8" fmla="*/ 133350 w 798490"/>
                <a:gd name="connsiteY8" fmla="*/ 798237 h 798237"/>
                <a:gd name="connsiteX9" fmla="*/ 3743 w 798490"/>
                <a:gd name="connsiteY9" fmla="*/ 798237 h 798237"/>
                <a:gd name="connsiteX10" fmla="*/ 0 w 798490"/>
                <a:gd name="connsiteY10" fmla="*/ 779700 h 798237"/>
                <a:gd name="connsiteX11" fmla="*/ 0 w 798490"/>
                <a:gd name="connsiteY11" fmla="*/ 399245 h 798237"/>
                <a:gd name="connsiteX12" fmla="*/ 399245 w 798490"/>
                <a:gd name="connsiteY12" fmla="*/ 0 h 798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98490" h="798237">
                  <a:moveTo>
                    <a:pt x="399245" y="0"/>
                  </a:moveTo>
                  <a:cubicBezTo>
                    <a:pt x="619742" y="0"/>
                    <a:pt x="798490" y="178748"/>
                    <a:pt x="798490" y="399245"/>
                  </a:cubicBezTo>
                  <a:lnTo>
                    <a:pt x="798490" y="779700"/>
                  </a:lnTo>
                  <a:lnTo>
                    <a:pt x="794748" y="798237"/>
                  </a:lnTo>
                  <a:lnTo>
                    <a:pt x="665140" y="798237"/>
                  </a:lnTo>
                  <a:lnTo>
                    <a:pt x="665140" y="316695"/>
                  </a:lnTo>
                  <a:cubicBezTo>
                    <a:pt x="665140" y="169845"/>
                    <a:pt x="546095" y="50800"/>
                    <a:pt x="399245" y="50800"/>
                  </a:cubicBezTo>
                  <a:cubicBezTo>
                    <a:pt x="252395" y="50800"/>
                    <a:pt x="133350" y="169845"/>
                    <a:pt x="133350" y="316695"/>
                  </a:cubicBezTo>
                  <a:lnTo>
                    <a:pt x="133350" y="798237"/>
                  </a:lnTo>
                  <a:lnTo>
                    <a:pt x="3743" y="798237"/>
                  </a:lnTo>
                  <a:lnTo>
                    <a:pt x="0" y="779700"/>
                  </a:lnTo>
                  <a:lnTo>
                    <a:pt x="0" y="399245"/>
                  </a:lnTo>
                  <a:cubicBezTo>
                    <a:pt x="0" y="178748"/>
                    <a:pt x="178748" y="0"/>
                    <a:pt x="399245" y="0"/>
                  </a:cubicBezTo>
                  <a:close/>
                </a:path>
              </a:pathLst>
            </a:custGeom>
            <a:solidFill>
              <a:srgbClr val="0070C0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楕円 319">
              <a:extLst>
                <a:ext uri="{FF2B5EF4-FFF2-40B4-BE49-F238E27FC236}">
                  <a16:creationId xmlns:a16="http://schemas.microsoft.com/office/drawing/2014/main" id="{81FBAD1F-968B-4F35-B756-36FF3E433B95}"/>
                </a:ext>
              </a:extLst>
            </p:cNvPr>
            <p:cNvSpPr/>
            <p:nvPr/>
          </p:nvSpPr>
          <p:spPr bwMode="auto">
            <a:xfrm>
              <a:off x="2727164" y="5410005"/>
              <a:ext cx="70772" cy="707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1" name="楕円 320">
              <a:extLst>
                <a:ext uri="{FF2B5EF4-FFF2-40B4-BE49-F238E27FC236}">
                  <a16:creationId xmlns:a16="http://schemas.microsoft.com/office/drawing/2014/main" id="{2D03C4D0-F012-4B3B-A60F-385EEF18C9C7}"/>
                </a:ext>
              </a:extLst>
            </p:cNvPr>
            <p:cNvSpPr/>
            <p:nvPr/>
          </p:nvSpPr>
          <p:spPr bwMode="auto">
            <a:xfrm>
              <a:off x="3389152" y="5410005"/>
              <a:ext cx="70772" cy="707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45D04EDB-75C6-408B-A53B-16EC6E252B17}"/>
              </a:ext>
            </a:extLst>
          </p:cNvPr>
          <p:cNvGrpSpPr/>
          <p:nvPr/>
        </p:nvGrpSpPr>
        <p:grpSpPr>
          <a:xfrm>
            <a:off x="7993064" y="4758772"/>
            <a:ext cx="1453682" cy="1548004"/>
            <a:chOff x="7993064" y="4758772"/>
            <a:chExt cx="1453682" cy="154800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67CA70E-62F3-42C8-93C4-E7DF60834509}"/>
                </a:ext>
              </a:extLst>
            </p:cNvPr>
            <p:cNvGrpSpPr/>
            <p:nvPr/>
          </p:nvGrpSpPr>
          <p:grpSpPr>
            <a:xfrm>
              <a:off x="7993064" y="4758772"/>
              <a:ext cx="1453682" cy="1548004"/>
              <a:chOff x="6407574" y="3048001"/>
              <a:chExt cx="1710190" cy="1821156"/>
            </a:xfrm>
          </p:grpSpPr>
          <p:sp>
            <p:nvSpPr>
              <p:cNvPr id="27" name="円: 塗りつぶしなし 26">
                <a:extLst>
                  <a:ext uri="{FF2B5EF4-FFF2-40B4-BE49-F238E27FC236}">
                    <a16:creationId xmlns:a16="http://schemas.microsoft.com/office/drawing/2014/main" id="{9204CFA3-83FA-4652-851F-EB0E8579DDEA}"/>
                  </a:ext>
                </a:extLst>
              </p:cNvPr>
              <p:cNvSpPr/>
              <p:nvPr/>
            </p:nvSpPr>
            <p:spPr bwMode="auto">
              <a:xfrm>
                <a:off x="6822646" y="3048001"/>
                <a:ext cx="854910" cy="1252366"/>
              </a:xfrm>
              <a:prstGeom prst="donut">
                <a:avLst>
                  <a:gd name="adj" fmla="val 10642"/>
                </a:avLst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台形 204">
                <a:extLst>
                  <a:ext uri="{FF2B5EF4-FFF2-40B4-BE49-F238E27FC236}">
                    <a16:creationId xmlns:a16="http://schemas.microsoft.com/office/drawing/2014/main" id="{C0FB4159-4C91-4628-9D4C-0B37FE3DDED9}"/>
                  </a:ext>
                </a:extLst>
              </p:cNvPr>
              <p:cNvSpPr/>
              <p:nvPr/>
            </p:nvSpPr>
            <p:spPr bwMode="auto">
              <a:xfrm rot="10800000">
                <a:off x="6407574" y="3699029"/>
                <a:ext cx="1710190" cy="1170127"/>
              </a:xfrm>
              <a:prstGeom prst="trapezoid">
                <a:avLst>
                  <a:gd name="adj" fmla="val 24468"/>
                </a:avLst>
              </a:pr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CFAD3644-2398-4591-BA8B-436BD421D7AF}"/>
                  </a:ext>
                </a:extLst>
              </p:cNvPr>
              <p:cNvSpPr/>
              <p:nvPr/>
            </p:nvSpPr>
            <p:spPr bwMode="auto">
              <a:xfrm rot="10800000">
                <a:off x="6654615" y="3699030"/>
                <a:ext cx="1216108" cy="1170127"/>
              </a:xfrm>
              <a:custGeom>
                <a:avLst/>
                <a:gdLst>
                  <a:gd name="connsiteX0" fmla="*/ 1068449 w 1216108"/>
                  <a:gd name="connsiteY0" fmla="*/ 1170127 h 1170127"/>
                  <a:gd name="connsiteX1" fmla="*/ 896570 w 1216108"/>
                  <a:gd name="connsiteY1" fmla="*/ 1170127 h 1170127"/>
                  <a:gd name="connsiteX2" fmla="*/ 896570 w 1216108"/>
                  <a:gd name="connsiteY2" fmla="*/ 160478 h 1170127"/>
                  <a:gd name="connsiteX3" fmla="*/ 336218 w 1216108"/>
                  <a:gd name="connsiteY3" fmla="*/ 160478 h 1170127"/>
                  <a:gd name="connsiteX4" fmla="*/ 336218 w 1216108"/>
                  <a:gd name="connsiteY4" fmla="*/ 1170127 h 1170127"/>
                  <a:gd name="connsiteX5" fmla="*/ 164339 w 1216108"/>
                  <a:gd name="connsiteY5" fmla="*/ 1170127 h 1170127"/>
                  <a:gd name="connsiteX6" fmla="*/ 164339 w 1216108"/>
                  <a:gd name="connsiteY6" fmla="*/ 160478 h 1170127"/>
                  <a:gd name="connsiteX7" fmla="*/ 0 w 1216108"/>
                  <a:gd name="connsiteY7" fmla="*/ 160478 h 1170127"/>
                  <a:gd name="connsiteX8" fmla="*/ 39266 w 1216108"/>
                  <a:gd name="connsiteY8" fmla="*/ 0 h 1170127"/>
                  <a:gd name="connsiteX9" fmla="*/ 1176842 w 1216108"/>
                  <a:gd name="connsiteY9" fmla="*/ 0 h 1170127"/>
                  <a:gd name="connsiteX10" fmla="*/ 1216108 w 1216108"/>
                  <a:gd name="connsiteY10" fmla="*/ 160478 h 1170127"/>
                  <a:gd name="connsiteX11" fmla="*/ 1068449 w 1216108"/>
                  <a:gd name="connsiteY11" fmla="*/ 160478 h 1170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16108" h="1170127">
                    <a:moveTo>
                      <a:pt x="1068449" y="1170127"/>
                    </a:moveTo>
                    <a:lnTo>
                      <a:pt x="896570" y="1170127"/>
                    </a:lnTo>
                    <a:lnTo>
                      <a:pt x="896570" y="160478"/>
                    </a:lnTo>
                    <a:lnTo>
                      <a:pt x="336218" y="160478"/>
                    </a:lnTo>
                    <a:lnTo>
                      <a:pt x="336218" y="1170127"/>
                    </a:lnTo>
                    <a:lnTo>
                      <a:pt x="164339" y="1170127"/>
                    </a:lnTo>
                    <a:lnTo>
                      <a:pt x="164339" y="160478"/>
                    </a:lnTo>
                    <a:lnTo>
                      <a:pt x="0" y="160478"/>
                    </a:lnTo>
                    <a:lnTo>
                      <a:pt x="39266" y="0"/>
                    </a:lnTo>
                    <a:lnTo>
                      <a:pt x="1176842" y="0"/>
                    </a:lnTo>
                    <a:lnTo>
                      <a:pt x="1216108" y="160478"/>
                    </a:lnTo>
                    <a:lnTo>
                      <a:pt x="1068449" y="16047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DF1FEB0A-7EB0-49E7-913D-DC9DEC9AAED6}"/>
                  </a:ext>
                </a:extLst>
              </p:cNvPr>
              <p:cNvSpPr/>
              <p:nvPr/>
            </p:nvSpPr>
            <p:spPr bwMode="auto">
              <a:xfrm rot="10800000">
                <a:off x="7058362" y="4149080"/>
                <a:ext cx="404866" cy="371280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2" name="楕円 321">
              <a:extLst>
                <a:ext uri="{FF2B5EF4-FFF2-40B4-BE49-F238E27FC236}">
                  <a16:creationId xmlns:a16="http://schemas.microsoft.com/office/drawing/2014/main" id="{3A60EA3C-4D50-4C3E-B1F4-BFF445826997}"/>
                </a:ext>
              </a:extLst>
            </p:cNvPr>
            <p:cNvSpPr/>
            <p:nvPr/>
          </p:nvSpPr>
          <p:spPr bwMode="auto">
            <a:xfrm>
              <a:off x="8369048" y="5357071"/>
              <a:ext cx="70772" cy="707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3" name="楕円 322">
              <a:extLst>
                <a:ext uri="{FF2B5EF4-FFF2-40B4-BE49-F238E27FC236}">
                  <a16:creationId xmlns:a16="http://schemas.microsoft.com/office/drawing/2014/main" id="{0F543F8B-24B5-47BA-A206-E132DD5385C7}"/>
                </a:ext>
              </a:extLst>
            </p:cNvPr>
            <p:cNvSpPr/>
            <p:nvPr/>
          </p:nvSpPr>
          <p:spPr bwMode="auto">
            <a:xfrm>
              <a:off x="8992935" y="5357071"/>
              <a:ext cx="70772" cy="707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5A33559A-87E2-422E-9DAB-EFFFF5E4CDAE}"/>
              </a:ext>
            </a:extLst>
          </p:cNvPr>
          <p:cNvGrpSpPr/>
          <p:nvPr/>
        </p:nvGrpSpPr>
        <p:grpSpPr>
          <a:xfrm>
            <a:off x="6143311" y="2779937"/>
            <a:ext cx="1430677" cy="1579632"/>
            <a:chOff x="6143311" y="2779937"/>
            <a:chExt cx="1430677" cy="1579632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D139299C-0CFE-4F0A-8D06-D524FFEF32D0}"/>
                </a:ext>
              </a:extLst>
            </p:cNvPr>
            <p:cNvSpPr/>
            <p:nvPr/>
          </p:nvSpPr>
          <p:spPr bwMode="auto">
            <a:xfrm>
              <a:off x="6451314" y="2779937"/>
              <a:ext cx="580792" cy="1209932"/>
            </a:xfrm>
            <a:custGeom>
              <a:avLst/>
              <a:gdLst>
                <a:gd name="connsiteX0" fmla="*/ 486919 w 973838"/>
                <a:gd name="connsiteY0" fmla="*/ 0 h 1986486"/>
                <a:gd name="connsiteX1" fmla="*/ 973838 w 973838"/>
                <a:gd name="connsiteY1" fmla="*/ 1018793 h 1986486"/>
                <a:gd name="connsiteX2" fmla="*/ 676450 w 973838"/>
                <a:gd name="connsiteY2" fmla="*/ 1957524 h 1986486"/>
                <a:gd name="connsiteX3" fmla="*/ 631859 w 973838"/>
                <a:gd name="connsiteY3" fmla="*/ 1986486 h 1986486"/>
                <a:gd name="connsiteX4" fmla="*/ 664264 w 973838"/>
                <a:gd name="connsiteY4" fmla="*/ 1930198 h 1986486"/>
                <a:gd name="connsiteX5" fmla="*/ 804110 w 973838"/>
                <a:gd name="connsiteY5" fmla="*/ 1088479 h 1986486"/>
                <a:gd name="connsiteX6" fmla="*/ 486919 w 973838"/>
                <a:gd name="connsiteY6" fmla="*/ 73401 h 1986486"/>
                <a:gd name="connsiteX7" fmla="*/ 169728 w 973838"/>
                <a:gd name="connsiteY7" fmla="*/ 1088479 h 1986486"/>
                <a:gd name="connsiteX8" fmla="*/ 309575 w 973838"/>
                <a:gd name="connsiteY8" fmla="*/ 1930198 h 1986486"/>
                <a:gd name="connsiteX9" fmla="*/ 341980 w 973838"/>
                <a:gd name="connsiteY9" fmla="*/ 1986486 h 1986486"/>
                <a:gd name="connsiteX10" fmla="*/ 297388 w 973838"/>
                <a:gd name="connsiteY10" fmla="*/ 1957524 h 1986486"/>
                <a:gd name="connsiteX11" fmla="*/ 0 w 973838"/>
                <a:gd name="connsiteY11" fmla="*/ 1018793 h 1986486"/>
                <a:gd name="connsiteX12" fmla="*/ 486919 w 973838"/>
                <a:gd name="connsiteY12" fmla="*/ 0 h 1986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3838" h="1986486">
                  <a:moveTo>
                    <a:pt x="486919" y="0"/>
                  </a:moveTo>
                  <a:cubicBezTo>
                    <a:pt x="755837" y="0"/>
                    <a:pt x="973838" y="456129"/>
                    <a:pt x="973838" y="1018793"/>
                  </a:cubicBezTo>
                  <a:cubicBezTo>
                    <a:pt x="973838" y="1440791"/>
                    <a:pt x="851213" y="1802863"/>
                    <a:pt x="676450" y="1957524"/>
                  </a:cubicBezTo>
                  <a:lnTo>
                    <a:pt x="631859" y="1986486"/>
                  </a:lnTo>
                  <a:lnTo>
                    <a:pt x="664264" y="1930198"/>
                  </a:lnTo>
                  <a:cubicBezTo>
                    <a:pt x="748637" y="1747781"/>
                    <a:pt x="804110" y="1438862"/>
                    <a:pt x="804110" y="1088479"/>
                  </a:cubicBezTo>
                  <a:cubicBezTo>
                    <a:pt x="804110" y="527867"/>
                    <a:pt x="662099" y="73401"/>
                    <a:pt x="486919" y="73401"/>
                  </a:cubicBezTo>
                  <a:cubicBezTo>
                    <a:pt x="311739" y="73401"/>
                    <a:pt x="169728" y="527867"/>
                    <a:pt x="169728" y="1088479"/>
                  </a:cubicBezTo>
                  <a:cubicBezTo>
                    <a:pt x="169728" y="1438862"/>
                    <a:pt x="225201" y="1747781"/>
                    <a:pt x="309575" y="1930198"/>
                  </a:cubicBezTo>
                  <a:lnTo>
                    <a:pt x="341980" y="1986486"/>
                  </a:lnTo>
                  <a:lnTo>
                    <a:pt x="297388" y="1957524"/>
                  </a:lnTo>
                  <a:cubicBezTo>
                    <a:pt x="122626" y="1802863"/>
                    <a:pt x="0" y="1440791"/>
                    <a:pt x="0" y="1018793"/>
                  </a:cubicBezTo>
                  <a:cubicBezTo>
                    <a:pt x="0" y="456129"/>
                    <a:pt x="218001" y="0"/>
                    <a:pt x="486919" y="0"/>
                  </a:cubicBezTo>
                  <a:close/>
                </a:path>
              </a:pathLst>
            </a:custGeom>
            <a:pattFill prst="plaid">
              <a:fgClr>
                <a:srgbClr val="00B050"/>
              </a:fgClr>
              <a:bgClr>
                <a:srgbClr val="92D050"/>
              </a:bgClr>
            </a:patt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6B075442-BC64-4FB2-87D7-3718EE770220}"/>
                </a:ext>
              </a:extLst>
            </p:cNvPr>
            <p:cNvSpPr/>
            <p:nvPr/>
          </p:nvSpPr>
          <p:spPr bwMode="auto">
            <a:xfrm>
              <a:off x="6143311" y="2779937"/>
              <a:ext cx="1430677" cy="1579632"/>
            </a:xfrm>
            <a:custGeom>
              <a:avLst/>
              <a:gdLst>
                <a:gd name="connsiteX0" fmla="*/ 788899 w 1430677"/>
                <a:gd name="connsiteY0" fmla="*/ 44707 h 1579632"/>
                <a:gd name="connsiteX1" fmla="*/ 603572 w 1430677"/>
                <a:gd name="connsiteY1" fmla="*/ 538371 h 1579632"/>
                <a:gd name="connsiteX2" fmla="*/ 602554 w 1430677"/>
                <a:gd name="connsiteY2" fmla="*/ 571356 h 1579632"/>
                <a:gd name="connsiteX3" fmla="*/ 975244 w 1430677"/>
                <a:gd name="connsiteY3" fmla="*/ 571356 h 1579632"/>
                <a:gd name="connsiteX4" fmla="*/ 974227 w 1430677"/>
                <a:gd name="connsiteY4" fmla="*/ 538371 h 1579632"/>
                <a:gd name="connsiteX5" fmla="*/ 788899 w 1430677"/>
                <a:gd name="connsiteY5" fmla="*/ 44707 h 1579632"/>
                <a:gd name="connsiteX6" fmla="*/ 788899 w 1430677"/>
                <a:gd name="connsiteY6" fmla="*/ 0 h 1579632"/>
                <a:gd name="connsiteX7" fmla="*/ 1073395 w 1430677"/>
                <a:gd name="connsiteY7" fmla="*/ 495470 h 1579632"/>
                <a:gd name="connsiteX8" fmla="*/ 1076975 w 1430677"/>
                <a:gd name="connsiteY8" fmla="*/ 571356 h 1579632"/>
                <a:gd name="connsiteX9" fmla="*/ 1268708 w 1430677"/>
                <a:gd name="connsiteY9" fmla="*/ 571356 h 1579632"/>
                <a:gd name="connsiteX10" fmla="*/ 1430677 w 1430677"/>
                <a:gd name="connsiteY10" fmla="*/ 1579632 h 1579632"/>
                <a:gd name="connsiteX11" fmla="*/ 0 w 1430677"/>
                <a:gd name="connsiteY11" fmla="*/ 1579632 h 1579632"/>
                <a:gd name="connsiteX12" fmla="*/ 161969 w 1430677"/>
                <a:gd name="connsiteY12" fmla="*/ 571356 h 1579632"/>
                <a:gd name="connsiteX13" fmla="*/ 500823 w 1430677"/>
                <a:gd name="connsiteY13" fmla="*/ 571356 h 1579632"/>
                <a:gd name="connsiteX14" fmla="*/ 504403 w 1430677"/>
                <a:gd name="connsiteY14" fmla="*/ 495470 h 1579632"/>
                <a:gd name="connsiteX15" fmla="*/ 788899 w 1430677"/>
                <a:gd name="connsiteY15" fmla="*/ 0 h 157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30677" h="1579632">
                  <a:moveTo>
                    <a:pt x="788899" y="44707"/>
                  </a:moveTo>
                  <a:cubicBezTo>
                    <a:pt x="697482" y="44707"/>
                    <a:pt x="621211" y="256638"/>
                    <a:pt x="603572" y="538371"/>
                  </a:cubicBezTo>
                  <a:lnTo>
                    <a:pt x="602554" y="571356"/>
                  </a:lnTo>
                  <a:lnTo>
                    <a:pt x="975244" y="571356"/>
                  </a:lnTo>
                  <a:lnTo>
                    <a:pt x="974227" y="538371"/>
                  </a:lnTo>
                  <a:cubicBezTo>
                    <a:pt x="956588" y="256638"/>
                    <a:pt x="880316" y="44707"/>
                    <a:pt x="788899" y="44707"/>
                  </a:cubicBezTo>
                  <a:close/>
                  <a:moveTo>
                    <a:pt x="788899" y="0"/>
                  </a:moveTo>
                  <a:cubicBezTo>
                    <a:pt x="929233" y="0"/>
                    <a:pt x="1046317" y="212706"/>
                    <a:pt x="1073395" y="495470"/>
                  </a:cubicBezTo>
                  <a:lnTo>
                    <a:pt x="1076975" y="571356"/>
                  </a:lnTo>
                  <a:lnTo>
                    <a:pt x="1268708" y="571356"/>
                  </a:lnTo>
                  <a:lnTo>
                    <a:pt x="1430677" y="1579632"/>
                  </a:lnTo>
                  <a:lnTo>
                    <a:pt x="0" y="1579632"/>
                  </a:lnTo>
                  <a:lnTo>
                    <a:pt x="161969" y="571356"/>
                  </a:lnTo>
                  <a:lnTo>
                    <a:pt x="500823" y="571356"/>
                  </a:lnTo>
                  <a:lnTo>
                    <a:pt x="504403" y="495470"/>
                  </a:lnTo>
                  <a:cubicBezTo>
                    <a:pt x="531481" y="212706"/>
                    <a:pt x="648565" y="0"/>
                    <a:pt x="788899" y="0"/>
                  </a:cubicBezTo>
                  <a:close/>
                </a:path>
              </a:pathLst>
            </a:custGeom>
            <a:pattFill prst="plaid">
              <a:fgClr>
                <a:srgbClr val="92D050"/>
              </a:fgClr>
              <a:bgClr>
                <a:srgbClr val="CCFF99"/>
              </a:bgClr>
            </a:patt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ハート 128">
              <a:extLst>
                <a:ext uri="{FF2B5EF4-FFF2-40B4-BE49-F238E27FC236}">
                  <a16:creationId xmlns:a16="http://schemas.microsoft.com/office/drawing/2014/main" id="{196812EC-DAEC-4841-ABD3-987624010AA2}"/>
                </a:ext>
              </a:extLst>
            </p:cNvPr>
            <p:cNvSpPr/>
            <p:nvPr/>
          </p:nvSpPr>
          <p:spPr bwMode="auto">
            <a:xfrm>
              <a:off x="6572192" y="3620928"/>
              <a:ext cx="540060" cy="540060"/>
            </a:xfrm>
            <a:prstGeom prst="heart">
              <a:avLst/>
            </a:prstGeom>
            <a:solidFill>
              <a:srgbClr val="FF6699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BB1D524B-9BBB-465F-A9B8-07253E5B340B}"/>
              </a:ext>
            </a:extLst>
          </p:cNvPr>
          <p:cNvGrpSpPr/>
          <p:nvPr/>
        </p:nvGrpSpPr>
        <p:grpSpPr>
          <a:xfrm>
            <a:off x="7931182" y="2824549"/>
            <a:ext cx="1523416" cy="1541561"/>
            <a:chOff x="7931182" y="2824549"/>
            <a:chExt cx="1523416" cy="1541561"/>
          </a:xfrm>
        </p:grpSpPr>
        <p:sp>
          <p:nvSpPr>
            <p:cNvPr id="473" name="円: 塗りつぶしなし 472">
              <a:extLst>
                <a:ext uri="{FF2B5EF4-FFF2-40B4-BE49-F238E27FC236}">
                  <a16:creationId xmlns:a16="http://schemas.microsoft.com/office/drawing/2014/main" id="{E62B9715-CB9B-4552-AB47-05F6E00C060A}"/>
                </a:ext>
              </a:extLst>
            </p:cNvPr>
            <p:cNvSpPr/>
            <p:nvPr/>
          </p:nvSpPr>
          <p:spPr bwMode="auto">
            <a:xfrm>
              <a:off x="8227208" y="2824549"/>
              <a:ext cx="747187" cy="1279525"/>
            </a:xfrm>
            <a:prstGeom prst="donut">
              <a:avLst>
                <a:gd name="adj" fmla="val 4900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56BF45E4-D502-4245-81D3-4A330CD94094}"/>
                </a:ext>
              </a:extLst>
            </p:cNvPr>
            <p:cNvSpPr/>
            <p:nvPr/>
          </p:nvSpPr>
          <p:spPr bwMode="auto">
            <a:xfrm>
              <a:off x="7931182" y="2824549"/>
              <a:ext cx="1523416" cy="1541561"/>
            </a:xfrm>
            <a:custGeom>
              <a:avLst/>
              <a:gdLst>
                <a:gd name="connsiteX0" fmla="*/ 821556 w 1523416"/>
                <a:gd name="connsiteY0" fmla="*/ 36613 h 1541561"/>
                <a:gd name="connsiteX1" fmla="*/ 491421 w 1523416"/>
                <a:gd name="connsiteY1" fmla="*/ 518207 h 1541561"/>
                <a:gd name="connsiteX2" fmla="*/ 485904 w 1523416"/>
                <a:gd name="connsiteY2" fmla="*/ 616162 h 1541561"/>
                <a:gd name="connsiteX3" fmla="*/ 1125337 w 1523416"/>
                <a:gd name="connsiteY3" fmla="*/ 616162 h 1541561"/>
                <a:gd name="connsiteX4" fmla="*/ 1157390 w 1523416"/>
                <a:gd name="connsiteY4" fmla="*/ 619393 h 1541561"/>
                <a:gd name="connsiteX5" fmla="*/ 1151691 w 1523416"/>
                <a:gd name="connsiteY5" fmla="*/ 518207 h 1541561"/>
                <a:gd name="connsiteX6" fmla="*/ 821556 w 1523416"/>
                <a:gd name="connsiteY6" fmla="*/ 36613 h 1541561"/>
                <a:gd name="connsiteX7" fmla="*/ 821557 w 1523416"/>
                <a:gd name="connsiteY7" fmla="*/ 0 h 1541561"/>
                <a:gd name="connsiteX8" fmla="*/ 1187561 w 1523416"/>
                <a:gd name="connsiteY8" fmla="*/ 510829 h 1541561"/>
                <a:gd name="connsiteX9" fmla="*/ 1194170 w 1523416"/>
                <a:gd name="connsiteY9" fmla="*/ 623101 h 1541561"/>
                <a:gd name="connsiteX10" fmla="*/ 1205564 w 1523416"/>
                <a:gd name="connsiteY10" fmla="*/ 624250 h 1541561"/>
                <a:gd name="connsiteX11" fmla="*/ 1523416 w 1523416"/>
                <a:gd name="connsiteY11" fmla="*/ 1014241 h 1541561"/>
                <a:gd name="connsiteX12" fmla="*/ 1523416 w 1523416"/>
                <a:gd name="connsiteY12" fmla="*/ 1465364 h 1541561"/>
                <a:gd name="connsiteX13" fmla="*/ 1447219 w 1523416"/>
                <a:gd name="connsiteY13" fmla="*/ 1541561 h 1541561"/>
                <a:gd name="connsiteX14" fmla="*/ 76197 w 1523416"/>
                <a:gd name="connsiteY14" fmla="*/ 1541561 h 1541561"/>
                <a:gd name="connsiteX15" fmla="*/ 0 w 1523416"/>
                <a:gd name="connsiteY15" fmla="*/ 1465364 h 1541561"/>
                <a:gd name="connsiteX16" fmla="*/ 0 w 1523416"/>
                <a:gd name="connsiteY16" fmla="*/ 1014241 h 1541561"/>
                <a:gd name="connsiteX17" fmla="*/ 398079 w 1523416"/>
                <a:gd name="connsiteY17" fmla="*/ 616162 h 1541561"/>
                <a:gd name="connsiteX18" fmla="*/ 449353 w 1523416"/>
                <a:gd name="connsiteY18" fmla="*/ 616162 h 1541561"/>
                <a:gd name="connsiteX19" fmla="*/ 455553 w 1523416"/>
                <a:gd name="connsiteY19" fmla="*/ 510829 h 1541561"/>
                <a:gd name="connsiteX20" fmla="*/ 821557 w 1523416"/>
                <a:gd name="connsiteY20" fmla="*/ 0 h 1541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23416" h="1541561">
                  <a:moveTo>
                    <a:pt x="821556" y="36613"/>
                  </a:moveTo>
                  <a:cubicBezTo>
                    <a:pt x="658711" y="36613"/>
                    <a:pt x="522844" y="243362"/>
                    <a:pt x="491421" y="518207"/>
                  </a:cubicBezTo>
                  <a:lnTo>
                    <a:pt x="485904" y="616162"/>
                  </a:lnTo>
                  <a:lnTo>
                    <a:pt x="1125337" y="616162"/>
                  </a:lnTo>
                  <a:lnTo>
                    <a:pt x="1157390" y="619393"/>
                  </a:lnTo>
                  <a:lnTo>
                    <a:pt x="1151691" y="518207"/>
                  </a:lnTo>
                  <a:cubicBezTo>
                    <a:pt x="1120268" y="243362"/>
                    <a:pt x="984401" y="36613"/>
                    <a:pt x="821556" y="36613"/>
                  </a:cubicBezTo>
                  <a:close/>
                  <a:moveTo>
                    <a:pt x="821557" y="0"/>
                  </a:moveTo>
                  <a:cubicBezTo>
                    <a:pt x="1002096" y="0"/>
                    <a:pt x="1152725" y="219300"/>
                    <a:pt x="1187561" y="510829"/>
                  </a:cubicBezTo>
                  <a:lnTo>
                    <a:pt x="1194170" y="623101"/>
                  </a:lnTo>
                  <a:lnTo>
                    <a:pt x="1205564" y="624250"/>
                  </a:lnTo>
                  <a:cubicBezTo>
                    <a:pt x="1386962" y="661369"/>
                    <a:pt x="1523416" y="821870"/>
                    <a:pt x="1523416" y="1014241"/>
                  </a:cubicBezTo>
                  <a:lnTo>
                    <a:pt x="1523416" y="1465364"/>
                  </a:lnTo>
                  <a:cubicBezTo>
                    <a:pt x="1523416" y="1507446"/>
                    <a:pt x="1489301" y="1541561"/>
                    <a:pt x="1447219" y="1541561"/>
                  </a:cubicBezTo>
                  <a:lnTo>
                    <a:pt x="76197" y="1541561"/>
                  </a:lnTo>
                  <a:cubicBezTo>
                    <a:pt x="34115" y="1541561"/>
                    <a:pt x="0" y="1507446"/>
                    <a:pt x="0" y="1465364"/>
                  </a:cubicBezTo>
                  <a:lnTo>
                    <a:pt x="0" y="1014241"/>
                  </a:lnTo>
                  <a:cubicBezTo>
                    <a:pt x="0" y="794388"/>
                    <a:pt x="178226" y="616162"/>
                    <a:pt x="398079" y="616162"/>
                  </a:cubicBezTo>
                  <a:lnTo>
                    <a:pt x="449353" y="616162"/>
                  </a:lnTo>
                  <a:lnTo>
                    <a:pt x="455553" y="510829"/>
                  </a:lnTo>
                  <a:cubicBezTo>
                    <a:pt x="490389" y="219300"/>
                    <a:pt x="641018" y="0"/>
                    <a:pt x="821557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" name="星: 5 pt 132">
              <a:extLst>
                <a:ext uri="{FF2B5EF4-FFF2-40B4-BE49-F238E27FC236}">
                  <a16:creationId xmlns:a16="http://schemas.microsoft.com/office/drawing/2014/main" id="{692C31F8-6849-48C2-8469-7CCD76C669DE}"/>
                </a:ext>
              </a:extLst>
            </p:cNvPr>
            <p:cNvSpPr/>
            <p:nvPr/>
          </p:nvSpPr>
          <p:spPr bwMode="auto">
            <a:xfrm>
              <a:off x="8426844" y="3646335"/>
              <a:ext cx="564756" cy="564756"/>
            </a:xfrm>
            <a:prstGeom prst="star5">
              <a:avLst>
                <a:gd name="adj" fmla="val 23807"/>
                <a:gd name="hf" fmla="val 105146"/>
                <a:gd name="vf" fmla="val 110557"/>
              </a:avLst>
            </a:prstGeom>
            <a:solidFill>
              <a:srgbClr val="FFFF00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666A1BD4-1DD1-49EA-911C-7E53C5BF12CB}"/>
              </a:ext>
            </a:extLst>
          </p:cNvPr>
          <p:cNvGrpSpPr/>
          <p:nvPr/>
        </p:nvGrpSpPr>
        <p:grpSpPr>
          <a:xfrm>
            <a:off x="6205722" y="4800490"/>
            <a:ext cx="1260067" cy="1486844"/>
            <a:chOff x="6179882" y="4800490"/>
            <a:chExt cx="1260067" cy="1486844"/>
          </a:xfrm>
        </p:grpSpPr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681CEB60-AFC2-4ED2-AD73-818EDF534C79}"/>
                </a:ext>
              </a:extLst>
            </p:cNvPr>
            <p:cNvSpPr/>
            <p:nvPr/>
          </p:nvSpPr>
          <p:spPr bwMode="auto">
            <a:xfrm>
              <a:off x="6398130" y="4800490"/>
              <a:ext cx="840870" cy="423270"/>
            </a:xfrm>
            <a:custGeom>
              <a:avLst/>
              <a:gdLst>
                <a:gd name="connsiteX0" fmla="*/ 351020 w 960041"/>
                <a:gd name="connsiteY0" fmla="*/ 0 h 525554"/>
                <a:gd name="connsiteX1" fmla="*/ 609021 w 960041"/>
                <a:gd name="connsiteY1" fmla="*/ 0 h 525554"/>
                <a:gd name="connsiteX2" fmla="*/ 960041 w 960041"/>
                <a:gd name="connsiteY2" fmla="*/ 351020 h 525554"/>
                <a:gd name="connsiteX3" fmla="*/ 960040 w 960041"/>
                <a:gd name="connsiteY3" fmla="*/ 525554 h 525554"/>
                <a:gd name="connsiteX4" fmla="*/ 855231 w 960041"/>
                <a:gd name="connsiteY4" fmla="*/ 525554 h 525554"/>
                <a:gd name="connsiteX5" fmla="*/ 855231 w 960041"/>
                <a:gd name="connsiteY5" fmla="*/ 351020 h 525554"/>
                <a:gd name="connsiteX6" fmla="*/ 609021 w 960041"/>
                <a:gd name="connsiteY6" fmla="*/ 104810 h 525554"/>
                <a:gd name="connsiteX7" fmla="*/ 351020 w 960041"/>
                <a:gd name="connsiteY7" fmla="*/ 104810 h 525554"/>
                <a:gd name="connsiteX8" fmla="*/ 104810 w 960041"/>
                <a:gd name="connsiteY8" fmla="*/ 351020 h 525554"/>
                <a:gd name="connsiteX9" fmla="*/ 104810 w 960041"/>
                <a:gd name="connsiteY9" fmla="*/ 525554 h 525554"/>
                <a:gd name="connsiteX10" fmla="*/ 0 w 960041"/>
                <a:gd name="connsiteY10" fmla="*/ 525554 h 525554"/>
                <a:gd name="connsiteX11" fmla="*/ 0 w 960041"/>
                <a:gd name="connsiteY11" fmla="*/ 351020 h 525554"/>
                <a:gd name="connsiteX12" fmla="*/ 351020 w 960041"/>
                <a:gd name="connsiteY12" fmla="*/ 0 h 52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0041" h="525554">
                  <a:moveTo>
                    <a:pt x="351020" y="0"/>
                  </a:moveTo>
                  <a:lnTo>
                    <a:pt x="609021" y="0"/>
                  </a:lnTo>
                  <a:cubicBezTo>
                    <a:pt x="802884" y="0"/>
                    <a:pt x="960041" y="157157"/>
                    <a:pt x="960041" y="351020"/>
                  </a:cubicBezTo>
                  <a:lnTo>
                    <a:pt x="960040" y="525554"/>
                  </a:lnTo>
                  <a:lnTo>
                    <a:pt x="855231" y="525554"/>
                  </a:lnTo>
                  <a:lnTo>
                    <a:pt x="855231" y="351020"/>
                  </a:lnTo>
                  <a:cubicBezTo>
                    <a:pt x="855231" y="215042"/>
                    <a:pt x="744999" y="104810"/>
                    <a:pt x="609021" y="104810"/>
                  </a:cubicBezTo>
                  <a:lnTo>
                    <a:pt x="351020" y="104810"/>
                  </a:lnTo>
                  <a:cubicBezTo>
                    <a:pt x="215042" y="104810"/>
                    <a:pt x="104810" y="215042"/>
                    <a:pt x="104810" y="351020"/>
                  </a:cubicBezTo>
                  <a:lnTo>
                    <a:pt x="104810" y="525554"/>
                  </a:lnTo>
                  <a:lnTo>
                    <a:pt x="0" y="525554"/>
                  </a:lnTo>
                  <a:lnTo>
                    <a:pt x="0" y="351020"/>
                  </a:lnTo>
                  <a:cubicBezTo>
                    <a:pt x="0" y="157157"/>
                    <a:pt x="157157" y="0"/>
                    <a:pt x="351020" y="0"/>
                  </a:cubicBezTo>
                  <a:close/>
                </a:path>
              </a:pathLst>
            </a:custGeom>
            <a:solidFill>
              <a:srgbClr val="00B050"/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05A4A4EE-4FAD-45EC-9862-B3D3260086CA}"/>
                </a:ext>
              </a:extLst>
            </p:cNvPr>
            <p:cNvSpPr/>
            <p:nvPr/>
          </p:nvSpPr>
          <p:spPr bwMode="auto">
            <a:xfrm>
              <a:off x="6179882" y="5182434"/>
              <a:ext cx="1260067" cy="1104900"/>
            </a:xfrm>
            <a:prstGeom prst="rect">
              <a:avLst/>
            </a:prstGeom>
            <a:pattFill prst="dkHorz">
              <a:fgClr>
                <a:srgbClr val="00B050"/>
              </a:fgClr>
              <a:bgClr>
                <a:srgbClr val="92D050"/>
              </a:bgClr>
            </a:patt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4" name="正方形/長方形 423">
              <a:extLst>
                <a:ext uri="{FF2B5EF4-FFF2-40B4-BE49-F238E27FC236}">
                  <a16:creationId xmlns:a16="http://schemas.microsoft.com/office/drawing/2014/main" id="{49794AFD-31DB-440F-BF4E-60DC14267485}"/>
                </a:ext>
              </a:extLst>
            </p:cNvPr>
            <p:cNvSpPr/>
            <p:nvPr/>
          </p:nvSpPr>
          <p:spPr bwMode="auto">
            <a:xfrm>
              <a:off x="6294916" y="5182434"/>
              <a:ext cx="104445" cy="965200"/>
            </a:xfrm>
            <a:prstGeom prst="rect">
              <a:avLst/>
            </a:prstGeom>
            <a:solidFill>
              <a:srgbClr val="006600"/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6" name="正方形/長方形 425">
              <a:extLst>
                <a:ext uri="{FF2B5EF4-FFF2-40B4-BE49-F238E27FC236}">
                  <a16:creationId xmlns:a16="http://schemas.microsoft.com/office/drawing/2014/main" id="{90D592B1-752A-44B4-A8B8-9BFB6899DF9F}"/>
                </a:ext>
              </a:extLst>
            </p:cNvPr>
            <p:cNvSpPr/>
            <p:nvPr/>
          </p:nvSpPr>
          <p:spPr bwMode="auto">
            <a:xfrm>
              <a:off x="7228366" y="5182434"/>
              <a:ext cx="104445" cy="965200"/>
            </a:xfrm>
            <a:prstGeom prst="rect">
              <a:avLst/>
            </a:prstGeom>
            <a:solidFill>
              <a:srgbClr val="006600"/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F7033B61-4976-4A1C-9558-252BBC3A547E}"/>
                </a:ext>
              </a:extLst>
            </p:cNvPr>
            <p:cNvSpPr/>
            <p:nvPr/>
          </p:nvSpPr>
          <p:spPr bwMode="auto">
            <a:xfrm>
              <a:off x="6179882" y="6088896"/>
              <a:ext cx="1260067" cy="198438"/>
            </a:xfrm>
            <a:prstGeom prst="rect">
              <a:avLst/>
            </a:prstGeom>
            <a:solidFill>
              <a:srgbClr val="003300"/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B15CEBA1-EFF2-4F2D-BD50-7EF03D8FE7D4}"/>
                </a:ext>
              </a:extLst>
            </p:cNvPr>
            <p:cNvSpPr/>
            <p:nvPr/>
          </p:nvSpPr>
          <p:spPr bwMode="auto">
            <a:xfrm>
              <a:off x="6534150" y="5618914"/>
              <a:ext cx="556314" cy="33288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3300"/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2" name="正方形/長方形 481">
              <a:extLst>
                <a:ext uri="{FF2B5EF4-FFF2-40B4-BE49-F238E27FC236}">
                  <a16:creationId xmlns:a16="http://schemas.microsoft.com/office/drawing/2014/main" id="{BB0A5C88-95C5-45F1-9910-0AA8F20B79E2}"/>
                </a:ext>
              </a:extLst>
            </p:cNvPr>
            <p:cNvSpPr/>
            <p:nvPr/>
          </p:nvSpPr>
          <p:spPr bwMode="auto">
            <a:xfrm>
              <a:off x="6179882" y="5180968"/>
              <a:ext cx="1260067" cy="107297"/>
            </a:xfrm>
            <a:prstGeom prst="rect">
              <a:avLst/>
            </a:prstGeom>
            <a:solidFill>
              <a:srgbClr val="003300"/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1785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42</Words>
  <Application>Microsoft Office PowerPoint</Application>
  <PresentationFormat>A4 210 x 297 mm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pptxe54_エコバッグのイラスト</dc:title>
  <dc:subject>pptxe54_エコバッグのイラスト</dc:subject>
  <dc:creator>でじけろお</dc:creator>
  <cp:revision>1</cp:revision>
  <dcterms:created xsi:type="dcterms:W3CDTF">2018-05-20T00:31:01Z</dcterms:created>
  <dcterms:modified xsi:type="dcterms:W3CDTF">2020-08-26T06:27:02Z</dcterms:modified>
  <cp:version>1</cp:version>
</cp:coreProperties>
</file>